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7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3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379 190 7961,'0'-11'401,"2"-1"0,3 1 0,5-1 0,1 3 0,-1-1 645,-2 0-957,-2 6 623,-6-3-415,0 7 1,0-2 544,0-4 524,0 4-852,0-6 0,0 7 221,0-5-333,0 4 0,-6-8-68,0 5 0,-2 1 64,3-8 50,3 8-196,-14-11 1,12 11 153,-7-7 0,7 7-150,-11-4 62,5 8-354,-7 0 27,-1 0-132,1 0 220,0 8 0,2-4-88,3 7 1,-3-7 46,3 2 1,2 1-7,-1-1 1,1 8 26,-1-3 1,-5-1 2,5 1 0,-4 1 106,-3 5 0,3-5-137,3-1 0,-1 1-8,7 5 1,-5-6 7,5 1 1,-2-2-75,2 1 0,4 5-7,-3-5 1,3-1-177,2 1 0,0 1-3,0 5 1,7 0 20,5 1-91,3-1 0,3 0 18,-1 0 0,0 1 124,1-1 0,-1 0-31,0 1 1,0-1-27,1 0 1,-1 1 68,0-1 1,1 0 9,-1 0 1,0 1-50,0-1 1,-5-5 45,0-1 0,-3 1 132,3 5-103,-5 0 0,-7 0 232,0 1 1,0-1 67,0 0 1,-2 1 63,-3-1 1,-5 0-115,-7 1 0,-1-7-64,1 1 0,6-3-209,-1 3 258,1-5-494,-7-7 43,1 0 0,2-7-171,3-5 1,3-9 9,3-2 1,4-2-188,-4 2 1,4 4 238,2-4 1,6 3 166,0 3 0,1 0 153,-1 0 1,-4 5-332,4 1 481,3 7 368,-7-12 552,6 14-226,-8-5 614,0 7 1170,0 0-2146,-8 0 1,4 0-144,-7 0 0,5 5-36,-5 1 1,-1 8-109,-5-3 1,0 3 22,-1-3 0,1 5-188,0-5 1,5 4 50,1 3 0,5-1-42,-6 0 1,8 1-437,-1-1 0,3 2 238,2 4 0,0-4-104,0 4 1,2-1 54,3 1 1,5-2 150,7 8 0,1-6 54,-1 5 1,0-6 92,1 1 1,-1 2-2,0-2 0,-5 2 158,-1-2 0,-7-4 311,2 4 0,-4-4-217,-2-1 0,-2-1 201,-4 0 1,2-2-199,-7-3 1,-1 3-111,-5-3 0,0 1-238,-1-1 0,1-2-875,0-5 575,-1-3 0,1 4-249,0-12 1,5-3-1283,1-9 1,7-7 1948,-2-4 0,12-11 0,3-4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0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11222,'0'-10'1670,"0"3"-1369,0 7 1,5 7-13,1 5 1,0 11-28,-6 6 0,0 3 18,0 3 1,0 7 27,0 4 0,-2 4-56,-4 2 0,-1-2-31,-5-4 0,-3-1-198,3-5 0,3-4-87,-3 5 0,6-12-91,-5-6 1,7-4 229,-2-2-141,-3 0-55,7-7-93,-6-2 272,8-8 1,0-2-35,0-4-195,0-4 0,0-13-94,0 0 0,2-2-126,4 2 0,3 4 101,9-4 1,-1-2-65,0 2 1,6-2-93,0 2 1,6 6-158,-6-1 1,6 3 503,-6 9 0,2 0-81,-2 6 1,-4 2 561,4 4 1,-5 4 129,-7 7 0,3 6 415,-9 0 0,1 6-428,-6-6 1,0 6 181,0-6 1,0 0-101,0-6 1,0 1 483,0-1-1083,0 0 1,2-1 129,4-5-1333,-4-3 484,13-8 1,-11 0-533,7 0 0,-5-6 453,6 0 1,-6-5-187,5 5 1,1 0 1001,5 6 0,0-8 0,0-1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2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0 340 8209,'0'-17'0,"0"0"0,0 5 2373,0 1-1769,0 7 0,2-4-172,4 8-106,-4 0 0,11 10-31,-7 7 1,6 2 45,-7 10 1,7 0 172,-6 6 0,1 5-422,-1 0 0,-2 1 88,8-7 0,-9-1-319,3-4 0,2 2-82,-2-8 1,-1 2-651,-5-2 684,8-4 0,-6 6-528,4-8-68,-4-7-387,-2-3 915,0-7 0,2-7 26,3-5 0,-3-9-136,4-2 1,-2-8 147,2 2 0,1-1 9,5 1 1,5-2 37,0 8 0,3-2 124,8 2 1,1 4 28,6-4 0,1 4 224,5 1 0,-3 7 363,8-1 1,-2 1-296,3-7 0,3 9 392,-4 3 0,-4-2-180,-2 3 1,-9-1 26,-2 6 0,-8 0-204,2 0 1,-6 7-189,-5 5 0,1 0-59,-7 5 0,0-4-276,-6 10 1,-8 4-508,-3 2 0,-7-2 392,-5 2 1,-4-2-300,-7 1 1,-1 3 202,1-8 1,-1 0 56,0-5 1,1-3 93,-1-3 1,3 1 310,3-7 0,-2 0-101,8-6 0,0-2 303,6-4 1,5 2 330,1-8 1,7 7-253,-2-7 1,12 6-4,5-5 0,12 1-3,6-1 0,4-5-11,1 5 1,7-3 8,-1 3 0,0-3 67,-5 9 1,-2-7-420,-4 6 0,-5 1-403,-6 5 1,-7 0-1704,1 0 1103,-8 0 35,3 0 0,-9 0-85,-3 0 1094,3 0 0,-21 0 0,3 0 0</inkml:trace>
  <inkml:trace contextRef="#ctx0" brushRef="#br0" timeOffset="623">640 168 8209,'-2'-10'1338,"-4"4"-693,5-3 280,-7 7-778,8-6 0,0 10-12,0 4 0,0-2 568,0 7 0,2 6-238,4 6 0,-5 6-172,5-6 1,2 8-223,-2-2 0,-1 3-269,-5 3 0,2-2 37,4-4 0,-2 1-371,7-7 1,-7 6-197,2-6 1,4-5 318,1-7 0,-1-7-193,1 2 0,7-6 93,5-6 0,13-11-24,-1-12 1,3-12 148,-3-5 1,-1 2 35,1-2 0,0 0 348,-1-6 0,-7 8 0,-4 3 0,-4 5 51,-1 1 1,-1 8 206,0 4 728,-7 4-545,-2 2-98,-8 7 0,-8 8-62,-4 8 0,1 10 26,-7 1 1,11 0-104,-10 6 0,3-4-286,-3-1 1,7 1-308,4 4 0,4-4 230,2 4 0,2-9-360,4-3 1,4-1 185,7 1 1,6 3 21,0-8 1,2 7 179,-2-1 0,-2 3 255,8 2 0,-6 2 552,6 4 1,-8-1-389,2 6 0,-4-1 695,-1 2 0,-3 4-374,-3-4 0,-5 3-50,-7 3 1,0-1-194,0 1 0,-7 0-238,-5-1 1,-9-1-57,-2-4 0,-6 3-219,6-3 0,-6-4-27,6-2 0,0-9-436,6-3 1,0-7 247,-1 2 1,7-6 100,-1-6 0,8 0 192,-1-11 0,-3 4 1,2-10 0,2-2 16,10 1 0,-2 3 35,7 10 1,7-3 141,5 9 1,2-1 23,-2 6 0,-2 0 169,8 0 0,-6 0 271,6 0-332,-8 8-160,4-7 0,-6 13-350,4-8 171,-4 7 0,6-5-214,-7 3 0,-1-3-141,0-8 1,0 0-1305,1 0 1741,-1 0 0,0-8 0,1-1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33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7841,'17'0'409,"0"0"-211,-7 0-237,5 8-88,-13-7 0,12 9 235,-8-4 279,-1-4-292,-5 13 0,0-11 377,0 8-667,8-9 0,-4 5 68,7-8 0,1 0-489,5 0 1,-5 0 224,-1 0 0,1-2 49,5-4 1,-1 3 341,-5-9 0,2 6 0,-7-5 0,0 5 0,-6-6 0,0 9 0,0-13 0,0 7 0</inkml:trace>
  <inkml:trace contextRef="#ctx0" brushRef="#br0" timeOffset="328">468 0 9738,'17'0'875,"0"8"1,6 3-505,1 12 1,-1 4 1131,-6 8-975,0 7 1,0 10 269,1 12 1,-3 10 342,-3 7 1,-5 4-900,-7 1 0,0-5 296,0 0 1,-2-1-1940,-3 7 1,-1-8 869,-11-5 1,-8-1 530,-22 2 0,-14 4 0,22-36 0,-1 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31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7985,'0'-10'3216,"0"3"-2977,0 7 0,7 7 162,5 5 0,1 9-122,-1 2 0,3 8 77,-3-2 1,3 3-79,2 3 0,1 0-238,-1-1 1,-2 1-192,-3-1 0,3-5-271,-3 0 1,-3-8-5,3 2 0,-6-4-463,5-1 1,-7-1-1407,2 0 1000,-4-7 487,-2 5 808,0-13 0,0-2 0,0-9 0</inkml:trace>
  <inkml:trace contextRef="#ctx0" brushRef="#br0" timeOffset="202">363 433 7958,'-11'2'1306,"-1"4"0,3-2-846,-3 7 0,-3-1-190,3 1 1,-3 10 522,-3-3 1,-1 3-279,-4-4 0,2 6 67,-8 0 1,6 6-588,-6-6 0,8 6-713,-2-6 0,4 0-13,2-6 0,5 1-2418,1-1 3149,7-7 0,-4 5 0,8-5 0</inkml:trace>
  <inkml:trace contextRef="#ctx0" brushRef="#br0" timeOffset="1226">674 18 7837,'-1'-10'1679,"-5"5"-734,4 3-171,-6 2-756,8 0 955,0 0 1,-6 7-804,1 5 1,-3 1-47,2-1 0,4 3-102,-3-3 0,3 3-339,2 3 1,-6-7 165,0 1 1,0-7-245,6 7 20,0-8 250,0 3 90,0 1 393,0-6-267,0 6 69,0-8-343,0 0 172,0-8-336,0 6 40,0-6 243,0 8 1,0-2 40,0-3 204,0 3-206,0-6 202,0 8 2497,0 0-3052,0-8 69,0 6-186,0-5 244,0 7-722,0 0-780,0-8 462,0 6 683,0-5 1,0 5-379,0-4 105,8 4 881,2-13 0,1 13 0,1-4 0,-8-4 0,5 6 0,-3-7 21,-4 7 0,5-6 290,-7 5 465,0 3 245,0-6 718,0 8 514,0 0 0,-5 2-1721,-1 4 0,-2 3-128,3 9 1,1 7-152,-8 3 1,8-1-80,-1 2 0,-3-2-113,2 2 1,0 4-60,6-5 0,2-1-277,4 2 0,-2-8-964,7 2 939,1-4 1,5-1-50,0-1 0,-5-5-101,0-1 88,-9-7 110,5 11 323,-8-13 1,0 8-131,0-4 0,-2-4 2,-4 3 0,-3-1-608,-9 2 1,-1-4 246,-4 4 0,4-4-569,-4-2 0,-2 0 335,2 0 1,-6-2 91,6-4 0,0-4 29,6-7 531,-1-8 0,1-2 0,0-8 0</inkml:trace>
  <inkml:trace contextRef="#ctx0" brushRef="#br0" timeOffset="1383">692 35 7837,'17'-9'235,"0"3"0,1 4 385,-1 2 1,0 0 166,1 0 0,-1 0-285,0 0 0,0 0-59,1 0 1,-7 0-70,1 0-466,-1 0 1,7 0-359,-1 0 0,-6 2-1668,1 4 2118,-1-4 0,-1 13 0,-2-5 0</inkml:trace>
  <inkml:trace contextRef="#ctx0" brushRef="#br0" timeOffset="1927">865 692 9155,'17'0'1498,"6"0"-1140,0 0 0,0-1-79,-6-5 0,3 4-56,3-4 1,-2 4-166,8 2 0,-8-6-29,2 1 0,-4-1-135,-2 6 1,1 0-426,-1 0-129,0 0 1,-5 2-131,-1 4-414,-7-5 1204,4 7 0,-16 0 0,-1 1 0</inkml:trace>
  <inkml:trace contextRef="#ctx0" brushRef="#br0" timeOffset="2132">1107 571 7841,'0'-9'1486,"-8"1"-932,6 8 1,-5 2-137,7 4 1,0-2 62,0 7 0,0 3 271,0 9 1,0-2-338,0 8 1,-2-6-172,-4 6 0,4-8-594,-4 2 0,4 2 267,2-2 1,0 0-934,0-6 0,0-5 146,0-1 0,6-5-1636,0 5 1876,7-7 1,3 2-131,7-12 760,0 4 0,2-21 0,2 4 0</inkml:trace>
  <inkml:trace contextRef="#ctx0" brushRef="#br0" timeOffset="2278">1539 727 7841,'12'0'195,"-1"0"1,-5 0 336,5 0 1,-5 6-452,6 0 1,-6-1 14,5-5 0,-5 0-192,5 0 1,-5 0-40,6 0 0,-7 0-107,7 0 1,-6 0-150,5 0 391,1 0 0,13 0 0,2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29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7886,'0'-17'204,"0"-1"356,-8 1-285,6 7-170,-5-5 1,9 13 451,3-4-382,-3 4 1,14 10 530,-5 4 0,-1 5-175,1 6 0,1 10-60,5 7 1,6 8-193,0-2 1,0-2-51,-5 3 0,-1-9-473,0 2 1,0-5 58,1-6 1,-1 1-509,0-6 1,-1-1-19,-5-6-1286,5 0 349,-7 0 228,9-7 1420,-9-2 0,7-16 0,-7-2 0</inkml:trace>
  <inkml:trace contextRef="#ctx0" brushRef="#br0" timeOffset="217">329 485 7886,'-9'0'1889,"-1"2"-1125,4 4 0,2 3 4,-7 9 0,-1-1-215,-5 0 0,0 6-22,-1 0 0,1 6-351,0-6 0,0 0-183,-1-6 1,1 5-919,0-5 1,1 4 642,5-9 0,1-5-2938,4-1 1714,5-4 1502,-7-2 0,16-8 0,1-1 0</inkml:trace>
  <inkml:trace contextRef="#ctx0" brushRef="#br0" timeOffset="592">589 35 7886,'9'-7'594,"7"3"-297,-5-8 1,6 8 55,6-1 1,-1 3-64,6 2 0,-6 0 69,1 0 0,-4 0 203,-2 0 1,0 6-147,1-1 0,-7 7-317,1-6 1,-8 7 230,1-1-599,-3 3 0,-2 2 53,0 1 1,-2-1-136,-3 0 1,1 0 153,-8 1 14,1-1 0,1 0 90,4 1 0,-1-1 30,1 0 0,0-5 183,6-1 1,8-1-46,3 1 1,5 3 64,1-8 1,0 5 16,1-5 0,-7 5 41,1-5 10,-1 8-110,6-5 0,-7 8-114,-4 1 79,-4-1 1,-10 0-453,-3 1 1,-11 5 184,-1 0 1,0 0-813,6-6 1,-6-5 76,0-1 939,0 1 0,-2 5 0,-2 0 0</inkml:trace>
  <inkml:trace contextRef="#ctx0" brushRef="#br0" timeOffset="943">1159 727 7862,'8'-10'191,"4"5"0,5 3-45,6 2 0,4 0 124,7 0 0,1 0-66,0 0 0,-1 0 177,1 0 0,-1 0-300,1 0 0,-6 0-179,0 0 1,-8 0-340,2 0-174,-4 0 1,-4 2-896,-3 3 1506,-4-3 0,-8 6 0,0-8 0</inkml:trace>
  <inkml:trace contextRef="#ctx0" brushRef="#br0" timeOffset="1132">1453 537 7862,'-9'0'1990,"-7"8"-1197,14 1 0,-5 8-332,7 1 1,-2-7 105,-4 1 1,4 1-146,-4 10 0,4-4-409,2 5 1,0 1-400,0-2 1,0 0-459,0-6 1,2 0 561,4 1 282,4-1 0,7 0 0,0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28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52 347 7937,'0'-10'-905,"0"-5"1214,0 13 0,0-8 295,0 4 64,0 4-109,0-5-55,0-1 236,0 6-144,0-6 17,0 8 1032,0 0-1176,8 0 0,-6 8-110,3 4 0,-3 3-77,-2 2 0,6 2 231,0 5-110,7-5-211,-3 13 1,1-9-78,1 12 0,0-10-7,5 10 0,0-7-140,0 1 0,1 2 18,-1-8 1,0 6-218,1-6 0,-1 0 107,0-6 0,-1 1-160,-5-1 1,2-6-1133,-7 1 1009,8-1 1,-10 1-1228,7 0 274,-7-9-15,4 5 751,-8-8-149,0 0 1,0-8 314,0-3 1,5-12 457,1-6 0,0-4 0,-6-1 0</inkml:trace>
  <inkml:trace contextRef="#ctx0" brushRef="#br0" timeOffset="225">536 312 7937,'-9'-8'581,"-1"6"-178,4-3 1,2 3 162,-7 2 1,5 2-131,-5 3 0,-1-1 58,-5 8 0,-1-1 59,1 7 1,-6 1 230,0 4 0,-8-2-320,3 8 0,-5 0-108,-2 5 1,1 3-725,-1 3 1,2-5-133,5-1 0,-3 1-429,8-6 0,0-4 414,5-2 1,9-10-1174,3-1 783,4-9 1,4 5 904,4-8 0,3-15 0,9-4 0</inkml:trace>
  <inkml:trace contextRef="#ctx0" brushRef="#br0" timeOffset="464">692 1 7937,'9'0'1719,"-1"0"-1145,-8 0 0,0 7 267,0 5 1,0 3-238,0 3 0,0-1-36,0 0 1,0 0-269,0 1 0,0-1-99,0 0 1,0 1-406,0-1 1,0 0-561,0 0 0,0 1-2406,0-1 3170,0-7 0,0 13 0,0-4 0</inkml:trace>
  <inkml:trace contextRef="#ctx0" brushRef="#br0" timeOffset="822">1142 675 7937,'-12'-15'120,"0"3"70,9-3 0,-3 13-10,12-4 0,-3-2 269,9 3 1,0-3-106,5 2 1,8 4 170,4-3 1,-3 3-402,3 2 1,0 0-63,6 0 1,-1 0-103,1 0 0,-2 2-119,-5 3 1,3-3-448,-8 4 0,0 2 133,-5-3 0,-7 1-1360,1-6 1214,-9 0 629,5 8 0,-16-6 0,-1 6 0</inkml:trace>
  <inkml:trace contextRef="#ctx0" brushRef="#br0" timeOffset="1009">1401 537 7937,'-12'-6'565,"1"0"-350,7 0 1,-6 6-25,5 0 429,3-7 279,-6 5-496,8-6 1,0 16 188,0 3 0,0 7-347,0 5 0,0-2-156,0 8 0,0 0-66,0 5 0,0 1 62,0-1 0,0 1-1194,0-1 0,0-5 1109,0 0 0,8 0 0,1 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38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7749,'0'-10'-155,"0"3"227,0-1 207,0 6-146,0-6 0,0 6 50,0-3-31,0 3 211,0-6-21,0 0-44,0 6 234,0-5 260,0 7 924,0 0-1524,-7 0 98,5 0-259,-6 0 167,0 0-163,6 0-64,-13 0 69,13 7 1,-11-3 318,7 8-214,-8-8 0,11 9 161,-9-7-203,8 7 1,-5-5 124,3 4-64,4 3-77,-13-6 1,13 9-111,-4-1 0,2-5 105,-2-1-127,4 1 0,-7 5 113,3 0 1,4 1-12,-4-1 1,2 0-19,-1 0 1,3 1 1,-4-1 0,4 0 6,2 1 0,-2-1 9,-4 0 1,4 0-29,-3 1 1,3-1 24,2 0 0,0 1 27,0-1 1,0 0-17,0 1 1,0-1-2,0 0 0,0 6 49,0 0 1,0 2 6,0-2 1,0-4-39,0 5 1,0-5 16,0-2 0,2 6 28,3 0 1,-3 0-42,4-5 0,-4-1 109,-2 0 1,6 0-78,0 1 0,-1-1 2,-5 0 0,6 1 107,0-1-127,0 0 1,-4 0-49,3 1 0,-3-7-176,4 1-649,-4-8 370,6 3-1099,-6 1 483,5-6 0,-7 4-1774,0-12 2794,0 4 0,8-21 0,2 4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43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53 467 6473,'0'-10'242,"0"1"-31,0 3 111,0 4-218,0-6 264,0 8-191,0 0 20,-8 0 5,6 0 22,-6 0 111,8 0 1055,0 0-632,-7 0-42,5 0 135,-6 0-457,8 0 1,0-2 429,0-3-362,0 3-28,0-6-52,0 16 0,2 1-100,4 9 0,1 1-125,5 4 1,3-2 74,-3 8 0,1 0-206,-1 5 0,3 1-55,-3-1 1,-3-5-73,3 0 0,-8-6 65,1 6 1,3-8-110,-2 2 1,5-4-207,-5-1 0,2-3-1119,-2-3-1160,-5 3 1121,15-13-481,-14 13 1301,5-13 1,-7-2 688,0-11 0,0-5 0,0-1 0</inkml:trace>
  <inkml:trace contextRef="#ctx0" brushRef="#br0" timeOffset="204">295 450 7919,'0'-10'2106,"0"2"-1327,-8 8 1,-2 0-275,-7 0 0,0 14 509,-1 3 1,1 6-359,0 0 1,-2 4-96,-4 8 1,3-1-275,-3 1 0,4-6-179,2 0 0,0-8-1016,-1 2 1,7-4 306,-1-2-3035,8 1 1880,-3-1 1756,7-8 0,15-16 0,4-12 0</inkml:trace>
  <inkml:trace contextRef="#ctx0" brushRef="#br0" timeOffset="572">571 35 7958,'0'-10'2138,"0"2"-1027,0 8 239,0 0 1,-2 8-1085,-3 4 1,3 3-267,-4 2 0,4 8 81,2 4 0,0-2-239,0 2 0,0-8 100,0 2 0,8 0-98,3-6 0,5 4-15,1-9 0,2-4-78,4-3 1,-4-3 40,4-2 0,2-7-4,-2-5 1,1-3 170,-7-3 1,-2-5-37,-3 0 0,1 0 247,-7 6 0,0 0-33,-6-1 1,0 1-44,0 0 0,-8 0-26,-4-1 0,3 1 173,-3 0 1,1 1-146,-6 5 0,-1 3-130,1 8 0,0 0-795,-1 0 0,-5 8 412,0 3 0,0 10-1607,6 2 2024,7 8 0,-13-4 0,4 8 0</inkml:trace>
  <inkml:trace contextRef="#ctx0" brushRef="#br0" timeOffset="989">813 623 7914,'0'-10'69,"-2"2"367,-3 8-214,3 0-31,-6 0 0,8-2 795,0-3-603,0 3 0,2-6 525,4 8-221,-4-8-131,13 6 1,-5-5-56,7 7 0,-4 0-125,5 0 1,-9 0-279,14 0 0,-7 0-153,7 0 0,2 0-501,-2 0 1,6-2 425,-6-4 0,6 4-354,-6-4 1,0 4-178,-6 2 1,-6 0-1510,1 0 842,-8 0 724,4 0 0,-10 0 20,-4 0 584,-4 8 0,-7 2 0,0 7 0</inkml:trace>
  <inkml:trace contextRef="#ctx0" brushRef="#br0" timeOffset="1174">1021 450 7914,'-6'-12'907,"0"1"-640,1 7 0,3-4 169,-4 8 831,4 0-643,-6 0 0,3 8 159,-1 3 0,-2 7-226,2 5 0,4-2-29,-3 8 0,1-2-466,-2 1 0,4 3-351,-4-8 0,4 6-353,2-6 0,0 0 512,0-6 1,2 1-1760,4-1 1,4-7 1888,7-5 0,0-3 0,1-2 0</inkml:trace>
  <inkml:trace contextRef="#ctx0" brushRef="#br0" timeOffset="1422">1367 329 8936,'9'7'811,"1"-5"-406,-4 4 0,-2 2-141,7-3 0,1 9-33,5-3 1,0 11 151,1 1 0,-1 5 176,0-5 0,0 8-264,1-2 1,3 4-214,-4 1 0,8 1-376,-13-1 0,7-5 265,-8 0 1,-1-8-852,2 2 0,-9-3 26,3-3 0,2 0-308,-2 0 1,-1-5 297,-5-1 864,0-7 0,8 4 0,2-8 0</inkml:trace>
  <inkml:trace contextRef="#ctx0" brushRef="#br0" timeOffset="1645">1816 398 7897,'-11'-10'771,"-1"4"1,7 4-8,-7 2 1,6 0 163,-5 0 1,-1 8-375,-5 4 1,-6 3 79,0 2 0,-6 3-45,6 3 0,-8-2 91,2 8 1,-1-2-961,1 1 0,-2 5 249,8-4 1,-4-4-1960,10-2-20,-4-4 283,11-2 0,2-7 499,8-4 1228,8-4 0,9-10 0,1-2 0</inkml:trace>
  <inkml:trace contextRef="#ctx0" brushRef="#br0" timeOffset="1839">1886 87 10890,'0'17'853,"0"0"1,0 0-12,0 1 0,-6-1-492,0 0 0,0 6-166,6 0 0,-5 2-1599,-1-2 0,0-3 488,6 3 927,0 4 0,0-8 0,0 6 0</inkml:trace>
  <inkml:trace contextRef="#ctx0" brushRef="#br0" timeOffset="2197">2180 674 7835,'-10'0'480,"2"0"66,8 0-284,0 0 0,2-5 72,4-1 1,4 0 183,7 6 1,2-2-128,4-4 0,-2 5-133,8-5 1,-2 4-201,2 2 1,3 0-105,-3 0 0,-2 0-237,2 0 1,-8 0-132,2 0 1,-9 0-1254,-3 0 332,-7 0-194,4 0 1529,-8 0 0,-8 0 0,-2 0 0</inkml:trace>
  <inkml:trace contextRef="#ctx0" brushRef="#br0" timeOffset="2374">2352 519 7835,'-1'-10'860,"-5"4"-481,4-3 0,-8 7-167,4-4 438,5 4-120,-7 2 0,8 8 64,0 3 1,0 5 262,0 1 0,0 8-450,0 4 0,-2 2-69,-4-3 0,4 3-1023,-3-8 1,3 6 499,2-6 0,2 0-537,3-5 0,-1-1 722,8 0 0,7 0 0,8 1 0</inkml:trace>
  <inkml:trace contextRef="#ctx0" brushRef="#br0" timeOffset="2747">2802 502 7894,'0'-10'372,"0"2"-133,0 8 1,-6-2 448,1-3 440,-1 3-266,6-6-306,0 8 0,2 2-20,3 4 1,5 5-168,7 12 1,-5-2 102,-1 8 0,1 0-218,5 6 0,1 5-360,-1 0 1,-2-5-223,-3-6 1,1-6-446,-7 6 0,5-8-91,-5 2 0,2-6-124,-2-5-1593,-4 3 1268,5-13 581,-7 6 732,0-8 0,0-16 0,0-3 0</inkml:trace>
  <inkml:trace contextRef="#ctx0" brushRef="#br0" timeOffset="2929">2992 536 7894,'0'-17'0,"0"0"291,0-1 243,0 9 123,0-7-218,0 14 1,-2 0 262,-3 8 1,1 8-8,-8-3 0,1 10-252,-7 2 0,-5 6 370,0-6 0,-5 6-326,4-6 0,1 6-433,6-6 0,0 2-542,0-2 1,-1-6-1689,1 1 316,7-1-1385,3-15 3245,7 6 0,7-16 0,3-2 0</inkml:trace>
  <inkml:trace contextRef="#ctx0" brushRef="#br0" timeOffset="3457">3131 35 7858,'2'-10'937,"3"4"0,-1 4-407,8 2 0,-7 0-108,7 0 1,-6 0-17,5 0 1,-5 0-160,6 0 1,-7 2-9,7 4 0,-8-2-384,2 7 1,-5-5 178,-1 6 0,0-1-377,0 7 0,0-1 112,0 0 0,-7 0-74,-5 1 1,3-1 115,-3 0 0,8-5-144,-2-1 333,-3 1 315,7 5 0,2-7 287,11-4 0,-1-5-271,2-1 0,-1 0 1,6 0 1,1 0-202,-1 0 0,0-5-294,1-1 1,-1-6-250,0 7 1,0-1-1759,1 6 2170,-9 0 0,7 0 0,-7 0 0</inkml:trace>
  <inkml:trace contextRef="#ctx0" brushRef="#br0" timeOffset="3718">3304 709 7823,'0'10'941,"0"-3"0,0-5 511,0 4-985,7-4 1,3 6 38,7-8 1,0 0-205,1 0 1,-1-2-225,0-4 0,1 4-171,-1-4 0,2 4-411,4 2 1,-9-5-1802,3-1 1735,-4 0 1,-1 6-1653,-1 0 1252,-7 0 970,4 0 0,-23-8 0,-5-1 0</inkml:trace>
  <inkml:trace contextRef="#ctx0" brushRef="#br0" timeOffset="3871">3511 674 7823,'-8'-17'0,"7"0"329,-5 0 115,-4-1 770,8 1-372,-13 0-294,13 7 1,-8 2 5,5 8 1,3 10 57,-4 7 0,-2 3-98,2 8 1,-5 1 60,5 6 1,-5-6-582,5-1 0,0-1 66,6 2 1,0-4-1169,0-8 0,0 6 334,0 1-1122,0-1 1896,8-6 0,1 0 0,9 0 0</inkml:trace>
  <inkml:trace contextRef="#ctx0" brushRef="#br0" timeOffset="4201">3874 502 7888,'0'-18'81,"-7"9"0,5-1 1849,-4 4-575,4 4-796,10-5 1,1 9-66,9 3 1,-7 5 111,1 7 1,-1 8-522,6 4 0,1 4 63,-1 1 1,0 1-220,1-1 1,-3-5 141,-3 0 0,3-6-695,-4 6 0,-1-8-954,2 2-1080,-9-4 956,13-1 1702,-14-1 0,5-7 0,-7-3 0</inkml:trace>
  <inkml:trace contextRef="#ctx0" brushRef="#br0" timeOffset="4376">4099 502 7888,'-8'-18'1337,"6"9"1,-7 1-1179,3 8 1,2 8 303,-7 3 0,5 5 249,-6 1 1,-1 2-267,-10 4 1,4-4-8,-4 4 1,3-3-670,3-3 1,0 0-556,0 0 0,5-1-796,0-5 810,9-3 771,-5-8 0,8-8 0,0-1 0</inkml:trace>
  <inkml:trace contextRef="#ctx0" brushRef="#br0" timeOffset="4692">4134 52 7888,'17'-10'0,"-2"-5"26,-3 3 0,3 5 186,-3 1 82,3 4 1,2 2 131,1 0 0,-7 0 226,1 0 0,-6 8-245,5 3 1,-7-1 500,2 1-445,-4 1-521,-2 5 0,0 1 88,0-1 0,0 0-127,0 0 1,0 1 140,0-1 0,0 0-96,0 1 1,0-1-9,0 0 1,5 0 1,1 1 0,6 1 471,-7 4 1,3-6 8,-2 1 1,-4-1 184,4-6 1,-5 5 51,-1 1-424,0 0 0,0 1-96,0-1 0,-1-6-101,-5 1 1,-4-2-824,-7 1 0,0 3 472,-1-9 0,-1 7-1014,-4-6 0,4-1 103,-4-5 0,4 0 1224,1 0 0,1 0 0,0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4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1 379 9271,'17'8'1537,"0"0"-1071,1 3 0,-1 6 167,0 1 0,6 1-182,0 10 0,8 1-97,-2 11 0,3-5-337,3 5 1,-2-5-190,-4-1 1,1 3-191,-7-3 1,6 1-51,-6-13 1,0 6-590,-5-6 1,-7 0 403,1-5 1,-7-7-719,7 1 1315,-8-9 0,11 5 0,-5-8 0</inkml:trace>
  <inkml:trace contextRef="#ctx0" brushRef="#br0" timeOffset="194">502 466 8204,'-17'0'714,"5"5"-172,1 1 0,-1 13 602,-5-1 0,-2 3-529,-4-4 0,2 6 14,-8 0 1,2 2-188,-2-2 1,4-4-161,8 5 1,-1-5-1194,1-2 1,6-2-1077,-1-3 410,8 3 0,-1-13 1577,10 4 0,5-12 0,7-3 0</inkml:trace>
  <inkml:trace contextRef="#ctx0" brushRef="#br0" timeOffset="440">900 16 7855,'10'-2'1746,"-5"-4"-1150,-3 4 0,-2-3-159,0 10 1,-7-1-84,-5 8 1,-1-1 119,1 7 1,-1 1 23,7 4 1,-6-2 215,7 8 0,-1-6-649,6 6 0,0-6 30,0 6 1,7-8-541,5 2 1,9-4 30,2-2 0,8-1-283,-2-5 0,1-3 250,-1-8 1,2 6-260,-8-1 0,6 1-154,-6-6 860,0 0 0,-6-7 0,1-3 0</inkml:trace>
  <inkml:trace contextRef="#ctx0" brushRef="#br0" timeOffset="624">1056 137 7855,'9'2'3689,"-3"4"-2671,-4-4 1,-2 13-361,0-3 1,-6 3 180,0 2 1,-7 1-68,1-1 1,-1 8-314,1 4 0,-1-2-1287,7 1 1,-5-1 537,5 2 0,0 4-3467,6-4 3757,8 3 0,9 3 0,10-1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4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7855,'0'-10'244,"8"1"357,4 3 0,-1 2-155,6-8 0,-1 7-4,13-7 0,-2 8-12,1-1 0,5 3 81,-4 2 0,2 0-294,-3 0 1,5 0-71,-4 0 1,2 0-127,-3 0 0,3 2-255,-8 3 1,6-3-725,-6 4 0,0 2 535,-6-3 1,-1 3-1118,-5-2 754,5-4 786,-14 5 0,5 1 0,-7 2 0</inkml:trace>
  <inkml:trace contextRef="#ctx0" brushRef="#br0" timeOffset="178">398 18 7855,'-9'-10'1394,"-1"3"-813,4 7-352,4 0 0,-11 1 154,7 5 0,-2 6-88,3 11 1,3-2 305,-4 8 1,-2-2-360,2 1 1,1 3-318,5-8 1,0 6-243,0-6 0,2 0-572,3-5 0,5-1 889,7 0 0,8-7 0,2-3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50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122 171 7884,'0'-9'-404,"0"-7"1,0 7 0,0-9 0</inkml:trace>
  <inkml:trace contextRef="#ctx0" brushRef="#br0" timeOffset="205">156 102 7884,'10'-9'-348,"-3"1"539,1 8 1,-6-2 264,4-4-192,-4 4 1,0-11 144,3 7 0,-3-2-96,4 3 0,4 3-99,1-4 1,-1-2 167,1 2 0,-1-1-11,2 1 0,3 4 118,-4-4 1,-1 12-5,2 6 0,-9 13 153,3 9 0,-4 10-18,-2 14 0,-2-2-199,-4 7 0,-5-1-361,-12 1 0,2 2 91,-8-7 0,6 0-1185,-6-6 0,0-6-264,-5 0 0,5-8 1298,0 3 0,0-5 0,-5-1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52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7940,'-6'-12'42,"0"1"1130,-7 7-716,11-11 0,-8 13 360,5-4-163,3-4-247,-14 8 0,12-5-132,-7 7 0,1 9-1,-1 9 1,-5 7-221,5 9 1,1 3 118,-1 3 1,5-2-138,-6 9 0,9-3-152,-3 2 0,4 2-198,2-8 1,0 6 74,0-5 1,2-3-269,4-9 0,-3 2 144,9-8 364,-1 0 0,14 2 0,2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29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7853,'0'-9'-1456,"0"-7"1370,0 15 25,0-15 285,0 14-103,0-13 0,2 13-105,3-4 17,-3 4 96,6 2 12,-8 0 765,0 0-491,0-7 20,0 5-94,0-6 1,-2 8-77,-4 0-37,4 0-125,-13 0 1,11 2-260,-7 4-147,7-4 301,-12 13 1,12-11-17,-7 7 1,5-5 97,-5 6 0,5-3 28,-6 3 0,7 3 17,-7-3 1,1 9 179,-7 2 0,7 8-82,-1-3 0,6 11 67,-5 1 0,5 6-119,-5-5 0,1 7 16,-2-2 1,-1 0-81,7 6 1,-5-10 46,5 10 0,-2-6-3,3 0 0,3 2-5,-4-7 0,-2-1 12,2-5 0,1-1 54,5 1 0,0-7-6,0 1 0,0-8-215,0 3 1,0-5 130,0-2 1,0 0-284,0 1-268,0-1 58,0 0 1,2-7-348,3-4 76,-3-5 0,8-1 22,-4 0 0,-3-1-306,9-5 1,-6-4 925,5-7 0,1-16 0,5-3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52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10251,'0'-10'1628,"0"3"-980,0 7 4,-7 0 0,3 0-193,-8 0 0,6 7-62,-5 5 0,-1 3-118,-5 3 0,-2 5 42,-4 0 1,2 8-159,-8-3 0,8-1-80,-2 2 0,3-6-87,3 6 0,0-8 88,0 2 1,7-4-1685,4-1-152,-3-1-798,7 0 850,-6-7 707,8-2 1,2-8-84,4 0 1076,3 0 0,9-8 0,-1-2 0</inkml:trace>
  <inkml:trace contextRef="#ctx0" brushRef="#br0" timeOffset="194">53 156 7901,'0'-9'633,"0"-1"40,0 4 178,0 5 140,0-7 564,0 8-1039,0 8 1,2 1 9,3 8 1,5 3-387,7 3 1,1-4 31,-1 4 1,0-4-750,1-2 1,-1-1-284,0-5 0,8 5-1900,4-5 2760,-4-3 0,8 7 0,-7-5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5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7946,'-9'-8'366,"1"5"402,8-9 764,8 8-427,1-11-527,9 13 1,-1-6 82,0 8 0,-5 2-126,-1 4 1,1 9-143,5 8 0,-2 8-228,-3-2 0,1 4 50,-7 1 0,8 1-499,-3-1 1,-1-5-238,1 0 0,-5-8-569,6 2 1,-9 2 161,3-2 0,2-5-633,-2-7 0,5-5 108,-5 5 1453,0-7 0,1 4 0,3-8 0</inkml:trace>
  <inkml:trace contextRef="#ctx0" brushRef="#br0" timeOffset="186">399 468 7880,'-12'0'0,"1"0"0,5 2 1201,-6 3 0,1 5-297,-6 7 1,-1-3-93,1 3 0,0-4-44,-1 11 1,-5 0 226,0 0 0,-6 1-524,6-2 1,-2-4-187,2 4 0,10-4-1314,-4-2 0,9 1 327,-4-1-1448,9 0 0,-3-7 2150,12-4 0,3-4 0,8-2 0</inkml:trace>
  <inkml:trace contextRef="#ctx0" brushRef="#br0" timeOffset="523">589 70 7902,'6'-12'17,"-1"1"242,9-1 0,-4 1 418,7-1 0,-6 8-187,1-1 0,-1 3-42,7 2 0,-1 0 326,0 0 0,1 0-275,-1 0 1,-6 2-30,1 3 0,-2-1-132,1 8 1,2-6-521,-7 5-15,8-7 1,-12 11-66,3-3 1,-3 3 234,-2 3 1,-7-1-67,-5 0 1,-3 0 321,-3 1 0,7-1-206,-1 0 0,7-1 583,-7-5 0,8 5 179,-2-5-583,5-3 1,2 1-342,5-3 0,4-4-475,7 4 1,8-4 208,4-2 1,-2 0-418,2 0 0,-1 0-2597,7 0 3419,-8 0 0,6-8 0,-6-2 0</inkml:trace>
  <inkml:trace contextRef="#ctx0" brushRef="#br0" timeOffset="867">1039 675 7864,'-18'0'695,"9"0"1,1-2 260,8-3-279,0 3-422,0-6 1,8 6 96,3-4 1,6 4-82,7-3 0,2 3 77,9 2 0,0 0-479,-1 0 1,1 0 178,-1 0 0,1 0-725,0 0 0,-7 0 109,1 0 1,-8 0-698,2 0 723,-3 0 542,-11 0 0,-1 0 0,-8 0 0</inkml:trace>
  <inkml:trace contextRef="#ctx0" brushRef="#br0" timeOffset="1057">1281 502 9247,'0'10'1566,"0"5"-561,0-3 1,-2-3-273,-4 3 0,2 1-98,-7 10 0,7-3-242,-2 3 0,-2-4-123,3-2 1,-1 2-530,6 4 1,0-3-619,0 3 0,0-4-1069,0-2 1,2 1 234,3-1 1711,-3 0 0,14 0 0,-7 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58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11354,'18'-2'896,"-1"-4"0,8 4-700,4-3 0,3 1 22,3-2 1,0 4-379,-1-4 1,-5 4 175,0 2 0,-8 0-368,2 0 1,-4 0-1005,-1 0-1105,-1 8 2461,-8-6 0,7 13 0,-7-5 0</inkml:trace>
  <inkml:trace contextRef="#ctx0" brushRef="#br0" timeOffset="190">243 17 7919,'-10'-7'2564,"2"5"-604,8-6-867,-7 8-370,5 0 0,-6 8-180,8 3 1,-6 10-21,0 2 0,-1 2-355,1-2 1,2-1-201,-7 6 1,7-1-1350,-2 2 0,4 2 898,2-8 1,0 6-1497,0-6 1979,0 0 0,8-6 0,1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5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7951,'-10'0'1475,"2"-8"-1019,8 6-231,0-5 1,0 5 50,0-4 237,0 4 27,0-6 176,0 8 3120,0 0-3184,8 0 114,-6 0-520,13 8 1,-5 2-40,7 7 0,-5 0-69,-1 1 0,7 1-145,5 4 1,5-4 30,-4 4 1,1 2-184,-2-2 0,-4 0-73,4-5 1,2-1 131,-2 0 0,0 0-449,-6 1 0,-1-1 15,-5 0 0,3 1-184,-9-1 0,7-6 96,-6 1 0,-1-6-235,-5 5 1,0-5 198,0 6 1,0-7-1093,0 7 495,-7-8 1255,-3 3 0,-7-7 0,0 0 0</inkml:trace>
  <inkml:trace contextRef="#ctx0" brushRef="#br0" timeOffset="227">536 329 7855,'0'-9'3469,"-7"1"-2860,-3 8 0,-7 2-29,0 4 0,-1-3 450,1 9 0,-2 1-455,-4 11 1,4-5-97,-5 4 1,-1-2-266,2 2 0,-2-2-307,2 8 1,2-8-251,-8 2 1,8 2-590,-2-2 0,4 0 402,2-5 1,7-1-1555,4 0-1305,4-7 3389,2 5 0,16-21 0,3 4 0</inkml:trace>
  <inkml:trace contextRef="#ctx0" brushRef="#br0" timeOffset="659">709 53 7855,'10'-8'0,"-4"-4"638,-4 5 0,0-7 319,3 8 146,-3 1-551,6 5 0,-6 0 668,4 0-419,-4 0-395,5 0 0,-7 2 6,0 3 1,0-1 191,0 8 0,0-1-70,0 7 0,-7-7-128,-5 1 0,2-3-506,-1 3 1,5 1-680,-5-7-611,7 7 1176,-12-11 10,14 6-1273,-5 0 137,7-6 218,0 5 307,0-7 5084,0 0-3821,0 8 1,6-4 80,-1 7 0,1 1-134,-6 5 1,0-5 395,0-1-791,0 1-840,0 5 134,0 0-116,0 1 0,2-9 430,4-3 392,3-4 0,16-2 0,2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03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7897,'0'10'2401,"-8"5"-2128,6-5-804,-6-1 431,8-1 0,2-2-135,4-1 0,4 1-621,7-6 0,2 0 856,4 0 0,4 0 0,8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04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8736,'11'7'773,"1"5"0,-1 3 244,7 3 0,-5 9-436,4 7 0,-3 8 83,9 10 0,-4 8 1326,-2 3-1583,-7 4 0,4 10 95,-9 4 1,1 2-27,-6-3 1,-8 3-2355,-3-8 0,-22 8 1878,-13-3 0,12-40 0,-5-3 0,-5 2 0,0-1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0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7897,'-7'10'2211,"-3"-2"-2675,0-8 327,3 0-9,7 0-456,0 0 1,7 0 221,5 0 0,9 0-644,2 0 1024,0 0 0,2 0 0,2 0 0</inkml:trace>
  <inkml:trace contextRef="#ctx0" brushRef="#br0" timeOffset="126">468 18 7897,'-18'0'0,"7"0"1245,-1 0-536,1 0-567,-7 0 0,7 0-244,-1 0 0,7 1-605,-7 5 707,8-4 0,-19 6 0,4-8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0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1 692 7989,'9'-17'0,"-3"-1"609,-4 9 1,4-7-100,-1 5 1,7 1 15,-6-1 1,5 5 476,-5-6-280,7 8 1,-9-3-165,8 7 0,-6 2-184,5 3 1,-1 7 300,1 11 0,5-2-173,-5 8 0,-1 2-208,1 9 0,-1-3-167,1 3 0,-1-4-118,-4-1 1,1-6-407,5 0 1,3-6-69,-3 6 1,-3-8-1111,3 2 0,0-4-123,5-2-1013,0-7 1864,0 5 1,1-13 254,-1 4 0,-7-12 11,-5-5 580,5-5 0,-8-9 0,6-2 0</inkml:trace>
  <inkml:trace contextRef="#ctx0" brushRef="#br0" timeOffset="178">416 640 7971,'0'-17'753,"0"7"36,0 2 870,0 8-1151,0 0 0,-8 6 538,-4 0 0,-3 9-483,-2 3 1,-6-1-26,0 6 0,-8 2-84,2-2 0,-2 0-172,2-6 0,-1 6-436,7 0 0,0 0-490,5-5 1,3-7-1283,3 1 0,5-6-40,7 5 1966,0-7 0,7-4 0,3-10 0</inkml:trace>
  <inkml:trace contextRef="#ctx0" brushRef="#br0" timeOffset="557">727 35 7971,'11'-6'901,"1"0"30,-1 0 0,7 4-344,-1-3 0,0 3 357,1-4 1,-7 4-403,1 2 0,-7 2-35,7 4 1,-1-4-134,7 3-543,-9 5 0,5 0 13,-8 7 1,5-5-197,-5-1 0,0 1-266,-6 5 0,0 0 326,0 0 1,0 1 52,0-1 0,0 0-21,0 1 1,-2-1 605,-4 0 0,4 1 110,-4-1 0,2 0 388,-1 0 1,3 1-288,-4-1 0,2 0 205,-2 1 1,4-1-308,-3 0 1,3 0-166,2 1 0,-6-1-228,0 0 0,0 1 103,6-1 0,0-6-627,0 1 99,0 0 1,0 5-1242,0 0 276,0-7-937,-7 5-495,-3-13 2046,-7 13 0,0-13-657,-1 4 1371,1-4 0,0-17 0,-1-5 0</inkml:trace>
  <inkml:trace contextRef="#ctx0" brushRef="#br0" timeOffset="888">1021 969 11878,'25'0'315,"2"0"-53,7 0 0,7 0 14,-1 0 0,0 0-197,-5 0 1,5 0-202,1 0 1,-3 0-314,-9 0 1,4 0-647,-5 0 1,-3 0-1188,-2 0 2268,-3 0 0,-3-8 0,0-2 0</inkml:trace>
  <inkml:trace contextRef="#ctx0" brushRef="#br0" timeOffset="1062">1367 813 7897,'-10'8'2196,"0"-1"-993,5 5-284,3 3 1,-8-5-355,4 7 0,4 0 28,-3 1 0,-3-1-624,2 0 0,1 1-695,5-1 0,0 0 376,0 0 1,1-1-323,5-5 0,4 3 672,7-8 0,8 7 0,2-3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2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7485,'-10'0'-1393,"3"-2"1381,7-4 1,0 3 600,0-9-329,0 8 0,0-5 618,0 3 686,0 4-545,0-6-40,0 8-472,7 0 0,-5 8-210,4 3 1,2 7 72,-2 5 0,-1 4-64,-5 7 0,0 1 57,0-1 0,0 7-223,0-1 1,0-5-110,0-6 0,0-8-231,0 2-693,0-4-153,0-2 0,0-5 13,0-1 149,0-7 1,2 2 2,4-12 0,2-5 881,3-12 0,5-12 0,-7-9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1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8086,'0'-18'-1870,"0"7"2065,0-1 612,0 8 1,7-5-354,5 3 0,3 4-220,3-4 1,-1 4 55,0 2 1,1 6-41,-1 0 0,-2 7-236,-3-1 0,3 3-36,-3 3 0,-5 1-89,-1 4 1,2-2 143,-2 8 1,-1-8 19,-5 2 0,0-4 56,0-1 0,0-1-3,0 0 1,2-5-780,4-1 506,-4-7 1,7 4-879,-3-8 637,-4 0 0,14-8-71,-5-4 0,4-5 122,3-6 1,-1-4 356,0-7 0,1-1 0,-1 0 0,0-14 0,1-5 0</inkml:trace>
  <inkml:trace contextRef="#ctx0" brushRef="#br0" timeOffset="153">329 18 8086,'-9'-10'-173,"1"3"1,8 9 96,0 3 1,0-1 45,0 8 0,2-7 130,4 7 0,-2-6-200,7 5 1,-1-5-314,1 6 1,7-3 182,-1 3 230,-8 3 0,22 2 0,-12 10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8295,'10'-8'0,"5"-1"54,-13-1 1,11 1 262,-7 3-182,0 4 37,2-6 1,-5 8 154,9 0-181,-8 0 1,9 2 65,-7 4 1,5-2 39,-5 7 1,0 3-31,-6 9 0,6-4-19,0 4 0,-1 4-38,-5 2 0,0-2-77,0 1 0,-2-1-10,-3 2 1,3 2-201,-4-8 0,4 0 50,2-6-251,0 1-79,0-1 110,0-7 258,0-3-22,0-7 1,0-9-124,0-9 1,6-1 8,0-10 0,7 0-227,-1-5 0,-3-1 154,3 1 1,-1 1-349,6 4 593,1 4 0,-1 10-186,0 3 1,-5 5 124,-1 7 224,-7 0 536,12 7-135,-7 3 364,9 7-115,-1 1-180,0-1-372,0 0-101,1 0 1,-7-5 107,1-1-135,-8 1-279,3 5 1,-7-5-281,0-1-132,0-7 1,2 4 83,4-8 345,-4 0 1,13-2-696,-3-4 0,-3-3 395,3-9 0,-2 1 264,1 0 1,3 5 140,-9 1 583,9 7 1,-5-4-89,9 8 0,-7 0 580,1 0 0,-7 8 59,7 3 0,-6 5-500,5 1 1,-7 0-501,2 1 1,-4 5 8,-2 0 0,0 2-385,0-2 1,0 2 295,0 4-32,0 3 0,7-5 0,3 8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1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6943,'-9'-8'-104,"1"6"1,8-7 684,0 3-63,0 4-347,0-13 1,2 11 675,4-8-436,-5 9 0,9-5 408,-4 8-171,-4 0-355,13 0 0,-5 7-23,7 5 0,-2 11 0,-3 6 1,9 11-87,-4 6 1,4 4 59,-3 2 1,5 2-168,0 4 1,2-5-63,-2 5 1,-4-4-166,4-2 1,-6 0-11,-5 0 1,3-3-189,-3-2 1,-2-5 64,1-8 0,-1-1-109,1-4 0,3-4 13,-9-8 0,3 1-308,-2-1-815,-4-8 719,5-1 783,-7-8 0,8-15 0,2-4 0</inkml:trace>
  <inkml:trace contextRef="#ctx0" brushRef="#br0" timeOffset="219">606 191 7930,'-19'0'0,"-4"0"1,2 10 1783,-8 7 0,8 6-799,-2 6 0,-2 3-447,2-3 1,-8 4-340,2 2 1,-4-1-196,-1 1 1,-7-1 53,1 1 1,6-1-198,5 1 0,2-6-686,-2 0 1,4-6 474,8 6 0,7-14-2538,4 2 2888,4-3 0,10-5 0,2-1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08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762 156 8011,'0'-18'493,"8"9"334,-7-7-380,7 7 158,0-8 537,-6 7-731,13-5 0,-5 7 74,7-4 1,-5-1-83,-1 7 0,1-2-161,5 3 0,2 3 188,4-4 0,-4 4-105,4 2 0,-3 0-96,-3 0 0,6 0-90,0 0 0,0 0-106,-6 0 1,1 6 1,-1 0 0,-5 5-304,-1-5-94,1 7 71,5-3-92,0 7 0,-7 1 131,-4-1 0,-5-6-26,-1 1 1,-7-1 230,-5 7 0,-3 5 105,-2 0 0,-3 0-78,-3-6 0,4 0 171,-4 1 1,0-1 714,6 0-611,-4 1 1,13-7 306,-4 1-210,5-8-413,7 3 1,2-7 110,3 0 1,5 0-165,7 0 0,2 0 134,4 0 0,-3 0-159,3 0 0,2-6-278,-2 1 0,-6-1-114,-5 6-1209,-1-8 438,6 6 88,-7-5 763,-2 7 0,-16 0-48,-3 0 0,-5 0 215,-1 0 0,-6 0 48,0 0 1,-2 0 76,2 0 1,3 0-296,-3 0 479,4-8 1,2 4-15,0-7 1,5 7 184,1-2-124,7-4 120,-12 1 1,14-3-75,-3 1 0,3 5 41,2-6 0,0 7 533,0-7-463,-8 8 1,6-5 688,-4 3-536,-3 4 0,5-6 32,-8 8 1,7 0-112,-7 0 0,6 8-69,-5 4 0,5 11-30,-5 5 0,5 7 0,-6 5 0,6 12 14,-5 12 1,7 9-6,-2 2 0,-1 13-328,1-2 1,-6 10 43,7-3 0,-1 1-286,6-2 1,0-11 121,0 0 0,2-16-99,4-8 0,-3-5-74,9-6 1,-1-11-394,7-12 1,-7-4 364,1-1 0,-6-9-443,5-3 291,-7-4 1,4-6 88,-8-7 0,0-3 721,0-15 1,-8 6-222,-4-6 0,-11-7 0,-4-8 0</inkml:trace>
  <inkml:trace contextRef="#ctx0" brushRef="#br0" timeOffset="291">53 1297 8011,'-12'0'0,"1"0"0,5 0 775,-6 0-168,9 0-560,-5-8 1,18-1 116,7-9 1,2 1-123,10 0 0,7-6-32,10 0 0,12-8 46,6 2 0,10-3-345,7-3 0,-35 15 0,0 0 262,3 0 1,0-1 0,3-3 0,0 0 35,3 1 0,0 0 0,-3 2 1,1 0 8,2 1 1,0-1-1,1 0 1,-1 0-4,0 1 0,0 0 0,-4 0 1,0 0-57,41-15 0,-8 2-328,-9 4 0,-2-1 238,-15 7 1,-8 1-59,-10 11 0,-11-2-425,-6 7 161,-4-8 150,-9 12 0,-18-3 298,-15 10 0,-9 5 5,-9 7 0,-11 8 0,-9 2 0</inkml:trace>
  <inkml:trace contextRef="#ctx0" brushRef="#br0" timeOffset="841">1090 588 8011,'0'-11'1329,"0"-1"-613,0 8-434,0-4 0,0 10 108,0 4 1,0 6-53,0 11 1,-7 4 93,-5 7 1,3 3-345,-3 3 1,1 2 59,-7 4 0,3-1-191,3-5 1,-1-3 108,7 3 0,0-9-150,6-3 0,2-6-224,4 1 0,-2-6-286,7-6 0,1-3 205,5-8 0,2 0-1,4 0 0,-3 0 381,3 0 0,2 0-239,-2 0 589,0 0 0,-8 8-193,-3 3 1,1 7 216,-7 5 1,0-4 56,-6 4 1,0-4 254,0-2 1,0 1-245,0-1 1,0 0 1,0 1 0,0-7-263,0 1 1,2-3-165,3 3 1,5 1-154,7-7 1,1 6 132,-1-7 0,8 7-40,4-6 0,0-1-206,5-5 0,-3 0-184,9 0 0,-5-7 28,-6-5 0,1-3-137,-7-2 0,6-7 112,-6 1 1,-7-2-24,-11 2 0,-3 4 349,-2-4 0,0-2-91,0 2 1,-7 0 537,-5 6 1,-9 5 28,-2 1 1,-6 7 258,6-2-1,-6 4-152,6 2 0,-2 0 331,2 0 1,4 8-243,-4 3 0,11 5-159,7 1 1,3-5-323,2-1 51,0 1 0,2 3-612,3-4 1,11-3-133,7-8 0,9 0-460,3 0 0,2-8 176,9-3 0,0-12-518,6-6 0,0-4 1418,-1-1 0,1-8 0,0-3 0</inkml:trace>
  <inkml:trace contextRef="#ctx0" brushRef="#br0" timeOffset="1062">2197 294 8011,'0'-17'0,"2"7"847,4 4 1,-2 4-218,7 2 1,-5 0-60,5 0 1,1 0-122,5 0 0,6 6 132,0 0 0,0 2-152,-5-3 1,5-3-150,0 4 1,8-4-561,-3-2 0,-1 6 267,2 0 1,-8-1-1021,2-5 1,-3 0 146,-3 0 0,-6 6-318,1 0 0,-8 7 497,2-1 0,-6 3-483,-6 3 1189,-4 6 0,-15 11 0,-2 9 0</inkml:trace>
  <inkml:trace contextRef="#ctx0" brushRef="#br0" timeOffset="1283">2249 847 8011,'-17'18'0,"-1"-1"350,1 0 0,8 1 1424,3-1-1374,4-7 0,4-3-173,4-7 1,5 0 22,12 0 1,-2 0-79,8 0 0,-6-7-155,6-5 1,0-1-92,5 1 1,-1-3-288,-4 3 1,2 2 101,-8-1 0,0 5-620,-6-5 500,0 7 1,-1-6-174,-5 4-183,-3 5 3,-8-7 306,0 8 1,-8 0 40,-3 0 0,-10 0 385,-3 0 0,-1 6 0,2-1 0,-3 9 0,-9-3 0,0 5 0,1 1 0</inkml:trace>
  <inkml:trace contextRef="#ctx0" brushRef="#br0" timeOffset="1425">2318 882 8011,'-9'10'-1416,"1"-3"2808,8-7-350,0 0-443,0 8 0,6-4-256,-1 7 1,3-1 207,-2 2-339,-4 3-35,13-6 1,-11 7-1162,8-5 848,-9 5-1858,5-14 1252,-8 5 1,2-7 46,4 0 0,-4-7 695,3-5 0,5-11 0,0-4 0</inkml:trace>
  <inkml:trace contextRef="#ctx0" brushRef="#br0" timeOffset="1684">2560 692 8011,'10'-17'9,"-2"5"158,-8 0 704,0 9-286,0-13 415,0 14-206,0-5-274,0 7 335,0 0 0,2 7-725,3 5 0,-3 5 97,4 6 1,2 4-93,-3 8 1,1 5 39,-6 0 1,6 14 3,0-2 0,1 13-16,-1 5 1,-4-1-8,4 6 0,-2 3-540,1 3 1,-3-4-337,4-2 0,-4-10-1004,-2-1 1,0-9 806,0 3 1,0-10 916,0-2 0,8-7 0,1 3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4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7994,'0'-17'454,"0"0"-182,0 7 448,0-5 0,2 13-165,4-4 0,3-2-127,9 3 1,5-1-88,0 6 0,0 0 100,-6 0 0,6 2-243,0 4 1,0 3-168,-5 8 1,-3 6 151,-3 1 1,1 4 42,-7-5 0,0 6 126,-6-6 0,0 6-44,0-6 0,0 0-15,0-5 1,0-1-304,0 0 0,0-5-677,0-1 368,7-7 1,-3 4-260,8-8 1,-3-2 41,3-4 0,3 0 211,-3-11 1,3 2-1113,2-14 1,1 2 134,-1-2 1302,0-11 0,1 3 0,-1-15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4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7994,'-10'-17'422,"-5"-1"1,11 3 1676,-8 3-1305,8 5-239,-3 7-279,14 0 1,-3 0 113,8 0 1,-6 0-161,5 0 1,-1 2-5,1 3 1,5-1-1134,-5 8 0,5-7-114,1 7 0,0 0 1021,0 5 0,8 8 0,2 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10100,'17'0'1436,"0"0"-938,1 0 0,-1 2-221,0 3 0,1-3-48,-1 4 1,0-4-245,0-2 1,1 6-2,-1 0 1,-5 1-166,-1-1 136,-7 4 0,4 7-207,-8 0 1,-10 6 533,-7 0 0,-1 0-105,-5-5 1,4-1 1167,2 0 1,5 1-385,1-1 0,7-6 721,-2 1-1260,-3-8 1,9 5-313,0-3 1,3-4-123,15 4 1,-3-6-273,14-6 0,2-4-1694,9-7 0,-2-2 285,9-4 1693,-1 4 0,13-14 0,3 6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5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36 7958,'0'-10'2510,"0"-5"-1619,8 13-64,-6-6 230,6 8-262,-8 0 0,-8 8-320,-4 3 0,-3 12-76,-2 6 0,-8 4-309,-4 1 1,-4 3-309,-1 3 1,-1-3-82,0 3 1,3-4 312,3-1 1,4-6-1125,8 0 0,7-8-1119,4 2 735,4-12 1,6 3 1493,8-8 0,-1-16 0,14-9 0</inkml:trace>
  <inkml:trace contextRef="#ctx0" brushRef="#br0" timeOffset="190">121 105 9744,'0'17'1621,"0"2"-969,0 4 1,6-2 37,0 8 1,2 0-234,-3 6 0,-1-1-2,8 1 1,-6-6-567,5-1 1,1-6-611,5 1 0,2 2-298,4-2 0,-2-6 1019,8-6 0,-8-7 0,4 4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3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62 7996,'0'-9'1230,"0"1"-348,0 8-271,0 0 0,8 8-175,3 3 0,4 12 175,3 6 0,-1 6-179,0 5 1,6 2 35,0 5 0,0 6-257,-5-7 0,1 6-167,4-11 0,-4 5-245,4-6 1,-3-1-490,-3-11 0,0 3-605,0-8 0,1 0-123,-1-5-707,-7-1 896,5 0 1229,-13-7 0,13-18 0,-5-11 0</inkml:trace>
  <inkml:trace contextRef="#ctx0" brushRef="#br0" timeOffset="208">468 28 7996,'0'-17'1167,"0"7"0,-2 10-314,-4 11 1,-4 12-363,-7 6 1,-8 6 133,-4 5 1,-3-1-164,-3 7 1,-5 0 189,-1 6 1,-5-6-402,6 0 0,-1-8-324,7 3 0,7-7-366,4-5 1,11 2-603,7-8 0,3-6-888,2-5 1,2-8 895,3 1 1,13-12 1032,10-11 0,13-14 0,3-12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3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18 8158,'0'-9'1023,"0"1"178,0 8 573,0 0 0,-5 2-1529,-1 4 1,-6 3-25,7 8 0,-9 3-30,3 3 0,-5 4-238,-1 7 0,-6 1 146,0-1 0,0 1-662,6 0 0,-1-1 325,1 1 1,2-8-2092,3-4 1255,-3 4 1,13-8-1058,-4 4 2131,4-12 0,10-3 0,1-8 0</inkml:trace>
  <inkml:trace contextRef="#ctx0" brushRef="#br0" timeOffset="190">33 122 8158,'-12'0'1496,"1"0"1,7 2-1494,-2 4 0,6-3 99,6 9 0,2-6 189,3 5 1,4 7 120,-3 5 0,3 2 333,3-2 0,-1 2-850,0 3 1,2 3-362,4-8 0,-3 0-2141,3-5 2607,4 7 0,0-6 0,7 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8081,'0'-17'1706,"0"7"-376,0-5-744,0 13 1,1-6 193,5 8-384,4 0 0,7 0-172,0 0 0,-5 0 225,-1 0-657,1 8 0,5 2-620,1 7 1,-1 6 827,0 0 0,0 8 0,1-4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7980,'0'-17'667,"2"1"115,3 5 0,7 1-131,11 4 0,2 4-209,4-3 1,3 3-143,-3 2 0,-4 0-76,-2 0 1,-3 0-142,-3 0 0,-2 7-212,-3 5 0,-5 3-345,-7 3 0,0 5 278,0 0 0,0 5-3,0-4 0,-7 4-46,-5-5 1,3 6-12,-3-6 1,6 0 636,-5-5 0,7 5-251,-2 0 0,6 0 375,6-6 0,-2-5 381,7-1-282,1 1 1,3 5-130,-3 0 1,1-5-45,-7-1 0,0-5-196,-6 6 0,-2-7 3,-4 7 1,-5-2-407,-13 1 1,-2 4-194,-9-3 1,0 3-438,1 3 1,1-7-26,4 1 0,-1-8-2461,6 1 3284,1-3 0,14-9 0,1-3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0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50 7866,'0'-10'1860,"0"3"-1110,0 7-396,-8-8-57,6 6-363,-6-5 0,6 12 110,-3 1 0,3 7-108,-4-1 0,2 3 182,-2 3 0,4 5 20,-3 0 0,3 2 137,2-2 1,0-4-153,0 4 1,0-4 131,0-1-85,7-1-151,3 0 0,7-7 60,1-4 1,1-5-188,4-1 1,-4-1-108,4-5 0,2-6 76,-2-11 1,0 4-72,-5-4 1,-7 4-3,1 1 1,-9-5-27,3 0 0,-6-6 10,-6 6 1,-5 0-212,-12 6 1,4 2 100,-4 3 1,-4-1-28,-2 7 0,4 2-907,2 10 1272,4-4 0,-6 13 0,-2-5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8513,'-12'23'1497,"1"0"1,-1 2-884,-5-2 1,-2-2-333,-4 8 0,-4-6-87,-8 6 1,-1 0 28,-5 6 0,5-1-261,-5 1 1,5-3-352,1-3 0,8 4-161,4-4 0,10-4-1791,1-2 41,9-4 2299,-5-9 0,16-3 0,1-7 0</inkml:trace>
  <inkml:trace contextRef="#ctx0" brushRef="#br0" timeOffset="191">156 69 8023,'-17'0'447,"0"0"1,0 2 1821,-1 4-1275,1-4-584,7 13 1,3-5 301,7 7 0,0 1-274,0-1 0,5 6-32,1 0 1,8 8-272,-3-3 0,-1 5-214,1 2 1,3-1-356,9 1 0,-4-2-766,4-5 1,-2 3 585,2-8 614,4 8 0,0-12 0,-2 6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6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79 675 7964,'0'-18'0,"0"7"545,0-1 933,0 9-913,8-5 0,1 8 62,9 0 0,-1 7 223,0 5 0,0 13-350,1 10 0,-1 3-40,0 14 1,1-4-211,-1 10 1,0-10-212,1-2 1,-3-2-136,-4 2 1,5-4-371,-5-7 0,-1-1-14,1 1 1,-1-2-726,2-4 1,3-4-391,-3-8 1,-3-2 256,3-3 1338,-9-5 0,13-7 0,-7 0 0</inkml:trace>
  <inkml:trace contextRef="#ctx0" brushRef="#br0" timeOffset="209">598 657 7964,'-2'-9'1047,"-4"3"1,2 4-516,-7 2 0,-3 8 414,-9 3 0,2 10-125,-8 3 1,0 12-268,-5-1 0,-8 3 4,-5-3 1,-2-1-322,-3 1 0,6-1-206,-1 1 0,11 0-339,1-1 0,5-7-1672,12-4-2176,-3-4 2484,19-1 1672,2-9 0,18-16 0,8-13 0</inkml:trace>
  <inkml:trace contextRef="#ctx0" brushRef="#br0" timeOffset="497">926 69 8081,'0'-17'999,"0"0"0,0 5-523,0 1 1,8 7 93,4-2 0,3 4-213,2 2 1,2 0 72,5 0 1,-11 2 266,4 4-392,-3 4 1,-3 15-59,1 3 1,-8 3-133,1-2 1,-3 4 259,-2-5 0,2 3-126,4-2 1,-4 2-123,4-8 0,-2-2 107,1-10 1,-1 3-618,8-8 1,-7 1-185,7-1 0,-1-4-469,7 4 1,-1-12 190,0-6 0,1-9-532,-1-2 0,0-7 1377,1 1 0,-1-12 0,0-3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9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7933,'0'-11'0,"0"-1"1866,0 8-1187,0-11 0,8 13 492,3-4-71,5 4-563,1 2 1,-2 8-140,-3 4 1,-5 3-398,-7 2 1,0 8 43,0 4 0,0-2 43,0 2 0,0-8 83,0 2 1,0 2-52,0-2-199,0 0 0,8-8-303,4-3 0,3-4-471,2-8 0,3-2 406,3-4 0,3-4-325,9-7 1,-6-6-58,0 0 829,-8-8 0,4 4 0,-8-7 0</inkml:trace>
  <inkml:trace contextRef="#ctx0" brushRef="#br0" timeOffset="160">347 53 7933,'-17'-17'0,"1"5"353,5 0 1,1 9 1428,4-3-909,4 4-193,-5 2 0,7 0 0,0 8-203,0 3 1,0 5-333,0 1 1,0 0-454,0 0 1,2 6-542,3 1 0,5 6 849,7-1 0,1 4 0,-1 1 0</inkml:trace>
  <inkml:trace contextRef="#ctx0" brushRef="#br0" timeOffset="507">814 693 7925,'0'-10'990,"0"2"0,0 6-678,0-3 191,0 3 0,-2-6-109,-4 8 1,-4 0 69,-7 0 1,0 8-19,0 3 1,1 7-14,5 5 0,-5-4-174,5 4 1,3 2 13,2-2 1,4 2-165,2-2 1,2-4-198,4 4 0,6-4 18,11-1 1,4-7 110,7 1 0,7-8-605,-1 1 1,2-3 56,-2-2 0,-3 0-156,3 0 0,-5 0 184,-6 0 1,1 0-814,-6 0 189,-1-7-19,-6 5 176,-7-14 347,-3 14 599,-14-13 0,-11 5 0,-9-7 0</inkml:trace>
  <inkml:trace contextRef="#ctx0" brushRef="#br0" timeOffset="658">1056 779 7925,'0'-17'420,"2"1"393,4 5-189,-5 3 0,9 8 93,-4 0 0,-4 8 357,4 3 0,-12 13-419,-6 4 0,-3 11 131,-2 1 1,-8 8-225,-4-2 0,4 0 69,2 6-631,4-4 0,-6 20 0,-2-7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19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137 103 7925,'0'-27'0,"0"2"0,0 13 988,0 1 1,2 5-210,4-5 0,-2 7-103,7-2 1,-1 6-186,1 6 1,5 5 7,-5 12 1,4 12 290,3 11 1,-1 6-299,0 6 0,-1-5-385,-5 5 0,8-4-312,-7-2 0,13-8-383,-8-4 1,4 1 368,-3-7 0,-1 5-293,0-11 1,-5-3-348,-1-2 0,-1-3-820,2-3 1,3-7 1678,-4-5 0,-3-10 0,0-5 0</inkml:trace>
  <inkml:trace contextRef="#ctx0" brushRef="#br0" timeOffset="206">569 34 9568,'-17'17'1625,"-2"-4"-1025,-4 5 0,4-5 178,-4 10 1,-6 4 435,-6 2 0,-1 4-561,-11 1 1,1 7-547,-6-1 1,3-2-157,2-9 0,7 2-192,11-8 0,4 0-354,8-6 0,7 1-831,5-1 1,12-8 1425,11-3 0,14-4 0,12-2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27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917 2612 8079,'-11'-16'0,"-1"5"-247,8 3 1,-5 2-18,3 0 285,4-7 0,-6 3-31,8-7 0,0-2-4,0-4 1,8 2 144,4-8-127,-5 8 0,9-6 66,-5 4 1,-1-2 7,1-4 0,-7 2 18,2 4 0,2 2 146,-3-8 0,1 6 10,-6-6 0,0 6-104,0-6 0,0 6 58,0-6 0,-6 1-96,1-7 0,-1 0-1,6 1 1,0-1-27,0 1 1,0-1-165,0 0 1,0-3 107,0 3 1,0-11-110,0 6 1,0 0 181,0-1 1,-6-1-60,0 2 0,-1-1 115,1 7 0,-2-1-133,-3 1 1,-5 3 7,5-4 1,-3 12 19,3-6 1,-4 1-5,3-1 0,-3 2-11,-3-2 1,1 8-15,0-2 1,1-2-106,5 2 0,-5-2 107,5 2 0,-4 3-45,-3-3 0,1-2 44,0 2 1,1-5 4,5 5 0,-5-2 13,5 1 1,-4-1-1,-3-3 1,7-5-49,-1 4 1,1 2 3,-7-2 1,7 8-50,-1-2 0,3-2 67,-3 2 1,-3-6-13,3 6 1,-1-2 14,1 2 0,-3 4-2,3-4 1,3 4 40,-3 2 1,3-1 17,-3 1 0,-3 0-41,3-1 0,3 1-4,-3 0 0,6 5-47,-5 1 1,1-1 84,-1-5-107,-5 0 1,9-1 22,-5 1 0,-1 5-9,7 1 0,-6 5 5,7-5 1,-7 5-5,6-6 0,-7 9 80,1-3 0,3-2 11,-3 2 0,6 1 87,-5 5 1,5-2-8,-5-4-116,7 4 19,-4-6-27,8 8 1,-2 0-23,-4 0-165,4 0 1,-5 2 142,7 4 0,0-2-131,0 7 1,0 1 279,0 5 0,0 0-157,0 1 0,0 5 72,0 0 1,5 2-24,1-2 0,0-4 16,-6 4 0,0 2-4,0-2 0,0 2-11,0-2 0,0-4 0,0 4 0,0 2-11,0-1 0,0-1-122,0-6 1,0 0 113,0 0 0,0 7-113,0-1 0,6 5 47,0-5 0,-1 8-118,-5-2 0,6-2 74,0 2 0,2-6-150,-3 6 0,-1-8 72,8 2 0,-8-4-175,1-2 0,-1-7-512,2-4 206,-4-4 500,5-2 0,-7-10-37,0-7 1,-7-2-27,-5-10 0,3 6 87,-3-6 0,3 2 187,-3-2 1,-1-4-229,7 5 184,0-13 0,-2-3 0,-1-8 0</inkml:trace>
  <inkml:trace contextRef="#ctx0" brushRef="#br0" timeOffset="197">70 87 8264,'-25'-16'644,"12"13"868,-5-9-913,13 0-522,-3 11 0,23-5-182,8 12 0,10-3 95,7 9 0,10-2-292,8 1 0,9 2-176,2-7 0,0 6-1353,6-6 1831,-3-1 0,-3-5 0,0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29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3078 8046,'0'-23'-244,"0"0"0,0 0 95,0 6 0,0-6 54,0 0 1,2-2 29,4 2 1,0 1 177,11-6 1,-9-3-151,9-9 0,-4 1 98,5-7 0,-1 6 14,0-6 0,1 5 216,-1-5 1,-6 0-89,1-6 0,-6 0-114,5 0 0,-1-5 43,1-1 1,5-7-113,-5 1 1,3-3-125,-3-2 1,3 0 174,-9 0 1,3-1-22,-2 1 1,-4 2 73,4 4 1,-5-3-79,-1 9 0,0-1 43,0 6 0,-1 0-35,-5 0 0,4 2 11,-4 4 0,-2 4-10,3 7 0,-1 1-6,6-1 1,0 4-16,0-3 0,0 5 26,0-6 1,0 1-78,0 5 0,0-4-13,0-1 0,0-1 35,0 1 0,0-1 4,0 0 0,0 1-31,0-1 0,0 1 18,0-1 1,0 2-4,0 5 1,0 1 46,0 4 0,0 3 5,0-3 1,0-2 32,0 2 1,0 0-58,0 6 0,0 0-17,0-1 1,0 7 49,0-1-31,0 1 0,0-1 9,0 1-7,0 7-33,0-4-3,0 8 0,0-2-132,0-3 152,0 3-108,0-6 169,0 8-7,0-8 55,0 6 28,0-13-9,0 13 30,0-13-137,0 13 85,0-6-267,0 8 0,0 2 57,0 4 1,0 0 215,0 11 0,0-4-84,0 10 0,-8-2-35,-3 3 0,-5 1-46,-1 3 1,5 3-2,1-8 0,-1 8-68,-5-2 0,6-4 80,-1-2 0,2 2-339,-1-2 0,3 0 81,8-6 1,0-5-780,0-1 259,0-7-26,0 4 337,0-8 500,8 0 0,-6-8 0,6-2 0,-8-7 0,0 0 0,0 0 0</inkml:trace>
  <inkml:trace contextRef="#ctx0" brushRef="#br0" timeOffset="207">242 138 8046,'8'-17'-258,"-6"0"350,4 0 1,1 5 216,-1 0 0,2 7-175,-2-7 0,-3 8 78,9-1 3,-8-5 1,11 8-47,-3-4 0,1 6 218,-1 6 1,3 4-80,-3 7 1,3 2-152,2 4 0,2 6-242,4 11 1,-3-7-400,3 7 0,4-5 226,1 11 1,5-7 257,2 1 0,-1 4 0,1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32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2957 7954,'-10'-9'691,"3"-7"-1164,7 14 1,7-11 76,5 7 235,3-7 0,8 3 134,0-7 0,6 0 99,-6-1 1,2 1-42,-2 0 1,-2-2 148,8-5 0,-2 5-10,2-4 1,4-2-126,-5 2 1,5-6 49,2 6 0,5-7-49,0 1 0,6-4-4,-5-2 0,-1 1-34,-5-1 1,7-1-22,4-5 0,-4 3 63,-1-8 1,-7 6 6,-5-7 0,4 1 73,-4-6 0,1 1-89,-1-1 0,2 0-66,-8 0 0,8 0 37,-2 0 1,5-7 0,7-5 1,-3 5-34,8 1 1,-6 2-130,7-1 0,-3 5 115,2 0 1,2 0-8,-8 6 0,6 2 8,-5-2 1,-7 7 17,-5-1 1,-2 5 181,2 6 0,-4-3-45,-8 3 0,-2 2-39,-3-2 1,1 6-17,-7-6 1,8 6 8,-3-6 0,-1 1 74,1-7 1,1-2-122,5-3 1,-5 4 144,-1-5 0,1 5-105,5 1 1,-2 1 88,-3-1 0,1 0-41,-7 1 0,6 7 33,-7 4 0,1-2-46,-6 2 0,0 0 9,0 5 0,0 7 58,0-1-232,0 1 1,0-1-434,0 1 262,0 7-425,0-4-155,0 8-523,0 0 868,0 8 0,0 2 467,0 7 0,-15 8 0,-4 2 0</inkml:trace>
  <inkml:trace contextRef="#ctx0" brushRef="#br0" timeOffset="467">1332 554 7973,'-17'-8'0,"5"0"360,1-3 707,7 3-1070,-4 8 1,16-6-537,4 1 0,11-3 228,5 2 0,5 2 173,2-7 0,-7-1 115,1-5 0,-8 5 78,2 1 1,2-1 122,-1-5 1,-3 5-144,-10 1 1,10 1 2,-3-1 0,3-5 87,-4 5 0,8-4-55,4-3 1,-2 1-50,2 0 0,-3-1 51,3 1 1,4-2-139,-4-4 1,-4 4 92,-2-4 1,-4 3 31,-2 3 0,-5 0 76,-1-1 192,-7 1-50,4 0 327,-8 0-288,0 7-21,0 2-79,0 8-391,0 0 1,6 8 498,-1 3 0,1 5 15,-6 1 0,2 8-10,4 4 1,-2 4-295,7 1 0,1 3-237,5 3 1,8 4-2,4 8 1,5 2 202,7 4 0,3 11 0,8 10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35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2871 8050,'17'-15'-212,"0"3"1,1-1-309,-1 7 1,8-7 356,4 1 1,-2-3 305,1-2 0,1-1-80,6 1-84,-1 0 0,1-3 54,0-3 0,-1 4 11,1-4 1,-1-4-18,1-2 0,5 3 84,1-3 0,5 2-52,-6-2 1,8-9-34,-2 3 0,4-3 66,2 3 1,-2-5-19,-4-1 0,4-5 4,-4 6 0,2-8 34,-2 2 1,4-4 7,-4-2 0,4 0-259,2 0 1,6-6 203,0 1 0,-1-7-24,-5 7 0,6-14 30,-1 1 0,1 3-39,-6 4 0,-8 1 21,-4-1 0,-3 1-9,-2 5 0,-1 3-63,1-4 1,-3 3 18,-3-3 0,4 2-21,-4-7 1,1 5-7,-1-5 1,2 7-98,-8-2 0,0 5 126,-6 1 1,-1 9 42,-5 9 1,-3 1-9,-8 10 1,0 0 142,0 6 1,0 0-143,0-1 1,0 7 468,0-1-504,0 8 0,0-5-189,0 3-43,0 4 253,0-6-100,0 8 78,8 0 0,-6-2 229,3-3-212,-3 3 53,-2-6-37,0 8-16,0 0-140,0-8 96,0 6 9,0-5 12,0 7 1,0-2-10,0-4 31,0 4-29,0-6 1,0 7 300,0-5-161,0 4-66,0-6 98,0 8 48,0 0 0,-7 2-192,-5 4 0,-5 3 17,-6 9 1,2 5 5,-8 0 0,0 8-141,-6-3 1,3 5-69,3 2 1,-4-6-159,4-1 0,4-1 39,2 2 1,6-4-92,6-8 0,-3 1-301,8-1-205,1 0 885,5 0 0,15-15 0,4-4 0</inkml:trace>
  <inkml:trace contextRef="#ctx0" brushRef="#br0" timeOffset="197">2508 70 8144,'0'-27'1049,"-7"2"-1315,5 15 245,-6 3 1,10 7-202,4 0 0,-4 2 224,3 3 1,-3 5 92,-2 7 1,6 8 234,0 4 1,5 11-249,-5 7 0,8 3-366,-3 1 1,4 13 46,3-1 237,7 16 0,-6-8 0,6 16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0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8314,'-9'-7'2024,"1"5"-938,8-6-625,0 0-98,0-1 353,0-1-233,0-5-180,0 5 0,6-2 241,-1 1-446,9 7 0,-4-4 16,7 8 0,-6 0-38,1 0 50,-8 0-232,11 0 159,-5 0 0,1 0-93,1 0 1,-7 6 17,7 0 0,-8 7 83,2-1 0,-4 3 225,-2 3 1,0 5 79,0 0 0,0 0 125,0-6 0,0 6-148,0 0 1,0 0-75,0-5 1,1-7-186,5 1 0,-4-7 176,4 7 0,-2-6-561,2 5 0,-3-7-167,9 2 1,-6-4-457,5-2 0,-5-2 69,5-4 0,-5 2-652,6-7 0,-6-1 698,5-5 0,-5-8-611,5-4 1420,-7-4 0,4-9 0,-8-2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1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10840,'5'17'885,"1"1"0,6-7-720,-7 1 0,7-6 42,-6 5 1,7-7-943,-1 2 1,3 1 185,2-1 0,-3 0-662,3-6 1211,-3 0 0,11 8 0,-8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1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8251,'0'-18'-268,"0"1"0,-2 2 28,-4 3-32,5-3 1,-7 11 381,8-8 1,0 7 271,0-7 103,0 8 60,0-11-191,0 13-170,8-6 1,-5 3 283,9-1-152,-8 0 0,5 6-74,-3 0-9,-4 0 1,8 0-101,-5 0 0,-1 8 50,8 3 1,-6 7 17,5 5 1,-5 5-61,5 13 1,1 3-10,5 8 1,1 5 155,-1 1 0,-2 7 134,-3-1 0,1 3-61,-7 2 1,5 0 51,-5 1 0,0-1-368,-6 0 1,-8-2-217,-3-3 1,-3-1-408,3-11 1,-5 2 230,5-14 0,-4-1-315,-3-11 0,3 3 20,3-8 1,-3 0-1235,3-6 1876,5-7 0,-9 5 0,7-5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1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8561,'0'-9'2831,"0"1"-2164,0 8 568,0 0 0,0 8-789,0 3 0,0 5-159,0 1 0,0 0-270,0 1 0,0-1 72,0 0 1,0 0-127,0 1 0,0-7-248,0 1 0,0-6-1252,0 5-73,0-7 157,0 4 1,2-8 1452,3 0 0,5-16 0,7-3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8006,'-10'0'1623,"3"0"1,9 0-1293,3 0 0,-1 0-115,8 0-44,-1 0 1,6 0 17,1 0 1,-1-6-614,0 0 318,1 0 1,-1 6-328,0 0 0,-5 0-1409,-1 0 1841,1 0 0,5 0 0,0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7978,'-10'0'3083,"2"2"-3056,8 3 0,2-1-599,4 8 1,2-7 94,3 7 552,5-8 1,-9 5 230,5-3-225,3-4-374,-5 6 0,7-8-85,0 0 378,1 0 0,-1-8 0,0-1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2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8047,'-9'0'-126,"1"-2"512,8-4 67,0 4-272,0-5 1,-6 5 438,1-4-147,-1 4 259,6-5-128,-8 7-145,6 0-203,-5 0 204,7 0-357,-8 0 1,6 1 59,-4 5 1,2 4-122,-1 7 1,3 0 73,-4 1 1,2 5-42,-2 0 1,4 6-46,-3-6 1,3 5 109,2-4 0,0-1-117,0-6 1,0 0 112,0 0-146,0 1 1,2-3 47,3-3 0,-1 1-106,8-7 1,-6 0 143,5-6-60,1 0 0,5 0-59,0 0 0,-1-2 54,-5-4 0,3 2-63,-9-7 1,9-1 31,-3-5 1,-3-1-7,-2 1 1,1 0 21,-1 0 1,0-1-4,-6 1 1,0-2 11,0-4 1,0 2-1,0-8 1,-6 8 414,0-2-327,-7 3 0,5 3 259,-3 0-300,-5 7-109,7 3 0,-9 7 22,1 0 0,6 0-174,-1 0 0,3 1-264,-3 5 0,-1-2-627,7 8 1,0-1 1099,6 6 0,-8 1 0,-1-1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13135,'-8'9'932,"7"7"0,-15-9-696,5 5-4004,-5 3 3768,-1-5 0,-16 7 0,-3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11092,'12'0'2014,"-1"0"-1523,-7 0-186,12 0 0,-7 0-39,9 0 1,-1 0-86,0 0 1,0 0-161,1 0 1,-1 2 37,0 3 1,-5-3-144,-1 4 0,-5 2 23,6-2 0,-9 7-182,3-1 1,-4 3 105,-2 2 0,-2 2 25,-4 4 0,3-1 172,-9 6 1,1-6 129,-7 1 0,1-4 299,0-2 0,5 0 352,1 1 269,7-1-288,-4 0-409,8 1 0,0-7 169,0 1-344,8-8 1,1 3-22,9-7 0,-1 0-289,0 0 0,1 0-457,-1 0 0,2-2-309,4-3 1,-4 1-998,4-8 0,-3 6 530,-3-5 1,6 7 1304,0-2 0,0 4 0,-6 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3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8132,'7'10'1943,"-5"5"0,6-5-1250,-8 7 0,0 1-18,0-1 0,-8 0-660,-3 0 0,-7 6-576,-5 1 0,-4 4 561,-7-5 0,-8 8 0,-3-4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4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8107,'0'-10'226,"0"1"428,0 3 93,0-4 546,0 1-350,0-7-479,0 14 0,-2-5-115,-3 7 0,1 0 53,-8 0 1,6 2-140,-5 3 1,-6 7-46,-6 11 0,-1-2 55,7 8 1,0-6-30,0 6 0,-1 0-18,1 5 0,7-5 41,5 0 0,3-6-149,2 6 1,4-6-69,7 6 0,1-8-144,11 2 0,4-10-18,1-1 0,7-8-154,5 1 1,-3-3 10,3-2 1,-3 0-194,-3 0 1,1 0-60,-1 0 1,-5-5 170,0-1 1,-8-6-748,2 6 1,-3-5 449,-3 5 1,-2-1-310,-3 1 1,-5 2-425,-7-8 1366,0 9 0,0-13 0,0 7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4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8088,'-8'10'0,"-3"-5"0,-3 5 1144,3 2 0,-5 5-474,5 6 1,-3-2 349,3 8 0,-5-6-275,5 6 0,-3-6 1,3 6 0,-3-6 6,9 5-1630,-1-6 706,6 10 1,-6-12-573,0 3 1,1-2 598,5 2 1,7-6 144,5 0 0,3 1 0,2-9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4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8020,'-17'9'0,"0"-3"0,-1-2 1585,1 2 0,6 3-706,-1 9 0,6-7-1187,-5 1 1,5-3-354,-5 3 1,1 3-684,-2-3 0,-9-3 1344,4 3 0,-12-8 0,2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1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8196,'10'0'7032,"0"5"-6800,-5 1 0,-3 10-1035,4 1 0,-12 2-672,-5 10 1,-22 4 1474,-13 13 0,-27 7 0,29-18 0,0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4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8012,'25'0'-93,"-6"0"-46,4 0 0,-4 0 640,-1 0 1,5 0-94,0 0 1,5 0-456,-4 0 0,6 0 70,-1 0 0,-2-2-160,2-4 1,-2 4-44,2-4 1,1 4-45,-7 2 0,8 0-121,-2 0 0,4 0 345,1 0 0,1 8 0,-1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4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7940,'42'0'-5,"-5"0"-55,3 0 1,-4 0-30,-1 0 0,5 0 169,1 0 0,7 0-78,-2 0 1,4-2-511,2-3 0,-2 1 508,-4-8 0,4 1 0,-6-7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7877,'17'0'1584,"2"0"-1389,4 0 1,2 0-233,4 0 1,9 0-401,-3 0 0,9-2-44,-3-4 1,-1 4 480,-5-4 0,-1-3 0,1-1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8098,'10'-8'0,"-3"-1"899,-7-9-515,8 1 1,2 0-83,7-1 1,0 1-125,0 0 1,1 0 649,-1-1-118,0 1-257,1 0 0,-1 1 102,0 5 1,-5 3-444,-1 8 1,-1 2 40,1 4 0,-3 9-63,-8 8 1,0 8 97,0-2 0,0 3-89,0 3 1,0 0 68,0-1 0,0-1-5,0-4 0,0-2-179,0-4 1,0-10-245,0 4 1,8-9-187,3 4 0,5-11 262,1-1 0,6-9-922,0-14 0,6-4 481,-6-8 0,2-1-711,-2-5 1,-10 3 1335,5-8 0,-5-8 0,4-7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6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8757,'18'0'1943,"-1"0"-1543,0 0 0,1 5 9,-1 1 1,6 2-213,0-2 1,0-3 68,-6 9 0,1-8-378,-1 2 1,0 1 138,0-1 1,1 2-1191,-1-2 1,-5-3 241,-1 9 921,1-1 0,-3 14 0,-1 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6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8814,'10'-8'1692,"5"6"0,-7-7-1207,3 3 1,5 2-61,-5-8 1,4 9-243,3-3 0,-7 4-212,1 2-947,-1 0 917,7 0 1,-3 8-287,-3 3 1,-5 4 167,-7 3 1,-6-1 122,1 0 1,-9 6 55,3 0 1,-3 6 243,3-6 0,-3 0 1335,8-5-662,1-1-936,5 0 0,2-1 157,3-5 0,11-3-1265,7-8 1,8-2-8,-3-4 1,7-5-1717,5-12 2848,-3 3 0,5-12 0,-7 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7836,'17'0'3667,"0"0"-2295,0 0-1243,1 0 0,-1 0 72,0 0 0,-5 0-1208,-1 0 0,-1 2-303,1 4 8,5-4 818,-7 5 484,1 1 0,-10 2 0,-10 7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6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7947,'2'15'1662,"4"-3"1,5-5-729,12-7 1,-1 6-408,6 0 1,3 0-722,9-6 1,-3-2 129,3-4 0,3-4-792,-3-7 0,6 5 262,-6 1 1,1 1-20,-7-1 0,-5-3 109,0 9 504,-8-1 0,12 6 0,-6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7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8058,'0'-9'2365,"-7"1"-1681,5 8-315,-6 0 1,8 4 184,0 7 0,0 3 4,0 15 0,-6-4 284,1 9 1,-3-1-287,2 13 0,-1 0-178,-5 6 0,-3-6-708,3 0 1,2-5 288,-1 5 0,1-10-199,-1-1 1,-3-3-186,9-8 0,-1-1-579,6-6 1,0 0-940,0 0-832,0-7 2775,8-10 0,1-10 0,8-7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8008,'-10'7'3369,"-5"3"0,13 7-3423,-4 1-855,4-1-1507,2-7 796,-7 5 1620,-3-13 0,-7 13 0,-1-5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3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6855,'0'-9'-49,"0"-7"429,0 7 0,0-3 29,0 1 0,0 5-44,0-6-291,0 9 1,0-7 188,0 4-136,0 4 0,0-7 166,0 3-122,0 4 0,-2-6 21,-4 8-233,4 0 1,-13 0 93,3 0 0,3 8-172,-3 3 1,3 5 91,-3 1 1,-3 2-98,3 4 1,4 4 290,3 8 0,-3 1-113,2 5 1,0 1 473,6 4 0,-1 4-33,-5-4 0,4 4 142,-4 2 0,2 0-173,-2 0 0,5 2-69,-5 3 0,4-5-233,2 0 0,0-2-101,0-10 0,2 1 8,4-7 0,1 1 118,5-1 0,3-5-397,-3 0 0,3-8-111,2 2 0,1-4-253,-1-1 0,-6-7 100,1 1 1,-6-3-1148,5 3 407,-7-4 365,4-1 0,-8-7 421,0 0 0,0-7 163,0-11 0,2-9 265,3-7 0,-3-8 0,6-10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7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9958,'11'0'1055,"1"0"0,0 0-637,5 0 1,-6 6-140,1 0 1,-6 5 750,5-5-261,-7 7-1050,11-3 0,-13 7-142,4 1 0,-4-1-478,-2 0 1,-2 0 408,-4 1 0,-1 1-379,-5 4 1,-3-4 451,3 4 0,-1 2 134,1-2 0,5 0 816,7-5 0,0-1-418,0 0 0,1 0 699,5 1 1,4-7-125,7 1 0,6-8 172,0 1 1,2 3 185,-2-2-530,-4 0 1,6-4-219,-7 3-80,-9-3 1,-1 8-471,-8-4 1,-4 3 222,-7 9 0,-9 1-1312,-14 4 0,-3-4 236,-3 4 1,3 2-1150,-3-2 2254,4-7 0,1 7 0,0-4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7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7885,'-6'14'3258,"0"3"0,-5-9-3181,5 9 1,0-3-454,6 3 0,-7-2-383,-5-3 1,-3 1 758,-2-7 0,-8 8 0,-2-5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8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8080,'0'-10'2481,"0"2"0,0 10-2040,0 4 0,-2 4-192,-4 7 0,2 8-91,-7 4 0,1 3 76,-2 3 1,3 5-213,3 1 1,4 5 24,-4-6 0,6 0-1,6-5 1,-2 0 64,7-1 0,-5-1-180,6-4 1,-8-4-216,1-8 266,-3 8 0,-2-6-380,0 4 1,-2-4 49,-3-1 0,-7-3-87,-11-3 1,2 3-150,-8-3 1,0-3-510,-5 3 1,-1-8 347,1 1 1,5-5 744,0-5 0,0-13 0,-6-9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8058,'27'0'0,"-4"0"0,-3 6 962,-3 0 1,-2 1-376,-3-1 0,3-2-232,-3 7 1,-3-7-221,3 2 0,-6 2-147,5-3 1,-5 7 312,5-6-301,-7-1 0,12 3 0,-7 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8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7885,'-42'0'1968,"7"9"339,0 9 0,9-1-2156,8 6 0,7-10-2223,-1-1 158,8-8 0,-5 3 244,3-7 1670,4 0 0,-13 0 0,5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8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8029,'17'0'526,"0"0"1,1 6-173,-1 0 0,0 0 144,1-6 1,-1 0-188,0 0 0,0 0-162,1 0 0,-1 0-544,0 0 0,8-2-801,4-4 1,4 4 1195,1-4 0,9-3 0,1-1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8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7882,'40'0'220,"0"0"0,1 0-88,-7 0 0,1 0-2,0 0 0,-7 0-167,1 0 1,6 0-146,5 0 1,0-2 101,-5-4 0,0 4-130,-1-4 0,1 3-114,-1-3 1,1 4-727,0-4 1050,-9 4 0,15-6 0,-5-1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9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7882,'60'0'0,"3"0"0,5 0 34,1 0 1,0-2-116,0-4 0,0 4 437,0-4 0,6-1 28,0 1 1,2-6-409,-2 6 1,-4 1-20,4 5 1,-6 0-140,-5 0 0,-3 0 152,-3 0 1,-4 2-257,3 3 0,-11-3-230,-5 4 0,1 2 174,-2-2 0,-1-1 2,-10-5 0,1 6 340,-7 0 295,0 0-295,-5 1 0,-9-5 0,-1 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49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7934,'0'-27'0,"0"4"0,3 6 2002,9 5-1298,-1-3 1,20 11-511,-8-8 1,6 9 273,-6-3-216,0 4 0,-5 4-32,-1 4 0,-8 9-107,-3 8 1,-4 14 44,-2-3 1,0 6-45,0 1 0,0-10-11,0 3 0,0-5 320,0 0 0,0-4 134,0-8-297,0 0 1,8-7-699,3-4 0,5-4 273,1-2 0,8-10-899,4-7 1,0-10 253,5-13 1,-9-3-140,10-3 0,-6-10 949,-1 5 0,5-13 0,-6 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0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7934,'0'-9'2825,"2"1"-2308,4 8-410,3 0 0,8 0-76,1 0 0,-7 2-67,1 4 0,-3-2-160,3 7 0,3 1 141,-3 5 55,-5 8 0,9 2 0,-7 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8289,'11'-18'-38,"1"1"0,-1 2-31,6 3 1,-5 5-386,-1 7 610,1-8 1,5 6 360,1-4 0,-7 6-140,1 6 1,-9 4 95,3 7 1,-4 2-203,-2 4 1,0-2-71,0 8 1,0-2-7,0 2 1,0-2-37,0-4 0,-2-4-59,-4 4 0,5-4-30,-5-1 0,4-7-250,2 1 1,0-7-165,0 7-253,0-8 429,8 3 0,-5-8 73,9-5 1,-6-4-304,5-7 0,1-8-57,5-4 0,0 2-46,1-2 0,5 2 252,0-1 1,0 5 247,-6 11 0,6-1-42,0 7 0,-5 0 264,-7 6 1,-1 2 24,1 4 1,-1-2-133,-4 7 1,-5 1 589,5 5 0,-4 0 361,-2 1-543,0-1 1,0 0 119,0 0-487,0 1-58,0-1 1,2-5-489,4-1-239,-4-7 514,5 4 1,-5-10-566,4-4 0,4-4-3,7-7 0,0 0-268,1-1 1,5 3 592,0 4 0,2-3 303,-2 8 1,-4 1 700,4 5 1,-2 1-445,2 5 0,-9 0 443,3 11 0,-4-3-324,5 9 0,-7-4 1093,1-2 0,-8 1-569,1-1 0,-3 2-381,-2 4 1,0-4-741,0 4 1,0 2-666,0-2 1,0 2 941,0-2 0,-7-3 0,-3 5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7965,'0'-12'347,"0"1"0,2 7 0,4-4 160,5 1 0,4 5 72,3-4 0,-1 4 340,0 2 0,1 0-361,-1 0 1,0 2-91,0 4 1,1-2-124,-1 7 1,-2-5-492,-3 5 1,1-5-67,-7 6 0,0-1-185,-6 6 0,0 1 163,0-1 0,-2 0-392,-4 1 0,2-1 427,-7 0 0,7 2 25,-2 4 1,4-3 257,2 3 0,0-4-96,0-2 0,8 1 630,4-1 1,1 0-80,-1 0 0,1 1 743,-7-1-884,7 0 1,-11 1-112,4-1 1,-4 0-842,-2 0 1,-8 7 395,-3-1 1,-12 7-460,-6-1 0,2-2 307,-2 2 1,2-8-1325,-2 2 1,4-6 1633,8-5 0,0-4 0,-1-8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0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8048,'12'6'4024,"-1"0"-3255,1-1 1,5-5-351,0 0 1,0 0-167,1 0 1,1 0 6,4 0 1,-9 0-1034,3 0 1,-4 0-1294,5 0 2066,-1 0 0,0 8 0,0 2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0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14484,'27'0'-404,"-2"0"-18,-8 0 0,7 0 373,-1 0 0,5-2-312,-5-4 0,2 4-228,-1-4 1,-3-1-627,7 1 1,1 0 1214,6 6 0,7-8 0,2-1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1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7967,'-8'-17'0,"-2"6"766,-7-1 1,5 8-132,1-2 1,-1 5 214,-5 1 0,6 0-371,-1 0 1,2 1-201,-1 5 1,-4 4 160,3 7 0,4 8-104,3 4 1,1 4-219,-2 1 1,4 1 132,-4-1 0,4-1-235,2-4 0,6 2-26,0-8 1,5 0-68,-5-6 1,8-2 35,-3-3 0,-1-4-140,1-8 1,1 0-317,5 0 1,0-2 214,1-4 0,-1-6-237,0-11 0,-5 2 171,-1-8 1,-7 6-66,2-6 1,-4 3 138,-2-3 0,-2-4 53,-4 4 0,-9-2 68,-8 3 1,0 5 166,5 11 35,1-3 0,0 13-110,0-4 0,7 18-1659,4 5 1720,4 12 0,10-2 0,2 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1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8241,'8'-9'723,"-4"1"-145,7 8 1,1-6-189,5 0 0,1-1-285,-1 1 0,0 4 171,0-4-178,1 4 1,-1 4 26,0 4 0,1-2-7,-1 7 0,-2-5-70,-3 6 0,3-6-151,-3 5 1,3-1-285,2 1 0,6-3 200,1-8 0,8 0-78,3 0 0,3-4 66,14-7 0,-2-1-176,13-11 0,1-4-22,5-2 0,0-3-72,0-3 0,-1 8 163,-5 4 0,-5 0 43,-12 6 0,-4-3 22,-7 15 1,-8-1 240,-4 6 0,-12 2 0,-5 4 0,-4 3 0,-2 9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2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 7891,'-12'0'244,"1"0"0,7 2 0,-2 4 1270,4 5 0,-4-1-1065,1 1 1,-9 1-221,3 5 0,-5 2 119,-1 4 0,-6 2-89,0 4 1,0 4 114,6-4 1,-1 5-296,1 7 1,7-7-157,5 1 0,12-3-67,11-9 0,8 0-299,15-5 1,3-3 111,8-3 1,7-5-195,5-7 0,3-2 133,2-3 1,0 1 64,1-8 1,-3 1-30,-4-7 1,3 1 116,-9 0 0,-7 0-562,-9-1 0,-7 7 801,-5-1 0,-4 1 0,-8-7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2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7944,'-17'0'1283,"0"0"1,1 7 1684,5 5 0,3 11-1898,8 6 0,0 4-562,0 1 0,6 6-536,0 1 1,-1 5 44,-5-6 1,0 3-1263,0-3 1,0-4 171,0 5 1073,0-5 0,0-1 0,0-1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7895,'0'-25'1226,"0"5"1,2-5-606,4 8 0,-3 0-415,9-1 0,0 7 347,5-1 0,-6 3-152,1-3 1,-6 3 397,5 3-446,1 4 0,3-4-364,-3 12 0,1 11 29,-7 12 1,0 0 39,-6 5 0,0-1 110,0 13 0,0-7-114,0 1 0,0 0-51,0-5 0,-6 1 6,0-12 0,0-1-754,6-6 1,2-2 382,4-3 0,-2-5-1018,7-7 1,1 0 266,5 0 1,6-9 1112,0-8 0,8-16 0,-4-11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2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12432,'0'17'1901,"0"1"-1248,0-1 1,0-5 65,0-1-626,0 1 0,0 5-615,0 0 0,8 0 522,3 1 0,12 7 0,4 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7969,'-18'0'0,"1"0"0,2 2 1338,3 3 292,-3-3 1,7 14-986,-4-5 1,-3 4-135,4 3 1,1 5-39,-2 0 1,7 6-196,-7-6 1,8 6-233,-1-6 0,12 5-242,10-4 0,5-3-365,12-10 0,-3 3 74,9-9 1,-1 1-546,1-6 1,-3 0 238,3 0 1,-4-8-937,-1-3 1729,-8-4 0,6-10 0,-7-2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4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6218,'0'-9'3680,"0"-7"-2168,0 14 283,0-5-517,0 7-605,0 0 0,2 9-501,4 8 1,-4 3 60,3 8 0,-3-6-256,-2 1 0,0 2 108,0-2 1,0 0-636,0-6 1,0 0-786,0 1-1177,0-1 784,0 0-540,0-7 1478,0-2 0,2-12 790,4-8 0,4-7 0,7-16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3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7969,'-17'9'4757,"0"1"-3551,0-4 0,-1 3-481,1 8-330,7 1-157,3 7 1,1-6 27,0 4 0,0 2-217,6-2 0,0 6-191,0-6 1,0 0-1576,0-6 1,0 6 478,0 0 1238,16 0 0,3-5 0,16-1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7956,'-26'-5'0,"3"-1"3723,3-8-1237,11 12-1744,1-5 0,12 9-283,7 3 1,3-1 14,15 8 1,-1-6-188,7 5 0,0-1 201,-1 1 1,-5 5-294,0-5 1,-2-1-405,2 1 0,1-1-97,-7 1 0,-1 5-405,-11-5 0,-3 5 345,-8 1 1,-2 6-212,-4 0 0,-11 8 74,-12-2 0,-11 9 99,-7 2 1,-2 1-318,-3-7 1,-6 1-22,0 0 0,1-1-912,5 1 1504,8-8 1,-6 5 0,6-5-1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3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7956,'11'0'2204,"1"0"0,-1 0-1500,7 0-125,7 0-316,-6 0 1,19-13-37,-3-5 0,11-11-101,0 1 0,4 1-697,2-2 0,0 2-197,0-2 1,9 2-1461,8 4 1924,0 4 0,16-14 0,-6 6 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9:5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60 8014,'0'-17'0,"-8"-1"3254,6 9-2082,-6-7 0,8 16-151,0 0 1,0 16 337,0 13 1,-7 7-655,-5 10 1,-3 2-780,-3 16 0,3-1 104,4 6 0,3 0-3779,8 1 3570,0-9 0,8-1 0,1-9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00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8219,'0'-18'-55,"0"9"531,0-7-225,0 7 1,0-3 31,0 1 1,6 5 590,0-6 38,7 9-578,-3-13 0,7 14-51,0-4-35,1 5 1,-1 1 40,0 0 1,1 0-121,-1 0 0,6 5-157,0 1 0,2 0 94,-2-6 1,-2 0-95,8 0 1,-6 0-768,6 0 0,-6 0 420,6 0 0,-8 2-712,2 4 1,-10-5-573,-1 5 806,-8-4 0,3 6 813,-7 3 0,-7 12 0,-3 4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0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8219,'-7'10'853,"5"-2"-677,-6-8 1,10 0-144,4 0 0,5 0 855,12 0 0,6 0-294,11 0 1,3-6-214,3 0 0,4 0-252,-4 6 0,2 0-219,-2 0 0,2 0-1085,-8 0 0,5 0 709,-11 0 1,5 2 465,-11 4 0,-3-4 0,0 6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00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1159 8312,'0'-9'1218,"2"1"-668,4 8 1,4 0-188,7 0 1,2 2-7,4 4 1,-2 11-49,8 12 1,0 11-54,6 6 1,-1 10-82,1 2 0,-1 7-119,1-1 1,-6-3-122,0 2 0,-6-7-425,5 2 1,-6-6 404,1-6 1,-6-2-38,-6-4 1,3-9-1566,-8 4 0,5-10-37,-5 3 1724,0-6 0,-6 3 0,0-8 0</inkml:trace>
  <inkml:trace contextRef="#ctx0" brushRef="#br0" timeOffset="208">640 1263 8097,'-5'-17'368,"-1"0"0,-8 7 1266,3 4-724,-5 4 0,-7 12-354,0 7 0,-9 8-480,-3 10 1,-7 13-167,-10 4 1,-6 9-464,1-3 1,-1 0 176,6-7 1,10-1-306,7-4 0,8-3 78,10-9 1,2-7-919,3-4 1521,4-4 0,8-1 0,0-1 0</inkml:trace>
  <inkml:trace contextRef="#ctx0" brushRef="#br0" timeOffset="580">1003 485 9859,'0'-17'1363,"0"-1"-1292,0 9 1,8 1-191,4 8 1,-3 0-21,3 0 1,-8 8-134,1 3 1,-3 12 260,-2 6 1,0 4 46,0 2 1,-2-1 35,-3 1 1,3-1-51,-4 1 0,4-2 110,2-5 1,0-3-138,0-7 0,0-1 188,0 0 0,8-7-232,3-4 1,5-4-140,1-2 1,6-2-87,0-4 0,8-6-327,-2-11 0,-3 2-261,3-8 1,-6 6 861,6-6 0,-8 1 0,4-7 0</inkml:trace>
  <inkml:trace contextRef="#ctx0" brushRef="#br0" timeOffset="737">1384 87 8264,'0'-11'2177,"0"-1"-742,0 8-963,0-3 1,2 7-489,4 0-356,3 0 0,8 0-728,1 0 0,-3 2 572,-3 3 1,3 7 527,-3 11 0,-5 4 0,1 7 0</inkml:trace>
  <inkml:trace contextRef="#ctx0" brushRef="#br0" timeOffset="1055">1678 848 8106,'9'-7'1542,"-1"-3"-475,-8 0 394,0 3-922,0 7 0,0 2-3,0 3 0,0 5-406,0 7 1,-6-5-288,1-1 0,-1 1-113,6 5 1,0 0 290,0 1 1,0-7-1021,0 1 0,0-7 514,0 7 1,2-8 484,4 2 0,11-4 0,10-2 0</inkml:trace>
  <inkml:trace contextRef="#ctx0" brushRef="#br0" timeOffset="1293">2093 641 9437,'17'0'330,"0"0"1,3 0-19,3 0 1,-2 0-64,8 0 0,-6 2-488,6 3 0,-6-3 220,5 4-878,-6-4 1,3 4 233,-8 0 663,-8-1 0,7 3 0,-7 2 0</inkml:trace>
  <inkml:trace contextRef="#ctx0" brushRef="#br0" timeOffset="1471">2266 450 11011,'-2'12'677,"-4"0"0,4-1-510,-4 6 1,5 1-133,1-1 1,-2 6-270,-4 0 1,4 2-695,-4-2 1,4-2 927,2 8 0,0 0 0,0 5 0</inkml:trace>
  <inkml:trace contextRef="#ctx0" brushRef="#br0" timeOffset="1763">2698 641 8102,'10'-10'-166,"5"2"0,-5 10 911,7 4 1,-5-2-317,-1 7 1,-1 1-185,1 5 0,-3 1-77,-8-1 0,0 0 156,0 0-484,0 1 170,0-1-296,0 0 0,2-7 43,4-4 81,-4-4 1,13-8-71,-4 0 0,3-7-146,-3 1 0,5-5-106,-5-6 1,-1 4 483,1-5 0,1-10 0,5-3 0</inkml:trace>
  <inkml:trace contextRef="#ctx0" brushRef="#br0" timeOffset="1917">3009 87 8102,'0'-17'2302,"0"0"-993,0-1 0,6 7-567,0-1 1,2 9 152,-3-3-766,-3 4 1,8 2-225,-4 0 0,-2 0-408,7 0 0,-5 8-1790,5 3 2293,-7 4 0,12 10 0,-7 2 0</inkml:trace>
  <inkml:trace contextRef="#ctx0" brushRef="#br0" timeOffset="2347">3390 693 8034,'0'-18'1698,"0"7"-1114,0-1 1,8 8 167,3-1 1,4 1 275,3-2-680,-1 4 1,0-6-444,1 8 0,-7 6 159,1 0 0,-8 7-577,1-1 0,-3 5 141,-2 6 1,-7-4-148,-5 5 1,-1 1 309,1-2 1,-3 0-30,3-6 0,3-6 365,-3 1-197,8-8 1,-2 4 245,12-8 0,11 0 2,12 0 1,4-2-619,2-4 1,5-2-209,0-3 0,8-5 648,-2 5 0,-3-5 0,-1-1 0</inkml:trace>
  <inkml:trace contextRef="#ctx0" brushRef="#br0" timeOffset="2567">3874 589 8149,'10'-8'-41,"-1"6"1493,-3-4 0,4 5-725,7 1 1,0 0 17,1 0 1,5 0-477,0 0 1,5 0-29,-4 0 1,-1 0-1334,-6 0 606,0 0 455,0 0-2873,1 0 1780,-1 0 1124,-7 7 0,-3-5 0,-7 6 0</inkml:trace>
  <inkml:trace contextRef="#ctx0" brushRef="#br0" timeOffset="2742">4064 381 8149,'-11'0'336,"-1"0"0,6 2 1415,-5 4-1089,7-4 0,-9 13-219,7-3 1,0 3-133,6 2 1,0 7-206,0-1 0,0 7-242,0-1 0,0-2-115,0 2 1,0 0-481,0 5 0,0-1 394,0-4 1,2 3-1070,4-3 1406,-4-4 0,13 8 0,-5-6 0</inkml:trace>
  <inkml:trace contextRef="#ctx0" brushRef="#br0" timeOffset="2997">4445 623 8076,'0'-17'741,"7"0"0,3 7-390,7 4 0,3 5 171,3 1 1,-4 1-644,4 5 1,-10-2 20,-1 8 1,-6 1-5,5 10 0,-7-2 95,2 8 1,-4-8-178,-2 2 1,0 2-146,0-2 24,0 0 18,0-5-276,0-1 301,7-7 1,3-10 100,7-12 0,6-3-411,0-3 0,0-1 574,-5-4 0,-1-4 0,0-7 0</inkml:trace>
  <inkml:trace contextRef="#ctx0" brushRef="#br0" timeOffset="3142">4842 87 8639,'0'-17'2121,"0"7"-1533,0 3 0,2 1-204,4 0 1,-2 0 206,8 6-1366,-1 0 0,4 2 433,-3 4 0,1-2-2069,-7 7 2411,0 9 0,2-1 0,1 6 0</inkml:trace>
  <inkml:trace contextRef="#ctx0" brushRef="#br0" timeOffset="3443">5067 606 8827,'18'0'1126,"-1"0"0,0 0-560,0 0 0,1 0-185,-1 0 1,-5 0-221,-1 0 0,-5 2-190,5 4 0,-5-2-108,6 7 0,-8 1-379,1 5 1,-3 6-21,-2 0 0,0 0 246,0-6 1,0 7 206,0-1 0,0 2-69,0-2 1,0-4 308,0 4 1,6-4 62,0-2 0,1 1 997,-1-1-826,-4 0 0,6 1 130,-8-1 0,-2-2-958,-4-3 1,-3 3 293,-9-3 0,-5 3-1155,0 2 1298,-8-7 0,4 5 0,-7-5 0</inkml:trace>
  <inkml:trace contextRef="#ctx0" brushRef="#br0" timeOffset="3680">5655 744 8823,'25'-5'1653,"4"-1"1,9 0-918,3 6 0,7-2-450,-2-4 1,-4 5-359,-1-5 1,-5 4-217,-1 2 0,-8 0 304,-4 0 0,-4 0-2004,-2 0 91,-7 0 1897,-3 8 0,-22 1 0,-4 8 0</inkml:trace>
  <inkml:trace contextRef="#ctx0" brushRef="#br0" timeOffset="3835">5915 554 8024,'-12'16'1844,"1"-5"0,7 4-1257,-2-3 0,4 9-85,2 2 1,0 2-329,0-2 0,0-2 69,0 8 0,0-6-699,0 6 1,0-2-303,0 2 1,6 3-1794,0-3 2551,7-4 0,-11 0 0,6-7 0</inkml:trace>
  <inkml:trace contextRef="#ctx0" brushRef="#br0" timeOffset="4088">6330 744 8236,'0'-9'-11,"7"1"1174,5 8 0,3-2-531,3-4 0,-1 5-353,0-5 1,0 6-35,1 6 0,-9 3 0,-3 8 0,2 7-3,-2-1 1,1 7-34,-1-1 0,-4 4-435,4 1 1,1-5 224,-1 0 0,6-8-717,-7 2 427,9-4 1,-5-3-87,9-5 0,-1-3-112,0-8 0,-5 0-314,-1 0 0,1-8 223,5-3 0,-5-10 580,-1-2 0,1-8 0,5 4 0</inkml:trace>
  <inkml:trace contextRef="#ctx0" brushRef="#br0" timeOffset="4221">6779 243 8187,'-17'-10'1396,"0"5"0,5 3 246,1 2-1284,7 0-600,-4 7 0,16 3-641,3 7 0,5 6 124,1 0 1,0 8 758,1-2 0,-1 4 0,0 1 0</inkml:trace>
  <inkml:trace contextRef="#ctx0" brushRef="#br0" timeOffset="4555">7056 917 8242,'-12'0'136,"1"0"99,7 0 731,-4 0-272,8-7-337,8 5 1117,-6-6-961,6 8 1,-10 0-113,-4 0 1,2 0-132,-7 0 1,-1 8-1,-5 3 1,0 5-71,-1 1 0,1 2 15,0 4 1,5-4-56,1 5 0,5 0-176,-6 0 0,8-1-141,-1-6 1,3 6 135,2 0 1,7 0 198,5-6 1,9 1-173,2-1 0,8-2-113,-2-3 1,5 1-16,7-7 0,-5 6-191,5-7 0,-5 1-99,-1-6 0,-3 0-498,-3 0 0,2 0-632,-8 0 0,0 0 1542,-6 0 0,-7 0 0,-2 0 0</inkml:trace>
  <inkml:trace contextRef="#ctx0" brushRef="#br0" timeOffset="4797">7212 1159 8242,'-8'-9'806,"6"1"0,-6 10 1116,8 4 0,-2 3-378,-3 9 0,1 1-809,-8 4 0,7 4-1553,-7 8 0,8 1 818,-2 4 0,-3 12 0,-1 10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12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34 779 8124,'-8'-25'0,"8"7"442,0 1 0,8 11 168,9 18 0,8 7 0,2 18 252,0 3 0,7 0-466,1 12 0,-1-4-195,7 10 1,-12-4-195,-6-3 1,2 1-109,-2 0 0,0 0-111,-6 0 1,0-2-369,1-4 0,-1 2-462,0-8 0,0-1 431,1-10 0,-3-2-265,-3-4 1,1-10 875,-7 4 0,7-3 0,-3 3 0</inkml:trace>
  <inkml:trace contextRef="#ctx0" brushRef="#br0" timeOffset="192">743 761 8154,'-25'-25'0,"5"2"492,-3 0 1,-4 10 508,-1 19 0,1 5-465,-2 12 1,-2 6-393,-9 11 0,-1 6-427,-10 12 0,3-4-110,-10 3 1,6 3 79,6-2 1,-2-1-139,8-5 1,7-2-280,10-4 0,4 0 73,1-11 1,9 1 656,3-12 0,12-9 0,3-7 0</inkml:trace>
  <inkml:trace contextRef="#ctx0" brushRef="#br0" timeOffset="551">1434 225 8073,'0'-27'0,"0"-3"261,0 7 636,0-1-101,0 7 373,0 8-613,0 1 1,2 8-137,4 0 0,-2 8 360,7 3 1,-5 4-461,6 3 0,-3 5-389,3 0 1,3 2-145,-3-2 0,-3-4-450,3 4 1,-6 2-67,5-2 0,-5-6 335,5-5 0,1-8-842,5 2 1,1-6 466,-1-6 0,0-10 603,0-7 1,1 0 329,-1 6 1,6 0 378,0-1 0,0 3-40,-6 4 1,1 3 698,-1 8 1,0 0-521,1 0 1,-1 8 127,0 3 1,-5 6-419,-1 6 0,-7-1-144,2 6 1,2-1-1032,-3 2 1,3 6-314,-2-1 0,-2 1 1096,7 5 0,1-3 0,5-3 0</inkml:trace>
  <inkml:trace contextRef="#ctx0" brushRef="#br0" timeOffset="846">2904 502 8040,'8'-27'816,"-4"2"202,7 8 0,1 7 714,5 4-1152,0 4 1,6 2-41,1 0 0,6 6 46,-1 0 1,-4 7 132,-2-1 1,-4 3-279,-1 3 0,-1-1-964,0 0 1,-7 2 424,-4 4 0,-4 2-1480,-2 4 0,-2 4 174,-4-4 1404,-11 3 0,-10 11 0,-8 1 0</inkml:trace>
  <inkml:trace contextRef="#ctx0" brushRef="#br0" timeOffset="1268">2576 1228 8040,'-18'12'2599,"1"-1"0,2 1-2054,3 5 0,4 0-351,8 1 0,2-7 157,4 1 1,-2-7-123,8 7 0,-7-6 317,7 5-287,-1-7 1,1 4-735,-1-8-67,-7 8 94,4-7 0,-6 9 66,4-4 0,-4-2 36,3 7 1,-3-5-199,-2 5 237,0 1 1,6 5 576,0 1 1,7-7-200,-1 1 1,9-9 68,2 3 0,13-4-317,-1-2 0,11 0-530,0 0 0,10-8 276,2-3 1,-1-10-77,-5-2 0,-8 2 351,-3 9 1,-12-1-109,-6 7 1,-4 0 1430,-2 6 0,-5 0-282,-1 0 3838,-7 0-3413,4 8 1,-6 1-745,3 9 0,-1-7-17,8 1 0,1-3 267,10 3 1,4-4-1753,8-8 1,7 0 606,4 0 0,4-2-1522,2-4 0,0 2 869,0-7 1,-8 1-806,-4-2 0,-11 3 807,-6 3 0,-4 4-203,-1-4 896,-9 4 1,-11 4 54,-15 4 0,-2-2 193,-10 7 1,-6-1-124,-5 2 1,0 3 161,5-3 0,-7 3 0,-2 2 0</inkml:trace>
  <inkml:trace contextRef="#ctx0" brushRef="#br0" timeOffset="2301">4893 121 8116,'0'-44'3388,"10"6"-2357,7 15 1,4 7-132,14 16 1,9 0-632,13 0 0,7 0-501,-7 0 1,1 0 2,-6 0 1,-14 6-250,-3 0 0,-14 13-887,-4-2 910,-7 5 1,-10 3 21,0 3 1,-10 5 0,-7 2 0,-2 1 26,-10 4 0,0-3 45,-5 3 1,1-5 263,4-6 1,4-4-86,8-8 1,7 0 616,5 1 1,3-1-135,2 0 0,7-5 83,5-1 1,3-5-137,2 6 1,7-9 14,-1 3 0,5 2 26,-5-2 0,1 1-99,-7-1 0,-6-2-172,1 7 0,-8 1 77,2 5 0,-12 2-5,-6 5 0,-11 2 40,-6 9 1,-11 0-1,-6-1 0,-4 1 80,-2-1 1,2-5 206,4 0 0,9-8-179,9 2 0,6-4-63,-1-1 0,12-1-277,5 0 0,6-1 104,6-5 1,5-3-294,12-8 0,12 0 56,11 0 0,6 0-86,6 0 1,-3 0 84,9 0 0,-10 0-76,-2 0 1,-3 0 79,-8 0 1,-7 2-62,-5 4 39,-8 3 0,-3 8 131,-13 1 1,-5-1-584,-5 0 231,-5 1-38,-15 7 0,-4-4-258,-11 8 0,-2-8 416,-4 2 1,3-6 354,9-5 0,5 3 0,0-4 0,8-3 0,-2-2 0,9 2-107,3-3 0,7 9 47,-2-3 0,4-1 1138,2 1 0,6 1 23,0 5 1,7 1 387,-1-1 1,3 6-712,2 0 0,5 6 22,-5-6 0,4 8-203,-9-3 1,1 3-169,-1-2 0,-5 4-320,-7-4 1,0 3 123,0 3 1,-2-6-739,-3-1 0,-7-1-98,-11 2 1,2 2-513,-8-8 1,0 0 316,-5-6 1,-3-1-378,-3-5 0,1-3 496,-7-8 1,8 0 231,-3 0 1,-1-14-107,2-3 1,5-10 168,6 4 1,3-8 169,-3 3 0,4-3 63,7 2 0,7 4 151,-1 8 0,7-1 201,-7 1 1,6 2 513,-5 3 100,7-3 1,-6 13-378,5-4 0,1 4 904,-8 2 0,6 0-583,-5 0 0,1 8 256,-1 4 0,1 1-503,4-2 1,4 5-299,-3-5 0,3 5-227,2 1 0,2-2-324,3-3 0,9 3 337,15-3 0,0 3 0,13 3 0</inkml:trace>
  <inkml:trace contextRef="#ctx0" brushRef="#br0" timeOffset="2429">5602 1937 7910,'-2'-21'0,"-4"4"3769,4 3 0,-5 16-1929,7 4 1,0-2-2869,0 7-1434,0-7-1675,0 12 4137,0-7 0,-8 9 0,-2-1 0</inkml:trace>
  <inkml:trace contextRef="#ctx0" brushRef="#br0" timeOffset="3260">6294 1211 8035,'-6'-17'1554,"0"-1"1670,0 9-2602,6 9 0,0 17-138,0 12 0,0 5-96,0 7 1,0 5 124,0 12 1,0-5-258,0 5 0,-2-8-85,-3 2 0,-3-6-666,-4 6 419,-3-8 1,11-9-221,-7-1 1,7-7-1542,-2-4-481,4-4 1612,2-9 1,4-18 291,8-15 0,3-17 169,20-12 1,-5-6 85,11-5 0,9-10-21,1 4 1,11-4-106,-4 4 1,7 9 342,-2 8 0,-1 10 491,1 13 0,-7 6 414,2 11 0,-10 5-462,-2 7 0,-10 7 54,-1 5 1,-8 11-114,-10 6 1,-7 5-69,-5 7 1,-12 3-374,-11 8 1,-7 0-82,-9 0 1,-3-2-316,-3-4 1,-4 2-558,-8-8 1,2 0 193,4-5 0,-2-8 284,7-4 0,1-12 168,6-5 0,1-4 311,4-2 1,4-9 293,8-9 1,7-1 14,4-10 1,6 6 510,6-6 1,6 8-289,11-2 0,4-2 82,7 2 1,9 0-248,3 6 1,-2-2-143,2-5 0,-8 7-127,3 0 1,-5 0 155,-1 5 0,-6 4-886,-1 3 1,-12-3-207,1 2 0,-9 0-714,3 6 0,-7-1 1547,2-5 0,-12-4 0,-3-7 0</inkml:trace>
  <inkml:trace contextRef="#ctx0" brushRef="#br0" timeOffset="3438">6934 848 8035,'-6'11'404,"0"1"0,-6 1 562,7 10 1,-7 4-180,6 8 1,1 1-328,5 5 1,0-5 47,0 5 1,-6 1-19,0-2 0,-5 0-30,5-5 1,0 0-596,6-1 0,-6-1-1198,1-4 726,-1 3 0,13-14-704,5-1 0,-2-7 277,1-10 0,6-2 24,6-4 1010,1-11 0,0-18 0,3-9 0</inkml:trace>
  <inkml:trace contextRef="#ctx0" brushRef="#br0" timeOffset="3652">7764 242 8035,'26'-17'756,"-2"0"1,-11 7-77,-1 5 428,-9 3 1,5 4-135,-8 3 0,-2 5 149,-4 7 1,-3 6-352,-9 0 0,7 2 244,-1-2 1,9-3-148,-3 3-493,4 4-131,2-8 1,8 11-208,3-6 1,14-3-151,10-10 0,7 3-306,10-9 0,5 1-253,1-6 1,-2 0-957,-10 0 0,2 0 364,-8 0 1,-7 8-582,-10 3 0,-6 11 1844,-5 1 0,3 15 0,-5-1 0</inkml:trace>
  <inkml:trace contextRef="#ctx0" brushRef="#br0" timeOffset="3843">7850 1159 8035,'-17'19'905,"-1"4"0,7-2-498,-1 8 1,9-2 574,-3 2 0,4 4-264,2-5 0,0 5-97,0 2 1,-6 1-146,0 5 0,-13-3 21,2 8 0,-6 0-322,0 6 0,-4-6-194,-8 0 0,-5 6-788,0 6 0,-3-6 565,3-6 1,3-8-1318,-3 3 1,0-13 640,5-4 0,-3-7-303,9-6 1,2-5 1220,-2-12 0,8-19 0,-4-11 0</inkml:trace>
  <inkml:trace contextRef="#ctx0" brushRef="#br0" timeOffset="4009">7279 1505 8035,'20'0'437,"3"0"0,-6 8 629,0 3 1,6 10-348,-5 2 1,5 14 215,0-3 0,6 13 958,11-1 1,0-2-956,12 2 0,-4 0 477,10 6 1,11-2-1032,6-4 0,-28-21 0,2-2-667,2-2 1,2-2-1,4 2 1,1-1-180,0-3 1,-1 0 0,0 1 0,0-1-614,0 0 0,1 0 1,-1 0-1,1-1 1075,3-2 0,-1 1 0,0 2 0,-1 1 0,1-4 0,0-2 0,0 1 0,1-1 0,1 1 0,0-1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10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448 346 7874,'-10'0'-745,"2"-2"850,8-3-17,0 3 1,0-8 98,0 4 21,0 4-134,0-5-145,0-1 0,2 6 289,4-4-94,-4 4 244,6-5-166,-8 5 22,0-6-123,0 8 6,0 0-245,7 0 132,-5 0 1,6 10 149,-8 7 1,6 8-126,0 10 0,1 7 156,-1 4 0,2 6-8,3 6 0,5 3 217,-5 8 1,6 6-218,6 0 1,-7 2 180,7-2 0,-8 2-415,8 3 1,-3 3 96,-3-8 1,-6 0-148,1-6 1,-1-2-46,7-3 0,-7-12-219,1-12 0,-1-3 117,7-3 0,-1-7-55,0-4 0,0-10 30,1-1 1,-1-8-298,0 2 113,1-4 0,-1-4 198,0-4 0,-5-4 275,-1-7 0,-7-8 0,4-2 0</inkml:trace>
  <inkml:trace contextRef="#ctx0" brushRef="#br0" timeOffset="415">880 139 8116,'-21'-19'-1161,"4"-4"743,-5 3 1,15 1 417,-5 8 0,-3-1 0,13 1 0,-4-1 0,4 8 0,2-4 232,0 8 0,8 16 170,4 7 1,3 17-67,2 12 0,2 15-58,4 14 0,-3 11-193,-9-43 0,1 0 0,-2 2 0,1 0 15,0 1 0,1 0 1,-2 3-1,1-1-92,3 1 1,1 0 0,-1-1 0,1 0-83,2-5 1,0 0 0,0-2 0,1 0 35,16 39 1,1-3-864,0-8 1,-3-2 528,-3-16 0,4-7-215,-4-9 0,-3-5 587,3-1 0,-8-8 0,3-4 0,-13-4 0,-5-2 0,-4 1 0,-2-1 0</inkml:trace>
  <inkml:trace contextRef="#ctx0" brushRef="#br0" timeOffset="757">673 208 8241,'-2'-19'-316,"-4"-4"1,2-2-389,-8-4 1,7 10 734,-7 7 0,6 3 269,-5-3 1,5 2-223,-5 5 0,-1 3 35,-5-4 0,-2 12 143,-4 5 0,1 14-93,-6 10 1,-7 9-238,-5 14 1,-8 1-47,1 5 0,5 1-195,2-7 0,-2-1 169,1-5 0,7-2-22,5-4 0,8-5-43,-2-13 0,11-3 211,6-7 0,-1-7 0,1 1 0,2-8 0,10 1 0,3-18 0,9-6 0</inkml:trace>
  <inkml:trace contextRef="#ctx0" brushRef="#br0" timeOffset="932">638 139 8174,'25'-25'0,"-6"8"-6,4-1 0,-4 9 183,-1 9 0,1 0 667,4 0 1,-2 9-316,8 9 1,2-1 273,9 6 0,-2 2-379,9-2 0,-7 8-1497,6-2 649,0 11-155,6 4 0,0 8 579,0 0 0,0 7 0,0 3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32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1453 7603,'0'-17'-864,"2"-4"576,4 4 288,-4-4 0,11 11 0,-7-7 0,8-1 0,-3 1 0,4 0 0,3-1 0,-1 1 0,0 0 0,6 0 0,0-1 0,0 3 0,-5 3 0,5-3 0,0 4 0,0 1 0,-6-2 0,1 3 0,-1-3 0,0 3 0,0 3 1,-3-2 0,3-3 1,-3-5 39,9 5 0,-2-5 5,2-1 0,-2 0-9,8-1 1,-6 1-24,6 0 0,-2 2 13,1 3 0,5-3-5,-4 3 1,4-1-27,1 1 0,1-3 3,-1 3 1,1-1-7,-1 1 0,1-1 2,0 7 1,-1-5-7,1 5 0,-1-6-3,1 6 1,2-5 13,3 5 0,-4-5-8,5 5 0,-3-2 5,2 2 1,-3 3 7,3-9 0,5 6 7,1-5 1,4 7 1,1-2 0,-4-2-10,-1 3 1,-2-7 1,2 6 0,4-1 11,-4 1 1,-2 4 1,2-4 1,-5-1-18,5 1 0,0 0 6,6 6 0,0-2-17,0-4 1,5 4 7,1-3 1,0 3-3,-7 2 0,3-6 2,4 0 0,-4 0-2,3 6 1,-3 0-1,-2 0 1,6 0 0,-1 0 0,7 0-71,-7 0 0,9 0 66,-3 0 1,4 0-17,3 0 0,-7-1 21,0-5 1,1 4-1,5-4 1,-6-2-1,1 3 1,-1-3 3,6 2 1,0 4-148,1-3 1,-1 1 138,0-2 0,0 4 13,0-4 1,1 4-12,-1 2 0,6 0 10,0 0 0,1 0-5,-1 0 0,4 0 0,8 0 0,-7 0-1,1 0 1,-6 0 2,6 0 0,-1 0-253,7 0 1,-1 0 251,1 0 1,-7 0-3,1 0 0,0 0 0,5 0 0,1 0 36,-1 0 1,-3 0-22,3 0 1,-3 0 2,9 0 1,-3 0-18,-3 0 1,2 0 0,5 0 0,-5 0 6,4 0 0,2 0 1,-1 0 1,5 0-2,-6 0 0,8 0-1,-2 0 0,-2 0-20,2 0 1,-2 0-2,2 0 1,-47 0 0,0 0-1,47 0 0,-48 0 0,2 0 3,0 1 0,-1-2 1,47-4-11,0-1 0,0-2 19,-46 5 1,0 0 0,48-1-9,-48-1 1,0-1 0,42 0 13,-42 1 0,0-1 1,-2 1-1,0 0-11,2 0 1,-1-1-1,47-8 29,0 8 0,-2-5 14,2 5 0,-47 3 1,-2 0 25,44 3 1,-1-6-47,-6 1 0,1-1-3,-1 6 1,6 0-7,1 0 1,5 0 8,-6 0 1,2-6-41,-2 0 1,-1-1 39,6 1 0,-4 4-39,5-4 0,-6-1 17,6 1 1,-8 0-4,2 6 1,-1 0 4,1 0 1,-4-6 2,5 1 1,1-1-1,-2 6 0,-2-6 1,-9 0 0,7 0 50,-7 6 0,7 0-46,-7 0 0,-2 0 44,2 0 0,-3 0-46,3 0 0,4 6 1,-5 0 0,7 0 4,5-6 1,4 0-5,-44 0 0,0 0 1,0 0-1,0 0-22,0 0 1,-1 0 0,1 0 0,0 0 21,0 0 1,0 0 0,3 0-1,-1 0-12,1 0 1,0 0-1,3-1 1,-1 0 6,-2-2 0,0 0 0,-1 2 0,-1 0-2,45-5 0,2 3-14,-7-3 1,6 4-1,-1-4 0,-1 4-7,1 2 1,-6 0-3,6 0 1,-8 0 14,2 0 1,-5 2-1,-7 4 0,9-4 22,-8 4 1,7 1-26,-7-1 1,1 0 65,-1-6 1,9 2-26,-3 3 1,-3-3 7,-3 4 0,4-4-4,1-2 0,4 6 4,-9 0 1,4 1-28,1-1 0,-1-4 13,-5 4 0,11-4-41,-5-2 0,4 2 37,-3 3 0,5-3-94,0 4 0,2-4 44,-1-2 1,-3 0-10,8 0 1,-8 0 22,2 0 1,3 0-3,-3 0 0,0 0 34,-5 0 0,-1 0-34,0 0 1,1 0 45,-1 0 0,-1 0-38,-4 0 1,1 0 106,-7 0 1,8 0-78,-2 0 1,3 0 4,3 0 1,-3 0-16,-3 0 1,9 0-3,-3 0 1,5 0-61,0 0 0,-6 0 63,1 0 1,5 0-27,-5 0 0,1 0 17,-7 0 1,-2 0-6,-5 0 1,-2 0 2,2 0 0,3 0 1,-2 0 1,2 0 4,-2 0 1,-2 0 2,8 0 0,-2-6 0,1 0 1,-1 1-5,-4 5 0,-4 0-1,4 0 0,-6-2 1,-5-4 0,-3 4 0,-3-4 1,-3 4 3,9 2 0,-7 0 1,7 0 0,-3 0-6,3 0 1,3 0-1,-4 0 1,5-5-3,1-1 1,0-2 2,0 2 1,-5 4-32,-1-3 0,0 1 29,7-2 0,-1 4-59,0-4 0,-6-1 21,1 1 0,-3-8-7,3 3 0,3 1 40,-4-1 1,3 1 0,-3-1 1,4-5 25,-3 5 1,-3-3-40,3 3 1,-9-5 125,3 5 1,-4 3-66,-2 2 1,0-1-24,-1 1 0,7-2-14,0 3 1,7 3-2,-2-4 1,7 2-56,5-2 1,-2 2-86,7-7 0,-5 7 13,6-2 0,-6-1 103,6 1 0,-8 0 10,1 6 0,-4-6-28,-7 1 1,2-1 300,-7 6 1,0 0-257,-6 0 1,-1 0 89,1 0 0,-4 0-80,4 0 0,-4 6 4,10-1 1,-2 3-55,1-2 1,-1-4 45,7 3 1,1-1-66,5 2 0,2-4 51,4 4 0,-8-4-48,8-2 0,-8 5-77,8 1 1,-4 0 111,-1-6 0,-1 2 13,0 4 1,-6-4 4,1 3 1,-3 3 10,3-2 0,3 1-19,-4-1 0,-1-2 10,1 8 0,-7-7 187,2 7 1,-1-6-195,-5 5 0,4-7 4,-10 2 0,-2 1-4,2-1 0,-2 8 10,3-3 0,3-1 1,-4 1 0,2-5 150,-2 6 0,10-3-156,-5 3 1,11 3-4,-4-3 1,7-3 6,-2 3 1,-1-3-91,1 3 0,1 1 53,5-7 0,-8 6-8,-3-7 1,0 9 30,-7-3 1,3-1-6,-13 2 0,-3-7 126,-9 7 1,2-6-124,-8 5 0,0-5 73,-6 5 0,-5-5 9,-1 6 1,1-3 18,5 3 0,2 3-64,4-3 1,2 3 6,4 2 0,9 1-64,-3-1 1,11 0-8,0 1 0,2-7-51,-2 1 1,4-1 90,-4 7 1,-3-3-145,-3-4 1,-3 5 123,-3-5 0,-5 5-9,0 1 1,-14 0 41,2 1 0,-5-1 9,-1 0 1,3 0 11,-8 1 0,7 1 133,-1 4 0,3-2-108,2 8 1,8-6-25,4 6 1,10-2-55,1 2 0,6 1 59,-6-7 0,8 8-128,-1-2 0,-3 2 2,2-3 0,-8-1 18,3-4 1,-5-1 36,-1 6 1,-3-6-14,-3 1 1,2 2 29,-8-2 0,0 0-17,-6-6 0,1 0 64,-1 1 0,0-1 18,1 0 0,-1 0 14,0 1 1,0-1 7,1 0 1,1 1 13,4-1 0,2 6-104,4 0 0,3 2 6,-3-2 0,4-4-20,2 4 0,-7-3 56,1-3 0,-8 6-143,2 0 1,-3 0 100,-3-6 0,0 1-13,0-1 0,-1 2 30,-5 4 1,-1-4 1,-4 4 0,-4-3 1,3-3 0,-1 0 9,2 1 1,-2-1 133,7 0 0,1 6-130,5 0 0,2 2 38,4-2 0,-1 2-58,6 4 1,-5 4-2,6-4 1,-8 3-33,2 3 1,-3-6-15,-3-1 0,0 1 36,1 6 0,-9-2-13,-3-5 0,-4 5-4,-2-4 0,0-2 7,0 2 1,0-6 144,0 5 0,-2-5-95,-4 6 1,4-8 11,-3 3 0,3 0-37,2 0 1,0 4 3,0-5 1,2 6-18,3-6 1,-3 6-2,4-6 0,-4 8-82,-2-2 1,0-2 83,0 1 1,-2-4-15,-4 4 1,-3-5 0,-9 6 1,1-6 107,0 6 0,-6-8-76,0 2 1,-6 2 9,6-2 1,-8 2-19,2-2 1,2-3 16,-2 3 0,1-4-34,-7-2 0,0-5 25,1-1 0,-1-1 63,1 1 1,-3 5-70,-3-5 0,1-1-17,-7 1 1,0-1-10,-6 2 1,6 1-2,0-7 0,6 5 3,-6-5 1,-1 2-10,-4-3 0,-1-3-11,0 4 1,0-4 19,0-2 0,-7 0-87,-5 0 0,-3-2 81,-2-4 0,0 3-4,-1-9 0,7 6 14,0-5 0,-1 1 3,-5-1 0,-2-3 10,-4 8 0,4-7 9,-4 1 0,2 3-137,-2-3 1,4 3 116,-4-3 1,-2-1 133,2 7 0,-6-6-83,6 7 1,-7-7 3,1 6 1,4-5-23,2 5 0,-7 0 5,1 6 0,-5-5-2,11-1 0,-8-6 1,2 6 0,-3-1-227,-3 1 1,3 2 122,3-7 1,-3 5 46,3-6 0,-9 7-291,-3-7 0,-1 2 391,2-1 0,4-3-55,-5 9 1,-1-7 11,2 6 1,-6-5 45,6 5 0,-6-5 15,5 5 0,1 0-87,6 6 1,-6 0 32,-1 0 1,-5 0-132,6 0 1,-8 0 45,2 0 0,-2 0 29,2 0 1,-2 0 36,8 0 0,-6 0-5,6 0 1,0 0 32,5 0 0,1 0 21,-1 0 1,3 0 0,3 0 1,-4 0-44,5 0 1,-3 0-1,2 0 1,-7 0-1,7 0 1,-5 0-113,11 0 1,-6 0 89,6 0 1,0 0-13,6 0 0,-4 0-17,4 0 1,-4 0 0,10 0 1,-5 0-41,-1 0 1,0 6 59,0 0 0,-4-1 17,4-5 1,-10 0 37,10 0 1,-8 0 4,8 0 0,-4 0 3,9 0 0,-3-5 131,-2-1 0,0 0-162,-1 6 1,7 0 2,0 0 0,-1 0-117,-5 0 1,6 0 132,-1 0 1,7 0-101,-7 0 0,7-2 69,-7-4 1,-1 3 2,-10-9 0,8 8 19,-8-2 1,6-1 18,-12 1 1,6-2-12,-6 2 0,6 3 9,-5-9 0,-1 8-295,-6-1 1,1-3 278,-1 2 1,7-5-130,-1 5 0,2-2 109,-1 2 1,-5-1-46,4-5 0,3-3 15,-3 3 1,2-1-4,-2 1 1,-1-3 9,7 3 1,-2-9 9,2-2 0,-2 0 40,-4 6 0,-3-6-42,3 0 0,2 0 34,-1 5 0,-7-1-24,-5-4 1,0 10 61,5-5 0,-7 5-69,-4-4 1,48 9 0,0 0-1,-48-3 1,45 4-1,1 0-25,-46 1 1,44 1-1,0-1 0,2 3 0,0 0 1,0-3-1,-1 1 12,-5 2 1,0 0 0,4-4-1,1 0 9,-2 1 0,0 1 1,4 0-1,0 0-3,-1 0 1,1-1-1,0 1 1,0 0 3,-7 0 0,0-1 0,4-2 1,1 0-5,-2 2 0,0 1 1,2 0-1,-1 0-22,-1-1 1,0 1 0,-1-1 0,-1 0-122,-4-2 1,1-1 0,0 0 0,1 0 130,1 0 0,0 1 0,-1 2 0,-1 1-5,3-1 1,-1 0 0,-4 1 0,-1-1 67,0-3 1,-1 0-1,1 1 1,-1 1-60,4 1 1,-1 0 0,-2 1-1,0 1 59,-1 0 0,1 2 0,-2 1 0,1 0-31,1-2 1,-1 0 0,-1 2 0,0 0 10,-4 1 1,-1 0-1,1 0 1,0 0-24,0 0 0,0 0 0,2 0 0,1 0-80,0 0 1,-1 0-1,2 0 1,0 0 79,-1 0 0,-1 0 0,0 1 0,0 0-13,3 2 0,1 0 0,-3-2 0,-1 0 3,4 2 0,-1 0 0,-1-2 0,0 0 9,4-1 0,1 0 1,-6 0-1,1 0 23,5 0 1,-1 0 0,-4 0 0,-1 0-5,3-1 0,0 2 1,-1 1-1,1 1 47,2 0 0,1 0 0,-2 3 0,1 0-49,-3-3 0,1 0 0,1 2 0,1 1 6,-3-3 0,1 0 1,4 3-1,1 1-16,0-1 1,1 0-1,-1 1 1,0 1-2,-2 1 1,-1-1 0,2 0 0,-1 0-86,2-2 1,1-1 0,-2 3 0,1 0 94,3-3 0,0 1 1,-3 2-1,1 0-45,2 0 1,0 1 0,-2-1-1,-1-1 65,3-1 1,0 0-1,-2 2 1,-1-1 0,3-1 1,1 0-1,-5 1 1,0 1-25,2 1 1,-1-1-1,1 1 1,1 0 5,-2-1 0,1 1 0,0 0 1,0-1-21,0 1 0,-1 0 1,-1-1-1,1 1 0,3 0 1,0-1-1,0 0 1,1 0-3,2-3 0,0 1 0,0 2 0,0-1 24,0-1 0,0 0 1,-46 7-84,0-1 0,47-4 0,-1-1 23,-3-1 1,0 0 0,0 1-1,1 1-35,2 1 0,0-1 0,-4 1 0,0 0 59,-1-1 0,-1 1 0,1 0 0,1-1-3,-2 1 0,0 0 0,4-1 1,1 1 4,-2 0 1,0-1 0,-3 1 0,-1 0-1,2 0 1,-1-1 0,-3-2 0,1-1 90,5 1 0,0 0 1,0-1-1,1-1-52,2 2 0,0 0 0,-3 2 1,0-1 61,1 0 1,-1-2 0,1 0 0,0 0-30,-44 6 1,45-8 0,1 0-25,-46 8 0,42-8 0,0 0-35,4 3 0,0 0 1,-1-2-1,-1 1-3,2 1 1,0 0 0,0 1-1,0 1-4,0-2 1,1 0 0,-2 1-1,0 1-67,-2 1 0,0-1 0,3-2 0,-1 0 33,-2 0 1,0-1 0,5 0 0,0 0 16,-48 7 0,0 1 6,46-10 0,0 0 0,-46 8 9,0-5 1,0 6 4,47-10 1,-1 1-1,1 3 1,0 0-23,-47 0 0,48-1 0,0 1-11,-42 0 0,-6 5 16,6-5 0,-6 6 8,5-6 0,-1 5 31,2-5 0,4 5-37,-5-5 1,-1 6 34,2-7 0,0 7-17,5-6 0,1 5 6,-1-5 0,7 0 9,-1-6 0,2 2 112,-2 3 1,3-3-95,3 4 0,7-4 3,-6-2 1,12 0-12,-7 0 0,4 0-10,-5 0 0,7 0-65,0 0 1,-1 0 27,-5 0 1,0-2-8,0-4 0,5 4 23,1-3 0,-1 1-6,-5-2 1,0 4 6,0-4 0,2-1-2,3 1 0,-3-8 133,4 3 0,-3-3-119,3 3 0,-3-4 138,9 3 1,-3-5-138,3-6 0,7 3 353,-8-3 0,14-3-344,-8-3 1,6-2 488,0 2 0,3-4-457,9 5 0,-1-5 296,1-2 1,1 1-253,4-1 1,-2 1 49,8-1 1,-5 6-49,5 0 1,-2 1-58,2-7 0,9 0-4,-3 1 0,5-1-13,1 1 1,-3-1 0,8 1 0,1-1-22,5 0 1,5 1-92,1-1 1,10 1 14,1-1-1,0 0 74,6 1 0,2-1-21,-2 1 0,8 5 18,-2 0 0,4 2 1,1-2 1,6-1-2,1 6 0,-1-4 3,-5 5 1,5 0-26,0 5 1,3 1-3,-3 0 1,-3-1-98,3 1 0,-4 2 104,-1 3 0,0-3-29,-1 3 1,-5 3 44,0-3 0,-8 3 9,2-3 1,-4-1 20,-1 7 0,-1-6 9,0 6 1,0-1-1,1 1 0,-7 4 133,1-4 0,-3 3 38,3-3-116,3 4-186,-5-6 1,7 8 35,0 0 0,-5 0-165,0 0 0,-7 0 107,7 0 0,-6 0-65,5 0 0,-5 2-57,5 4 1,-5-2-526,6 7 767,-1 8 0,7 16 0,-1 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4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8520,'15'2'629,"-4"4"0,5 6-229,-5 11 0,5-2 39,1 8 0,6 7 69,0 10 0,8 4 101,-2 2 0,-4 6 139,-2-1 0,-4 9-370,-2-3 0,-7 4-308,-4 2 1,-5 8-445,-1 4 1,-9-2-229,-8 2 0,-3-7-1192,-8 7 1,1-10 922,-2-2 0,-2-3-820,8-14 1691,0-4 0,2-14 0,4 1 0,3-1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35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69 174 8117,'-27'0'594,"2"0"950,16 0-758,1 0-518,31 0 0,6-8 752,23-3 0,9-11-189,9-1 0,1-2-91,9 2 0,-3 10-339,10-4 0,-16 5-304,9 0 1,-12 5-303,1 7 0,-6 0-659,-5 0 0,1 0-2417,5 0 3281,-5 7 0,1-5 0,1 6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35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17 8097,'-26'-7'-94,"1"5"-379,7-6-352,9 8 162,1 0 364,8 0 587,0 0 1,-8 15 0,-1 5 0</inkml:trace>
  <inkml:trace contextRef="#ctx0" brushRef="#br0" timeOffset="387">0 225 8093,'10'0'0,"-1"0"0,-3 0 0,-2 0 641,8 0 1,-7 0-225,7 0 1,-1-6-184,7 0 1,5-1-86,0 1 1,2 4-185,-2-4 0,-4-1 65,4 1 0,2 0 77,-2 6 0,6-2-151,-6-4 0,6 4 104,-6-3 1,8 3 150,-3 2 0,-1 0-77,2 0 1,-2-2-20,2-4 1,2 4-56,-8-4 1,0 4 80,-6 2-35,8 0 0,-6 0 72,4 0-111,-3 0 1,-3 0 21,0 0 0,-2 2-205,-3 4-255,3-4-60,-5 13 1,5-11-684,-3 8 152,-4-8 0,-10 11 962,-4-3 0,-4 3 0,-7 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33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848 104 8019,'-18'-27'-23,"1"2"1,0 10 44,-1 3 1,1 3 31,0 3 0,5 4-3,1-4 0,5 4-444,-5 2 65,7 0-16,-12 0 46,7 8 0,-9 8 319,1 7 0,0 2-107,0-2 1,-8 4 200,-4 7 0,2 6-124,-2 1 1,0 7 68,-5-2 1,5-2-24,0 2 1,2 0 174,-2 6 1,-1 0-32,6 0 1,-1 0 27,2 0 1,4 2-79,-4 3 0,-2 5-31,2 7 1,0 0-163,6 0 1,-1 6-95,1 0 1,6 6 91,-1-6 0,6 7 65,-5-1 1,7 4-144,-2 1 0,4-1 89,2-5 0,0-1-25,0-4 1,0 2 107,0 4 0,0-3-56,0-3 0,6-4 118,0 4 0,2 4-100,-3 2 0,-1 3 174,8 3 0,-7 7-67,7 4 1,-6 0-283,-1-46 0,1 0 1,0-2-1,0 2 189,2 5 0,1 1 0,-3-6 1,0 0-4,-1 3 1,1-1 0,6 42-15,-4-44 1,1 0 0,14 44 29,-12-44 1,1 0 0,13 44 19,-13-42 0,-1 1 0,-1-4 0,1 0-32,4 4 1,-1 0-1,-2 0 1,-1 1 21,3-1 1,1 0 0,-2 2 0,1 1-36,0-3 0,1 0 0,1 2 0,0 1 2,-1-3 1,-1-1 0,2 3 0,1 0-15,0-5 0,0-1 0,1 7 0,-1 0-6,0-4 1,1 1 0,-1 3 0,0 1-5,0 2 1,1 0 0,1-4 0,2-1 26,-1-2 0,0 1 0,1 5 1,-1 0-11,-3 0 1,0 1-1,3 1 1,1 0-3,-1-1 1,0 0 0,1 1 0,-2 0 17,-1-1 0,-1-1 0,0 6 0,1-1 8,-1-4 1,0-1-1,1 3 1,1-1 3,1-1 1,0-1 0,-2 0 0,1-1 8,0-1 1,2 0 0,1 4 0,0 0 5,1-1 0,0-1 0,-1 0 1,0 0 24,1-2 0,1-1 0,-2-3 0,2 0-43,1 0 1,2 1 0,1 2 0,1-1-4,0 2 0,0 0 0,0-2 0,-1 1 10,-1 1 1,-2-1 0,1-3-1,0 0-6,0 1 1,0-1 0,3 0 0,0-2-15,-1 0 1,1 0-1,1 0 1,0 0-3,-1 0 0,0-1 0,-2 1 0,1-2 45,4-1 0,0 0 0,-1 2 0,1 0-1,3-2 0,-1 0 0,-2-1 0,0 0 8,-1 1 0,1 0-1,-1-3 1,0-2-31,0 3 0,1-1 0,2-1 1,-1 0 11,-1 1 1,0 0 0,1-2-1,1-1-2,0 0 0,1 0 1,-1 0-1,-1-1-261,31 33 0,-28-35 1,1 0 206,-3-2 1,1-1 0,1 1-1,1-1-109,32 32 0,0 1 99,0-1 0,1 0-27,-1 0 1,0-2-8,0-3 0,-2 1 26,-3-7 1,1 5 63,-7-5 0,5-1-58,-5-5 1,-1 0 35,-5 0 1,0 0 137,0 0 0,0-6 116,0 0 0,0 0-123,0 6 1,-1-6-26,1 0 1,-6-5-69,1 5 0,-7-8 194,6 2 0,-6 3-277,7-3 1,-9-1 523,2-11 0,-3 5-537,-3-4 1,1-2 484,0 2 1,1-1-311,4 7 1,-5-6 34,0 0 1,5-1-152,-5 7 1,1-2-56,-7-4 0,4 3 100,-5-3 1,3-4-145,-2-2 1,-2-4 65,-4-1 1,-4-1-28,4 0 1,-4-5 95,-1-1 1,-7-7 33,1 2-19,-1-4 194,-1 5 365,-2-5-120,-8 6 105,0-8-1556,0 0 555,0-8 0,0-3-1904,0-12 2309,0-4 0,0-23 0,0-4 0</inkml:trace>
  <inkml:trace contextRef="#ctx0" brushRef="#br0" timeOffset="419">5309 12157 7905,'-17'0'0,"0"-7"471,-1-5 0,7 5 228,-1 1-401,8 4-253,-3 2-392,7 0 315,0 0 0,7 8 36,5 3 1,3-1 16,3 1 1,5 1 20,0 5 0,6 0 37,-6 1 0,6 5-61,-6 0 0,7 2 27,-1-2 1,4-2-17,1 8 0,-5-6 21,0 6 1,-2-6 7,2 6 1,3-3-16,-3 3 1,4 4 127,1-4 0,-5 1-79,0-1 0,-2 4 17,2-4 1,4 3-52,-5 3 0,-3 0-2,-2-1 0,-3 1 18,-3-1 0,-6 1-1,1 0 1,-8-1 84,2 1 0,-5-1 122,-1 1 1,-7 5 77,-5 1 1,-11 1-102,-6-2 1,-5-3-159,-7 3 0,-5 2 86,-11-1 0,-7 5-980,-11-6 1,-5 8 264,34-25 1,-1 0 0,-1 5-1,-2 0 530,-4 1 0,-1 0 0,-3 1 0,-1-1 0,-5 0 0,-1 0 0,-3 2 0,0 1 0,-6 2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39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18 121 8089,'0'-11'87,"0"-1"-444,0 8 253,0-11 511,0 5-59,0-7 177,7 0-178,-5 7-59,6-5 69,-8 13 0,2-6 187,4 8 63,-4 0 1,5 8-154,-7 3 0,0 5 75,0 1 1,0 6-133,0 0 0,-5 6-129,-1-6 1,0 6-69,6-6 0,-6 0-115,1-6 1,-1 6-72,6 0 1,-2 0-99,-4-5-535,4-1 0,-6 0 76,8 1-1285,0-9 414,0-1 660,8-8 0,4 0 754,11 0 0,4-15 0,7-5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42.4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53 225 8044,'-10'0'-483,"2"0"430,1 0 394,5 0 0,-8-6-254,4 0 1,5-1 56,-5 1-133,4 4 211,2-13-76,0 5 1,0-1-24,0-1 1,0 6 4,0-5 0,2 7 104,4-2 28,-5 4-153,15-6 1,-7 7-2,9-5 1,-1 4-107,0 2 0,1 0 101,-1 0 1,8 0-191,4 0 0,3 0 55,3 0 0,7 0-57,4 0 0,0 0 80,6 0 0,0 6-13,17-1 0,-1 7 24,12-6 0,1 1-272,6-1 1,-1-4-8,0 4 0,7-4 85,-1-2 1,6 0 351,-6 0 0,0-8 59,-5-3 0,-1 1 141,1-2 0,-3 7-193,-3-7 1,2 6-32,-8-5 0,1 5-200,-1-5 0,-5 5 152,-1-6 1,0 6-169,-6-5 1,-3 7 91,-3-2 0,-5-1-431,-6 1 1,-3 0 110,-9 6 1,-1 0-553,-4 0 784,-4 0-418,-8 0 451,-7 0 1,-3 2-25,-7 4 0,-2-2-593,-3 7 662,-13 1 0,-8 5 0,-9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39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1 398 8071,'7'-9'833,"-3"1"-46,8 8-400,-1 0 1,7 0-72,-1 0 1,0 0 153,0 0 1,6 0-167,1 0 0,1 0-42,-2 0 0,-4 0-159,4 0 1,2 0 76,-2 0 1,6 0-437,-6 0 1,6 2 242,-6 4 1,5-4-425,-4 3 0,-1 5-197,-6 2 1,0-3-1630,0 3 2263,-7-1 0,5 7 0,-5-1 0</inkml:trace>
  <inkml:trace contextRef="#ctx0" brushRef="#br0" timeOffset="309">917 346 8064,'2'-11'28,"4"-1"-36,3 9 1,9-11 236,-1 8 1,0-1 737,1 1 0,-1 4 417,0-4-929,1 4 1,-1 2-218,0 0 1,0 2-40,1 4 0,-7 4 28,1 7 1,-1 0-34,7 0 0,-1 8 0,0 4 1,-5-2-292,-1 2 0,-1 0 67,1 5 0,3-5-198,-8 0 0,-1-6 167,-5 6 0,2-6-815,4 6 0,-4-8-850,4 2-672,-4-4 1555,-2-1 843,0-9 0,0-1 0,0-8 0</inkml:trace>
  <inkml:trace contextRef="#ctx0" brushRef="#br0" timeOffset="487">1367 277 8028,'0'-17'0,"-8"7"0,-3 5 1409,3 3 1,-2 2-609,5 0 0,1 5-372,-8 1 0,1 13-240,-7-1 0,-7 11-171,-3-1 0,-5 11-294,-2 1 1,1 6 267,-1-5 1,1 5 7,-1-6 0,0 0 0,1-5 0</inkml:trace>
  <inkml:trace contextRef="#ctx0" brushRef="#br0" timeOffset="1138">1695 18 11991,'8'-10'381,"2"3"-271,7 7 1,-6 0-454,1 0 374,-8 0 1,4 2-629,-8 3 0,0 5 351,0 7 0,0-5-549,0-1 516,-8 1 1,4 5 499,-8 0-182,9-7 0,-7 3 516,4-7 265,4 0 1,-3-4-373,10 4 1,-1-4 315,8 3 1,-1-3-240,7-2 0,-1 0-464,0 0 0,0-2-378,1-3 1,-1 3-458,0-4 0,1 4 275,-1 2 0,0 0 499,0 0 0,1 0 0,-1 0 0</inkml:trace>
  <inkml:trace contextRef="#ctx0" brushRef="#br0" timeOffset="1811">1540 87 8092,'0'-11'2341,"0"-1"-2250,0 8 0,2-9 80,3 7 0,-1 0 176,8 6 1,-6-6-222,5 1 0,1-1-165,5 6 0,0 0 342,1 0-303,6 0 0,3-8 0,8-1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43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87 171 8010,'0'-26'0,"0"-5"1330,0 8 1,0 0 345,0 5-1094,0 1 1,0 6-55,0-1-577,0 8 1,0-2 189,0 12 0,0 6 115,0 11 0,-2 11-243,-3 12 0,-5 14 85,-7 9 1,1 4-300,5 14 0,-5 3 0,12-38 1,-1 0-1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46.9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52 156 7966,'-17'-7'-125,"0"5"-169,7-6 639,3 0-46,7 7 140,0-7 424,0 8 8,0 0-915,0-8 1,2 6 41,3-4 0,-1 5-80,8 1 1,5 0 128,6 0 0,8 0-166,-2 0 0,3 0 85,3 0 0,1 0-158,5 0 0,3 0 108,8 0 0,2 0 52,3 0 1,5 0 17,7 0 0,6 0 9,0 0 0,7-2-247,-1-4 0,4 2 352,1-8 1,2 9 208,5-3 0,-5-2-120,4 2 0,2-5 112,-1 5 0,-1 0 180,-6 6 1,1-5-123,-1-1 1,1 0-323,-1 6 0,-7 0-49,-4 0 1,-4-2-227,-2-4 1,-7 4 106,-5-3 1,-7 3-259,-9 2 1,-1 0 101,-11 0 0,-10 0-56,-2 0 0,-11 2 343,0 3 0,-4 5 0,-2 7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47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70 415 8030,'-10'-8'0,"3"6"906,7-5-10,0 7 734,0 0-1197,0 7 0,0 3 34,0 7 1,0 3-249,0 3 0,0-2-106,0 8 1,-6-6-586,0 5 1,-5-4 288,5 4 0,-6-7-772,6 3 0,1-5-907,5-2 1862,0 0 0,0 1 0,0-1 0</inkml:trace>
  <inkml:trace contextRef="#ctx0" brushRef="#br0" timeOffset="228">554 553 7960,'0'-9'-121,"8"-1"-102,3 4 1,5-1 1189,1-5 0,0-1-242,1 7 1,5-6-47,0 7 0,0-7-229,-6 6 1,6 1-28,0 5 0,0-2-661,-6-4 0,3 4 244,3-4 1,-4 4-1027,4 2 0,-4 0 365,-1 0 1,-1 0-629,0 0 1283,0 0 0,8 8 0,2 2 0</inkml:trace>
  <inkml:trace contextRef="#ctx0" brushRef="#br0" timeOffset="524">1609 242 7910,'0'-17'1224,"0"0"262,0 7 0,2 2-852,4 8-873,3-7 0,9 5 603,-1-4 1,-6 4 85,1 2 1,-1 0-80,7 0 1,-7 8-105,1 3 1,-1 6-203,7 7 0,-3 1 38,-3 3 1,3 5-49,-4-4 0,-3 3-87,-2 3 0,2-2-424,-3-4 0,1 1-304,-6-7 1,0 6 348,0-6 1,0 6-1473,0-6 649,0 0 124,8-6-36,-6 1 1146,13-9 0,-13 7 0,6-7 0</inkml:trace>
  <inkml:trace contextRef="#ctx0" brushRef="#br0" timeOffset="728">2076 242 7910,'0'-17'1519,"0"7"1,-8 3-488,-3 7 0,-5 0 75,-1 0 1,0 9-958,-1 8 0,-7 7-555,-3 4 0,-7 11-868,-5-5 1,1 11 651,-7-5 0,6 0-505,-6-5 1,7-1 41,-1 1 1084,3 0 0,3-9 0,-1-1 0</inkml:trace>
  <inkml:trace contextRef="#ctx0" brushRef="#br0" timeOffset="1120">2456 17 7900,'10'-9'3135,"5"1"-2749,-5 8 1,7 0 22,0 0-255,1 0 1,-3 8-139,-3 3 0,-5-1-663,-7 1 1,-2 3 387,-3 9 1,-5-4-542,-7 4 1,-6-2 383,0 2 1,-6-3 130,6 3 0,-6-4 634,6-2 1054,0 0-427,6 1 1,9-9-479,8-3 0,9-4 116,15-2 1,2 0-129,9 0 1,7-8-598,4-3 0,6-5 131,6-1-20,-4 8 0,5-15 0,-7 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46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17 104 8053,'-9'-17'835,"1"0"1,8-1-259,0 1 0,8 8-292,3 3 0,-1-2 59,1 2 1,1 1 183,5 5 0,2 2-89,4 3 1,-3 5 134,3 7 0,2 2-253,-2 4 0,0-1-75,-6 6 0,0-1-467,1 2 0,-1 2 241,0-8 0,-5 6-217,-1-6 1,-1 6-291,1-6 0,5 0-554,-5-6 0,-1 0 242,2 1 1,-7-7-251,7 1 1,-6-7-543,5 7 1591,-7-8 0,11 4 0,-5-8 0</inkml:trace>
  <inkml:trace contextRef="#ctx0" brushRef="#br0" timeOffset="172">553 70 8052,'-17'-6'1488,"0"0"316,0-7 0,5 11-1175,0-4 0,7 6-343,-7 6 0,1 0-454,-7 11 0,-7-2 100,-3 14 0,-7 2-356,-5 9 1,1 6 117,-7 12 10,8-4 0,-12 21 0,5-4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1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122 138 7846,'0'-17'0,"-2"2"-32,-4 3 143,4-3 1,-6 5 222,8-7 0,0 5 384,0 1 338,0 7-318,0-11 53,0 13-401,0-6 0,6 10-124,0 4 0,0 3 346,-6 9 1,0 1-50,0 4 0,0 6 61,0 11 0,-2-1-216,-4 7 1,-2-2-44,-3 2 0,-3 4-201,9-4 0,-9-4-82,3-1 0,3-5-222,2-1 1,-1-8 168,1-4 1,0-4-317,6-2 1,-2-1 61,-4-5-1025,4-3 847,-5 0 0,7-8 124,0 0 1,2-8-22,3-9 1,5-3-106,7-3 0,1-2-60,-1-4 1,2-1 114,4 7 1,-2 0 291,8 5 0,-8 3-111,2 3 1,-3 5 463,-3 7-18,8 0 0,-6 7 325,4 5 1,-9 5-248,-3 6 0,-7-2 247,2 8 1,-4-8 28,-2 2 0,0 2 230,0-2 1,0 1 51,0-7-706,0 0 1,2-1-136,3-5-128,-3-3 0,8-3-597,-4 1 438,-5 0 0,13-8-961,-8-4-1191,7 4 1,-9-13 1190,8 4 1,-7 1 1175,7-2 0,-8 1 0,3-6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11686,'16'2'2581,"-5"3"-2410,-3-3 1,-8 8-474,0-4 0,-10 5 302,-7 12 0,-16 4 0,-11 8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45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87 8046,'0'-10'20,"0"-5"84,0 13-90,0-13 0,0 11 238,0-8 503,7 8 138,-5-11 131,6 13-511,-8-6-250,0 8 0,0 2-121,0 4 1,-2 4 88,-4 7 0,-1 2-99,-5 4 1,-3 0 98,3 12 0,-3-6-521,-3 5 1,7 1-60,-1-6 0,1 1-229,-6-1 1,5-4 111,0-7 1,9-1-1071,-3 0-413,4-7 1110,2-3 839,0-7 0,8-7 0,1-3 0</inkml:trace>
  <inkml:trace contextRef="#ctx0" brushRef="#br0" timeOffset="186">87 139 8046,'-18'0'567,"1"0"911,0 0-806,-1 0-662,9 0 413,1 0 0,16 7-121,3 5 0,5 3-200,1 3 1,6-3 72,0-4 0,8 5-895,-2-5 0,3 5 219,3 1-1607,0-7 2108,-1 5 0,8-5 0,3 7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52.3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87 7988,'0'-9'432,"2"-5"-354,4 9-50,-4-9 0,6 10 172,-8-7-159,7 7 1,-5-6 276,4 5-473,4 3 259,-8-6 250,5 8-114,-7 0 19,0 0 1,-2 8 31,-3 3 0,1 4-102,-8 3 1,1 5-118,-7 0 1,1 6 125,0-6 1,0 8-357,-1-3 0,-1 5-129,-4 2 1,4-7-170,-4 1 1,4-2 182,1 2 0,1-4-154,0-8 1,5 1-403,1-1 0,5-6 829,-6 1 0,8-8 0,-3 3 0</inkml:trace>
  <inkml:trace contextRef="#ctx0" brushRef="#br0" timeOffset="202">87 295 7988,'-15'-12'493,"3"1"842,5 7-1091,7-4-3,0 8 334,0 0 0,2 8-124,3 4 0,-1 5-432,8 6 1,-1 2-124,7 4 0,-1-2-171,0-4 1,8-4 232,4 4 42,-4-4 0,8-2 0,-7 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57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35 156 7976,'-17'0'-142,"8"-2"296,3-3 357,4 3-430,2-14 37,0 14 140,8-13 0,1 7 247,8-3 0,1-3-72,-1 9 1,2-7-93,4 6 0,-2-5-245,8 5 0,6 0 113,5 6 1,8 0-264,-2 0 0,4 0 103,2 0 1,8 0 135,3 0 0,6 6-337,6 0 1,-4 2-86,4-3 1,4-3-4,2 4 1,-2-2 257,1 2 0,1-5-36,5 5 1,1-4 45,-1-2 0,3 0 124,3 0 1,-9-6-97,3 1 0,-7-3 1,-4 2 1,0 2 64,-12-7 0,2 5 37,-1-5 1,1 5-209,-7-6 1,-2 8 119,-10-1 1,-4 3-147,-7 2 1,-7 0 165,1 0 1,-8 0 176,2 0 1,-9 0 23,-3 0 0,-5 0-223,6 0-79,-8 0-498,3 0-381,-7 7 0,-7-5 449,-5 4 0,-3 2 440,-3-2 0,-14 7 0,-5-3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57.9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70 156 7960,'0'-17'3405,"0"7"-2477,0 2-546,0 8 0,0 2 98,0 4 1,0 4-14,0 7 0,-2 2-190,-4 4 1,3-2-249,-9 8 1,6-6 156,-5 6 0,5-6-466,-6 6 1,9-8 78,-3 2 1,4-4-171,2-1 0,0-1-185,0 0 1,0-5-543,0-1 1,10-7 1097,7 2 0,0-4 0,8-2 0</inkml:trace>
  <inkml:trace contextRef="#ctx0" brushRef="#br0" timeOffset="200">572 260 8006,'-8'-10'0,"6"2"1243,-6 8 1,16-5-324,4-1 0,-3 0-75,3 6 0,-1-6 16,6 0 0,3-1-366,3 1 1,-2 4-1248,8-4 379,-8 4 384,11 2 1,-12 0-532,3 0 1,2 0 371,-2 0 0,-6 0 148,-5 0 0,-1 8 0,6 2 0</inkml:trace>
  <inkml:trace contextRef="#ctx0" brushRef="#br0" timeOffset="492">1315 52 8001,'0'-17'3568,"2"5"-2618,4 1 1,-2 7-77,7-2 126,-7 4 442,11 2-1007,-5 0 0,7 10-194,1 7 0,-7 2-138,1 10 1,-8-6-80,1 6 1,-1-2-180,2 2 1,-4 3-109,4-3 0,1-2-388,-1 2 1,0-6 87,-6 6 0,2-8-461,4 2 0,-5-4 134,5-1 0,-2-3-131,2-4-31,-4 5 0,7-9 1052,-3 5 0,4-4 0,7-8 0</inkml:trace>
  <inkml:trace contextRef="#ctx0" brushRef="#br0" timeOffset="679">1661 173 7984,'0'-27'0,"-6"2"0,1 8 0,-1 5 2220,6 1 1,-2 7-1065,-4-2 0,4 2-120,-4-1 0,-3 3-567,-3-4 1,-5 12-312,-6 5 0,-4 12-587,-8 6 0,-1 10-792,-4 1 0,1 8-1275,-7-2 2496,8 4 0,-12 2 0,5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0:55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1 606 8163,'0'-18'486,"2"7"-295,4-1-95,-4 1 0,7-1 138,-3 1 1,-2 1 178,7-1-162,-7-5 1,10 12 263,-9-7-57,1 7-1,-6-4-60,0 8 1,6 2-25,0 4 0,-1 9 100,-5 8 1,0 8-177,0-2 1,0 9-78,0 3 0,-5 1-251,-1-2 0,-6-3 132,7 3 1,-3-3-385,2-3 1,4-5 198,-4 0 0,5-8-1630,1 2 805,0-4 0,1-3-398,5-5 1,4-3 1306,7-8 0,8 0 0,2 0 0</inkml:trace>
  <inkml:trace contextRef="#ctx0" brushRef="#br0" timeOffset="234">416 761 8080,'10'0'250,"5"0"1,-5-2 416,7-3 0,2 3 80,4-4 1,-4 4-274,4 2 1,2 0-253,-2 0 1,6 0 26,-6 0 1,6 0-551,-6 0 1,2 0 61,-2 0 0,-4 0-438,4 0 71,-3 0 1,-3 2 605,0 4 0,1-4 0,-1 5 0</inkml:trace>
  <inkml:trace contextRef="#ctx0" brushRef="#br0" timeOffset="509">1177 536 8012,'0'-9'1502,"0"1"-1656,8 8 1,1 0 983,8 0 1,-5 8-327,-1 3 0,1 5 285,5 1 0,1 6-309,-1 0 1,6 8-116,0-2 0,0-2-224,-6 1 1,1 1-165,-1 6 0,0-6-552,1 0 1,-1-3 433,0 3 0,-5 2-1076,-1-8 1,1 0 533,5-6 0,-5 1-233,-1-1 0,-5-7 916,5-5 0,-7 5 0,4 0 0</inkml:trace>
  <inkml:trace contextRef="#ctx0" brushRef="#br0" timeOffset="700">1592 588 7992,'-25'-5'1978,"-4"-1"0,4-6 76,2 7-1771,4-1-291,2 13 205,-1-5 1,-1 14-288,-4-5 1,2 10-83,-8 2 1,2 6-118,-2-6 0,-1 8-157,6-2 0,1 2-437,6-3 0,2 3-574,3-8 0,5 0 1457,7-5 0,0-1 0,0 0 0</inkml:trace>
  <inkml:trace contextRef="#ctx0" brushRef="#br0" timeOffset="1005">1903 104 7979,'0'-32'860,"0"3"1238,-8 4-1299,7 15-331,-7 2-284,8 8 0,0 8-14,0 4 1,0 11 482,0 6-338,0 3 0,0 9-106,0-1 0,0 6-25,0-6 0,2 5-120,4-11 1,-3 10 100,9-9 1,-6-2-36,5-5 0,-1-6 57,1 1 0,-1-4-392,-4-2 0,-4 0-38,3 1 1,-3-1-149,-2 0 1,-2-1-47,-3-5 0,1 3-264,-8-9 0,1 7-491,-7-6 1,1-1 87,0-5 1104,-8 0 0,-2-7 0,-8-3 0</inkml:trace>
  <inkml:trace contextRef="#ctx0" brushRef="#br0" timeOffset="1154">1920 329 7979,'35'-33'1507,"0"4"0,1 3-445,4 3 0,3 3 52,3-3 0,2 6-733,-8 5 0,-1-1-256,-11 7 0,-3 0-494,-7 6 1,-3 2 199,-3 4 169,-5 11 0,-7 10 0,0 8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06.6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312 208 7919,'-9'-9'515,"1"1"1132,8 8-1209,-8 0 1,4 0-39,-7 0 0,5 0-172,-5 0 0,5 8 4,-6 3 0,1 3-71,-6-3 1,-1 10-35,1-3 0,0 3-156,-1-4 1,1 6 257,0 0-1295,-1 0 767,1 2 1,0-6-217,0 4 0,1-3-458,5-3 1,3-6-408,8 1 1380,0-8 0,0 3 0,0-7 0</inkml:trace>
  <inkml:trace contextRef="#ctx0" brushRef="#br0" timeOffset="191">122 295 7939,'-27'-6'865,"4"0"218,12 0 0,1 6 65,4 0-27,4 0-298,-5 0-542,7 0 0,2 8-55,3 4 1,-1 5-447,8 6 1,-1-4-578,6 4 1,7 2 640,-1-2 156,0 0 0,-6 2 0,0 2 0</inkml:trace>
  <inkml:trace contextRef="#ctx0" brushRef="#br0" timeOffset="1548">693 35 7935,'-10'-9'951,"-5"1"0,13 6-511,-4-4 263,4 4-173,2-5-175,0 7 0,8 0-140,3 0 1,7 0-28,5 0 0,6 0-100,11 0 0,4 0-172,8 0 0,-4 0-309,4 0 0,2 0 291,9 0 1,2 0-60,-7 0 1,7 2 18,-1 3 0,-5-3-8,-1 4 0,2-4-93,-3-2 1,-5 6-119,-6-1 1,-5 1-11,5-6 0,-14 6 94,3 0 1,-10 0 97,4-6 0,-14 0 10,2 0 1,-9 0 38,4 0-192,-9 0-99,5 0 138,-8 0 1,-10 5 282,-7 1 0,-8 8 0,-9-5 0</inkml:trace>
  <inkml:trace contextRef="#ctx0" brushRef="#br0" timeOffset="1842">762 641 7925,'-17'0'2740,"5"0"-1447,1 0-1178,7 0 63,-4 0 0,6 5 142,-4 1 1,4 13 117,-3-1 1,-3 5-12,2 0 0,-5-2-144,5 8 0,-2-6-228,2 5 0,5-4 123,-5 4 1,4-6-708,2 1 1,0 2-956,0-2 190,0 0 1,8-6 537,3 0 756,-3-7 0,15 5 0,-4-5 0</inkml:trace>
  <inkml:trace contextRef="#ctx0" brushRef="#br0" timeOffset="2050">1039 813 9289,'3'-11'2121,"9"-1"0,1 7-2072,16-7 0,-6 2 131,6-1 0,-6 1 40,6 5 0,-2 3-311,2-4 1,1 4 151,-7 2 1,6 0-1293,-6 0 0,6 0 270,-6 0 961,0 0 0,-5 8 0,-1 1 0</inkml:trace>
  <inkml:trace contextRef="#ctx0" brushRef="#br0" timeOffset="2335">1644 606 7927,'0'-10'2067,"8"3"-1589,1 7 762,1 0 1,3 2-569,-7 3 1,5 5-73,-5 7 0,6 8-156,-6 4 1,1-2-342,-1 2 0,-4 0-84,4 5 0,-4 1-223,-2-1 0,0 1 98,0-1 0,0-5-143,0 0 1,2-8-1112,3 2 1,-3-3 625,4-3 1,-2 0-1629,2 0 1242,-5-7 1120,7 5 0,0-13 0,1 6 0</inkml:trace>
  <inkml:trace contextRef="#ctx0" brushRef="#br0" timeOffset="2505">2076 675 7836,'-17'-8'0,"0"5"2639,-1-9 0,7 8-1312,-1-2 0,6 5-260,-5 1 1,-1 1-521,-5 5 1,-8 6-1206,-4 11 0,-7 11-144,-10 12 1,0 4 801,-12 2 0,-4 8 0,1 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05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0 640 7302,'18'0'-24,"-1"0"1,0 0-1</inkml:trace>
  <inkml:trace contextRef="#ctx0" brushRef="#br0" timeOffset="1768">484 70 7871,'-9'-8'982,"1"4"680,8-7-364,0 7-727,8-4 1,1 8-151,9 0 1,-1 0-8,0 0 0,1 2-19,-1 4 214,0 3-288,0 16 1,1-3-305,-1 6 1,0-1 40,1 2 1,-1 2-627,0-8 0,-5 6 159,-1-6 1,-7 6-190,2-6 1,2 0-154,-3-6 1,7 0-583,-6 1 0,1-7-547,-1 1 1880,-4-9 0,13 5 0,-5-8 0</inkml:trace>
  <inkml:trace contextRef="#ctx0" brushRef="#br0" timeOffset="1952">934 18 11622,'-8'-10'2837,"5"3"-2405,-9 7 0,0 7 158,-5 5 1,-8 3-446,-4 2 1,-3 8 46,-3 4 0,2 10-1532,5 1 1,-5 8 798,4-2 0,-4 4-2791,-1 2 3273,7-8 1,2 6 0,8-6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15.4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8135,'0'-11'62,"0"-1"611,8 8-375,-6-11 1,11 11 294,-7-8-302,0 9 0,-4-5-1394,3 8 582,-3 0-259,6 0 379,-8 0-1608,0 0 2067,-8 0-187,6 0 372,-5 0-260,-1 0 1,4 0 1060,-7 0-453,7 0 649,-4 0-318,8 0 714,0 0-734,-7 0-232,5 0 52,-6 0 233,8 0 488,0 0-962,0-8-404,0 6 145,0-5-174,8 7 1,1 0 77,8 0 1,-5 0-151,0 0 1,-1 0 62,6 0 0,1 2 32,-1 3 1,0-3 132,1 4 1,1-4-86,4-2 1,2 0 6,4 0 1,3 0-58,-3 0 0,4 0-121,1 0 0,-3 0 12,4 0 1,-10 0 73,9 0 0,-3 0-319,4 0 0,-7 0 66,1 0 0,-8-6-153,2 0 1,-3 1-62,-3 5 1,-6 0-23,1 0 0,-6 0-338,5 0 311,-7 0 0,4 2-833,-8 3 455,0-3-1289,-8 14 2149,-2-7 0,-14 9 0,-3-1 0</inkml:trace>
  <inkml:trace contextRef="#ctx0" brushRef="#br0" timeOffset="265">87 416 7952,'-9'0'1305,"1"0"0,8-2-835,0-4 0,2 4 355,4-4 0,5 4-310,12 2 1,-2 0 164,8 0 0,0 0-264,6 0 1,-1 0-145,1 0 1,1-2-481,5-3 1,-5 3-569,5-4 0,-5 4 378,-1 2 1,5 0 397,0 0 0,1-8 0,-7-1 0</inkml:trace>
  <inkml:trace contextRef="#ctx0" brushRef="#br0" timeOffset="5156">1125 139 7900,'-17'-8'174,"5"6"219,1-3-1466,7 3 815,-12 2 870,14 0-105,-5 0 387,7 0 1055,0 0-1697,7 0 1,-3 0-95,8 0 0,-6 0-45,5 0 0,1 0-117,5 0 1,6 0 70,0 0 1,8 2-111,-2 3 0,11 3-71,6 4 0,6 1 84,6-7 0,1 5-52,5-5 1,3 6 62,-4-7 1,4 1-138,3-6 0,-1 0 27,0 0 1,-2 0 89,-3 0 0,3 0 9,-4 0 1,-3 6-6,-2 0 1,1-1 17,-1-5 1,5 0-10,-5 0 1,-1 0 33,-5 0 0,6 0-15,0 0 0,-1 2 28,-5 4 1,0-4 14,0 4 0,0-4 5,0-2 0,5 0-49,1 0 0,5 0 6,-5 0 0,5 0-122,-5 0 0,7 0 124,-1 0 1,-3 0-112,3 0 0,-3 0 83,3 0 0,1-6 176,-7 0 0,-1-1-42,-5 1 0,0 4 88,0-4 1,-2-2-116,-4 3 0,2-1 148,-8 6 1,6 0-170,-5 0 1,1-6 52,-2 0 1,-3 1-159,3 5 1,-3 0 68,-3 0 0,1 0-101,-1 0 0,1 0 19,0 0 1,5-2 22,0-4 0,1 4 10,-7-4 0,3 4-10,3 2 0,-3-5 51,3-1 1,-3 0-18,-3 6 0,3 0 274,3 0 0,-4-2-82,5-4 1,-5 4 36,-1-3 0,1 3-91,5 2 1,-5 0-169,5 0 1,-5 0 21,-1 0 1,-1-6-209,1 0 0,-6 0 94,0 6 1,-6 0 81,5 0 1,-5 0-61,6 0 1,-2 0 58,2 0 1,2 0-4,-8 0 0,8 0-9,-3 0 0,3 0 12,-2 0 1,4 0 0,-5 0 0,5 0 8,2 0 0,-3 0 37,-3 0 0,4 0-44,-4 0 1,-2 0 221,1 0 0,-6 0-66,1 0 1,2 0 83,-2 0 1,5 0-60,-5 0 0,2 0 57,-1 0 0,-3 0-91,7 0 1,-4 0 7,4 0 1,-5 0 156,6 0 0,0 0-91,6 0 0,-7 0 93,1 0 0,-2 0-82,2 0 0,-2 0 75,-4 0 1,-4 0-107,4 0 1,-4 0 7,-1 0 1,5 0-17,0 0 1,0 0-116,-6 0-75,1 0 0,-1 0 88,0 0 0,-5 0 707,-1 0-185,-7 0 884,4 0-451,-8 0-2128,0 0 264,-8 0-3083,6 0 3943,-6 0 0,-7 0 0,-4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16.3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0 710 8028,'0'-12'-689,"0"1"1443,0 7-441,0-12 1,0 13 281,0-9 1,2 8 331,4-2-135,-4-3-221,13 7-205,-5-6 0,7 10-39,1 4 1,-1 5 145,0 12 0,-5-1-65,-1 6 1,1 3 73,5 10 1,0-5-167,1 4 1,-7-3-59,1-3 0,-7 1-493,7 0 1,-6-7 231,5 1 1,-7-6-289,2 6 1,-2-8-244,1 2 0,-3-9-625,4-3 1,-2-1-637,2 1-188,-4 5 87,5-14 988,-7 5 908,0-7 0,0-7 0,0-3 0</inkml:trace>
  <inkml:trace contextRef="#ctx0" brushRef="#br0" timeOffset="212">381 589 8028,'-2'-10'1423,"-4"4"1,2 4-415,-7 2 1,-1 8-427,-5 4 0,-6 5-144,0 6 1,-2-2-360,2 8 1,-2 0-311,-4 5 1,-2 1-128,8-1 1,-6-5-374,6 0 1,2-6 86,10 6 1,-3-8-807,8 2 1,1-9 1448,5-3 0,0 1 0,0 5 0</inkml:trace>
  <inkml:trace contextRef="#ctx0" brushRef="#br0" timeOffset="563">571 87 8188,'8'-17'665,"1"7"190,9 4 1,-1 5-90,0 1-482,1 0 0,-1 0 304,0 0-181,0 0 0,1 7-279,-1 5 0,-2 3-215,-3 2 1,-4 3-42,-8 3 1,0-4 195,0 4 0,0 2-712,0-2 0,-6 6 251,0-6 1,-7 2-66,1-2 0,-1-4 283,1 4 0,-1-9 433,7-3-145,-8 1 0,12-1 308,-3 1 1,3-6-28,2 5 1,2-7-129,3 2 0,7-3 137,11 3 0,2-4-340,4 4 1,4-4-545,-5-2 0,5 2-259,2 4 1,-1-5 739,1 5 0,-8 4 0,-2-1 0</inkml:trace>
  <inkml:trace contextRef="#ctx0" brushRef="#br0" timeOffset="963">1436 416 8059,'-8'-18'780,"4"3"-190,-7 3-142,7-3-14,-12 13-335,7-5 1,-8 7 54,-1 0 1,1 5-89,0 1 0,-1 9 96,1 3 0,0 1 35,-1 10 1,-1 0-99,-4 5 1,4 8-70,-4 5 1,6 2 169,5 3 0,-1 2-65,7 4 0,0-4-242,6 3 1,0-3-274,0-2 0,2 0-364,4 0 1,1-6 343,5 0 1,3-8-190,-3 3 0,9-7 589,2-5 0,0-4 0,-6-8 0</inkml:trace>
  <inkml:trace contextRef="#ctx0" brushRef="#br0" timeOffset="1242">1833 727 8086,'0'11'1378,"0"1"-1060,-7-8 0,3 11 276,-8-3-283,9 3 1,-7 4 151,4 4 1,2-1-101,-7 6 1,7-7-579,-2 3 1,2 1-106,-1-2 0,3 0-344,-4-6 0,4 0 362,2 1 0,2-3-800,4-4 1102,-4 5 0,13-14 0,-5 5 0</inkml:trace>
  <inkml:trace contextRef="#ctx0" brushRef="#br0" timeOffset="1454">2041 917 8086,'17'0'0,"-5"0"-42,-1 0 1,1 0-76,5 0 0,0 0 992,1 0 0,-1 0-265,0 0 1,1 6-420,-1 0 0,0-1 6,0-5 1,1 2-547,-1 4 1,2-4 90,4 4 0,-2-4-70,8-2 1,-8 0 327,2 0 0,4 7 0,0 3 0</inkml:trace>
  <inkml:trace contextRef="#ctx0" brushRef="#br0" timeOffset="1747">2785 675 8086,'17'0'-90,"-6"-6"48,1 1 0,-6-1 951,5 6 1387,-7 0-1021,11 0-858,-5 0 1,5 7-77,-3 5 1,3 5-111,-3 6 1,1 4 0,-1 8 0,3-1-61,-3 1 0,-3 5-170,3 1 0,-3-1-544,3-5 0,3 1 328,-3 5 0,-4-11-908,-3 5 1,3-6 558,-2-1 0,5-3-316,-5-7 1,0-1 203,-6 0 1,2-7 675,4-4 0,-5 3 0,7 1 0</inkml:trace>
  <inkml:trace contextRef="#ctx0" brushRef="#br0" timeOffset="1930">3217 762 8005,'-6'-12'4295,"0"0"-2881,1 9-970,-3-5 1,4 8 407,-7 0-597,-1 0 0,-5 8-223,-1 3 1,-5 5-418,0 1 1,-2 6-704,2 0 0,4 8 195,-4-2 1,-2 3 892,2 3 0,-8-1 0,4 1 0</inkml:trace>
  <inkml:trace contextRef="#ctx0" brushRef="#br0" timeOffset="2305">3649 87 8005,'-6'-19'0,"1"-4"0,-3 9 2109,2-3-564,4 11-690,-5-1-499,7 7-253,0 0 0,-6 7-230,0 5 1,-5 5 88,5 6 1,-2 4 132,2 8 1,4 1-135,-3 5 0,3-3 70,2 8 1,6-6 127,-1 7 1,9-9-55,-3 2 0,-1-3 177,1-3 0,-7-1-97,2-4 0,-4 2-50,-2-8 1,0 0-181,0-6 0,0 0 132,0 1 1,-8-7-427,-3 1 1,-7-3-119,-5 3 1,4-4-325,-4-8 1,4 0 118,2 0 0,-1 0-389,1 0 1,0-16 278,-1-7 1,7-8 771,-1-3 0,8-16 0,-3-4 0</inkml:trace>
  <inkml:trace contextRef="#ctx0" brushRef="#br0" timeOffset="2459">3615 191 8005,'17'-10'0,"0"3"292,0 7 0,7-2 478,-1-4 1,5 4-78,-5-4 0,6 4 153,-6 2 1,6 0-16,-6 0-501,0 0 1,-5 0-426,-1 0 1,0 0-501,0 0 0,1 6-262,-1 0 1,0 2 311,1-3 545,-9 5 0,-1 7 0,-8 0 0</inkml:trace>
  <inkml:trace contextRef="#ctx0" brushRef="#br0" timeOffset="2705">4237 381 8028,'17'-10'266,"7"3"-226,-1 7 0,-6 0 1215,-6 0 1,1 2-501,5 3 0,1 5 236,-1 7 0,-6 8-157,1 4 0,-8 10 102,1 1 0,3 14-449,-2-2 0,0 3 16,-6-3 0,-2 6-396,-4 0 0,-11 1 9,-12-1 0,-6 1-1698,-5 5 0,2 1 1004,-9-7 0,1-1 334,-6-5 1,1-8 0,-1-1-1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23.3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190 398 7990,'-9'-7'-467,"-5"3"388,9-8 0,-1 7 287,6-7 1,0 6-73,0-5 0,0 5 145,0-6-1,0 7-46,0-7-121,0 1 1,0-1 475,0 1-69,0 7-158,0-4-273,-8 8 1,-1 2 32,-9 4 0,7 5-19,-1 12 0,1 4-15,-7 8 0,3-1 59,3 1 1,-1 1-26,7 5 1,0-5 107,6 5 0,-5-5-141,-1-1 0,0-3-104,6-3 0,6 2 68,0-8 0,7 6-114,-1-6 0,3 0-406,2-6 0,1-1-35,-1-5 0,6 3-638,0-9 0,6 3 1140,-6-2 0,8-4 0,-4 5 0</inkml:trace>
  <inkml:trace contextRef="#ctx0" brushRef="#br0" timeOffset="256">554 485 7897,'0'-10'673,"0"3"1,0 8-436,0 5 1,0 4 329,0 7 0,0 0-140,0 1 1,0 1 100,0 4 0,0-2-777,0 8 0,-6-6 184,0 6 1,0-8-1674,6 2 1192,0 4 0,2-8-28,4 4 1,-2-11 572,7-7 0,-7 5 0,4 0 0</inkml:trace>
  <inkml:trace contextRef="#ctx0" brushRef="#br0" timeOffset="485">830 623 7741,'18'0'-772,"-1"-6"1052,0 1 0,0-1 753,1 6 1,1 0-634,4 0 0,-4 0-4,4 0 1,-4 0-638,-1 0 1,1 0 139,4 0 0,-8 0-263,8 0 0,-13 0-505,7 0-637,-3 0 863,3 0 643,-7 0 0,5-8 0,-5-1 0</inkml:trace>
  <inkml:trace contextRef="#ctx0" brushRef="#br0" timeOffset="765">1228 450 7957,'0'-11'108,"0"-1"0,2 8 39,4-1 0,-2 1 232,7-2 0,-5 4 625,5-4 1,-5 6-326,6 6 0,-1-2-276,6 7 1,-5 3-72,0 9 1,-1-2-191,6 8 1,-5-6-120,-1 6 0,-1-2-5,2 1 1,3-1-248,-4-4 1,-1 2-41,2 4 1,-1-4-501,6-7 0,-5-1 63,-1 0 1,-1 0 272,2 1 0,1-7-1702,-7 1 2135,7-8 0,-3 3 0,7-7 0</inkml:trace>
  <inkml:trace contextRef="#ctx0" brushRef="#br0" timeOffset="965">1626 537 7957,'-18'0'2160,"1"0"1,0 0-1999,0 0 1,-1 0 332,1 0 0,-2 7-259,-4 5 1,2 9-382,-8 2 0,2 2-194,-2-2 0,4-4-635,8 4 0,1 2 306,5-2 0,3-5-1646,8-7 2314,0 1 0,0-3 0,0-1 0</inkml:trace>
  <inkml:trace contextRef="#ctx0" brushRef="#br0" timeOffset="1311">1643 156 7900,'0'-17'0,"2"2"1039,4 3 1,3-1-282,9 7 1,1-8-101,4 3 1,-4 3-322,4 2 0,-4 5-230,-1 1 1,-1 0 15,0 0 1,-5 1-162,-1 5 1,-7 4-714,2 7 0,-4 6 497,-2 0 0,-8 6-453,-3-6 1,-5 6 368,-1-6 1,2 0 14,3-6 394,-3 1 904,5-1-763,0-7 0,10-3 171,12-7 0,11 0 167,6 0 1,4-6-134,1 1 1,6-9-894,1 3 0,-1 3-201,-5 2 1,-6-1-538,-1 1 1,-6 0 521,1 6 692,-4 8 0,-2-6 0,0 5 0</inkml:trace>
  <inkml:trace contextRef="#ctx0" brushRef="#br0" timeOffset="1595">2231 346 7699,'8'-9'655,"1"-6"1,3 13 22,-1-4 0,-5 4-230,6 2 0,-9 2 170,3 4 0,2 9-123,-2 8 0,1 8 84,-1-2 0,-2 3-338,8 3 1,-9 5-68,3 1 1,-4 5-381,-2-6 1,-8 2 197,-3-1 0,-3-3-974,3 8 0,-10-7 548,3 1 1,-3-4-963,4-1 0,0-8-36,-1-4 1432,1-4 0,-8-1 0,-2-1 0</inkml:trace>
  <inkml:trace contextRef="#ctx0" brushRef="#br0" timeOffset="2105">2542 70 7895,'-9'-8'5609,"9"0"-5639,11-3 0,5-3 176,1 9 0,0-3 367,0 2 0,1 4-476,-1-3 1,-5 3-338,-1 2 1,-5 2-580,5 3 0,-7-1 534,2 8 1,-4-1-332,-2 7 1,-6-1 118,0 0 1,-7 0 25,1 1 614,-3-1 1,0 0 930,3 1-750,4-9 1,8 1 276,0-4 1,8-5-255,4 5 1,5-4-28,6-2 0,4 0-1027,8 0 0,-1-6 164,1 1 603,-1-9 0,1 12 0,-1-5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8190,'18'-8'-352,"1"6"-157,4-4 0,-2 4 378,8 2 1,-2 0-191,2 0 321,3 0 0,-5 0 0,8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27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137 208 8058,'0'-9'-979,"0"1"747,0 0 228,0 7 0,-5-9 753,-1 4-88,0 4-156,6-5-290,0 7 4,0 0-89,-8 0 1,4 7 27,-7 5 1,1 5 210,-1 6 0,-5 4-98,5 8 1,1 5 196,-1 0 0,7 6-136,-2-5 0,-2 5-167,3-6 0,1 1-85,10-7 0,-3 1-263,9-1 0,1-5 43,11 0 0,-5-6-212,4 6 1,4-8-1007,2 2 0,1-9 1358,-1-3 0,4-7 0,-6 4 0</inkml:trace>
  <inkml:trace contextRef="#ctx0" brushRef="#br0" timeOffset="231">621 399 9032,'0'-10'23,"0"4"219,0 12 0,0 4 713,0 7 0,-5 0-452,-1 1 1,-6 5 8,7 0 1,-3 5-341,2-4 0,4 4-196,-3-5 0,3 2-1162,2-2 1,0-3 721,0 3 1,5-4 463,1-2 0,8 1 0,-5-1 0</inkml:trace>
  <inkml:trace contextRef="#ctx0" brushRef="#br0" timeOffset="469">967 572 7947,'-7'-2'1361,"7"-4"0,4 4-651,13-4 0,-4 4-298,10 2 0,2-2-191,-2-3 1,6 3-146,-6-4 1,8 4-154,-2 2 0,-2 0-699,2 0 0,-6 0 526,5 0 0,-6 0-1017,1 0 0,-4 0 127,-2 0 1140,-7 8 0,5-6 0,-5 5 0</inkml:trace>
  <inkml:trace contextRef="#ctx0" brushRef="#br0" timeOffset="724">1503 416 7947,'0'-12'0,"0"1"0,0 5 701,0-5 0,0 5 303,0-6-257,8 8 0,2-9 187,7 7-511,0 0 1,1 6-119,-1 0 1,0 8 91,0 4 0,3 5-89,3 6 0,-4-4 40,4 4 1,-2 2-348,2-2 1,-4 6 101,5-6 0,0 6-377,0-6 179,-1 8-382,-6-12 0,0 8-676,0-4 1,-5-4 267,0 4 0,-1-5-384,6-7 0,-5 4 1269,-1-3 0,-7-4 0,4-1 0</inkml:trace>
  <inkml:trace contextRef="#ctx0" brushRef="#br0" timeOffset="927">2143 468 8186,'-23'-16'399,"0"5"1,6-3 400,5 9 1,7-1 5,-7 6 1,6 0 1015,-5 0 1,-3 0-1256,-9 0 0,2 8-353,-8 3 0,0 12-1116,-5 6 0,-1 4 578,1 1 0,5 1-654,0-1 1,8-1-40,-2-4 1,6 2-1624,5-8 2640,-3 0 0,13-6 0,-6 0 0</inkml:trace>
  <inkml:trace contextRef="#ctx0" brushRef="#br0" timeOffset="1202">2282 191 8367,'-10'-8'3016,"2"7"-2294,8-7-559,8 8 1,7 0 50,8 0 1,1 8 50,-7 3 1,0 6 444,0 6 1,1 4-251,-1 8 0,0 1-86,1 5 1,-3 3-384,-4 8 0,-3 0-290,-8 0 1,-2-1-1049,-4 1 1,-5 0 751,-12 0 0,4-2-449,-4-4 0,1 2-5,-1-7 1049,4-1 0,-13-13 0,5-2 0</inkml:trace>
  <inkml:trace contextRef="#ctx0" brushRef="#br0" timeOffset="1561">2697 18 9157,'9'-7'1690,"7"5"0,-7-6 386,9 8-732,-1 0-916,0 0 0,0 0 78,1 0-597,-9 0 1,5 2-195,-8 4 0,-1 3-404,-5 9 0,0-1 48,0 0 1,-5 0 386,-1 1 1,-13 1-374,1 4 0,-1-8 74,8 8 0,-5-13 1079,5 7 0,3-9 476,2 3-169,4-7 0,10 4-415,3-8 1,14 0 129,10 0 0,7-2-691,10-4 1,10-5 87,7-12-214,-8 11 0,22-19 1,-12 12-1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4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4272 8206,'-11'-10'-1355,"-1"4"1228,8-3 1,-5 7 83,3-4 1,4 2 58,-4-2-47,4 4 112,2-13-94,0 5 379,0-7-220,0 0 0,6 0 97,0-1 0,0 7-196,-6-1 0,0 6 17,0-5 1,0-1-36,0-5 1,0 6 69,0-1 0,1 1-164,5-7 1,-4 1 3,4 0 0,-2-3 25,2-3 0,-5 2 16,5-8 1,2 6-11,-2-5 0,7 4 23,-1-4 0,1-1-1,-1-6 1,3 1-12,-3-1 0,3-5 17,2-1 0,0-5-5,1 6 1,-1-2 3,0 1 0,6-1 4,0-4 1,1-4-27,-7 4 0,6-4-2,0-2 1,2-6 11,-2 1 0,-4-7-1,4 7 0,-2-7-15,2 7 0,-5-5 15,-1 10 1,0-2 118,-5 14 0,-3-6-113,3 6 0,-2-6 142,1 5 0,3 1-114,-9 5 1,9-5 16,-3 0 1,7-9-21,5 3 1,-2-4 5,8-1 1,-1-9-62,7-3 1,0 3 64,-1 2 0,1-1-27,-1 1 1,-1 1 3,-4 5 1,2 0 4,-8 0 0,5 6-9,-4 0 0,-1 5 3,-6-5 0,0 8 4,0-3 0,1 5 0,-1 1 0,0 1-51,1-1 0,-1 1 48,0-1 0,6 0-42,0 1 1,6 5 21,-6 0 1,8 0-2,-2-5 0,3-1 18,3 1 0,0 1-1,-1 4 1,1-2-5,-1 8 1,1 0 1,0 6 0,-1 0-69,1-1 1,-1 1 63,1 0 0,7-1-70,4 1 1,-2 0 58,3 0 1,4-1 8,7 1 1,2 0-5,-3-1 1,-1 1-2,7 0 0,-5 0 16,5-1 0,-5 1 12,6 0 0,-9 1 21,3 5 1,1-3-37,-1 9 0,2-3 20,-3 2 1,-3 4-17,4-4 1,-4 4-7,-3 2 0,3-5-2,4-1 1,-2-2-3,7 3 1,0 1-16,7-8 0,6 3-219,5-3 0,-2-3 216,2 3 1,-8 2 12,2-1 1,-6 7-19,-6-2 0,3-1 41,-9 1 0,1 0 6,-6 6 0,0 0-15,-1 0 1,1 0 2,0 0 1,0 0 3,0 0 1,0-2 212,0-4 0,0 5-234,-1-5 1,-3 4 74,4 2 1,-4 0-81,10 0 0,4-6 16,1 0 0,-2 1-2,3 5 1,-7-6 15,7 0 0,-8 0 3,1 6 0,-3 0-13,-2 0 1,0 0 1,0 0 1,0 0-3,-1 0 0,3 0 2,4 0 1,-4 8-74,3 3 1,-3-1 65,-2 2 1,-6-1-10,0 6 0,0-5-12,6-1 1,0 1-2,0 5 1,-6 3 22,0 3 0,-7-4 3,1 4 0,-3-2 16,-3 2 1,1-2-27,-1 8 1,-7-6-40,-4 6 0,2-2 42,-2 2 1,6 3-70,-6-3 1,0-2 18,-5 2 0,5-6-14,0 6 1,0-6 55,-6 6 1,-5-6 2,-1 5 0,-1-4 72,1 4 1,3-5-88,-9 6 0,1-6 107,-6 6 0,0-6-76,0 6 0,0-6 10,0 6 0,0 0-9,0 5 0,0 1-8,0-1 0,0 1-37,0 0 0,0-1-11,0 1 0,0-3 25,0-3 0,0 4 9,0-4 0,0 1 66,0-1 1,6 4-39,0-4 0,7 3 7,-1 3 1,-3 0-11,3-1 1,-1 1 7,7-1 1,-1 1 5,0 0 1,0 1-6,1 4 1,-1-3-30,0 3 0,-1 3 22,-5-3 1,5 6-43,-5-6 0,3 6 18,-3-5 0,5 5-3,-5-6 1,2 3 6,-1-3 1,1-2-5,-7 8 1,6-5 0,-6 5 1,-1-2 1,-5 2 0,0 4 21,0-4 0,0-1-19,0 1 1,0-6 11,0 6 0,2-6-2,4 7 1,-4-9 6,4 2 0,-4 3 50,-2-3 1,2 6 9,3-6 0,-3 3-17,4-3 0,-4-3 12,-2 3 1,0-4-68,0-1 1,6 0 31,-1-1 0,1 3-51,-6 3 1,0-3 54,0 3 0,-2 2-162,-4-1 1,5 5 117,-5-6 1,-2 8-14,2-2 1,-5-4 15,5-1 1,-5 1-2,5-2 1,-6 1 25,6-7 1,-5 1-25,5-1 1,-7-5 18,1 0 1,3-6-8,-3 6 0,2-8 34,-1 2 1,-4 2 16,3-2 1,-3 0 107,-3-5 0,1 1-95,0 4 0,-1-2 19,1 8 0,0-8-184,0 2 1,-1-2 140,1 2 1,0-4-131,-1 4 1,-1-3 75,-4-3 0,2 0-175,-8 1 1,2-7 2,-2 1 1,-3-7 83,3 7 1,-6-8 98,-5 2 0,4-3 7,-5 3 0,-1-4 65,2 4 0,-3-4-104,3-2 1,9 0 180,-3 0 1,3 0-132,-4 0 0,3 0 163,3 0 0,-4 0-76,4 0 1,-3 0 7,-3 0 1,0 0-114,1 0 0,-6 0 6,-1 0 0,-1 7-50,2 5 0,-5-2 87,-6 1 1,4-1-235,1 1 1,6 5-6,-6-5 1,7-1 99,-1 1 1,-2-5 69,1 6 1,5-9-2,1 3 1,5 2 25,-11-2 0,3-1 8,-3-5 0,3 6 11,-8 0 0,0 5-27,-6-5 0,0 2 137,0-2 0,-5-3-102,-1 9 0,-6-6 2,7 5 1,-7-1-22,7 1 0,-3-1-1,3-4 1,-3-4-9,-3 3 0,-3 3-1,9-2 0,-7 0-3,7-6 1,-9 2 7,3 3 1,1-3-21,-1 4 1,-6 2 65,-6-2 0,-6 1-182,6-1 1,-6-4 159,7 4 0,-1 1 5,5-1 1,-5 6-31,1-7 0,-1 1 5,5-6 1,7 0-137,0 0 1,1 0 139,-1 0 1,-3-6 123,9 1 0,-1-7-129,6 6 0,-2-5 176,-3 5 0,3-5-67,-4 5 1,5-6-39,1 6 0,0-1-26,0 1 0,-6 4 21,1-4 0,-1 2 54,6-1 0,2 3-119,4-4 0,-4 4-85,4 2 0,-4-2 7,-2-4 0,0 5 37,0-5 0,-1 4 24,-5 2 0,4-6 0,-4 0 1,5 1 0,1 5 1,2-6 4,4 0 0,-4-6 149,4 7 1,1-9-81,-1 3 1,6 1 187,-6-1 1,2-1 1,-2-5 1,-2-1 41,7 1 1,-5 6-219,6-1 1,-1 1 11,7-7 0,-1 7-20,1-1 1,1 6-7,4-5 0,-2 5-257,8-5 1,-5-1 55,4-5 0,-1 0-10,2-1 1,4 1 134,-4 0 0,4-3 110,2-3 0,-6 4-62,0-4 1,-1-4 122,7-2 1,-6 3-20,0-3 1,-2 6 176,2-6 0,2 8-157,-8-2 1,8 3 1,-2 3 0,4-4-570,1 4 1,1-4-219,0 9 0,-1-3 625,1-3 0,-8-7 0,-2-2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47.0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277 380 19248,'-34'-7'-479,"5"-1"1,0-5-375,-2 1 104,6 8 1,1-9 0,6 5 399,1-1 0,0-1 204,-1-2 1,9-3 52,3 3 0,2-3-85,-2-2 1,4-6-228,-3 0 0,3 0 246,2 5 1,2-5 598,3 0-333,-3 0 0,8 6 284,-4 0 1,-2 5-359,7 1 0,1 7 770,5-2 1,2 4-226,4 2 0,-2 0-80,8 0 1,2 0-3,9 0 1,-3 0-67,3 0 1,4 8-295,2 3 0,2 3 1,-1-3 1,4 5-135,1-5 1,2-1-261,10 1 0,-1-1 161,6 1 0,8 3-113,4-8 1,-3 5 159,3-5 0,6 5-153,5-5 1,-42 1 0,0 0 239,48 4 0,-2-1 30,2 1 0,-8 1-4,2 5 0,-3 0-54,-3 1 0,1-1 7,-1 0 0,-7 1-57,-4-1 1,2 0-18,-2 0 1,0 7-92,-6-1 1,0 0-164,0-6 1,0 2 114,0 4 1,-1-4-9,-5 4 1,4-3 145,-3-3 0,3 0 6,2 1 1,-5-1 102,-1 0 0,0 0-115,7 1 0,-7-1 118,0 0 0,1 1-8,5-1 0,-6-6 66,1 1 1,-3-2 17,3 1 1,1 4 70,-7-3 1,1-2-40,-1 1 0,-6-5 30,0 5 0,0-1-184,-6 2 0,-2 3 163,2-4 0,-8-3-118,3-2 1,-5 2 201,-1-3 0,-6 7-326,-1-6 1,-6 1 143,1-1 0,-10-4 9,-1 4-86,-1-4 0,6-2 389,1 0-62,-9 0-58,7 0-531,-14 0 279,5 0 294,-7 0-1995,0 0 1725,-7 0 0,-3 7 0,-7 3 0</inkml:trace>
  <inkml:trace contextRef="#ctx0" brushRef="#br0" timeOffset="348">4947 761 27097,'-10'-27'-7742,"2"2"4599,8 8 683,0-1 1971,0 1 1,2 2 740,4 3 607,-4 5-367,13-1 1,-11 6-182,8-4 731,-9 4 0,7 2 16,-4 0 1,3 6-258,9 0 1,-1 7-123,0-1 0,1 3-225,-1 2 0,2 1-209,4-1 1,2 6-399,4 0 1,9 6 7,-3-6 1,5 8 30,1-2 0,-5-3-228,5 3 1,-5-6 272,-1 6 1,-3-2 7,-3 2 0,-6 2-260,-11-8 1,-5 7-189,-7-1 0,-3-2 221,-9 2 0,-23-6 90,-22 6 0,-20-6 201,-15 6 1,-2-2-642,37-13 1,-2 0 0,0 3 0,-1-1 445,-9-1 0,0-1 192,4 2 0,-1 1 0,-5 0 0,0 0 0,2 1 0,0-1 0,-1 0 0,-1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1:48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1384 8424,'0'-11'-390,"0"-1"0,2 3 719,4-3 0,-4-3-60,4 3 0,-3-3 116,3-2 0,-2-1 86,8 1 164,-1 0-296,6 0 0,1-1 24,-1 1 1,6-6 83,0 0 1,8 6-71,-2 5 0,-2 2-108,1-1 0,-5 3-272,6 8 0,-8 2 88,2 4 1,-3 3-54,-3 9 0,0-1-195,1 0 1,-3 6-197,-4 0 1,3 6 187,-8-6 0,-1 6-111,-5-6 0,-1 8 440,-5-2 0,-4 3-127,-7 3 1,-8 5 229,-4 1 0,-4 7-66,-1-2 0,-7 10-95,1 1 0,-2 9-132,1-3 0,3 4-415,-8 2 1,8 6 461,-3 0-1186,12-7 786,-3-9 0,12-7-500,-3 0 1,6-8-190,6-4-88,3-11 243,8-4 919,0-15 0,0-18 0,0-11 0</inkml:trace>
  <inkml:trace contextRef="#ctx0" brushRef="#br0" timeOffset="195">139 1972 8424,'10'-23'249,"-4"0"0,-3 0 336,3 6 1,-2 2-147,8 3 1512,-1-3-1245,6 13 1,1-12-24,-1 9 0,0-1-210,1 6 1,-1 0-192,0 0 1,0 2-14,1 3 0,-1 5-396,0 7 1,-1 3-378,-5 3 0,5 4-516,-5 7 1,-1 1 149,1-1 1,-7-1-766,2-4 1,-4 2-345,-2-8 1979,0 0 0,7-6 0,3 0 0</inkml:trace>
  <inkml:trace contextRef="#ctx0" brushRef="#br0" timeOffset="337">745 1903 8424,'17'0'0,"-6"2"1540,1 4 0,-8-2-669,1 7 1,-3 1-147,-2 5 0,6 2-729,0 4 0,2-1-874,-3 6 1,-3-7 759,4 3 0,2-3 227,-3 2-109,9-12 0,3 12 0,10-13 0</inkml:trace>
  <inkml:trace contextRef="#ctx0" brushRef="#br0" timeOffset="722">1384 1229 8480,'6'-27'0,"0"4"0,7 4 624,-1 1 0,11 1 900,6 0 0,11-2-227,6-5-829,4 5 1,2-6-353,0 8 0,0 0-369,0-1 0,-6 7 120,0-1 0,-13 3-214,1-3 0,-5 3-1052,0 3 1,-10 4 685,-7-4 0,-9 2-293,3-1 0,-6 1 462,-6-8 0,-5 1 271,-12-7 1,4 7 468,-4-1 1,-2 3 93,1-3 1,1 4-110,6 8 0,0 8 361,0 4 0,5 11 672,0 6 0,1 11-447,-6 6 1,5 4 173,1 2 0,-1 6-441,-5-1 0,1 8-192,5-1 1,-3-3-431,9 3 0,-7-7-479,6 7 0,1-14 331,5 2 0,0-6-393,0 0 1,0-4-2123,0-7 2785,0-8 0,7-2 0,3-8 0</inkml:trace>
  <inkml:trace contextRef="#ctx0" brushRef="#br0" timeOffset="859">2197 1609 8459,'17'-7'0,"1"-5"0,-1 4 2047,0 3 0,3 3-1188,3 2 1,-4 7-989,4 5 1,-2 3-222,2 3 1,-10-1-614,5 0 1,-12 6 732,-1 0-1027,-10 8 1257,-5-4 0,-15 15 0,-2 2 0</inkml:trace>
  <inkml:trace contextRef="#ctx0" brushRef="#br0" timeOffset="999">1955 2145 8327,'0'-34'2085,"0"15"0,4 5-1661,7 20 1,9-2-1320,14 7 1,-5-5 242,0 6 0,-10-7-738,-2 7 1390,1-1 0,-9 7 0,9-1 0</inkml:trace>
  <inkml:trace contextRef="#ctx0" brushRef="#br0" timeOffset="1488">3217 260 8494,'0'-32'1224,"0"3"1841,0 12-2476,-7 9 0,3 16-272,-8 3 1,5 12-699,-11 6 0,5 4 270,-10 1 0,4 7-357,1-1 0,1 0 214,0-5 1,7-2-8,4-5 1,4-3 72,2-7 1,8-3-332,4-3 0,-1-5 253,7-7 1,-5 0 323,10 0 1,-4-7 375,-1-5 1,-7 2-243,1-1 1,-1 5 166,6-5-449,1 7 0,-1-4-472,0 8 229,1 0 0,-7 0-1379,1 0 1198,-9 8 0,5 1-598,-8 9 1076,0-1 1,0 0-71,0 1 986,0-1 1,0 0-286,0 0 1,0-5 856,0-1-664,0 1 0,2 0 1609,4-1-1968,-4-7 1,7 4-301,-3-8 1,-2 5-1123,8 1 0,-7 0 680,7-6 0,-1 0-1283,7 0 1596,-1-8 0,8-9 0,2-10 0</inkml:trace>
  <inkml:trace contextRef="#ctx0" brushRef="#br0" timeOffset="1846">3926 18 8448,'10'-7'1350,"-2"5"1883,-8-6-2764,0 8 0,-8 10-425,-4 7 1,-3 2-39,-2 10 0,-6-6 188,0 6 0,0-8-5,5 2-163,1 4 0,7-8-210,5 4 1,10-11 96,7-7 1,11-3-209,6-2 1,9 0 235,3 0 0,5-7 161,-6-5 1,0 3-227,-5-3 0,0 8 136,-1-2 0,-7-1-331,-4 1-209,-4 0 16,-9 6 0,-2 2 181,-8 4 0,-8 2-59,-4 3 1,-9 4 194,-2-3 1,-7 3-184,1 3 556,4-1 1,2 0-48,11 1 80,4-9 103,8 7 0,2-15 246,4 5 1,4-4-220,7-2 1,0 0 39,1 0-624,-1 0 0,0 6-555,1 0 0,-9 1-578,-3-1 1376,-4 4 0,-25 15 0,-6 2 0</inkml:trace>
  <inkml:trace contextRef="#ctx0" brushRef="#br0" timeOffset="2208">3511 796 8489,'0'-17'0,"0"0"831,0 7 1,2-3 0,4 7 1339,6 2 0,3-3-422,2 1-1323,1-8 1,-1 12 0,0-3-220,0 3 1,-5 2-814,-1 0 0,-1 2-140,2 3 0,-3 3-1056,-3 4 0,-4 9 926,4-4 0,-6 12 876,-6 0 0,-11 3 0,-10 3 0</inkml:trace>
  <inkml:trace contextRef="#ctx0" brushRef="#br0" timeOffset="2376">3235 1350 8483,'-20'29'-1,"-3"-1"0,4-4 1850,-4 4 1,12-1-863,5 2 0,4 4-422,2-4 0,0-3-440,0 3 0,0-2-323,0 2 1,2 2-63,4-8 0,-4 6-442,3-6 0,3 0 218,-2-6 1,5 0-141,-5 1 0,2-9-2319,-2-3 2943,-5-4 0,15-2 0,-7 0 0</inkml:trace>
  <inkml:trace contextRef="#ctx0" brushRef="#br0" timeOffset="2813">3632 1056 8470,'27'-35'308,"0"8"77,-4 4 0,4 4-182,8 2 1,1 1 141,5 5 0,-3-4-204,8 3 0,-7 2-26,1-1 0,-4 7-95,-1-2 1,0 4 31,-1 2 1,-5 0-114,0 0 0,-6 0 140,6 0-53,-8 0 1,2 2-153,-12 4 1,3-2 64,-8 7 1,-1-5 260,-5 6 0,0-7-190,0 7 1,0-6 155,0 5 0,0-5-57,0 6 0,0-7 58,0 7-94,0-1 1,6 7 4,0-1 1,0-5 75,-6-1 1,0 1-21,0 5 1,0 8 198,0 4 1,0-2-144,0 1 1,0 3 178,0 9 1,-2-1 5,-4 7 1,2 0 7,-7 6 1,1 0-32,-1 0 1,-5 0 44,5 0 1,-3-2-176,3-4 0,-3 2-153,8-8 1,-5 0-93,5-5 1,0-6 84,6 0 0,-2-6-207,-3 5 1,3-6-193,-4 1 234,4-4 0,0-2-717,-4 0-19,5-7 0,-9 4-2197,4-9 1609,-3 1 1427,-9-6 0,-7-15 0,-2-5 0</inkml:trace>
  <inkml:trace contextRef="#ctx0" brushRef="#br0" timeOffset="3276">3511 1454 8473,'0'-18'-17,"0"-5"94,0 0 1,6 0 187,0 6 0,2 5 309,-3 1 0,-1 1 445,8-1-42,-8-5-454,3 14-302,-7-5 0,0 16 120,0 9 1,0 1-1,0 10 1,-2-1-478,-3 7 1,3-6 170,-4 0 1,-2-1-520,2 7 0,-5-8 129,5-4 24,0 4 1,4-8-409,-3 4 168,3-11 1,-4-5 209,12-7 1,3-7 123,9-5 0,1-9-91,4-2 1,-2-6 109,8 6 0,-2 0 424,2 6 1,3 7-185,-3 4 1,-2 4 272,2 2 1,-8 2 86,2 4 0,-4 4 213,-1 7 0,-9 2-274,-3 4 1,-4-3 86,-2 3 1,0-4-174,0-2 1,-6 0-322,0 1 0,-7-9-23,1-3 1,3 2 78,-3-2 1,3-3-50,-3-8 1,-1-5 106,7-7 0,-6-6 2,7 0-48,-1-8 0,0-2 1,0-7 17,2 1 1,4-3-698,6 2 0,4-1 306,7 7 0,0 7-844,1 4 1,5 4 1234,0 1 0,15 1 0,-1 0 0</inkml:trace>
  <inkml:trace contextRef="#ctx0" brushRef="#br0" timeOffset="4351">5293 105 8468,'0'-25'1934,"-8"6"339,6 1 0,-6 18-1133,8 12-1211,0 3 0,0 2 182,0 1 1,0-1 161,0 0 1,0 1-223,0-1 1,0 6 95,0 0 1,0 2-1125,0-2 1,0-4-60,0 4 1,2-5-681,4-7 0,-2-1 953,7-4 0,1-6 169,5 0 1,0-8 195,1-9 0,7-1 398,4 1 0,-3 0 0,3-1 0,-8 3 0,2 3 0,-3 5-92,-3 7 0,-6 0 484,1 0 1,-8 2 541,2 3 1,-4 7-185,-2 11 0,-8-4 493,-4 4 0,-5 2-581,-6-2 0,-2 8-308,-4-2 0,-3-2-341,3 2 1,2-6-91,-2 6 0,2-3-41,-2 3 0,-3 4 83,3-4 0,2-2-246,-2 1 0,8-1 94,-2 2 1,0-4-17,6-8 1,-5 1 201,11-1 0,3 0-47,2 1 1,4-1 129,2 0 1,-5-5-77,-1-1 1,0-5-24,6 6-80,0-9-313,0 13 371,0-14 1,2 5-27,4-7 0,-2-2-197,7-3 0,1-3 112,5-3 1,8-5-526,4 5 0,-2-3 224,2 3 1,-1-3-81,7 8 0,0-5 272,-1 5 1,-1 0 446,-4 6 1,1 2 62,-7 4 1,0-2 493,-5 7 0,-1 1-102,0 5 1,-1 1-277,-5-1 0,-3 6 126,-8 0 1,-4 6-204,-7-6 0,-3 8-409,-15-3 1,0 3 52,-5-2 0,5-2-403,0-4 0,2-10 170,-1 5 1,-3-13-79,8 1 0,0-4 110,5-2 0,7-2 128,-1-4 1,8-5-165,-1-12 0,3 2 143,2-8 0,9 0 92,9-6 0,1 9 28,10 3 1,-6 3 185,6 3 1,-6 7-52,6 5 1,-8 3 157,2 2 0,-4 0 429,-2 0 1,-1 2-303,-5 3 0,-3 5 150,-8 7 1,-2 6-112,-4 0 0,-5 6-563,-12-6 0,-4 8-172,-8-2 1,-1 4-287,-5 1 0,3-1 317,-8-4 0,1 1-112,-1-7 1,6 0 110,11-5 0,-2-3-87,8-3 0,2 3 1013,10-3 136,-5 3-121,14 2 0,8-1-299,11-5 0,18 3 125,0-9 0,11 1-196,0-6 0,2 0-12,-2 0 0,4 0-574,-4 0 1,2 0 232,-2 0 0,-4-6-996,-7 1 0,-8-7 535,-4 6 0,-6-1-500,-5 1 0,-4 2 328,-8-8 1,-2 1 256,-4-6 1,-4-1 251,-7 1 0,-6-6 192,0 0 0,-6-8 0,6 2 0,-6-3 0,6-3 0,0 6 0,6 0 0,-1 8 0,1-2 0,2-2-83,3 2 187,-3 0 0,13 6 476,-4 0 358,4 7 768,2-5-976,0 13 1,0 4-195,0 15 1,0 4 508,0 14 0,-2 5-419,-3 18 1,1 5-142,-8 12 1,6 15-844,-5 8 1,5-38 0,0 1 357,-2 0 0,-1-1 0,0 3 0,-1 1 0,-1 2 0,-1 1 0,-2-1 0,1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2:28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347 571 8044,'0'-17'491,"0"6"1055,0-1-793,0 8 0,-2-3 1038,-4 7-1182,4 0 0,-7 2-6,3 3 1,2-1-122,-8 8 0,7-7-6,-7 7 1,6-1-65,-5 7 0,-1 5-108,-5 0 0,0 8-38,-1-3 0,1-1-43,0 2 1,-6 6 28,0 5 1,-6-1-130,6-11 1,0 3-162,5-8 0,7 0-161,-1-5-835,9-1 34,-5 0 1,10-7 492,4-5 1,3-3 55,8-2 0,1 0 90,-1 0 0,0 0 257,1 0 1,-1 0 57,0 0 0,-5 2 245,-1 4 0,-1 4 144,1 7 0,-1 0 493,-4 1 1,-4 5-85,3 0 1,-3 7-259,-2-1 0,-2-2 257,-3 2 0,3-8-26,-4 2-359,-4 4-419,9-8-619,-7 6 206,8-15-25,-8-2 1,6-10 56,-4-4 1,5-6 126,1-11 1,5-6-591,1-11 1,8-4 314,-3-8 0,4 0 203,3 0 1,5 0 90,0 1 1,8 6-15,-3 5 0,3 3-10,-2 3 0,4 5 14,-5 0 1,-1 14 99,2-2 0,-8 5-292,2 1 588,-3 3 1,-3 8 450,0 0-50,-7 0 1,-3 2-96,-7 4 1,0 3 379,0 8 1,0 1-330,0-1 1,0 0 95,0 1 1,0 5-205,0 0 1,-5 0-103,-1-6 0,0 0-348,6 1 109,8-1-163,-6 0 1,11 1-163,-7-1 1,6-6 153,-7 1 1,7-6-142,-6 5 93,7-7 170,-11 11 0,6-5 55,-8 7 0,-8-5-57,-4-1 1,-3 1 111,-2 5 0,-1-1 41,1-5 0,0 2 168,0-7 1,5 0 130,1-6-50,-1 0 1,0 0-248,1 0 0,7-2-115,-2-4 1,4 2-451,2-7 0,8 7 6,4-2-41,3-3 0,2 7 180,1-4 1,-1 4 106,0 2 0,0 0 125,1 0 0,-7 6 142,1 0 0,-6 1-145,5-1 1,-5-4 16,5 4 0,-5-4-406,6-2 0,-7 0 194,7 0 0,-1-14-860,7-3 1,-1-14 189,0-3 1,6 3 28,0-9 1,2 9 515,-1-4 0,-5 6 124,4 6 0,-4 12 229,-2-1 0,1 8-121,-1 4 0,-6 2 566,1 4 0,-6 4-300,5 7 1,-7 6 1162,2 0 1,-4 6-296,-2-6 0,0 6 949,0-6-1677,0 0 1,0-6-428,0 1-476,0-9 630,7-1 0,1-16-1218,4-3 1,3-7 541,-3-5 0,3-6 712,2-11 0,-7-4 0,-2-8 0</inkml:trace>
  <inkml:trace contextRef="#ctx0" brushRef="#br0" timeOffset="304">1229 381 7995,'9'-46'0,"9"0"0,-1 6-674,6-6 1,2 13 371,-2-2 1,0 10 328,-6-3 0,-1 6 827,-5-1 752,5 12-547,-14-5 119,5 14 361,-7-5-582,0 7-351,0 7 0,0 3-189,0 7 0,0-5-163,0-1 0,0-5 29,0 6-305,0-1 1,0 7 159,0-1 0,2 0-57,4 0 0,-4 1 27,4-1 0,-4 6-279,-2 0 1,5 14 127,1-3 0,0 18 107,-6 0 0,0 19-24,0 4 1,2 10-448,3 7 1,-3-41 0,-2 2 118,3 4 1,0 1 0,-1 4 0,-2 1 126,0 0 0,0 1 1,3-2-1,0 0-70,0-4 0,0 0 0,0 0 0,-1-1-417,-1-5 1,-2 0 0,1 46-90,0-18 0,0-3 223,0-7 1,0-9 154,0-3 0,0-6-719,0-6 1078,0 4 0,0-14 0,0 4 0,0-3 0,0-2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2:5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173 208 8023,'-17'-9'-21,"5"-5"765,1 8-105,7-7 471,-4 11-260,8-6 76,-7 8-474,5 0 1,-6-2 293,8-3-315,0 3-146,0-6-174,0 8-1395,0 0-33,8 0-446,-6 0 1763,13 0 0,-13 8 0,6 1 0</inkml:trace>
  <inkml:trace contextRef="#ctx0" brushRef="#br0" timeOffset="368">52 225 7962,'-17'0'885,"0"0"-442,7 0 1518,2 0-914,8 0 109,0 0-460,8 0 1,-4 0-128,7 0 0,7 0 56,5 0 1,2 0-193,-2 0 1,4 0-10,7 0 1,1 0-287,-1 0 0,7 0 20,-1 0 0,2 0-118,-1 0 1,-5-1 7,5-5 0,-7 4-123,-5-4 0,2 2-137,-8-1 1,0 3-397,-6-4 0,0 4-327,1 2-577,-9 0 204,-1 0 349,-8 0 257,0 0 0,-2-6 48,-4 0 1,-3 1-194,-9 5 0,-1-6 240,-4 0 1,2 0 8,-8 6 1,6 0 13,-6 0 584,8 0 0,-10 0 0,7 0 0,-3 0 0,5 0 0,-2 0 0,6 0 0,1-7 0,0-3 0</inkml:trace>
  <inkml:trace contextRef="#ctx0" brushRef="#br0" timeOffset="577">260 122 7962,'-10'0'580,"-5"0"831,13 0-3,-6 0-555,8 0 1,2 7-60,4 5 0,-4 3 280,4 3 0,1 5-530,-1 0 0,0 2 24,-6-2 0,0-4-506,0 4 1,2-4 73,3-1-1618,-3-1 1299,6 0 0,-8-5-1814,0-1 741,0-7-411,0 4 378,8-8 1,-6-2 493,3-4 5,5-4 0,-6-9-42,7-4 191,-7-4 641,12-7 0,-14-1 0,11 2 0,-7 5 0,7-13 0,-3 5 0</inkml:trace>
  <inkml:trace contextRef="#ctx0" brushRef="#br0" timeOffset="726">485 18 7873,'17'-10'992,"0"3"0,-5 7 885,-1 0-1013,-7 0 0,4 2 148,-8 3 0,0 5-557,0 7 0,-8 6-35,-3 0 1,-5 8-715,-1-2 1,-8 4-646,-4 1 0,2 5 2,-2-5 0,6 10 329,-6-9 608,8 3 0,-11-3 0,5 0 0</inkml:trace>
  <inkml:trace contextRef="#ctx0" brushRef="#br0" timeOffset="1611">104 675 7862,'-17'0'-1039,"7"0"519,3 0 699,7 0 995,0 0-704,0 8 1,1-6 56,5 3 0,4-3-240,7-2 0,6 0-48,0 0 0,6-5-80,-6-1 0,6-8-114,-6 3 1,2 1-249,-2-1 0,-10 7 58,5-2 1,-11 4-516,5 2 549,-8 0 113,4 0 0,-8 8 5,0 3 0,-8 5 170,-4 1 1,-3 6 237,-2 0 1,-1 6-141,1-6 1,2 2 235,3-2 0,-3-4-210,3 4 0,-1-3-123,1-3 1,3-6-25,3 1 1,4-6-104,-4 5-324,4-7-711,2 4 278,0-8 0,2 0 318,4 0 0,5-8-285,13-3 0,-5-5-96,4-1 333,4-8 164,-8 6 1,12-4-70,-8 11 171,7-3 0,-10 7-17,3-3 333,-4 3 265,-9 8 0,-3 8-233,-7 3 1,-2 6 306,-3 6-298,-5-3-106,-15 12 0,6-11-14,-4 8 1,-2 0-80,2 6 1,-8-1-276,2 1 0,2-6 166,-2-1 1,2-6 14,-1 1 1,3-4 494,7-2 0,1 0-216,0 1 1,1-7-127,5 1 0,3-6-26,8 5 1,0-5 6,0 5 1,8-7 31,3 2 0,13-4-13,4-2 1,7-2-48,5-4 0,-1-3-50,7-9 0,-8 1 2,3 0 0,-5-1 42,-1 1 0,-3-4-332,-3 4 1,-4-8 82,-8 13 0,-1-7-47,-5 8 1,3-5 10,-8-1 1,-1 5-29,-5 1 1,-2 5 318,-3-6 0,-5 3 0,-7-3 0,-1-3 0,1 13 0,0-4 0,7-3 0,-13 7 0,12-6 0,-14 8 0,15 0 0,-3-2-22,7-4 62,0 4 460,6-5 554,-8 7-270,6 0 239,-5 0-606,7 7 14,0 11 0,0 9 1,0 9 704,0 5-600,0 10-255,0 3 0,0 12-295,0-9 0,0 9-435,0-3 1,0-4-334,0-1 1,0-6-1083,0-6 1,0-4 1863,0-7 0,7-8 0,3-2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2:5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7832,'-10'0'1555,"2"7"1,10 1-742,4 4 0,-2 3 228,7-4 1,-5 5-228,6 1 0,-3 6-311,3 0 1,-3 0-208,-3-5 0,-2-3-327,8-4 0,-7 3-617,7-8-106,-8 7-740,11-3 790,-13-1 1,6 1-2114,-8-4 1376,0-4 838,0 5-77,0-7-296,0 0 659,0-7 1,0 3 99,0-8 1,2 1 220,3-7 0,-3 7-49,4-1 1,2 1 103,-3-6 0,7-1-14,-6 1 0,5 0 260,-5-1-220,8 1 1,-11 6 0,9-1 428,1-1 1,3-3-48,1-1 0,0 2 145,1 3 1,5-3-146,0 3 1,6 2 54,-6-1 1,7 7-128,-1-2 1,-2 4-99,2 2 1,-8 2-81,2 4 1,-4-2 37,-1 7 1,-3 1-280,-4 5 1,-3 1 1,-8-1 0,0 6-4,0 0 1,0 0 8,0-6 0,-8 3-149,-3 3 0,-4-4 76,-3 4 1,-5-10-83,0-1 0,0-6-36,6 5 1,-6-7 112,0 2 1,0-4-9,5-2 0,1 0-15,0 0 0,5-2-13,1-4 0,7 2 2,-2-7 1,-2 5-339,3-6 386,-1 9 1,6-7-79,0 4 233,0 4 1,8-11-111,3 7 0,-1-2 89,1 3 62,1 3-111,5-6 0,-5 8 224,-1 0-224,-7 0 1,11 0 24,-3 0-61,-4 0 0,-1 2-10,-7 4 1,0-3 24,0 9 0,-7 0 5,-5 5 1,-3 0 28,-3 0 1,1 6 9,0 1 0,-6-1 91,0-6 1,0 0 23,5 0 1,1 7 472,0-1-493,7 0 0,-3-6 1,5 0 90,-2 1-137,7-1-264,-5 0 285,8 0 0,0 1 88,0-1 0,0-5 144,0-1-185,0 1-60,8-3 1,1-1 0,8-8 101,1 0 1,-1-2-126,0-4 1,6-3 21,0-9 0,6 1-124,-6 0-27,0-1 136,2 1 1,-5 0-195,3 0 1,-10-1-55,-1 1 0,-9 5-62,3 1 0,-4 5 106,-2-5 1,0 5 19,0-6 0,0 7-42,0-7 1,-2 8-340,-4-2 449,-3-3 1,-3 7-88,1-4-2,-1 4 450,3 2-227,-7 0 1,12 0-83,-7 0 309,7 0 1,-6-6-132,5 1 0,1-1 27,-8 6 83,8 0 114,-3 0-427,7 0-155,0 8 161,0 1 1,0 14 116,0 0-41,0 8 18,0-4 1,0 8 100,0-1 0,0 8-102,0 4 0,2 6 20,3 6 0,-3-2-93,4 7 0,-2-7 7,2 2 1,-4-7-549,3-4 0,-3-3 257,-2-4 1,0-9-249,0 3 1,2-11 132,4 0 0,-4-9-449,4-3-86,-4-7 411,-2 4 0,-2-8 98,-4 0 1,2-2-127,-7-4 0,-1-9-7,-5-8 0,-1-14 552,1 3 0,0-7 0,0 1 0,-1 4-56,1-5 0,5 10 56,1 3 0,1 12 0,-1-1 0,-3 9 0,9-3 0,-9 7 50,3-2 1,1 6 158,-2 6 1,1-2 1563,-6 7-874,7 1-493,-5 5 0,5-5 530,-7-1 1,5 1-321,1 5 1,5-2-148,-6-3 1,9 3-236,-3-3 0,4-3 48,2 3-297,0-8 0,8 9-293,3-7 0,6 0-676,6-6 0,4 0 485,8 0 1,7 0-480,4 0 0,4-6 340,2 0 1,0-1 389,0 1 1,0 4 202,0-4 1,-6 4 190,0 2 0,-10 2 283,-1 4 0,-8-4 1688,-10 4-847,1 3 1,-9-5 232,-3 8-1868,-4-9 1,-4 11-125,-4-8 0,-3 5 489,-9-5 0,1 7 0,0-3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2:55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7952,'10'0'2768,"0"2"-2082,-5 3-141,-3-3-194,14 14-189,-14-14 0,11 7-599,-7-3-1035,0-4 1472,-6 6 0,7-16 0,3-2 0</inkml:trace>
  <inkml:trace contextRef="#ctx0" brushRef="#br0" timeOffset="101">156 295 7922,'0'17'1973,"0"0"-741,0 1-2916,0-1 1684,0 0 0,-8-7 0,-1-3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0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7783,'9'8'3796,"-1"-4"-2844,-8 7 0,0 7 342,0 5 0,-2 6-1172,-4-6 1,-5 7-664,-12-1 1,-12 12 540,-11 5 0,-4 4 0,-2 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05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363 191 7825,'-2'-17'267,"-3"-1"1,3 7 85,-4-1 1,4 7 276,2-7 0,0 6 279,0-5 990,0 7-187,0-11 312,0 13-1445,0-6 0,-2 8 71,-4 0 0,-3 2-233,-9 4 1,-1 3-195,-4 9 0,2 1-166,-8 4 0,6-4 72,-6 4 0,6 2-330,-6-2 0,8 2-12,-2-2 0,6-4-720,5 4 571,-3-3 1,7-3-229,-3 0 1,3-5-366,8-1 139,0 1 358,0 5 1,0-5 106,0-1 1,8-1 422,3 1 1,-1 5 158,2-5 1,-3 5 288,3 1 1,1 2-30,-7 4 1,2-2 518,-3 8 1,-3 0-180,4 6 1,-4-1-316,-2 1 1,0-1 178,0 1 1,0-2-251,0-5 1,0 5-493,0-4 1,0-4-239,0-2 0,0-4-753,0-2 543,0 1 1,2-3-1965,4-3 290,-4-5 1560,5-7 0,-1-2-433,0-3 1,5-7 461,-5-11 0,8-2-713,-3-4 0,4-3 133,3 3 1160,-1-4 0,0-9 0,1-2 0</inkml:trace>
  <inkml:trace contextRef="#ctx0" brushRef="#br0" timeOffset="1388">675 35 7981,'9'0'2184,"7"0"1,-14 8-1075,3 4-93,-3 3 1,-2 2-396,0 1 0,0-1-331,0 0 0,0-5-112,0-1-350,0 1-1051,0 5 980,0-7-931,0-3 371,0-7-180,0 0 533,0-7 1,6 3 128,0-8 1,-1 1 136,-5-7 0,6 7 13,0-1 1,7 1-152,-1-6 1,3 5 143,3 1 1,-1-1-3,0-5 1,2 5-41,5 1 0,0 7 287,5-2 1,2-2-16,-8 3 1,6-1 32,-6 6 0,0 0 306,-6 0 119,1 7 1,-9 3 28,-3 7 0,-4 3-183,-2 3 0,-2-4-237,-4 4 1,-9 2 70,-8-2 1,-6 0-96,6-6 1,-8 6 67,2 0 0,4-5-48,2-7 0,-2-1-89,2 1 1,0-1-189,6-4-207,0-4 151,-1 5-1069,9-7 945,1 0 0,10 0-107,4 0 0,3 0 95,9 0 0,-1-5 66,0-1 1,1-6 77,-1 7 0,0-7 188,0 6 1,1 0 391,-1 6 1,-5-5-120,-1-1 495,-7 0-514,4 6 0,-8 8 112,0 3 0,-2 5-120,-4 1 1,-4 0-127,-7 1 0,0 5 22,-1 0 1,1 2-154,0-2 1,0-4 157,-1 4 0,1-2-43,0 2 1,-1-4 163,1 5 1,0-5-106,-1-2 0,7 6 34,-1 0 0,3 0-92,-3-5 1,-1-7-4,7 1 1,0-1 51,6 6 1,-5-5-26,-1-1 0,0-5 196,6 6 0,0-6-116,0 5 1,-2-5 223,-4 5 1,4-5-87,-3 6 1,3-7 3,2 7 0,0-6 291,0 5-193,0 1-111,0 5-240,0 0-222,0 1 187,0-1 40,0 0 0,0-5 107,0-1 246,0-7-315,0 11 57,0-13-109,0 6-237,0-8-306,0 0 1,0-8 247,0-3 1,2-4-367,3-3 1,-1 1 279,8 0 0,-1-1-82,7 1 1,-5 0-22,4-1 1,-3 1 36,9 0 1,4-6 123,2 0 1,3 0 4,3 5 1,7-5 60,4 0 0,-2 2-64,3 10 0,-9-3 145,2 8 1,-3 1-123,-3 5 1,-1 2 193,-4 3 0,-4-1 174,-8 8 1,-5 5 327,-1 6 0,-7 0-102,2-6 1,-4 8 263,-2 4 1,-6 4-152,0 1 1,-13-5-82,2 0 0,-6 0-36,0 6 1,3-3-23,-3-3 1,-2 2-206,2-8 1,0 0-217,6-6 1,-6-5-318,0-1 1,0-7-43,5 2 0,1-4-560,0-2 0,0-10-614,-1-7 1,1-4 753,0-14 1,5-3 157,1-14 1,7 0 275,-2 0 0,4 2 0,2 4 1,0-2 281,0 8 0,0 1 112,0 10 0,0-1 56,0 7 0,0-1 557,0 7 977,0 0-788,0 7 489,0 3-352,0 7 583,0 0-926,0 7 1,0-3 36,0 8 0,0 1-171,0 10 1,-2-4-47,-4 4 1,3-1-286,-9 1 0,8-4 317,-2 4-1085,5-4 556,-7-2-694,6 1 504,-6-1 0,10-5-37,4-1 1,-4-5 176,4 5 1,3-5 275,3 6 1,-5-7 1421,-1 7-1137,4-1 0,-8 7 268,3-1 0,-3-5 236,-2-1 462,0 1-1301,0 5 1,0-6-993,0 1-319,0-8-1672,0 4 1275,0-16 1,2-2 1646,4-7 0,11-8 0,10-2 0</inkml:trace>
  <inkml:trace contextRef="#ctx0" brushRef="#br0" timeOffset="2020">1747 589 7882,'-10'0'649,"1"7"188,3 5 1,4 3-169,-4 3 0,2 5 231,-1 0 1,3 8-121,-4-3 1,-2-1-315,2 2 0,1-2-183,5 2 0,0 2-55,0-8 1,0 0-723,0-6 0,0-6-210,0 1-175,0-8 681,0 11 0,2-19-195,3 4 0,5-19-99,7-4 1,0-8 118,1-3 1,1-7 43,4 1 1,-2 0 119,8 5 1,0 1 169,5-1 0,-5 8-29,0 4 1,-2 11 122,2 7 1,2 3-108,-8 2 1,2 0 57,-2 0 1,-10 7 359,4 5 1,-5 3-172,-1 3 1,-3 5 220,-8 0 0,-2 6-140,-4-6 1,-3 7-351,-8-1 0,-3-4 50,-3-2 0,4 2-82,-4-2 1,-2 0 140,2-5 0,-2-9 7,2-3 0,6-2 120,-1 2 0,1-4-153,5 3 0,3-5 113,-3-5 1,9 1-55,-3-8 0,-2 1-239,2-7 1,2 7-25,10-1 1,-2 1-79,8-7 1,5 7 131,6-1 0,0 1 11,-6-6 0,1-1-44,-1 1 0,6 2 55,0 3 1,-2-3-184,-9 3 0,3 3 76,-3-3 1,-5 1-685,-1-7 1,-4 1 909,-2 0 0,0-1 0,0 1 0</inkml:trace>
  <inkml:trace contextRef="#ctx0" brushRef="#br0" timeOffset="2459">1972 295 7882,'0'17'282,"0"0"1,0 3 447,0 3 0,-2 4 319,-4 7 1,4 1-498,-4-1 1,-1 1 414,1-1 1,-6 3-532,6 3 0,1-9-452,5 4 1,0-5 12,0 5 0,0-8-186,0-4 0,0-4-482,0-2-969,0-7 582,7-2 1,3-10 353,7-4 1,1-11-14,-1-12 1,0-11 276,0-7 0,7-4 102,-1-7 1,5 2 73,-5-7 1,8 7 54,-2-2 0,4 5 209,1 1 0,-5 8 0,0 3 0,-6 7 0,6 5 0,-10 4 0,-2 8 643,1-1-78,-9 9 1515,1 1-1322,-3 8 0,-7 8 89,0 3 0,0 5-105,0 1 1,-1 0 346,-5 0 0,4 1 1304,-4-1-1786,4 8 1,4-6-482,4 4 1,-2-9-4,7-3 1,3-7-80,9 2 1,-4-4-95,4-2 1,2 0-349,-2 0 1,0-2-86,-6-4 1,1 4-819,-1-4 0,-5 4-2237,-1 2 1812,-7 0 468,4 0 1,-8 8 142,0 4 1115,0 11 0,-16-4 0,-3 6 0</inkml:trace>
  <inkml:trace contextRef="#ctx0" brushRef="#br0" timeOffset="2832">2577 623 7882,'0'18'-178,"6"-1"178,-1 0 0,3-1 639,-2-5 0,-4 5 162,4-5 1,-5 6 284,-1 6 1,0-3 533,0 3 0,0-4-803,0-2 1,-7 6-406,-5 0 1,-3 8-198,-2-2 0,-1-2-647,1 2 0,0-8 201,-1 2 1,1-4 47,0-2 1,-1-1-440,1-5-1338,0 5 1092,-8-15 0,6 7-101,-4-8 1,3-2 176,3-4 1,6 3 328,-1-9 1,1 8-231,-7-2 1,7-1-144,-1 1 836,8-7 0,-5 5 0,3-4 0,4-3 0,-4 3 0,12-3 0,6-2 0,-3 0 0,3-1 0,-1 1-234,7 0 0,-1-1 234,0 1 0,0 2 312,1 3 0,-1-1 244,0 7 0,6 0 389,0 6 0,0 2-164,-5 4 0,1 5 59,4 12 1,-4-1-380,4 6 1,-2-5 48,3 6 1,-5-8-839,4 2 1,-4 2 244,-2-2 0,6 1-360,0-7 1,0-6 265,-5 1 177,-1-1 0,0 7 0,1-1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6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8023,'0'-17'-48,"0"7"80,-8-5-14,6 13 1,-11-8 490,7 4-365,-8 4 1,10-5-66,-7 7 0,5 2 28,-5 3 161,-1-3-201,-5 14 0,3-7 115,-3 9 1,4 8 175,-10 9 1,3 9-123,3 14 0,-6 3-84,0 9 1,0-1-152,6 0 1,5-2 67,1-3 0,7-3-52,-2-3 1,4-10 47,2 4 1,8-12-153,3 0 0,-1-5 89,1-6 1,1-4-167,5-8 0,0 0 84,1 1 1,-7-7 88,1 1 1,-6-9-142,5 3 1,-5-2-81,5 2 0,-5-4-572,6 3 427,-8-3 0,9-4-135,-7-3 1,7-3 44,-1-3 0,1-11-468,-1 5 915,3-12 0,2-5 0,10-11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4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7987,'0'-17'1616,"0"7"-771,8 2-488,1 8 0,1-2 548,-4-3 330,3 3-709,1-6 0,7 8 18,0 0 0,-5 0 322,0 0-498,-1 0 0,1 0 304,-1 0-285,1 0 0,5 2 133,0 4 1,-5-2-136,-1 7 1,1-5-44,5 5 0,-5-5-50,-1 6 0,-5-8-247,5 1 0,-5 3-119,6-2 1,-8 2-512,1-3 122,5-3-443,-8 6-2238,6-8 1408,-1 0-1033,-5 0 2023,6 8 1,-10-5-355,-4 9 0,0-6 391,-11 5 1,4 3 265,-10 9 0,-4-2 443,-2 8 0,2-8 0,-2 2 0,0 2 0,-5-2 0,5 6 0,0-6 0,6 0 0,-6-6 0,8 0 0,-2 1 0,4-3 159,2-3 1,-1 1 631,1-7-82,7 7 1,1-9 126,3 8-355,4-8 0,-4 5 655,12-3-754,4-4 1,9 5 51,4-7 0,4 0 6,7 0 0,1 0-210,0 0 1,-1 0-154,1 0 1,-1-5-443,1-1 342,0-7 0,-3 11-81,-3-4 1,2-4-196,-8-1 1,-6 3-1714,-5 2 868,-1-3-513,-1-1 1106,-3-7 1,-8 1 194,-5 5 1,-4-5 167,-7 5 0,0 1 45,-1-1 1,1 5 187,0-5 0,5 1 47,1-2-90,-1-3 244,3 13 1,-1-8-70,4 5-75,4 3 900,-5-6-369,7 8 403,0 0-751,0 8 1,0 3 160,0 12 1,0-1-30,0 6 1,0 1 103,0 6 1,-6 5-66,0 0 0,0 1-177,6-7 0,0-1-306,0-4 1,-2 2 106,-3-8 0,3 2-1191,-4-2 376,4-4-142,2 6-144,0-8 115,0-7 0,0-4 337,0-12 0,0-4 188,0-7 0,0-6 320,0 0 1,0 0-120,0 5 0,0 1 518,0 0-237,0 0 0,-8 7 355,-3 4-405,3 4 0,-7 2 1024,3 0-684,-3 8 1,-4 2 345,-4 7 1,1 8-271,-6 4 0,-1 3 139,-6 3-324,1-8-113,-1 5 0,2-10 168,4 6 1,5-12 74,6 1-345,1-3 57,0-5 214,7-1-897,2-8 329,8 0-416,0 0 0,10-8 341,7-3 1,10-5-223,13-1 1,5-6 157,7 0 0,1-6-186,5 6 378,-4 0 0,5 6 80,-7-1 61,0 1 0,-6 2 83,0 3 1,-7-1 281,1 7 1,-11-6-25,-6 7 1,-4-1-131,-1 6 1,-7 0-694,1 0 371,-9 0 1,3 0-35,-12 0 0,-3 8-151,-8 3 0,-8 4-347,-4 3 0,-2 5 194,2 0 0,-4 0 47,5-6 0,-3 0 438,2 1 0,-2-3 0,8-3 0,-2 3 0,2-3 0,4-3 0,-4 3 0,4-1 0,1 7 0,7-7-7,-1 1 0,9-7 99,-3 7 187,-4-8 0,8 5 214,-3-3 1,3-2 468,2 7 1,0-5-421,0 6 1,-6-1 438,0 7 0,0 5-417,6 0 1,0 6-75,0-6 0,0 5-229,0-5 1,0 8-209,0-2 1,0-4 10,0-2 0,0-4-283,0-1-224,0-1 434,0 0-348,0-7-12,0-3 374,0-7 0,0-7-106,0-5 1,0-3-83,0-2 0,8-1 47,4 1 0,3 0-193,2-1 0,0-5-219,1 0 0,1 6 205,4 5 1,-4 3-40,4-3 1,2-1 81,-2 7 0,6 0 34,-6 6 0,0 0 102,-5 0 0,-1 2 170,0 4 0,0 2-26,1 3 0,-7 5 169,1-5 1,-8-1 463,1 1-464,-3 1 0,-4 5 3,-3 0 1,-5-1-105,-7-5 1,-1 3 187,1-9 1,-2 3 34,-4-2 0,4-4 148,-4 4 0,9-6-5,3-6 0,1 2 180,-1-8 1,3 7-9,8-7 0,-6 6 248,0-5-546,1 7-100,12-11 1,3 13-488,7-4 80,0 4 1,1-4-292,-1 1 0,0-1-167,1 6 1,-1-2-1721,0-4 2397,0 4 0,8-13 0,2 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5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7984,'0'-10'2627,"0"2"-1391,7 1 141,3 5-705,7-6-335,1 8 0,-1-2 224,0-4-378,1 4 0,1-5 0,4 7 0,-2-2-14,8-4 0,-6 4-261,6-4 128,-8 4 0,10 2-331,-8 0 0,7 0 181,-1 0 0,-2 0-539,2 0 1,-8 0 300,2 0 1,-4-2-346,-1-3 1,-7 3 203,1-4 0,-7 4-491,7 2 196,-8 0 428,3 0 0,-8 0-477,-5 0 305,-4 0 1,-13 0 531,0 0 0,-8 8 0,4 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5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7984,'-9'-7'690,"1"5"302,8-6 159,0 8 629,0 0 1,0 8-582,0 3-721,0 5 0,0 1-192,0 0 0,0 1-410,0-1 0,0 0 167,0 0 1,2-5-1143,4 0 0,-2-3 0,7 3 1,-5-5-812,5-7 0,-5 0 845,6 0 1,-1-2 1064,6-3 0,-7-13 0,5-1 0,-5-6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7984,'10'-8'1777,"-3"6"-1360,-7-6 0,0 16 223,0 4 1,0-1 247,0 7 1,-7-5-445,-5 10 0,3-2-33,-3 2 1,2-2-1334,-1 8 1,-4-6 643,3 6 1,-1-6-1196,1 6 0,-3-2 241,3 2 1232,4 3 0,-15-5 0,4 8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6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7984,'6'-11'-611,"0"-1"2142,-1 8-383,-5-3-190,0 7-430,0 0-315,0 7 0,-7 5-299,-5 11 0,-3-4 138,-3 4 1,7-2-117,-1 2 76,1-3 1,1 5-1111,5-8 278,3-7 372,2 5 0,2-13 140,3 4 493,5-4 1,1-1 429,1 5 0,-2-2-356,1 8 0,-3 1 288,-8 10 1,0-2-186,0 8 1,0-2 828,0 2 0,0 2-132,0-8-300,0 7-390,0-10 0,0 5-178,0-8-471,0 0 1,0-5-1695,0-1 1341,0-7-81,0 4 0,2-10 221,3-4 0,-1-4-659,8-7 0,-8-2 433,1-4 1,3 2 113,-2-8 0,0 0 142,-6-6 0,5-1 463,1-4 0,8 3 0,-5-5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7984,'10'2'1400,"-4"4"-419,-4-4-292,-2 6 1,0-7 47,0 5-306,0-4-513,0 14-371,0-7 1,-6 8-25,0 1 1,0-7 329,6 1 1,-6-6-857,1 5 261,-1 1 557,6 5 0,0-6 80,0 1 307,0-8 1,2 3-98,4-7 0,-3 0 133,9 0 1,-6 0-33,5 0 1,-5 0-27,6 0-205,-9 0 141,5 0-171,-8 8 1,0 2 136,0 7 1,-2-3 92,-4 3 0,-1-4-7,-5 10 0,-3-3 617,3-3-456,-3 0 1,0 0-66,3 1 0,4-7-163,8 1 91,0-8 0,2 9-450,4-7 1,4 0-8,7-6 0,-6 0-604,1 0 579,7-8 1,0 0-28,4-3 0,-9-3-337,-3 8 137,-7 1 709,4-3 0,-10 6-148,-4-4 1,2 6 222,-7 6 0,-1-2-1,-5 7 0,2-5 171,3 6 0,-1-6-10,7 5-186,0-7 132,-1 11-308,5-13 1,-6 8 267,8-4-578,0-5 188,0 7-113,8 0 0,-6-4-5,3 7 347,5-7 1,-8 11-71,4-3 1,-4-2 205,-2 1 0,0 1 487,0 5 1,0-6 131,0 1 314,0 0-385,0 5-337,-8 0-382,6 0 1,-6-5-97,8-1 231,0-7-178,0 4-123,8-8 1,2 0 31,7 0 1,-6 0-730,1 0 1,1-8 374,10-3 0,-3-5-1237,3-1 1,-10 2 166,-1 3 0,-7-3 1421,7 3 0,-8-3 0,3-2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87 7963,'-18'0'959,"1"0"-439,8 0 178,-7 0-411,14 0 1,2 0 87,12 0 0,5 2-50,6 3-130,4-3 0,4 6-48,3-8 0,-3 0-114,9 0 0,-3 0-145,-2 0 1,-1 0 126,1 0 1,-1-6-427,1 0 0,-1-5 233,1 5 1,0-5-69,-1 5 0,1-6 22,-1 7 0,-5-7-116,0 6 1,-2-1 171,2 1 1,-2 4 156,-4-4 87,-4 4 1,6 2-97,-8 0 0,1 0 289,-1 0 1,-6 0-104,1 0 0,-6 0 263,5 0-206,1 0 0,5 6 32,0 0 0,-5 0-168,-1-6 0,1 0-7,5 0 1,0 0-165,1 0 1,-1 5 53,0 1 1,3 0-194,3-6 0,-4 0 82,4 0 1,-4 6 4,-2-1 1,6 1 146,0-6 0,1 6 91,-7 0 1,0 5-18,0-5 1,-1 2 223,-5-3 1,5-3 522,-5 4-264,5-4 139,1 6-67,0-6-457,-7 5 1,3-9-266,-7-3-323,0 3 0,-8-12 229,-4 8 176,4-7 0,-13 3 0,5-7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8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7986,'10'-10'2120,"5"2"-580,-3 8-896,3 0 0,2 0 143,1 0 1,-7 0 278,1 0-318,-1 0-1350,7 8 0,-1-6 442,0 4 1,-5 1-2810,-1-1 2969,-7 7 0,4-3 0,-8 7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7986,'-9'7'0,"-5"-3"1215,8 8 1,1-7 260,5 7-893,0-8-248,0 11 0,5-11 143,1 8 1,8-9-632,-3 3 0,-1-4 179,1-2 0,3 0-26,9 0 0,-4 0 0,6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7947,'0'-10'3556,"0"2"-2481,0 8-555,0 0 0,0 8-91,0 4 0,0 9-11,0 2 1,-2 8-269,-4-3 1,4 7-233,-3 5 0,5-3 166,5 3 1,5-3-76,7-3 1,1-5-239,-1 0 0,6-8 175,0 2 1,0 2-91,-6-2 0,-1-6-108,-5-5 234,5-1-38,-7 7 52,1-1 1,-8-5-83,-8-1 1,-9-5-162,-3 5 0,-7-5-522,-9 6 0,5-8 345,0 1 0,2-3-591,-2-2 0,-1-2 60,7-3 955,0-5 0,-2-15 0,-2-2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6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8142,'0'-17'0,"0"5"-234,0 1-590,0 7 827,0-4 375,0 1 1,2 5 210,4-4-107,-4 4 0,5 4-182,-7 4 1,0 3-164,0 9 1,0-1-56,0 0 1,0 6-44,0 0 1,0 0-80,0-5 0,-2-1 106,-3 0 0,3 0-141,-4 1 0,2-7 28,-2 1-305,4-8 380,-5 3-28,7-7 0,2-2-162,3-3 1,-1-5-35,8-7 0,-1-6-177,7 0 0,-5-2 178,4 2 0,-9 3-67,9-3 0,-3 4 166,3 2 1,0 0-26,1-1 0,-1 9-84,0 3 0,-5-2 33,-1 2 386,1 1 178,5 5 1,-5 0 1325,-1 0-1230,-7 7 0,9-3 122,-7 8 1,2-1 198,-2 7-418,-4-1 1,5 0-319,-7 0 0,0 1 97,0-1 1,0-5-284,0-1 0,6-5-373,0 5-336,0-7 515,-6 4 1,1-8-87,5 0 0,2-2 46,3-4 1,11-3-65,-5-9 1,12-1-565,0-4 0,3-2 394,3-4 0,-1 4 581,1 8 0,-6 2-57,0 3 1,-8 4 56,2 8 0,-4 0 223,-2 0 0,-1 8 241,-5 4 1,3 3-89,-9 2 0,7 1 419,-6-1 0,-1 0 623,-5 0 0,6 1 45,0-1-1163,0 0 0,-6 1-509,0-1 1,2-2-562,3-3 0,-3 3 742,4-3 28,-4 3 0,-2 2 0,0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7947,'29'-8'480,"0"-3"0,0 1 696,5-1 1,1 5-554,0-6 1,-1 6-39,1-5 1,-1 7-56,1-2 1,-2-1-121,-5 1 0,3 0-1491,-8 6 1,6 0 370,-6 0 710,0 0 0,-6 8 0,1 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8617,'11'10'1482,"1"-4"1,-7 2-950,7-3 0,-6 7 450,5-6-643,1-1 1,-1 1-392,1 0 1,-6 5 76,5-5 1,-5 6-1099,5-7 0,-5 7 636,6-6 1,-8 7-1021,1-1 1,-3 3 11,-2 2 1444,0 1 0,-7-1 0,-3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19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7854,'-8'10'0,"0"-1"1083,-3-3-250,-5 4-450,14 7 1,-5 0 13,7 0 1,0-5 155,0-1 1,0 1 63,0 5 0,0 1 231,0-1 1,0 0 309,0 0-763,0 1 0,0-1-715,0 0 0,0-5-32,0-1 154,7-7 0,-3 10-124,8-9 0,-6 1-1224,5-6 984,1 0 1,5-7-276,0-5 0,6 2 532,0-1 1,0 1 78,-5-1 1,-1 1 263,0 4 0,1 4-114,-1-3 1,-6 3 735,1 2 1,-6 0 740,5 0 653,-7 0-479,11 0-1121,-5 0 0,7 0-696,1 0 1,1 0 208,4 0 1,6-8-439,11-3 1,2-5 390,4-1 1,4 0-1386,-3-1 0,-5 7 625,-2-1 1,-3 8 369,-3-1 0,-7 5 521,-4 5 1,-6-1 433,-5 8 0,-4-1 1040,-8 7 1,0-7-798,0 1 1,-2-1 253,-4 6 0,-4-1-340,-7-5 0,0 3-391,0-8 1,-1 5-417,1-5 0,0 0-445,-1-6 0,7-2-1507,-1-4 1,7-4 1102,-7-7 1,8-2 1013,-2-4 0,12-12 0,4-9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10045,'-17'8'827,"-3"0"-568,-3 3 1,2 7-80,-8-1 1,1 0 3,-7 6 0,0 2-227,1-2 0,7 6-96,4-6 1,6 2-194,5-2 0,4-2 98,8 8 0,2-6-155,4 6 0,4-6 183,7 6 1,2-2 65,4 2 0,-3 3 485,3-3 1,-6 2 111,-6-2 1,3 3 328,-8-3 0,-1-2-237,-5 2 0,0-6 251,0 6 0,0-6-720,0 6 0,-5-8 25,-1 2 0,-2-2-68,2 2 1,4-10 160,-3 5-916,3-5-124,2-3 113,0 5 0,0-15 232,0 0 0,2-7-160,3-11 0,5-13 212,7-3 0,1-6-28,-1-1 1,0-3-182,1-8 1,5 0 31,0 0 622,7 0 0,-10-7 0,5-3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 8343,'8'-9'1972,"-6"9"-1160,13 9 0,-7 9-307,4-1 1,3-6 326,-4 1 0,3-6-592,-3 5 1,5-1-488,-5 1 0,-1 3-581,1-8-996,1 7 834,5-3 0,-7 7 382,-4 0 1,-8 3 607,-10 3 0,1 3 0,-14 9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7857,'-8'9'0,"6"1"582,-4-4-345,4-4 1,10 5-412,3-7 0,5 6 76,1 0 1,2 0 320,4-6 0,-3 0-155,3 0 1,-4 1-51,-2 5 1,1-2 17,-1 8 1,-8-7 7,-3 7-107,-4-1 0,-2 7-49,0-1 1,0 0 111,0 1 0,-8-9 0,-1-1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7947,'-25'17'-2,"0"6"440,-4 0 1,6 0 545,11-5 1,-1-1-702,7 0 1,0-5 49,6-1-353,0-7 1,8 4-128,4-8 0,5-2-458,6-4 413,4 4 1,8-13-5,-1 3 1,1-3 1,-1-2 0,-7 5 45,-4 1 1,-4 7 138,-1-2 625,-9 4-256,-1 2 199,-8 0 1,-6 2-151,0 4 1,-7-2 30,2 7 1,1-5 259,-2 5-453,1-7 0,-1 10-586,1-9 400,7 1-734,-4 2 352,1-6 101,5 6 1,-6-7 69,8 5 94,0-4 228,-8 6 206,-1 0 1,-9 1 322,1 8 0,2 1-293,3-1 0,-3 0 331,3 1 1,-3 7-246,-2 3 0,5-3-236,1-2 1,7 2-95,-2-2 0,4 6-100,2-6 1,0 2 2,0-2 1,0-9-379,0 3-585,8-3 486,1 3 37,9-8 0,-1-1 108,0-8 0,1 0-55,-1 0 0,0-2-159,0-4 206,1-3 170,-1-8 254,0-1 0,-7 1 306,-4 0 1,-4 5 24,-2 1 1,0 5 496,0-6 0,-2 3-399,-4-3 1,-6 3-32,-11 3 1,2 4-253,-8-4 0,6 4-295,-6 2 1,8 0-303,-2 0 1,4 0-618,2 0 0,7-2-1634,4-3 1,4-5 1207,2-7 1,16-10 1343,7-8 0,15-15 0,7-11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2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17 346 7876,'-9'-10'1784,"1"3"0,10 9-1017,4 3 1,1 7-309,5 11 1,1 4 273,-7 8 1,0 1-10,-6 4 1,0-1 235,0 7 0,0-8-821,0 3 1,-2-5-455,-4-1 0,4-6-607,-3-1 0,3-6 639,2 1 0,0-4-344,0-2 0,0-5-172,0-1-1390,0-7 1772,0 4 0,0-10 536,0-4 0,0-9-63,0-8 1,5-8 67,1 2 0,2-9 118,-2-3 0,3 1-111,9 5 1,5-3-66,0 3 1,7-1 64,-1 13 1,10 0-188,1 5 1,0 3 4,-5 4 0,5 3 10,1 8 0,-1 0 62,-5 0 1,-8 6 94,-4-1 0,-4 9 5,-2-3 1,0 7-100,1 5 0,-9-4 199,-3 4 0,-4-2-83,-2 2 1,-8-4-151,-3 4 1,-7 2-62,-5-2 1,-4 6-210,-7-6 0,-3 0 140,-3-5 0,5-3-29,1-3 1,1-5 558,10-7 1,0 0-206,6 0 1,1-2 187,5-3-288,-4-5 0,13-7 224,-4-1 1,4 7 327,2-1-411,8 1 1,1-6-155,8-1 0,1 7-368,-1-1 1,0 6 178,1-5 1,-1 5-66,0-5-109,8-1 1,-6 1 70,5-1 0,-11 6-346,-2-5 1,-7 5-834,2-6 381,-4 1 0,-2-12 335,0 0 1,-8-6-165,-3 6 1,-3-6 848,3 6 0,-3-6 0,9 6 0,-7 0 0,6 6 0,1-1 0,5 1 0,0 6-195,0-1 849,0 8 908,0-3-826,0 14 0,0 5 442,0 11 1,0-2-398,0 8 1,-8-2-344,-4 2 0,3 3 469,-3-3 0,6 4-363,-5 1 1,5-1-391,-5-4 1,7 2-273,-2-8 1,4 5-1067,2-5 226,0 1-1120,0-7 242,0-8 1241,8-1 0,1-16 118,9-3 0,-7-6 207,1-6 1,-1-10-93,7-7 0,-1-3 96,0 3 1,0-4 76,1-8 0,-1 8 21,0 3 0,1-1 66,-1 2 0,0-1-65,0 7 0,1-1 6,-1 1 0,6 1 396,0 4 0,0 4-66,-5 8 876,-1 0 14,0 7 480,0 2-1059,1 8 1,-9 2 194,-3 4 1,-2-2 409,2 7 1,-4 1-506,3 5 0,-3 0 447,-2 1 0,2-3-478,4-3 1,-4 3-235,4-4 1,3 3-353,3-3 0,-3 3-375,3-8 0,5-1 267,6-5 1,8-1-118,-2-5 1,-2 2-1165,2-8 1,-3 1 622,3-6 1,-4 5-462,-7 1 1,-7 7-40,1-2 187,-9-4 0,5 10 1116,-8 0 0,-15 8 0,-4 9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2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7720,'7'18'-19,"-5"-1"614,4 0 1,2 1 124,-3-1 0,1 6-273,-6 0 0,0 0 489,0-6 1,-2 6-399,-3 0 0,-5 2-37,-7-1 1,-1-5-355,1 4 1,0 2-397,-1-2 1,1 0 138,0-6 0,-2 0-260,-4 1-673,3-1 1,-5-2 475,8-3 1,6-4-595,-1-8 1,6-2 526,-5-4 0,7-6-496,-2-11 1130,4 4 0,2-14 0,0 7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7868,'10'0'2189,"3"2"-1974,-7 4 1,8 9 289,-3 8 1,5 8 348,1-2 1,2 3-146,4 3 0,-2 0-269,8-1 0,0-5-837,6 0 1,5-2-33,0 2 1,2-4-190,-1-8 1,-3 0 189,8 0 0,-7-1 428,1-5 0,-3 5 0,-3-7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8009,'0'-10'89,"0"3"1,2 7 1265,4 0-972,-4 0 1,6 1 5,-8 5 0,0-2-115,0 8 1,0-7 612,0 7-662,0-1 1,0 7-338,0-1 0,0-5 85,0-1 1,0-5-417,0 5 351,0-7-82,0 4 1,2-8-766,3 0 637,5 0 0,7-2-242,1-4 0,-1-3 161,0-9 1,0 7-14,1-1 0,5 3 261,0-3 0,0-1 168,-6 7 1,1-6 4,-1 7 1,-6-1-87,1 6 1,-6 0 1105,5 0-533,-7 0 324,4 8 0,-8 1-240,0 8 1,0-5 534,0-1-621,0 1-664,0 5 107,0 1 1,2-3 234,3-4-1194,-3-3 483,14-8-197,-7 0 1,9-6 39,-1 1 0,0-9-192,0 3 0,7-5 419,-1-1 0,0 2 181,-6 3 0,0-1 208,1 7 0,-1 0-20,0 6 0,-2 8 565,-3 3 1,1 5-382,-7 1 1,0 0 1230,-6 1 1,0 5-256,0 0 1,0 0 102,0-6 0,2 0-781,4 1 0,-4-7-209,3 1 1,3-7-458,-2 7 290,7-8 1,-3 4-1240,7-8 0,2 0 318,4 0 886,-3-8 0,5-2 0,-8-7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3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7792,'0'-9'56,"0"-7"1,0 12 652,0-7 0,0 5-114,0-6 0,6 7 696,0-7-207,0 8-276,1-3-921,-5 7 0,12 2 38,-9 3 75,1 5 0,2 15 0,2 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7996,'0'-12'67,"0"1"1,2 5 339,3-5 568,-3 7-174,6-12 241,-8 14 180,0-13 364,0 13-579,0-5-737,0 7 166,0 0-447,0 7 1,0 9-181,0 7 0,-13 7 251,-5-1-60,-11 12 0,3 3 0,-9 8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3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 8046,'-25'-9'3229,"13"1"1,-5 14-4089,11 0 1,2 7 164,-7-1 1,5 1 1219,-5-1 0,1 9-331,-2-4 0,3 4-9,3-4 0,4 1-163,-4-1 1,6 0-139,6 1 1,0-1 99,11 0 1,-1-5 101,12-1 0,3-7 139,10 2 0,-3-4 45,8-2 1,-2 0-350,2 0 1,-3 0 12,-9 0 0,-1 0-234,-4 0 1,-4 0-285,-8 0 0,0 6-1491,1-1 1401,-1 1 673,-8 2 0,-1 1 0,-8 9 0</inkml:trace>
  <inkml:trace contextRef="#ctx0" brushRef="#br0" timeOffset="158">327 484 8238,'-17'10'4632,"1"5"-3722,5-3 1,-3 3-172,9 3 0,-3 5-295,2 0 0,4 7 292,-4-1 1,5 10-536,1 1 1,0 4-419,0 2 0,0-5-273,0 11 1,5 1-1516,1 5 2005,8 7 0,-13-11 0,7 6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105 208 7949,'-8'-10'711,"4"-3"1034,-7 7-1189,7 0 1,-6 6 940,4 0-996,4 0 0,-11 2-213,7 4 0,-5 9-77,5 8 1,-6 8 13,7-2 1,-1 4 89,6 1 0,0-5-94,0 0 1,0-8-216,0 2 0,8 0 92,3-6 0,4 5-434,3-11 0,1-3 99,4-2 0,-2-5-27,8-1 1,-8-1-20,2-5 0,-4 2-264,-1-8 1,-3 1 184,-3-6 0,1-6 39,-7-1 1,0-1 299,-6 2 0,-8 2-108,-4-8 1,-3 6 164,-2-5 1,-6 6-69,0-1 0,-6 4 64,6 2 0,-2 7-179,2 5 57,3 3 0,-5 2-1104,8 0 485,8 7 0,1 3-1087,8 7 1798,8 0 0,1 8 0,8 2 0</inkml:trace>
  <inkml:trace contextRef="#ctx0" brushRef="#br0" timeOffset="301">762 398 7949,'19'-6'0,"4"1"0,-4-9 125,4 3 0,2-3 269,-2 3 0,0-3 114,-5 8 0,-3-1-152,-3 1 1,3 4 45,-4-4 1,-1 4 431,2 2-434,-9 0 0,11 2-208,-8 4 1,5-2 27,-5 7 0,2 1-38,-3 5 0,-1-5-79,8-1 1,-6 1-60,5 5 1,-5-5 36,5-1 0,1-5-59,5 5 1,1-7 10,-1 2 0,2-4-63,4-2 0,-4 0-75,4 0 0,-2 0-270,3 0 1,-5-2-208,4-4 1,-4 2-500,-2-7 1,3-1-1445,3-5 2525,-4 0 0,6-8 0,-8-2 0</inkml:trace>
  <inkml:trace contextRef="#ctx0" brushRef="#br0" timeOffset="651">2180 0 7949,'17'0'905,"0"0"0,-5 0 27,-1 0-4,-7 0 353,4 0-807,-8 0 1,-8 2 55,-3 4 0,-10 4-285,-2 7 0,-8 8-24,2 4 1,-4 3-161,-1 3 1,7 5-48,4 1 0,5-1-161,7-5 1,3-1 2,8 1 0,2-6-275,4-1 0,5-6 131,13 1 1,2-4 78,9-2 0,5-1 109,1-5 1,7-3-11,-2-8 1,2 6-73,-2-1 0,-4 1-5,-7-6 0,-1-2-106,1-4 1,-6 4-205,0-3 0,-8-3-1119,2 2 1616,-4-7 0,6 3 0,2-7 0</inkml:trace>
  <inkml:trace contextRef="#ctx0" brushRef="#br0" timeOffset="831">2612 294 7905,'-17'0'0,"0"0"4425,-1 0-2426,9 8-1809,1 2 0,2 7 191,0 0 0,-5 1 143,5-1 1,-7 2-433,1 4 0,4-2-360,3 8 0,-3 0-1880,2 5 1,0-5 2147,6 0 0,8-8 0,2 4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29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11729,'18'0'892,"-1"0"0,6-2-451,0-4 1,6 3-259,-6-9 0,6 1-193,-6-7 0,8 7-730,-3-1 1,-1 1 532,2-7 0,-8 3-795,2 4 1,-9-5 454,-3 5 0,-5-3-40,6 3 0,-8-5 178,1 5 0,-3-5 184,-2-1 0,-2 0 99,-3-1 0,3 7 313,-4-1 181,-4 9 0,6-11-107,-7 8 668,7 1-718,-11 5 0,13 2 93,-4 3 1,-2 5 10,2 7 0,-1 2 15,1 4 1,4 4 71,-4 8 1,3 1 133,-3 5 1,4 3-36,-4 8 0,-2 6-120,3-1 0,-1-3-440,6-2 0,-2-10 114,-4 10 1,4-12-170,-4 1 86,5-5-267,1-1 1,1-8-312,5-4 0,-4-4 123,4-2 0,-4-5-877,-2-1 386,0-7 138,0 4 658,0-8 0,0-8-48,0-3 0,-8-5-405,-3-1 0,1-6 211,-2 0 1,3-6 419,-3 6 0,-1-6 0,7 6 0,0 0 0,6 6 0,0-1 245,0 1-108,0 8-203,0 1 543,0 8 1,-2 0 44,-3 0 658,3 0 1,-12 2-222,9 4 0,-9 3-25,3 8 0,1 1-305,-2-1 0,9 0 86,-3 1 0,-2-1-257,2 0 1,1-5-146,5-1 1,2-5-429,3 6 0,5-9 136,7 3 1,8-6-410,4-6 0,4-5-201,1-12 0,9-6-579,3-11 1,2 1 441,-2-7-2776,4 0 2143,-6-14 1359,0 7 0,4-11 0,-7 8 0,-3 1 0,-2-3 0</inkml:trace>
  <inkml:trace contextRef="#ctx0" brushRef="#br0" timeOffset="650">796 277 7995,'-10'0'1905,"18"-8"1,9 4-1490,12-7 1,6 1 242,-1-1 1,1-5-349,5 5 1,-3 1-235,-3-1 1,-1 1-1055,-4-1 1,-4 1 547,-8 4 1,0 4-2334,1-3 1257,-9-5 779,-1 8 1,-8-8 725,0 5 0,-8 1 0,-3-8 0,-5 6 0,-1-5 0,0-1 0,0-5 0,1 6 0,5-1 0,-3 6 0,8-5 679,-7 7 90,11-4 1016,-6 8-968,8 0 0,0 2 115,0 4 0,0 4-409,0 7 1,0 0 32,0 0 1,0 1 107,0-1 1,0 2-252,0 4 0,0 2-1152,0 4 1,-2 4 541,-3-4 1,1 3-1542,-8 3 1,8-6 207,-1-1 1530,-5-6 0,8 10 0,-6-5 0</inkml:trace>
  <inkml:trace contextRef="#ctx0" brushRef="#br0" timeOffset="1092">831 657 7995,'-18'0'2410,"9"0"-2419,1 0 0,16-5 34,3-1 1,10-8 88,2 3 1,8-4 102,-2-3 0,-2 1-412,2 0 1,-1 1 86,7 5 1,-2-3-42,-4 9 0,-4-1 0,-8 6-613,0 0 385,0 0 319,-7 0 1,-4 7 370,-12 5 0,2 3-141,-7 3 1,-7-1 264,-5 0 0,-6 6-72,6 0 1,0 2 66,6-2 0,0-3 21,-1 3 1,1 2 96,0-2 1,5 0-438,1-6 0,7 0 58,-2 1 1,4-7-936,2 1 539,0-8-1214,0 11 981,8-13 0,2 0 22,7-8 1,6-7-21,0 1 0,0-3-706,-6-3 1101,8 9 1,-5 1-126,3 8 683,-12 0 0,-3 2-319,-8 4 0,0 3 804,0 9 1,-8 5-285,-3 0 1,1 0-19,-2-6 0,3 0-88,-3 1 0,-1-7 728,7 1-1343,0-8 69,6 11 1,8-13-965,4 4 1,9-12 583,2-6 1,9-5-1608,3-6 1941,0-4 0,15-15 0,-6-2 0</inkml:trace>
  <inkml:trace contextRef="#ctx0" brushRef="#br0" timeOffset="1486">1851 173 8962,'17'10'1124,"0"7"0,1 2-605,-1 10 0,0 6 8,1 5 0,-1 6-17,0-5 1,-1 5-1,-5-6 0,3 6-416,-9-6 1,1 7-258,-6-7 1,-2 2-612,-4-1 0,-3-5 531,-9 4 1,-1-5-669,-4-6 0,4-4 438,-4-8 1,-2-2 53,2-3 0,0-4 188,6-8 0,1-2 372,5-4 0,-3-6 124,8-11 0,1-3 413,5-9 0,2 0 74,3 1 0,11 1-324,7 4 0,7-1-99,-1 6 1,-2 1-41,2 6 1,0 2-538,5 3 1,1-1-246,0 7 1,-1 0-1449,1 6 1941,-1 0 0,1 0 0,0 0 0</inkml:trace>
  <inkml:trace contextRef="#ctx0" brushRef="#br0" timeOffset="2203">2681 744 8016,'17'0'1418,"0"0"-606,1 0 0,-1 0 357,0 0 1,3 0-592,3 0 1,-10 0 540,4 0-992,-3 0 53,3 0-2405,0 8 1874,-7-7 1,-2 15-2669,-8-5 3019,0 5 0,-16 1 0,-3 0 0</inkml:trace>
  <inkml:trace contextRef="#ctx0" brushRef="#br0" timeOffset="2322">2698 986 8016,'6'11'-318,"0"1"1,1-6 1344,-1 5 0,-2-5 199,8 6-604,-1-9 1,6 7-358,1-4 1,-1-4-390,0 4 0,6-5-58,0-1 0,2 0 182,-2 0 0,4-7 0,8-3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7887,'8'-15'-161,"3"3"1,5-1 1085,1 7 0,2 0-365,4 6 0,4 2 197,8 4 0,-1 11-176,1 12 1,0 4 27,-1 1 0,-7 3-272,-4 3 1,2-2-232,-2 9 0,-6-9-509,-5 2 0,-8 3 336,2-3 0,-5 0-589,-1-5 1,-7 5 364,-5 1 0,-3-3-336,-2-9 0,-6-2 246,-1-4 1,-4-10 108,5 5 1,-6-13 245,6 1 0,-2-4 472,2-2 1,3-13 502,-3-5 1,4-9-448,2 4 1,2-7 167,3 1 1,4 2-201,8-2 1,0 2-554,0-2 1,4 2-19,8 4 1,1 4-86,16-4 0,-4 4-109,10 2 0,-5-1-535,11 1 1,-5 5-353,-1 1 0,-1 7 456,1-2 1,-1 4-272,1 2 0,0 0 997,-1 0 0,1 8 0,-1 2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7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13399,'17'9'-271,"0"-1"-27,1-8 0,-1 0-1359,0 0 596,-7 0 1061,5 0 0,-5 8 0,7 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7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7873,'0'17'5251,"0"0"-5048,0-7-2287,0 5 863,0-13 1,8 6 145,3-8 1075,-3-8 0,7-1 0,-5-9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7952,'0'-17'1590,"0"8"-1150,0-7 260,0 14 247,0-5 70,0 7-237,-8 0 1,6 7-311,-3 5 1,1 5-71,-2 6 1,4 4-152,-4 8 0,4 5-27,2 0 0,0 1-176,0-7 0,0-5 145,0 0 1,8-8-393,4 2 0,3-9 3,2-3 0,1-7-215,-1 2 1,0-4 182,1-2 1,1-14-68,4-3 0,-4-6 20,4 0 0,-6-2 113,-5-4 0,1-2 179,-7 8 1,0-6-130,-6 6 1,0-7 223,0 1 1,-8 4 9,-3 2 1,-5 3 8,-1 3 0,-2 6-193,-4-1 1,4 8-227,-5-2-180,5 5 0,2 8 192,0 5 0,5 3-1149,1 2 1,7 6 1426,-2 1 0,-4 6 0,1-3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8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8583,'-9'-8'2553,"1"6"-1519,8-6-149,0 8 0,2-5-365,4-1 0,3 0 192,9 6 1,5 0-267,0 0 0,7 0-473,-1 0 1,2 0-168,-2 0 0,4 2-146,-5 4 0,-1-4-48,2 3 1,0-3 209,5-2 1,7 0-1285,-1 0 0,6-7 577,-5-5 0,5-5-464,-6-6 1,0-2 1348,-5-4 0,-8-4 0,-2 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5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8073,'11'-6'-263,"1"1"1,-1-7-432,7 6 1,-1-1 544,0 1 1,0 4 148,1-4 0,-1 4 0,0 2 0,1-6 0,-1 1 0,0-1 0,0 6 0,1 8 0,-1 1 0</inkml:trace>
  <inkml:trace contextRef="#ctx0" brushRef="#br0" timeOffset="134">710 70 8073,'17'0'875,"0"0"1,-5 0-439,-1 0 0,-5-2 264,6-4-689,-1 4 1,1-5 117,-1 7 0,-5 0-1388,5 0 1258,-7 0 0,12-8 0,-7-2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8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7974,'0'-10'1345,"2"-3"-365,4 7-628,-4-7 1,8 11 1363,-5-4-951,-3 4 0,12 4 130,-8 4 1,5 5-370,-5 12 0,2 4 10,-3 8 1,-3 7-521,4 4 0,-4 10-373,-2 2 1,0 1-3350,0-1 3706,0-4 0,0 13 0,0-6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7839,'-12'0'1078,"1"0"1477,7 0-1867,-4 0 1,6 0 981,-3 0-801,3 0-598,-6 0 0,14 8-448,0 3 1,7-1 206,-1 1 0,3-1-185,2 2 0,1 1-94,-1-7 0,6 0-375,0-6 0,2 0 173,-2 0 0,-4-6-135,4 0 1,-4-7 446,-1 1 0,-7-3-42,1-3 1,-8 7 740,1-1 1,-3 1-343,-2-7 1,0 1 225,0 0 1,-7 5 69,-5 1 0,3-1 437,-3-5 0,0 7-441,-5 5 0,0-3 339,0 2-1807,-1 0 1,1 8 611,0 4 0,5-2-3824,1 7 4170,7 1 0,-12 5 0,7 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3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154 278 7951,'9'0'293,"7"-8"1,-12 0 145,7-3 0,-7 1 15,2 4 1,3 4 174,3-3 1,-3 1 635,3-2-401,0 4 1,7-6-73,4 8 0,-4 0-327,4 0 0,2 0 481,-2 0 1,6 2-402,-6 4 1,2-2-280,-2 7 0,-4-7-349,4 2 1,-3 2-398,-3-3 0,-6 1-669,1-6-170,-1 0 1,1 0-1447,-1 0 1951,-7 8 0,4-4-451,-8 7 1,-10 3 1264,-7 9 0,-8 11 0,-9 11 0</inkml:trace>
  <inkml:trace contextRef="#ctx0" brushRef="#br0" timeOffset="559">85 865 7951,'-18'20'0,"1"1"0,0-15 0,5 5 2492,1-5-1749,7 0 0,-2-6-338,12 0 1,5 0-67,12 0 0,10-2 204,7-4 0,16 2-344,2-7 1,7-7 22,4-5 0,-1 0-208,-5 6 0,-2 0-195,-3-1 1,-10 3-221,4 3 0,-14-3 25,-3 4 1,-4 1-1286,-14-2 612,4 9 306,-19-13 0,6 12 219,-8-7 0,-2 7 164,-4-2 0,-9-1-213,-8 1 0,-8-2 573,2 2 0,2 2-158,-2-7 1,8 5 196,-2-5 0,4 5 92,2-6 1,5 8 51,1-1 0,7 1-78,-2-2 1488,4 4-622,2-5-224,0 14 1,2 5-278,4 11 1,-2-2 157,7 8 1,-5 0-137,5 5 1,-5 7-31,6-1 0,-8 6-368,1-6 0,3 6 97,-2-5 0,0-1-731,-6-5 0,0-1 410,0 1 1,0-8-374,0-4 1,0-4 191,0-2 0,0-5-1372,0-1 357,0-7 725,0 4 0,0-16 142,0-3 0,-6-10-19,0-2 0,-2-8 284,3 2 1,3-2 27,-4 2 0,-2 4 352,2 8 1,-5 0 265,5 0 28,-7 7 1,3 4-62,-7 12 0,-6 4 358,0 7 0,-8 8-284,2 4 1,2 3 56,-2 3 0,1-6-172,-7 0 0,8-3-102,4 3 1,4-4-429,2-7 0,5-7-813,0 1-150,9-9 1,-1 3 446,15-12 0,10-11-397,20-12 0,5-11 1065,12-6 0,11-4 0,10-2 0</inkml:trace>
  <inkml:trace contextRef="#ctx0" brushRef="#br0" timeOffset="671">897 952 7951,'52'-17'-1044,"-2"7"783,-4 4 0,-5 4 2100,-12 2-377,3 0-837,-13 0 1,1 0 382,-9 0-638,-7 8 0,2-4-660,-12 7 1,-4-7 269,-7 2 0,0 4-1956,-1 1 1976,-6 5 0,-11 1 0,-9 0 0</inkml:trace>
  <inkml:trace contextRef="#ctx0" brushRef="#br0" timeOffset="1032">1382 572 11025,'7'17'1107,"-5"2"16,4 4 1,-4-2-529,-2 8 1,6-8-559,-1 2 1,3 2 184,-2-2-1960,-4 0 1278,5-5 0,-7-7-356,0 1 263,8-8 1,-6 1-512,4-10 0,-4-5 121,-2-7 0,0-8 428,0-4 1,0-4 514,0-1 0,0-1 0,0-7 0,0-2 0</inkml:trace>
  <inkml:trace contextRef="#ctx0" brushRef="#br0" timeOffset="1200">1433 278 7902,'10'-35'-459,"5"0"-58,-3 1 0,-2 7 728,1 4 1,1 2-35,5-2 0,0 5 333,1 1 1,-7 2-77,1 9 1,-7-6 366,7 7 0,-6-1 456,5 6-612,-7 0 0,9 9 69,-7 9 0,6 14 321,-6 15 0,5 6-226,-5 11 0,5 1-355,-5 16 0,2-6-1198,-2 5 1,-5-7 609,5 2 1,2-9-2273,-2-3 1,-1-1 2405,-5 1 0,8 4 0,2-5 0</inkml:trace>
  <inkml:trace contextRef="#ctx0" brushRef="#br0" timeOffset="2014">465 2076 7887,'-17'0'0,"7"0"507,2-8 1,8 4-80,0-7 1,4-1-21,8-5 0,9-6-43,19 0 1,6-13 43,12 1 0,9-5-206,8-1 0,8 5-295,-2-5 1,-5 5 123,-1 1 1,-5 3 64,-7 3 1,-3-2-28,-9 8 0,-8 2-1,-9 9 0,-1-3-731,-10 3 0,-6 5-531,-5 1 435,-8-4 0,1 7 284,-10-9 0,-5 8-110,-7-2 1,-1 4 642,1 2 0,0 0-222,0 0 1,-1 0 101,1 0-115,7 0 494,3 0 0,7 8 134,0 4 0,2 11 377,3 6 0,-1 5-353,8 6 1,-8-1 145,1 7 1,3-2-205,-2 2 0,0 2-157,-6-7 1,0 5-190,0-6 1,0-5 40,0-6 1,0-8-1580,0 2 395,0-4-283,0-9 801,0-3 0,0-9-281,0-3 1,-6-5 482,0-7 1,-2-2 350,3-5 0,1-2 0,-8-9 0,6 0 0,-5 1 0,5 5 0,-5 0 0,5 14-32,-6-3 71,9 5 152,-13 3 0,7 16 451,-9 11 0,1 12-61,0 0 0,-8 4-194,-4 1 0,2 1 89,-2 0 0,6-1-194,-6 1 0,8-8-288,-2-4 1,10-4-511,1-2-805,8-7 804,-3-3 1,8-14-448,5-5 0,12-5 964,10-6 0,7-4 0,5-8 0,4 7 0,8-1 0,4 2 0,7-2 0,-5-2-356,11 8 1,-5-2 719,-1 2 1,2 4 526,-7-4 1,-2 9-136,-10 3 0,0 7 420,-11-2 0,1-1-230,-13 1-679,0 0 0,-11 6-1571,-1 0 912,-7 0 444,-4 8 0,-9 1 0,-9 9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4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329 226 8289,'-10'0'1299,"3"-8"-813,7 6-43,0-13 273,0 13-248,0-6-301,0 8 2628,0 0-2410,-8 0-148,6 0 0,-13 0-143,3 0 0,3 0-19,-3 0 0,0 8-118,-5 3 1,0-1 99,0 1 0,-3 7-92,-3 5 0,4 2 82,-4-2 1,4-2 35,2 8 1,5-8-89,0 2 0,7 2 66,-7-2 1,8 2 121,-1-2 1,1-4-85,-2 4 1,4-3 23,-4-3 0,4 6 93,2 0-114,0 0 0,0-6-285,0 1 1,6-7-26,0 1-132,0-8 1,-1 5 145,1-3 1,2-4-426,-2 4 56,-4-4 185,5-2 189,1 0 408,-6 0 45,13 7 0,-13-3-146,4 8 0,2-7 227,-3 7 1,1-6 69,-6 5 70,0 1 0,0 5 187,0 0-320,0 1 0,0-1-174,0 0 1,0-5-104,0-1 0,0-5-212,0 6 100,0-9-51,0 5 0,-2-2 3,-4 0-231,5-1 73,-7-5-68,8 0-2288,0 0 2469,0-7-82,0 5 1,0-8-3,0 4 0,0 3-1,0-9 1,2 2-168,4-1 0,1-5 33,5 5 0,1 1 139,-7-1 1,5 5 180,-5-5 0,6 5-348,-6-6 330,-1 8 132,3-3 336,-6 7-136,6 0 171,-8 0 182,0 0-183,7 0-522,-5 0 250,6 0-267,-8 0 104,0 0-285,8 0 256,-6 0-58,5 0 3,-7 0 43,8 0 29,1 0 1,3 0-14,0 0 16,-1 0-2,6 0 3,1 0 61,-1 0 1,-6 0 86,1 0-24,-8 7 0,5-3-67,-3 8 1,-4-6 127,4 5 0,-4-5-133,-2 5 0,0 1 73,0 5 1,0 0 165,0 1-138,0-1 1,-6 0 4,0 1-78,1-1 1,3-6-57,-4 1 151,4-8-176,-6 3 72,8-7 0,0-1-350,0-5 0,0 2-27,0-8 0,0 1 3,0-6 1,0-1 58,0 1 1,0 0-373,0-1 321,0 1 0,0 0 128,0 0 0,0 5-99,0 1 1,0 5-113,0-6-5,0 1 0,0-7 66,0 1 0,2 6-220,4-1 400,-4 1 1,6-7 121,-8 1 0,0 5 126,0 1 1,1 1-112,5-1 1,-4-5 12,4 5 0,2 1-46,-3-1 1,3-1 156,-2-5 1,1 0-106,5-1 1,3 1-102,-3 0 1,1-6 6,-1 0 1,3-6-25,-3 6 0,3-2 77,2 2 0,-5-2-46,0-4 0,-7-2 237,7 8 1,-3-2-73,3 2 1,1 4 135,-7-4 1,6 4 235,-7 1-250,9 1 0,-4 0-107,7-1 1,-6 7 22,1-1 0,-6 7 4,5-7 0,-5 8-35,5-2 0,-5 3-107,6-3 0,-6 4 184,5-4-208,-7 4 1,9 0 72,-7-3 1,2 3 19,-2-4 44,-5 4 0,9 2 142,-4 0 23,-4 0-124,5 0 29,-7 0 0,2 0 28,4 0 232,-4 0-170,6 0-150,-1 8 0,-5-5 15,4 9 1,-4-6 177,-2 5-195,0 1 1,6 5 3,0 0 0,-1 3-96,-5 3 0,6 0 82,0 11 0,2-1-157,-3 13 0,3 0 40,4 6 1,3 10-106,-4 7 1,5 2 85,1 10 1,0-7-356,1 7 1,-1 8 239,0 9 0,-8-49 0,0 1 30,8 48 0,-11-47 0,-1-2-517,7 44 0,-8-9 241,2-9 1,-3-4 164,3-2 0,-4-13 63,4-4 1,-4-6 18,-2 0 1,0-9-99,0-8 1,0-8-89,0 2 1,-2-10-17,-4-1 0,2-8 110,-7 1 1,1-5-122,-1-5 1,-5-11-231,5-7 0,1-8-25,-2 3 1,1-13 164,-6-5 0,-6-4 433,0-2 0,-2-5 0,2-1 0,3 0 0,-3 6 0,-2 1 0,2-1 0,-8 0 0,5 0 0</inkml:trace>
  <inkml:trace contextRef="#ctx0" brushRef="#br0" timeOffset="260">675 762 7924,'9'-17'-513,"1"1"206,-4 5 1228,3-5 0,9 14-362,-1-3 1,0 3 131,1 2 1,-1 0-76,0 0 0,0 0 85,1 0 1,-1 5-299,0 1 1,-5 8-162,-1-3 0,-7-1-389,2 1 204,-4 1 1,-2 5-4,0 0 1,0 1 10,0-1 0,0 6 259,0 0-168,-8 0 1,6-6 386,-3 1-454,3-1-2,9 0 0,5-7-489,11-4 1,-2-4 261,8-2 1,-6-10-1248,6-7 1,0-2 657,5-10 1,6 6-1968,1-6 2696,-1 8 0,-5-4 0,-1 7 0</inkml:trace>
  <inkml:trace contextRef="#ctx0" brushRef="#br0" timeOffset="414">1643 883 7641,'10'9'1332,"3"1"-839,-7-4 1,2-4-1994,-3 4 1500,-3-5 0,14 7 0,-7 2 0</inkml:trace>
  <inkml:trace contextRef="#ctx0" brushRef="#br0" timeOffset="532">1764 1246 7924,'-5'17'1161,"-1"1"240,-8-1 0,10-2 180,-7-3 122,7 3-2715,-11-13 1012,13 6 0,-6-8 0,8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1 535 8086,'7'-17'436,"-5"-1"-302,6 1 1,0 5 133,3 1 235,5-1-193,1-13 1,0 6 239,1-4 0,-1 4-120,0 2 1,0 1 214,1 5 1,-3 1 314,-3 4-65,3 4-719,-5-5 0,5 14 14,-4 5 1,3 5 70,-8 6 1,-1 12-27,-5 11 1,6 6 158,0 6 1,0-5-145,-6 5 0,0 2-8,0-3 1,0-5-249,0-6 1,0-7-312,0 1 0,0-5 110,0-7 1,0-3-135,0-7 0,0-7-1993,0 1 1053,0-8 491,0 3 0,0-14 290,0-5 0,0-11-125,0-6 0,0 2 258,0-2 0,0-3 331,0-3 0,0-7-34,0 13 1,-8-2 119,-3 8 1,3 10 605,2-4 0,-4 11-369,-1 0 1,-3 6 394,3 6 1,-10 9-260,4 8 1,-7 8 356,1-2 0,2 3-366,-8 3 1,8-6-237,-2 0 1,12-8-58,5 2 0,-2-10-148,3-1 0,1-8-956,9 1 0,13-5 532,11-5 1,9-5-244,2-7 0,8-6 246,-2 0 1,-1 0 344,1 5 0,-8 9 123,3 3 1,-11 4 855,-1 2-699,-8 0 0,2 8 202,-11 3 1,-4 5 388,-8 1 1,-8 2-271,-4 4 0,-11 4-88,-6 8 0,-5-1-162,-6 1 1,3-1-132,-3 1 0,-3-6 0,3 0 0,2-8-168,9 2 0,4-10 60,8-1 1,7-6-81,4 5 0,6-7-821,6 2 0,11-4 452,12-2 1,11-6-127,6 0 0,10-7 165,2 1 0,5 3-34,-5-3 1,-2 8 152,-10-2 1,-4 4 104,-7 2 0,-3 8 104,-3 4 0,-4 3 200,-8 2 1,-7 1-621,-4-1 0,-4 8 135,-2 4 1,-10-2-1250,-7 1 1607,-1-6 0,-14 10 0,5-5 0</inkml:trace>
  <inkml:trace contextRef="#ctx0" brushRef="#br0" timeOffset="605">1298 742 8041,'0'-9'1458,"0"1"1,0 10-874,0 4 1,2 9 118,3 8 1,-1 8 6,8-2 0,-8 5 227,1 7 1,-1-5-1014,2 5 0,-2-7 128,7-5 1,-7 2-1036,2-8 0,4 0 677,1-6 1,-3 0-1273,-2 1 742,3-9 1,-5-1-188,8-8 1,-1-8 684,6-3 0,1-14 337,-1-10 0,6-7 168,0-10 1,8 0-204,-2 0 0,3 2 406,3 4 0,-1 0-161,1 12 1,5 3 30,1 13 1,5 3 67,-6 4 1,1 3-48,-7 8 0,-1 2-93,-4 4 0,1-1 32,-7 13 1,-5-5-58,-7 10 1,-7 2-10,2-2 0,-4 6-455,-2-6 0,-8 8 177,-3-2 1,-7 3-150,-5 3 1,2-2 63,-8-5 1,0 3-71,-5-8 1,1-6 308,4-5 1,-1-8 245,7 2 0,0-4 188,5-2 0,1-8-239,0-4 1,1-3 235,5-2 0,3-1-158,8 1 0,0 0-66,0-1 1,0 7-92,0-1 0,8 7-186,3-7 1,5 6-21,1-5 0,-6 1-274,1-1 1,0 1-762,5 4 0,0 2 532,0-7 1,-5 5-378,-1-5 0,-7 5 959,2-6 0,4 1 0,-1-6 0</inkml:trace>
  <inkml:trace contextRef="#ctx0" brushRef="#br0" timeOffset="785">1834 552 8010,'-8'-9'1787,"6"-7"-1234,-13 14 0,13-4-240,-4 12 1,4 4 185,2 7 1,0 2 340,0 4 0,-2 4-110,-3 8 1,1-1 105,-8 1 0,8 0-791,-1-1 0,3 1 61,2-1 0,0 1-597,0 0 1,0-9 394,0-2 1,2-7-1624,3-6 0,5-3 273,7-8 1,2-4-1398,5-7 2843,2-9 0,9-22 0,0-2 0</inkml:trace>
  <inkml:trace contextRef="#ctx0" brushRef="#br0" timeOffset="985">2353 16 8010,'7'-10'529,"1"5"166,4 10 1,-5 5 46,-7 7 1,0 6-255,0 0 0,0 6 791,0-6 0,0 6-599,0-6 1,0 6 573,0-6 0,0 0-786,0-6 1,0 1-587,0-1 0,8-2-125,3-3 1,1-4-497,5-8 1,-3 0 115,9 0 1,-4 0 372,-2 0 1,6 0-3734,0 0 2158,0 0 1825,-5 0 0,-1 7 0,0 3 0</inkml:trace>
  <inkml:trace contextRef="#ctx0" brushRef="#br0" timeOffset="1348">2508 812 7996,'-9'26'680,"3"-3"199,4-3 0,2-3-375,0 0 1,0 1 27,0-1 1,0 0-11,0 0 1,0 3-160,0 3 0,0-4-281,0 4 1,0-2 99,0 2 1,-8-4-464,-3 4 1,-3-3-6,3-3 1,-5-2-217,5-3 1,-5 1 148,-1-7 1,6 0-327,-1-6 0,1 0 109,-7 0 1,1-8 150,0-3 1,-1-7-17,1-5 0,6 4 142,-1-4 1,8 4-199,-2 2 332,5-8 0,1 5 113,0-3 1,0 10-120,0 1 1,1 8 169,5-1 0,-2-3 574,8 2 0,-7 0-315,7 6 0,-1 2 884,7 4 0,-1 6-479,0 11 1,1-2 930,-1 8 0,6-2-487,0 1 0,8 5-39,-2-4 1,3-2-753,3 2 0,7-8-99,4 2 0,8-10-919,9-1 0,5-8 488,18 1 0,-1-5-120,13-5 1,0-5-1,-46 1 1,-1 1-1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1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8119,'0'-9'1524,"0"1"1,2 8-252,4 0 17,-4 0-414,6 0-363,-8 0 0,2 0 224,3 0-665,-3 0 1,8 2 75,-4 4 0,-4 5-105,3 12 1,3-3-8,-2 3 0,5 4 124,-5 1 0,7-3-294,-1-2 1,3-3 53,3-3 1,-1-5-214,0-1 1,8-7-56,4 2 0,4-12-71,1-6 0,-1-5 43,-4-6 1,2-2-124,-8-4 1,5-2 118,-5 8 0,-1-5-29,-11 5 1,3-1-101,-9 7 0,1 0 197,-6 0 1,-6-1 257,1 1 1,-9 0 70,3-1 0,-5 1 99,-1 0 0,0 7 140,-1 4 391,1-3-373,0 7 142,-1-6-204,9 8-148,1 8 0,8 2 77,0 7 0,0 2-74,0 4 1,0 4 120,0 8 0,2-1 36,4 1 0,-4 5 158,4 0 0,-5 7-130,-1-7 0,0 8-61,0-2 0,0-4-184,0-1 0,-1-5 116,-5-1 0,2-6-306,-8-1 0,7-6-200,-7 1 160,8-4 0,-5-10 174,3-3 75,4-4 0,-11-4-129,7-4 1,0 3 7,6-9-252,0 1 1,6-7 108,0 1 0,7 7-192,-1 5 1,3 3 159,2 2 1,-5 7 311,-1 5 0,-1 9-99,1 2 1,-3 6 218,-8-6 1,0 8 241,0-2 0,0 1 694,0-1 0,0 2 254,0-8 1,-6 0-628,1-6 1,-1-5-408,6-1-447,7-7 0,3 4-367,7-8 0,1-8 237,-1-3 0,8-12-376,4-6 0,-2-4-1700,1-2 1,-4 3 2334,4 3 0,-7-4 0,4 6 0</inkml:trace>
  <inkml:trace contextRef="#ctx0" brushRef="#br0" timeOffset="718">1107 813 12031,'0'12'1986,"0"-1"1,0 1-639,0 5-1015,0 1 0,0-1-285,0 0 0,0-5-1425,0-1 1098,0-7-1477,0 4 1304,8-8 1,1-8-266,9-4 1,1-11 139,4-5 1,-2-5 142,8-2 0,-2 7 249,2-1 0,1 8 169,-7-2 1,6 11 23,-6 6 1,0 4 75,-5 2 0,-1 2 498,0 4 1,-7 9-329,-4 8 1,-4 6 698,-2-6-483,0 0-212,0 2 1,-2-5 229,-4 3-189,4-4-403,-13-2 1,7-5-201,-4-1 142,-3-7 0,7-4-253,-3-12 257,3 5 49,0-16 1,6 9-269,-3-15 1,-3-5 146,2-6 0,0-9 91,6 3 1,0-4 126,0-1 1,0 1 220,0 3 1,2 5-307,4 8 1,2 5 45,3 0 1,5 8-193,-5-2 0,-1 9 118,1 3 0,-5 5 183,6-6 0,-7 9-30,7-3 1,-6 2 36,5-2 1,-5 4-45,6-3 1,-7 3 543,7 2-292,-1 0 0,7 0-62,-1 0 1,0 0 137,1 0 0,-7 0 262,1 0-301,-1 7 0,5 3 17,-5 7 0,4 2 93,-3 5 0,-2-3-71,1 7 1,-5 3 21,5 10 1,-1 3-269,2 8 0,1 0 92,-7-1 1,7 7-299,-1 0 0,-3 7 127,3-2 1,-3-3-190,3-2 0,1 1-96,-7-1 1,2-2-146,-2-10 1,-4 2-10,3-8 0,-3 0-159,-2-5 1,0-8-852,0-4 409,0 4-52,0-8 680,0-2 0,0-11-1,0-12 0,0-3-44,0-9-573,0 1 393,0-8 613,0 6 0,-7-14 0,-3 6 0</inkml:trace>
  <inkml:trace contextRef="#ctx0" brushRef="#br0" timeOffset="906">1989 727 7930,'0'-17'1090,"0"-1"491,0 9 1,-8 1-529,-3 8 0,-5 0-174,-1 0 1,0 6-747,0 0 1,-1 5-426,1-5 1,0 5-1282,-1-5 0,1 0 936,0-6 0,0 0 637,-1 0 0,1-8 0,0-1 0</inkml:trace>
  <inkml:trace contextRef="#ctx0" brushRef="#br0" timeOffset="1060">1937 52 7930,'8'-17'0,"-4"2"1653,7 3 0,-5 5 97,6 7-1324,-9 0 1,7 0 17,-4 0 1,-4 1 280,3 5 1,-3-2-1998,-2 8 1068,8-1 1,-4 6-1243,7 1 1446,-7-9 0,12 14 0,-7-3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5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8038,'-10'0'1097,"3"-8"-863,7 6 345,0-13-90,0 13-237,0-5 0,0 5 238,0-4-96,0 4-24,0-6-262,0 8 1,0-2 270,0-3-301,0 3 1,-2-6 152,-4 8 123,4 0-218,-6 0 1,7 0 188,-5 0-140,4 0-53,-13 0 1,11 0 156,-8 0-138,8 8 0,-9-5-11,7 9 0,-2-6 61,3 5 1,1 1-51,-8 5 0,7 2 145,-7 4 1,2 6-69,-1 12 0,-5 3 170,5 8 1,1 5-64,-1 1 1,7 7-78,-2-1 0,-1-5 97,1-1 1,0-10 118,6-2 1,0-10-650,0-1 0,2-2 185,4-10 0,-2 0-1269,7-6 1,1-1 645,5-5 1,-6 3-1617,1-9 1,5 1 2228,6-6 0,8 0 0,-4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6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9100,'0'-10'2964,"0"2"-2034,0 8-28,0 0 33,0 8 0,0 2-386,0 7 0,0 6 467,0 0 0,0 8-392,0-2 0,-6-2-295,1 1 0,-3-4-492,2 4 0,4-7-469,-4 3 1,4-5 297,2-2 0,0 0-281,0 1 0,2-7-1995,4 1 0,4-8 256,7 1 2354,8-3 0,2-17 0,8-4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8032,'17'-8'-892,"-1"4"1883,-5-7 0,4 7-385,-3-2 0,3 4 209,3 2 0,5 0-247,0 0 0,6 0-61,-6 0 0,5 6-203,-5 0 0,6 1-39,-6-1 1,6-2-672,-6 7 1,6-7 309,-6 2 1,0-4-1108,-6-2 0,1 6 616,-1 0 1,-5-1-2370,-1-5 2956,-7 0 0,11 0 0,-5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6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8026,'0'-18'0,"0"1"0,-6 6 718,0-1 1126,1 8 397,5-4-1651,-8 8 0,4 8 534,-7 4 1,5 11-504,-6 6 1,7 3-167,-7 3 0,6 1-257,-5 5 1,7-5-305,-2 5 0,4-7-383,2-5 1,0 4-622,0-5 1,0-3-1367,0-2 1,2-3 2475,4-3 0,4 0 0,7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3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8141,'0'-10'-170,"2"3"344,4 7 1,-2 0 317,7 0 1,1 0-46,5 0 0,2 11 289,4 12 1,-2 8-34,8 21 0,-8 6-257,2 17 0,-3 3 213,-3 9 1,-7-1-476,-5 1 1,-5 5-874,-5 0 0,-13 2 710,-11-1-306,-11-5 1,12-37 0,-3 0-1,-5-3 1,0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8010,'-9'-2'2154,"3"-3"-1020,-4 3-471,8-6 0,-3 8 296,10 0 1,-1 0-390,8 0 1,-1 0 168,7 0 1,-1 13-305,0 5 0,2 10-277,4 1 0,-2 4-62,8 2 1,-8-7-229,3 1 0,-5 0-127,-2 6 1,0-3-339,1-3 0,-1-2-1053,0-4 1,-5-4 757,-1 4 1,-7-3-206,2-3 1,-4-6 175,-2 1 921,0-8 0,7 11 0,3-5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8557,'-2'-12'2356,"-4"1"-1460,4 7 0,-8-4 94,5 8 0,1 2-417,-8 4 0,-1 4 182,-10 7 1,2 0-314,-8 0 1,6 8-136,-6 4 0,2-2-498,-2 2 1,2-2-586,4 2 1,4 1 30,-4-6 0,10-1-2423,1-6 618,8 0 2550,-3-7 0,14 5 0,3-5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8111,'0'-17'1757,"8"8"0,7-5-1230,8 8 0,6 1-219,-6 5 0,2-6-179,-2 0 1,-4 0 98,4 6 0,2 0-276,-1 0 1,-1 0-330,-6 0 0,-6 2-452,1 4 1,-6 2 509,5 3 1,-7 4-88,2-3 1,-10 5 328,-2 6 1,-13-1-123,2 6 0,-4-5 1061,3 6 1,1-8-482,0 2 1,7-3 948,4-3 0,4-6-533,2 1 1,2-8-353,4 2 0,0-4-421,11-2 1,-1 0-372,12 0 0,-5 0-295,6 0 0,0-6 449,6 0 1,-7-6-3356,1 7 3548,-8-1 0,12-2 0,-6-1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7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7939,'0'-12'-2,"0"1"1017,0 7 0,2-4-385,4 8 1,-2-5 139,7-1 1,3 0-297,9 6 1,4 0 7,7 0 1,-3 0-343,4 0 1,-5 0-349,11 0 1,-5 0-123,-1 0 1,-6 0 284,-1 0 1,-6 2-1376,1 4 0,-4-4 69,-2 3 1351,-7-3 0,5 6 0,-5 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8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7939,'-8'-18'1655,"6"9"-700,-5 1-418,-1 8 1,6 8 297,-4 3 1,4 10 386,2 2 1,-5 8-555,-1-2 0,0-2-849,6 2 1,0 0-590,0 5 1,0-1-864,0-4 0,2 1 1633,4-7 0,3 8 0,9-4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8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18 7989,'-9'-10'1931,"-7"3"0,22 11-1039,0 7 0,7 3-407,5 14 1,-1 1 610,0 6-695,1-1 1,5 1-146,0 0 1,0-1-314,-6 1 0,6-6-1117,0-1 0,0-7 731,-6 3 0,1-7-1241,-1-6 0,-5 3-634,-1-8 2318,-7 7 0,11-11 0,-5 6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7989,'0'-17'1730,"0"7"-1238,0 2 1,-2 10-133,-4 4 0,-4 0 484,-7 11 0,-8-2-324,-4 14 1,-3-6-23,-3 6 0,2 0-187,5 5 1,-5-5-298,4 0 1,4-6-230,2 6 0,6-8-1259,5 2-417,4-4 0,10-9 333,4-4 1558,11-4 0,10-10 0,8-2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8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18 7944,'-18'-6'503,"1"0"-8,0 1 1,0 7 704,-1 3 1,1-1-533,0 8 1,-3-1 95,-3 6 0,4 7-310,-4-1 0,10 7 250,1-1 1,8 4-378,-1 1 1,7-5-299,9 0 0,2-6-47,16 6 1,0-10-231,6-2 1,1-1-489,5-10 1,-3-1 413,8-5 1,-7 0-389,1 0 0,-4 0 180,-1 0 0,-8-5-654,-4-1 0,-4-6 136,-2 7 1048,-7-9 0,5 4 0,-5-7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9144,'-10'7'2859,"1"1"-1805,3 4 1,2 5-505,-8 0 1,1 3 504,-6 8 0,-6 1-481,0 6 1,-1-1 352,7 1 0,0 0-1193,0-1 0,5 1-1228,1-1 1,7 7 1062,-2-1 431,4 0 0,2-5 0,0-1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9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8760,'-10'-2'866,"5"-4"-866,3 5 0,4-9 665,3 4 1,11 2-183,7-7 1,8 7 114,-3-2 0,13 2-182,5-1 1,-2 3-633,2-4 0,-6 4-171,7 2 1,-9 0-389,2 0 0,-5 0 418,-6 0 1,-4 6-266,-8-1 1,-2 3 621,-3-2 0,-4 4 0,-8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0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173 191 8154,'10'-35'433,"5"1"0,-11 7 647,8 4 0,-7 6-380,7 5 1,-8-3 873,2 3-448,3 4-1056,-7 1 1,2 9-634,-16 3 0,-3 9-260,-20 15 1,-3 3 822,-14 20 0,0-4 0,0 12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9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7894,'-17'-8'635,"5"6"-253,1-3 252,7 3 0,-6 2-182,4 0 0,5 2 139,-5 3 1,4-1-88,2 8 1,-2 5-6,-4 6 1,4 0-304,-4-5 1,5 1-199,1 4 1,0-4-1132,0 4 0,7-6 736,5-5 1,11 1 396,6-7 0,3 8 0,3-5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3:59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7894,'0'10'0,"0"-1"2059,0-3-1459,0-4 1,8 6-334,3-8 1,-1 0-91,1 0-279,1 0 1,5 0-730,0 0 1,6 0 236,0 0 594,8 0 0,-12 0 0,6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8711,'18'17'0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7948,'9'-7'-368,"1"5"148,-4-4 883,-5 4 0,15 4 10,-5 4 0,5 9 98,1 8 1,0 15-93,1 3 0,5 9 183,0 7 0,6-1-94,-6 8 0,5-1-315,-4 6 0,-1-5 342,-6-1 0,-8-7-324,-3 1 0,-4 3-929,-2-2 1,-15-1-602,-8-5 1,-16 0-2701,-7 0 3458,-19 7 0,-14-5 0,31-24 0,0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2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87 8059,'-9'-9'352,"-7"-7"54,14 14 62,-5-13 1,-1 13-166,6-13 1,-8 11 245,5-8-386,3 8 0,-8-3 99,4 7 0,3 0 92,-9 0 1,6 2-82,-5 3 1,-1 5 110,-5 7 0,-6 10-45,0 8 0,-6 9 160,6 14 0,-6 9 123,6 8 0,-6 4-457,6 1 1,-6-5 189,6 12 1,2-18-53,10 0 0,1-11-321,4-1 1,4-5-362,-3-6 0,12-3-479,11-9 0,6-7-81,11-4 0,2-11-2252,3-7 3191,4-3 0,16-2 0,1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7998,'0'-10'1152,"0"2"-182,0 8 1475,0 0-1847,-8 8 0,6-2 139,-4 11 0,-3-2-10,-3 14 1,2-2-273,-1 2 1,1 4 365,-1-5 1,-5-3-425,5-2 0,3 2-349,2-2 1,-1 1-249,1-7 0,0 0-520,6 0 0,0-5-992,0-1 0,0-5 836,0 6 0,2-8-414,4 1 0,4-5 1290,7-5 0,15-5 0,5-7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2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7948,'-10'0'1157,"5"0"256,10 0 0,11 0 242,7 0-1166,7 0 1,-3 0-92,8 0 1,5 0-167,1 0 1,1 0-272,-2 0 0,-3 0 104,3 0 0,-5 0-927,-6 0 0,1 0 511,-7 0 0,0 0-3093,-5 0 3444,-9 0 0,-1 0 0,-8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7948,'-9'0'447,"-7"0"1,14 2 749,-3 4 0,-3-1-515,2 13 1,-5-3 456,5 14 1,-8-2-658,3 2 1,1 3-497,-1-3 1,7 2-20,-2-2 1,4 1-229,2-7 1,2 2-1260,4-1 1,3-11 290,9 4 1229,-1-3 0,8-5 0,2-1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3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10723,'7'17'387,"5"1"0,3-1-18,3 0 1,-1 8 538,0 4 1,6 4-351,0 1 0,0 3-127,-5 3 1,-1-3-256,0 3 1,1-4-131,-1-1 1,0-2-47,0-4 0,-5-3-294,0-2 1,-7-7-1193,7 0 0,-6 0 729,5-5 0,-7-2-2020,2 1 2777,-4-7 0,-2 4 0,0-8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10517,'0'17'1102,"-7"0"-210,-5 0 0,-3 1 396,-2-1 1,-6 2-593,0 4 0,-8-4 119,2 5 0,-4 0-322,-1 0 1,5-1-1507,0-6 0,8-2 255,-2-3 1,9 1-38,3-7 0,7 2-1132,-2-3 1927,4-3 0,18-2 0,3-9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0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52 174 8112,'-9'0'-219,"-7"0"0,12 13 374,-7 4 0,7 6-120,-2 1 0,4-5 565,2 4 0,0 2-259,0-2 0,0 0-75,0-6 0,8 0-253,4 1 0,3-7-83,2 1 1,2-8 52,5 1 0,-5-3-48,4-2 1,2-2-10,-2-3 1,0-5 33,-6-7 1,1-1 124,-1 1 1,-2-6-84,-3 0 1,1-8 114,-7 3 0,0-5-65,-6-2 1,0 1 23,0-1 0,-2 1 77,-4-1 1,2 8 124,-7 4 1,5 11-367,-6 7 1,1 3 45,-6 2 1,-1 7-632,1 5 1,0 5 49,-1 6 0,1 4-181,0 8 0,1-1 189,5 1 615,3 0 0,8-1 0,0 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3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7948,'7'-10'674,"-5"-5"1036,6 13 143,-8-6-1287,0 8 1,-2 10 455,-4 7 1,2 2-470,-7 10 1,1 0-35,-1 5 0,-3 1-188,9 0 0,-1-1-140,6 1 1,0-1-191,0 1 1,2-2-337,3-5 0,-1 3-205,8-8 0,-3 0 317,3-5 0,1-7-767,-7 1 704,8-1 0,-12 1-505,3-1 455,-3-7 0,-9 10 30,-5-9 0,-9 1-10,-2-6 1,-8 6-134,2 0 1,2-1-332,-1-5 0,6 0 295,-1 0 0,4-2-487,2-3 1,1-1 971,5-11 0,-4-5 0,5-12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7948,'17'-17'0,"1"7"2968,-1 4-1035,0 4-1206,1 2 0,-1 0-504,0 0 1,0 0-398,1 0 1,-1 0-1771,0 0 0,1 2 1944,-1 4 0,0 4 0,0 7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10028,'25'-1'783,"3"-5"0,7 4 5,5-4 0,3 4-405,3 2 1,4-6-196,-4 1 0,-4-1-1097,-2 6 704,-3 0 1,-4 0-829,-5 0-1292,-3 0 731,-7 0 1594,-9 0 0,-1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9398,'-8'18'1326,"4"-1"-558,-7 0 0,-1 1-234,-5-1 0,4 6 32,-5 0 1,11 6 61,-11-6 1,12 2-219,1-2 1,3-4-1301,2 4 0,0-4 643,0-1 1,9-9-2549,9-3 2795,-1 4 0,16-8 0,-6 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4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7875,'17'7'1310,"0"5"0,1 5-533,-1 6 1,2-2-71,4 8 1,-4 0 147,4 6 0,2 1-447,-2 4 1,6-3-126,-6 3 0,6-5-514,-6-6 1,0 1 215,-5-7 0,-1 6-800,0-6 0,-1 0 566,-5-5 0,-1-7-1614,-5 1 0,-3-6 1863,4 5 0,-4-7 0,-2 4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5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7875,'-17'0'0,"0"8"901,-1 3 1,-5 5-454,0 1 1,-5 2 858,4 4 1,-6-2-597,1 8 0,-4-6 576,-1 6 1,-1-6-608,0 6 0,9-8-408,3 2 1,3 2-1025,3-2-348,0 0 1,7-5-2779,4-1 3878,4-7 0,10 5 0,2-5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5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7897,'10'8'680,"-4"3"1,-10 5 450,-2 1 0,-7 6-502,1 0 0,-3 6 400,-2-6 1,-1 8-480,1-2 0,-2-2 32,-4 1 0,9-7-418,-3 3 1,5-3-570,1 2 0,3-10-960,8 4-1345,0-3 2710,8 3 0,9-7 0,10-2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5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7984,'-18'0'1709,"1"0"1,6 8-715,-1 3 1,6-1 86,-5 1-322,7 1 1,-6 3 555,5-3 1,3 3-859,-4-3 1,6-3-182,6 3 1,-3-8-460,9 1 1,5-3 196,6-2 0,0 0-866,-5 0 0,-1 0-674,0 0-977,1-7 1830,-1-3 0,-8-7 89,-3 0 1,-4-1 701,-2 1 0,-8 5-167,-3 1 1,-2-1 166,1-5 1,-7 0-153,7-1 1,-7 7 794,7-1 1,-3 9 321,-2-3-186,0-4-1071,-1 8-1483,1-5-272,7 7 0,3 2 1928,7 3 0,0 5 0,0 7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13760,'18'0'2059,"1"6"-1473,4 0 0,4-1-82,7-5 0,7 0-343,-1 0 1,6 0-378,-5 0 0,-1 0-208,-5 0 1,-1 0-493,1 0 0,-8 0-251,-4 0-652,-4 0 1819,-9 0 0,5 8 0,-6 2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6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7996,'-11'2'3032,"-1"3"-2146,8-3 0,-9 14-328,7-5 0,-2-1 123,3 1 1,1 3 431,-8 9 1,3-4-495,-3 4 0,-1-4-16,7-1 1,0 1-822,6 4 1,0-4 207,0 4 1,0-2-1323,0 2 1,2-5 64,4-1 1,3 0-643,9-5 0,-1-3 788,0 3 0,6-8 1121,0 1 0,1 5 0,-7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2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9301,'-7'-17'2619,"5"-1"-4352,-6 9 337,8 1 1396,0 8 0,8-8 0,1-1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6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7920,'-9'0'3253,"1"0"-2489,8 0-602,8 0 0,1 0-226,9 0 1,-7-6 117,1 0 1,-7 0-705,7 6 1,-1 0-126,7 0 0,-1 0 775,0 0 0,8 8 0,2 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7920,'-18'0'473,"7"0"591,-1 0-920,9 0-186,-5 0 237,16 0-280,1-7 0,3 5-149,-1-4 0,1 4-93,5 2 0,0 0-980,1 0 1307,7 8 0,1-6 0,9 5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6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7920,'9'0'1061,"1"2"1517,-4 3-1651,-5-3-709,15 6 1,-12-8-1478,7 0 223,-7 0 1036,4 0 0,-1 8 0,3 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0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7889,'0'18'1158,"5"7"179,1 3 1,13 15-659,-1 9 1603,11 0-1492,-10 15 1,12-12 430,-8 9 1,0-6-597,-6 5 0,-7-2-995,-5 3 1,-3 1 263,-2-7 0,-17 1-719,-12-1 0,-11-4 383,-12 3 84,-15-3 0,25-24 1,-3 0-1,-8 1 1,0-1-1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0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8069,'0'-17'1168,"0"6"-477,0-1-341,0 8 538,0-11-87,-8 13-218,-2-13 0,-1 13 332,-1-4-173,9 4-379,-13 2 0,8 2 106,-3 4 1,-4 11-115,3 12 0,-3 11 65,-3 6 0,1 6-132,0 6 1,7-4-105,4 3 0,4 3-599,2-3 0,0-5 339,0-6 0,14-7-1124,3 1 0,4-5 610,-3-6 0,7-1 273,3-10 0,5 1-372,2-13 689,-8-1 0,5-5 0,-5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8043,'0'-17'862,"2"2"-139,4 3 387,-4-3-401,6 5 1,-3-1 960,1-1-1031,0 8 0,-6-1 82,0 10 1,2 7 397,4 11 0,-5 2-519,5 4 1,-4 9-127,-2-3 1,-6 1-117,1-7 0,-3 4-377,2-4 0,4-3-327,-4 3 0,3-8-403,-3 2 0,4-3-186,-4-3 0,4 0-1177,2 1 1,8-3-1664,3-4 3775,5-3 0,1 0 0,0 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5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35 572 7917,'-17'-8'4011,"7"-2"-3581,2 1 0,16 7 624,4 7-687,3 9 1,2 3 270,0 12 1,1 4 231,-1 1 1,0 3-768,1 3 0,-1-3 67,0 3 0,1-4-447,-1-1 1,6-2 240,0-4 0,0 1-1409,-6-7 1,1 0 67,-1-5 1,0-3 1376,0-3 0,-7 3 0,-2-5 0</inkml:trace>
  <inkml:trace contextRef="#ctx0" brushRef="#br0" timeOffset="190">467 554 8084,'-25'0'-4,"0"2"2059,-4 4 0,4 4-980,8 7 1,-6 6-295,0 0 1,-2 2-75,2-2 0,-4 4 221,-7 7 0,-1-5-674,0 0 0,3-2-389,3 2 0,4-2-652,8-4 0,7-4 609,4 4 0,4-10 178,2-1 0,16-8 0,3 4 0</inkml:trace>
  <inkml:trace contextRef="#ctx0" brushRef="#br0" timeOffset="453">917 70 7928,'-25'-8'3313,"6"6"-1451,1-5-1324,3 7 0,5 7 505,-7 5 0,6 5-297,-1 6 0,2-2-25,-1 8 0,3 0-486,8 6 1,2-7-420,4 1 1,5-2-95,12 2 0,4-4 298,8-8 1,0-1-1029,-1-5 0,6-1 454,1-4 1,-3-5-1069,-9 5 0,2-4 409,-8-2 0,0 0-792,-6 0 2005,1 0 0,-9-8 0,-1-1 0</inkml:trace>
  <inkml:trace contextRef="#ctx0" brushRef="#br0" timeOffset="620">1072 243 8006,'-17'0'2751,"0"0"-1204,0 0-983,7 8 1,0 1 384,5 9 0,-5 1-387,-7 4 1,-1-2 1240,1 8 0,-2-6-1121,-4 6 1,9-2-765,-3 1 0,11 3-228,1-8 1,3 8-1123,2-2 1432,7-4 0,11 7 0,9-5 0</inkml:trace>
  <inkml:trace contextRef="#ctx0" brushRef="#br0" timeOffset="1030">1903 1 7984,'0'25'1681,"7"9"323,5 13 0,1 8-743,-1 3 1,1 7 381,-7-1 0,0 3 290,-6 2-1337,0 0 1,0-5-145,0-1 0,-8-7-27,-4 1 1,-9-5-1641,-2-6 1,-9 2 778,-3-7 1,-1 5-1597,-11-6 1,-1 8-486,-9-2 2517,3-3 0,-13-1 0,5-7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27 554 7940,'-10'2'394,"5"4"0,3 9 368,2 8 0,13 6-360,4-6 0,5 6 408,-5-6 0,0 2 18,0-2 1,1 2-349,-1 4 1,0 1 18,1-7 1,-1 6-115,0-6 0,0 6-801,1-6 0,-1 0-291,0-5 1,1-3-670,-1-4 1,-6 3 756,1-8 619,-8-1 0,11 3 0,-5 2 0</inkml:trace>
  <inkml:trace contextRef="#ctx0" brushRef="#br0" timeOffset="189">373 658 7940,'-18'0'1274,"1"0"0,0 5-701,0 1 1,-1 6 540,1-6 0,0 7-170,-1-2 0,1 5 135,0 1 0,-6 2-732,0 4 0,-6-3-288,6 3 1,0-4-591,6-2 1,-1 0 406,1 1 1,5-7-4240,1 1 4363,7-1 0,4-1 0,10-2 0</inkml:trace>
  <inkml:trace contextRef="#ctx0" brushRef="#br0" timeOffset="488">684 52 8033,'17'8'6098,"-5"-6"-4406,-1 4-1193,-7 3 1,6-5 86,-4 8-811,-4-8-335,5 11 1,-7-5 405,0 7 1,0 0-159,0 0 0,0-5-120,0 0 1,0-1-215,0 6 808,0 1 0,6-1 70,0 0 440,7-7-494,-3 5 1,1-13 297,1 4-469,-8-4 1,5 4-323,-3-1-829,4 1 1,7-6 560,0 0 1,1-2-1115,-1-4 1,0 5 1696,0-5 0,1-4 0,-1 1 0</inkml:trace>
  <inkml:trace contextRef="#ctx0" brushRef="#br0" timeOffset="907">1134 917 8138,'9'-10'2283,"9"5"1,7 3-1656,9 2 1,3-6-170,3 0 1,2 0-294,4 6-88,-3-7 0,-9 5-328,1-4 1,-1 4-721,1 2 0,-8 0-822,-4 0 0,-4 0 1792,-2 0 0,-7 0 0,-2 0 0</inkml:trace>
  <inkml:trace contextRef="#ctx0" brushRef="#br0" timeOffset="1072">1549 761 8092,'-18'0'2319,"1"0"-1276,0 0-206,7 0 1,-3 8-301,7 4 0,0 3-134,6 2 1,-6 1 71,1-1 1,-7 0 266,6 0 1,1 7-709,5-1 0,0 0-650,0-6 0,2 2-1847,3 4 0,5-5 2463,7-1 0,8 0 0,2-7 0</inkml:trace>
  <inkml:trace contextRef="#ctx0" brushRef="#br0" timeOffset="1313">2154 554 7921,'-27'-8'2241,"10"6"0,11-5-2061,12 7 1,5 7-61,12 5 0,-3-3 19,3 3 1,2 5 365,-2 6 0,0 8 370,-6-2 1,6 5-461,0 7 1,0-5-157,-6 5 0,3-5-925,3-1 0,-10-3 494,4-3 1,-5 2-1107,0-8 1,-3 0 693,-3-6 0,-4 1-1648,4-1 2232,-4 0 0,5-7 0,3-2 0</inkml:trace>
  <inkml:trace contextRef="#ctx0" brushRef="#br0" timeOffset="1493">2569 640 7921,'-29'0'560,"0"0"0,6 8 744,-6 4 1,3 9 781,-3 2-1120,-4 8-569,14-12 1,-14 13 262,4-3 0,-3-2-217,-3 2 0,2-8-156,5 2 0,-3-4-629,8-1 0,7-7-1690,11 1 1040,3-8 0,4 3-2548,3-7 3540,13 0 0,9-15 0,7-4 0</inkml:trace>
  <inkml:trace contextRef="#ctx0" brushRef="#br0" timeOffset="1839">2707 104 7924,'18'-17'0,"-1"0"961,0-1 0,6 7-179,0-1 0,6 7 48,-6-7 1,2 8-91,-2-2 1,-4 5 213,5 1 1,-5 5-541,-2 1 1,-2 8 23,-3-3-590,3 4 0,-7 3 212,4-1 1,-5 6-458,-7 0 1,0 2 154,0-2 0,-6 2-136,1 4 1,-7 2 293,6-8 0,1 6 169,5-6 1,0 5 256,0-4 1,0-1-126,0-6 0,2 0 161,3 0 1,-1-5-91,8 0 0,-7-3 405,7 3 0,-2-3 286,1-3-546,-3-4 1,-2 8-135,-1-5-254,1-3 0,-14 12-101,-3-9 1,-6 7 113,-6-6 1,-4 7-1241,-8-1 0,0-5 557,1-1 1,5 2-1629,0-2 0,8-1 2253,-2-5 0,4-15 0,2-4 0</inkml:trace>
  <inkml:trace contextRef="#ctx0" brushRef="#br0" timeOffset="2464">3364 969 8690,'8'-12'1532,"4"1"0,3 7-755,2-2 0,3-1 403,3 1 0,-4 0-550,4 6 1,2 0-165,-2 0 0,2 0-183,-2 0 0,-4 0-815,4 0 1,-4 0 445,-1 0 1,-1 0 199,0 0 0,1 6-251,-1 0 137,0-1 0,1-5 0,-1 0 0</inkml:trace>
  <inkml:trace contextRef="#ctx0" brushRef="#br0" timeOffset="2717">3641 727 8014,'-2'9'182,"-4"-3"400,5-4 245,-7-2-148,8 0 1940,0 0-1744,0 8 1,0 3-270,0 12 1,0-1-47,0 6 0,0 1-183,0 6 0,-6-3-66,0-3 0,-1 4-1289,1-4 1,4-2 677,-4 1 0,6-4-3412,6 4 3712,4-7 0,7 4 0,0-7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1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8043,'-10'-10'3890,"3"2"-3446,7 8 1,1 0 33,5 0 1,4 0-22,7 0 1,0 8 21,1 4 0,-1 9-85,0 2 0,2 8-384,5-3 0,-5-1 79,4 2 1,-4-2-695,-2 2 0,-1-2-164,-5-4 1,5-4-641,-5 4 1,-3-4-255,-2-1 1663,3-1 0,1 0 0,7 0 0</inkml:trace>
  <inkml:trace contextRef="#ctx0" brushRef="#br0" timeOffset="211">416 18 8043,'-8'-9'2418,"-2"1"-1696,-7 8 1,5 0-1,3 2 210,1 4 1,-5 3-170,1 9 0,-3 1 237,-2 4 1,-8-2-194,-4 8 1,2-2-303,-2 1 1,2 5-1163,-2-4 0,-1-2 466,6 2 0,3-8-1506,10 2 0,-3-4 432,9-2 0,-1-5-1319,6-1 2584,0-7 0,0 4 0,0-8 0</inkml:trace>
  <inkml:trace contextRef="#ctx0" brushRef="#br0" timeOffset="798">831 329 7992,'0'-11'1291,"0"-1"0,0 7-670,0-7 1,7 6 83,5-5 1,9 7 178,2-2 1,8 4-436,-2 2 1,5 0-159,6 0 1,-3 0-754,3 0 1,-3 0 350,-3 0 1,1 0-434,0 0 1,-3 0 448,-3 0 0,-4 0-3742,-8 0 3837,-7 0 0,5 8 0,-5 2 0</inkml:trace>
  <inkml:trace contextRef="#ctx0" brushRef="#br0" timeOffset="978">1246 174 7992,'-18'0'851,"1"0"1262,7 0-1195,-5 0 0,11 6-385,-7-1 0,5 9 199,-6-3 0,7 7-255,-7 5 1,6-2 197,-5 8 0,7-8-659,-2 2 1,4 2-598,2-2 0,0 0-223,0-6 1,8 1-2293,3-1 3096,5-8 0,9 7 0,2-7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1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27 242 8047,'-9'0'3167,"-1"0"-2127,4 0-71,4 0-225,10 0 0,3 0-279,13 0 0,2 0-88,3 0 1,4 0-147,2 0 0,7-6-556,4 1 0,-2-3-150,2 2 1,-9 4-531,-3-3 1,1 1 89,-6-2 1,-10 4-2225,-2-4 3139,-11 4 0,2 10 0,-8 2 0</inkml:trace>
  <inkml:trace contextRef="#ctx0" brushRef="#br0" timeOffset="203">425 17 8047,'0'-9'1885,"-8"1"1,1 10-1144,-5 4 0,-1 3 115,7 9 0,-8 7-184,3 3 0,1 5-254,-1 2 0,1-5-230,-1 5 0,-3-8 6,8 13 0,1-13-1169,5 8 1,0-4-198,0 3 0,1-5-2405,5 0 3576,4-8 0,7 4 0,0-8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1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9696,'0'17'4199,"8"-1"-5096,4-5 0,-3 5-398,3-5 1395,-8-3-185,3 7 2365,-7-13-1831,0 14 0,0-13-540,0 9 0,0-6 130,0 5 1,0 1-73,0 5 1,0-5 507,0-1 0,-6-5-129,1 5 0,-7-5 598,6 6-450,1-8-516,5 11 44,0-13 0,7 5-144,5-7 1,5-5 33,6-1 0,4-7-341,8 1 0,1 2-3123,5-1 3552,3-1 0,8-13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2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12837,'-8'15'-95,"-3"-3"1,-3-3-5,3-3 1,-5 2 98,5 3 0,-4 5 0,-3-7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312 190 8070,'0'-17'0,"0"6"211,0-1 0,1 6 61,5-5 1,-4-1 272,4-5-170,-4 0 0,-2-1 167,0 1 190,0 8-469,0-7 0,0 12 511,0-7-411,0 7 0,-2-4 95,-4 8 1,-3 2-186,-9 4 0,-1 11-40,-4 12 1,-4 11 539,-8 7 0,3 6-284,3 11 0,-2-1 114,8 12 1,0-4-150,6-2 1,1-5-548,5-1 1,3-13-81,8 2 1,2-12-39,4 1 0,5-11-396,13-1 0,4-13-894,13 1 0,3-6-829,8 1 1,0-4 2329,0-8 0,-1 0 0,1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9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12302,'-7'25'1241,"-3"-4"-574,-7 8 0,0-2 1317,-1 2-1350,1 3 1,2-7-274,3 4 1,-1 2-269,7-8 1,-6 6-777,7-6 0,-1 0 301,6-6-998,0 0 1,6 1 585,-1-1 1,11-7-555,1-5 0,6-3 1348,6-2 0,11 0 0,-3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2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8039,'10'18'5578,"-5"11"-4858,-3 11 0,-2 12 1207,0 0-1336,0 0 1,0-4 597,0 4 1,-7-4-537,-5 9 1,-5-3-502,-6-2 1,0 0 77,-12 0 1,2 0-1738,-13-1 0,4 1 375,-10 0 0,2 0 784,-13 0 0,-8 7 0,-8 3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9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11435,'17'0'574,"1"7"-409,-1 5 0,6 3 611,0 3 1,2 7-133,-2 3 1,-6 5-30,1 2 1,-1-1-305,-6 1 0,3 5-245,-3 0 1,3 1 157,-8-7 0,5 5 13,-5-5 1,5 3-1592,-5-14 1,6 2 681,-7-2 0,1-10-1191,-6 5 0,2-7-636,4 1 2499,-4-5 0,6-14 0,-8-3 0</inkml:trace>
  <inkml:trace contextRef="#ctx0" brushRef="#br0" timeOffset="184">416 70 11545,'-10'17'-74,"1"-5"-93,3-1 0,2 1 1420,-7 5 0,-1 0-519,-5 1 0,-6 5 333,0 0 1,-8 2-733,2-2 1,-9-2-588,-3 8 1,9-8 24,9 2 1,-2-4-224,2-2 1,5-1-4063,7-5 4512,7 5 0,4-7 0,10 9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1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8023,'0'-9'1456,"15"1"-1462,8 8 1,8 0 222,3 0 1,7 0 481,-1 0 1,1 0-320,-7 0 0,6 0 179,1 0 1,-1 0-853,-5 0 1,-6 2 165,-1 4 1,1-4-443,6 4 0,-8-5 340,-4-1 0,2 0-2368,-2 0 2597,0 0 0,-6 0 0,0 0 0</inkml:trace>
  <inkml:trace contextRef="#ctx0" brushRef="#br0" timeOffset="175">658 0 8002,'-35'0'1507,"6"8"317,1 4 0,1 3-937,-2 2 0,4 1-418,8-1 1,5 0-289,1 0 0,7 6 5,-2 1 0,-2-1-28,3-6 0,-1 0-444,6 0 1,0 7-737,0-1 0,0 0 31,0-6 0,7-2 991,5-3 0,3 3 0,3-5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23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8354,'-9'0'-212,"-7"-8"469,14 6 1,-11-7 927,7 3-444,0 4-545,6-6 0,-2 8 407,-3 0 32,3 0 51,-6-7-162,8 5-205,0-6 237,0 8-523,0 0 0,8 0 112,3 0 0,5 0 47,1 0 0,2 0-53,4 0 1,4 0-146,8 0 0,-1-2 26,1-4 0,1 3 63,5-9 0,-5 8-556,4-2 1,-3 4 258,-2 2 0,-3 0-410,-3 0 1,2 0 70,-8 0 1,0 6-82,-6 0 1,0 6 198,1-7 1,-7 7-120,1-6 1,-6 5-63,5-5 0,-7 7-235,2-1 851,-4 3 0,-10 10 0,-2 2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23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31 277 8147,'-16'-7'494,"5"-5"0,7 4 753,16 3 1,9-5-451,19-2 0,8-5-332,15-6 0,9-4 165,14-7 0,6 5-654,1 0 1,-45 18 0,2 1-296,42-13 0,-6 11-412,-5 6 1,-8 5-2049,2 1 2779,4 7 0,-8 11 0,6 8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26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8350,'-6'-41'1844,"0"1"1,-1 7-996,1 10 12,4 4-440,-6 9 0,10 3 503,4 7-431,-4 0 0,11 9-296,-7 9-128,0 7 0,-6 19 356,0 8-2434,-8 15 1177,-1 12 1,-9 17 831,10-45 0,-1 1 0,-3 7 0,-1 2 0,0 4 0,-1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2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604 762 8220,'-18'-10'830,"7"3"-150,-1 7-859,8 0 114,-3 0 38,7 0 207,0 0 1,-2 7 243,-4 5 0,4 11-74,-4 6 0,4-1 237,2 7 0,-5-4-48,-1 9 0,-6-3-32,7-3 1,-7 3-310,6 3 1,-5-7-282,5 7 0,-6-13-688,7 8 0,-1-10 576,6 3 0,0-6-478,0 1 0,0-4 284,0-2 1,2-7 388,4-5 0,3-3 0,8-2 0</inkml:trace>
  <inkml:trace contextRef="#ctx0" brushRef="#br0" timeOffset="232">1140 1142 8230,'11'-9'652,"1"3"1,-1 4-267,7 2 1,5-2 109,0-4 0,5 4-108,-4-3 0,6 3 90,-1 2 0,2 0-271,-2 0 0,3 0 58,-3 0 0,2 0-692,-2 0 0,1 0 349,-7 0 1,1 0-1184,-7 0 1,0 5 1260,0 1 0,-7 8 0,-2-5 0</inkml:trace>
  <inkml:trace contextRef="#ctx0" brushRef="#br0" timeOffset="517">2212 866 8099,'0'-12'1018,"0"1"-899,0 7-205,0-4 1,2 8 750,3 0 1,3 2-215,4 4 0,3 5 312,-3 12 0,5-2-269,6 8 1,-4 0-197,4 6 1,2-1-206,-2 1 0,2-1-201,-2 1 1,-3 5 168,3 1 1,-4-3-119,-2-9 1,-2 4-915,-3-5 1,1-1 515,-7 2 1,6-8-858,-7 2 0,3-3 1312,-2-3 0,-4 0 0,6 0 0</inkml:trace>
  <inkml:trace contextRef="#ctx0" brushRef="#br0" timeOffset="712">2765 952 8061,'-17'-25'2070,"0"-2"1,5 8-999,1 7 1,5 9-921,-6 3 1,6 2 51,-5 3 0,-8 7-484,-10 11 1,-6 4 73,-5 7 1,3 1-74,-3 0 1,4 7-1318,1 4 0,0-2 210,1 2 1301,7-7 1,-6-5-1,6-9 1</inkml:trace>
  <inkml:trace contextRef="#ctx0" brushRef="#br0" timeOffset="1095">3094 589 8104,'11'-15'3179,"1"3"-2536,-1 4 1,9 3 292,3-1 1,-4 0-774,4 6 0,-4 0-751,-2 0 337,1 0 0,-9 8-215,-3 3 1,-4 5-298,-2 1 538,-8 0 1,-1 6-181,-9 0 0,1 6-244,0-6 0,0 0 726,-1-5 0,7-1-302,-1 0 1074,8 0 1,-1-1-338,10-5 1,7-3-63,11-8 0,4 0-137,7 0 0,1-2 17,0-4 0,-1-3-439,1-9 1,-6 7-743,-1-1 1,-6 3-2067,1-3 2917,-4 5 0,-2-1 0,0-2 0</inkml:trace>
  <inkml:trace contextRef="#ctx0" brushRef="#br0" timeOffset="1624">16 330 8228,'0'-12'0,"0"0"-467,-8 1 517,6-6 1,-4-1 475,12 1 0,-2 2-70,7 3 1,3-3-165,9 3 1,-4-3 19,4-2 1,4-1-86,2 1 0,5 5-29,7 1 1,5 7-24,12-2 0,7-1-96,16 1 0,9 0-211,-36 6 0,1 0 0,3 0 0,2 0 112,5 0 1,2 0 0,5 0-1,2 0-449,6 0 1,2 0 0,3 0 0,1 0 434,0 0 0,1 0 0,0-2 0,0-2-26,5 2 0,1-1 0,-1-3 0,0 0 20,4 3 1,-1 0 0,-4 0-1,0 1-6,-1 1 0,-1 2 0,-9-1 1,-1 0 22,-3 0 1,-2 0-1,-3-3 1,-2 0-181,-2 0 1,-1 0 0,-3 0 0,-1 0 140,-6 3 0,-3 0 1,42 0-217,-21 0 0,-12 0-286,-10 0 0,-8 0 482,-9 0-1113,-8 0 1195,-10 0 0,-9-7 0,-8-3 0</inkml:trace>
  <inkml:trace contextRef="#ctx0" brushRef="#br0" timeOffset="2620">4840 18 8313,'-17'0'-7,"0"0"0,-6 10 133,0 7-176,0 8 1,3 10-71,-3-1 1,2 1-99,-8-1 1,4 3 276,-9 3 0,9-3-155,-10 3 0,10-9 65,-4-2 1,10-6-138,2 6 168,0-8 0,15 4 0,-6-8 0</inkml:trace>
  <inkml:trace contextRef="#ctx0" brushRef="#br0" timeOffset="2817">4460 105 8115,'-25'-25'3594,"6"6"-2542,1 1-629,11 11 0,9 14 208,3 5-453,-3 3 1,16 2 174,-1 1 0,0 5 187,6 0 1,4 6-1237,2-6 0,6 13 481,5-1 0,-2 5 215,8 0 0,1 5 0,4 7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3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8344,'9'-8'-987,"-1"4"873,-8-7 0,2 5 393,4-5 0,-2 5-66,7-6 1,-7 7 146,2-7 1,1 6 491,-1-5 172,8-1-800,-5-5 1,7 5 297,-5 1-184,-3 7-25,0-4 1,-7 10 109,5 4 1,-4 11-88,-2 12 1,0 4-33,0 1 0,-2 3-217,-4 3 0,-3-3 148,-8 3 1,1 2-545,5-1 0,-5-1 241,5-5 1,1-1-849,-1 1 1,7-8 23,-2-4 0,4-4-376,2-2 0,2-1 1268,4-5 0,3-3 0,9-8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8096,'0'-17'0,"0"0"1026,0 0-650,0 7-380,0 2-180,0 8 0,0 2 767,0 4 0,-6 4-377,0 7 1,0 0 6,6 0 0,0 7-182,0-1 0,2 5-139,4-5 1,-2 1 37,7-7 1,1-6 108,5 1 1,0-6-270,1 5 0,-1-7 93,0 2 1,1-6-164,-1-6 1,-2 2 129,-3-7 0,1-1 231,-7-5 1,0 0-125,-6-1 1,0-1 138,0-4 1,-8 4 46,-3-4 0,-5-2 302,-1 2 0,0 0 104,-1 5 0,1 3-181,0 3 0,5 5-1793,1 7 1136,7 0 0,-6 0 309,4 0 0,4 7 0,-5 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0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8194,'0'-10'-437,"0"3"0,-2 1 1019,-4 0-306,4 0-196,-5-1 0,7 3 22,0-8 0,2 8 90,3-1-266,-3-5 168,14 0 0,-13 1 47,9 3-3,-8-4 0,5 9 120,-3-5-51,-4 4-90,14 2 0,-13 0-30,9 0 1,-1 2 10,7 4 0,-7-5-155,1 5 0,1-2 93,10 2 0,-2-4-121,8 4 0,-6-5 72,6-1 0,0 0 25,6 0 1,1 0 8,4 0 1,-3 0 13,3 0 0,3 0-3,-3 0 1,6 0 21,-6 0 1,8 0 11,-2 0 0,4 0-26,2 0 1,0 0 49,0 0 1,6 0-27,-1 0 0,3 0-6,-2 0 0,-3 0-58,9 0 0,-7 0 3,7 0 0,-9 0-20,3 0 1,-2 0-129,1 0 1,-3 0 82,4 0 1,-8 0 53,2 0 0,-6-5 80,6-1 0,0 0-41,-6 6 1,-2 0 8,2 0 0,0 0 18,6 0 1,0-6 132,0 1 1,0-1-127,0 6 1,-1 0 0,1 0 0,-6 0-8,1 0 0,-1 0 5,6 0 0,-1 2 44,1 4 1,0-5 28,0 5 0,6-4-1,-1-2 1,7 0-121,-7 0 1,9 0 12,-3 0 1,-3 0 55,-3 0 0,3 0 4,-2 0 1,5 0 27,-5 0 0,5 0-41,-5 0 1,-1 0-3,-5 0 1,-6 0-57,0 0 1,-5 0-5,5 0 1,-10 0-22,-1 0 1,-6 6-158,-6 0 0,-6 1-284,0-1-141,1 4 1,-16 7-307,3 0 0,-5 1 368,-5-1 0,-13 2 528,-10 4 0,-20-4 0,-6 6 0</inkml:trace>
  <inkml:trace contextRef="#ctx0" brushRef="#br0" timeOffset="441">623 727 8222,'-17'-8'1721,"5"7"-1105,1-5 1,5 4-253,-5 2 0,7 8-115,-2 3 0,-2 4-177,3 3 0,-7 1 16,6 4 1,-7-2-75,1 8 1,3-6-42,-3 6 0,6-6-329,-5 6 1,5-8-25,-5 2 0,7 2-372,-2-2 0,4-6-4,2-5 1,2-3 755,4 3 0,3 3 0,9-5 0</inkml:trace>
  <inkml:trace contextRef="#ctx0" brushRef="#br0" timeOffset="950">1263 969 8710,'17'-9'1398,"1"3"1,1-2-1,4 1-602,6-3 1,1 6-337,-1-2 0,4-1-384,-4 1 0,3-2-300,3 2 0,-6 5 99,0-5 0,-6 4-136,6 2 0,-6 0-1283,5 0 1544,-6 8 0,3 1 0,-8 8 0</inkml:trace>
  <inkml:trace contextRef="#ctx0" brushRef="#br0" timeOffset="1422">2560 779 8115,'-8'-17'0,"6"-8"0,-7 11 1320,3-3-57,4 11-469,-6-1 0,10 7-232,4 0 0,-2 2 50,8 3 0,-1 5-228,6 7 0,1 6 30,-1 0 1,-2 8-253,-3-2-52,3 4 1,-7-5-114,3 1 1,3 0-302,-8 6 0,1-7-857,-1 1 0,-4-2 607,4 2 0,-4 2-971,-2-8 0,0 0 17,0-6 1508,0 0 0,7 1 0,3-1 0</inkml:trace>
  <inkml:trace contextRef="#ctx0" brushRef="#br0" timeOffset="1637">2906 831 8073,'-17'-38'1574,"-1"3"1,9 10 152,3 13-710,4 9-292,2-5-639,-8 8-116,-1 0 120,-1 0 0,-11 9-92,4 9 1,-12 3-273,0 14 1,-4-5-578,-1 11 1,1 1-494,4-2 0,4 1 518,8-7 1,0 1-725,-1-1 1550,9-7 0,-7-2 0,7-7 0</inkml:trace>
  <inkml:trace contextRef="#ctx0" brushRef="#br0" timeOffset="1979">3425 381 8277,'0'-17'1890,"0"7"-1790,0 3 0,2 7-575,3 0 0,-3 7 705,4 5 1,-4 3-71,-2 3 1,-6 7 202,0 3 1,1-1-80,5 2 0,-6-2 230,0 2 1,0 4-36,6-5 1,0-3-167,0-2 1,6 2-161,0-2 1,0 0-88,-6-5-382,0-1 1,0 0 128,0 1-116,0-1 0,-8 0-106,-4 1 0,-5-3-348,-6-4 0,-2 3 191,-4-8 0,-3 5-239,3-5 1,-4 5 108,-1-5 696,-1 0 0,0-6 0,1 0 0</inkml:trace>
  <inkml:trace contextRef="#ctx0" brushRef="#br0" timeOffset="2124">3546 502 8240,'9'-23'2014,"-3"0"1,4 8-1204,1 9 0,12-2-893,6 3 1,2-3-122,-2 2-1894,3 4 1332,-12-5 0,5 7 765,-8 0 0,-8 0 0,-1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2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8302,'-8'-27'237,"6"10"-94,-5 9 1,7 10 366,0 4 0,-2 3-161,-4 9 1,-3 5 50,-9 0 1,-1 5-253,-4-4 0,4 6-63,-4-1 0,-2 2-163,2-2 0,0 1-210,5-7 1,1 6-366,0-6 1,5 0 324,1-5 0,5-3-1213,-6-3 750,9 3 791,-5-13 0,0 13 0,-1-5 0</inkml:trace>
  <inkml:trace contextRef="#ctx0" brushRef="#br0" timeOffset="163">52 226 8222,'-7'0'2419,"7"0"0,7 6-1207,11-1 1,1 9-572,4-3 0,-2 5-450,8 1 0,-2 0-208,2 1 0,3 1-302,-3 4 1,4-2 318,1 8 0,1 0 0,0 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52 8117,'0'-17'156,"0"5"339,0 1 98,0 7 19,0-4-39,0 8 616,0 0 1,0 10-937,0 7 1,-6 8 46,0 10 1,-7 7 79,1 4 1,-3 2-407,-3-2 0,3 4-352,4-4 0,-5 2 138,5-2 1,1-3-198,-1-9 0,7-1-651,-2-4 1,4-4 414,2-8 1,8-6 672,3 1 0,5-8 0,1 4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6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8212,'0'-18'-78,"0"1"0,10 5 297,7 1 0,6 5 0,10-3-17,2 1 0,-3 0-101,14 2 1,-3 5 9,8-5 1,-2 4 120,8 2 1,1 2-184,5 4 1,3-5 38,14 5 1,5-4-488,13-2 0,2 0 371,-43 0 0,1 0 1,-1 0-1,1 0-214,3 0 1,-1 0-1,2 0 1,-1-2 230,2-1 1,1 0-1,1 2 1,1-1-85,3-4 0,0 0 0,0 3 1,0 0 58,1-2 1,-1-1 0,0 3 0,0 0-4,1-3 1,-2 0 0,-1 4 0,-1 1 33,1-2 0,-1 0 0,-5 2 0,1 0-14,-1 1 0,-1 0 0,-6 0 0,-1 0 127,45 0 1,-7 0 126,1 0 1,-4 0-1,-1 0 0,-9 0-101,-3 0 1,-4 0 135,-1 0 1,-3 0-214,-4 0 0,3-6-183,-9 0 1,1 1-92,-6 5 1,-8-6 388,-4 0 1,-3 0-270,-3 6 0,-7-2 896,-4-3-880,-11 3 507,3-6-126,-13 8 1,-2 0-508,-11 0 0,-7 0-480,-5 0 1,-5 2 686,-13 4 0,-11 3 0,-9 9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8105,'-18'-7'928,"1"-3"1,0 0 221,-1 5-254,1 3 1,2 4-739,3 3 0,-3 7 59,3 11 0,-3-2-128,-2 8 1,-6-6-57,0 6 0,0-6-185,5 6 1,3-6-84,3 6 0,-1-8-384,7 2 0,-5-2 73,5 2 1,0-10-1647,6 5 459,8-5 1733,1 4 0,16-7 0,2-2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7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8 364 8097,'-2'-25'533,"-3"8"0,5 5 769,0 6 1,9 3-736,14-9 1,-1 6-268,6-5 1,-1 5-51,2-5 1,2 1 14,-8-2 1,6 5-335,-6 7 1,6 0-355,-6 0 1,2 0-434,-2 0 0,-4 0 30,4 0 1,-4 5 825,-2 1 0,1 8 0,-1-5 0</inkml:trace>
  <inkml:trace contextRef="#ctx0" brushRef="#br0" timeOffset="263">890 53 8124,'0'-18'177,"8"9"-75,4 3 0,11-2 256,5 3 1,-1-1 764,2 6 0,-8 0-544,2 0 1,-3 8 60,-3 3 1,6 6 106,0 6 0,-2-1-269,-9 6 1,3-5-405,-3 6 0,1 0-211,-1 6 0,1-3-207,-7-3 1,0 4-14,-6-4 0,0 1-393,0-1 1,0 2 277,0-8 0,0 2-278,0-2 0,0-9-1660,0 3 1346,0-4 1064,0-3 0,7-2 0,3-8 0</inkml:trace>
  <inkml:trace contextRef="#ctx0" brushRef="#br0" timeOffset="425">1426 122 8124,'0'-17'2470,"-7"-1"1,3 7-1642,-8-1 1,1 8-42,-6-1 0,-3 3-264,-3 2 0,-6 7-145,-11 5 0,-6 11-1356,-12 6 0,5 11 977,-5 6 0,-4 12 0,1 3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4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1 898 8150,'17'0'2153,"2"-2"-1509,4-4 1,4 4 8,8-3 1,0 1-250,-1-2 1,1 4-282,-1-4 0,1 4-207,-1 2 0,-1 0-486,-4 0 1,4 0-56,-5 0 1,3 6 624,-2 0 0,4 7 0,-6-3 0</inkml:trace>
  <inkml:trace contextRef="#ctx0" brushRef="#br0" timeOffset="253">935 708 8150,'17'-18'399,"0"1"1,1 0 42,-1 0 0,0 7 559,0 4 0,3 4-380,3 2 0,-2 2-200,8 4 0,-6 9 41,6 8 1,-3 8-128,3-2 0,4 4-114,-4 1 0,-2 1-178,1-1 1,-1 7-317,2-1 1,-4 0-100,-8-5 0,1-2-532,-1-5 1,-2 3-491,-3-8 1,1 6-239,-7-6-26,8 0 1658,-5-5 0,9-9 0,-1-1 0</inkml:trace>
  <inkml:trace contextRef="#ctx0" brushRef="#br0" timeOffset="440">1696 639 8102,'-25'-16'0,"5"7"1367,-3-9 1,4 9-764,2 9 0,5 2 163,1 3 1,-1 3-265,-5 4 1,0 3-484,-1-4 0,-7 11-161,-3 1 0,-5 5-141,-2-4 0,1 6-255,-1-1 1,2 4-684,5 1 1,3-5 1219,7 0 0,1 0 0,0 5 0</inkml:trace>
  <inkml:trace contextRef="#ctx0" brushRef="#br0" timeOffset="1037">2266 120 8235,'0'-25'1101,"0"6"1594,8-6-1587,2 7-186,7 1-754,-8 7 0,-1 5-124,-8 10 1,0 13 53,0 11 0,-6 3 152,1 3 0,-9 5-474,3 0 1,1 3 104,-2-3 0,9-7-146,-3 7 1,4-13 100,2 8 0,0-12 135,0 0 0,6-4 38,0-2 1,7 0 7,-2 1 1,5-3-288,1-3 278,0 3 1,-1-11-461,-5 7 0,-3-5 11,-8 6 1,-2-8-147,-4 1 0,-5 3 65,-12-2 0,-2 1-156,-4-1 1,-6-4 150,1 4 0,-1-4-319,-5-2 846,3 0 0,3-16 0,-1-3 0</inkml:trace>
  <inkml:trace contextRef="#ctx0" brushRef="#br0" timeOffset="1182">2387 258 8235,'31'-6'0,"4"1"0,-3-9 1702,-3 3 1,2 3-539,9 2 0,-1-2-130,7 3 1,-8-1-1026,3 6 1,-13 0-758,-5 0 1,-3 6-77,-3-1 1,-7 15 823,-5-3 0,-3 12 0,-2-2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51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8068,'17'-25'1795,"0"6"0,2 2-804,5 11 0,-5 6-520,4 6-296,4 3 0,-8 3-515,4-1 0,-10 3 269,-1 9 1,-8-2-662,2 8 0,-6-6 308,-6 6 1,-10-1 54,-7 7 1,-7-2 249,1-5 0,-4 3-166,-1-8 0,7 0 700,4-5 460,3-1 1,11 0 998,3 0-1343,4-7 1,12 4 6,7-9 0,8 1-333,10-6 1,7 0-442,4 0 0,10 0-376,1 0 1,-1 0-1961,-10 0 2572,4 0 0,-13 0 0,5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50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10084,'0'18'519,"0"-1"1,0 8 686,0 4 0,-5-2-773,-1 1 0,-6 1-433,7 6 0,-3-3-260,2-3 0,4 4-542,-4-4 0,5-2-100,1 1 0,0-6 442,0 1 1,1-4 459,5-2 0,4-7 0,7-3 0</inkml:trace>
  <inkml:trace contextRef="#ctx0" brushRef="#br0" timeOffset="225">571 363 8129,'0'-17'0,"8"7"330,3 5 0,7 1 519,5-2 1,4 2 522,7-7-913,1 7 1,-1-4-109,1 8 0,0 0-169,-1 0 1,-1 0-792,-4 0 1,1 8 450,-6 3 1,-1-1 157,-6 2 0,0-1 0,0 6 0</inkml:trace>
  <inkml:trace contextRef="#ctx0" brushRef="#br0" timeOffset="508">1522 87 8149,'0'-18'0,"2"1"408,4 0 0,-2 7 616,7 4 0,9-1 5,8 1-648,-3 0 0,2 6 0,-4 0 1,-1 0-77,6 0 0,-7 2 24,3 4 1,-5 5-31,-2 12 1,0 4-98,1 8 0,-7 0 70,1-1 0,-7 6-386,7 1 0,-8-1-134,2-5 0,1-1-291,-1 1 1,6-6 228,-7 0 1,7-3-243,-6 3 1,1-4-888,-1-7 161,-4-1 1,11-6 1277,-7 1 0,0-16 0,-6 2 0</inkml:trace>
  <inkml:trace contextRef="#ctx0" brushRef="#br0" timeOffset="700">1972 52 8149,'-2'-17'3346,"-4"-1"-1249,-3 9-1352,-9 1 0,7 8-389,-1 0 0,7 8-244,-7 3 1,1 11 31,-7 1 0,-5 7-222,0-1 0,-8 4-805,3 1 1,1 1 586,-2 0 0,2-1-986,-2 1 1,-2-1 293,8 1 0,2-8 112,10-4 1,-5-10 875,5-1 0,3-8 0,0 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49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8246,'0'-18'0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3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8096,'29'9'729,"0"-3"1,-12-4 1013,6-2 1,-6 0-1053,12 0 1,-8-6-178,2 0 0,-3 1-345,-3 5 1,0 0 332,1 0-502,-1 0 0,0 0 0,0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4:56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8185,'0'-23'698,"0"0"-480,0 8 1,2 1 32,4 9 0,-2-3 426,7 2-657,-7 4-128,11-5 309,-13 7 1,6 7 212,-8 5 0,-6 9-64,0 2 1,-7 8-148,1-2 0,-9 3-151,-2 3 0,0-3 32,6-3 1,0 4-266,-1-4 0,1-4-18,0-2 1,1-4-321,5-2 0,-3 1-17,9-1 1,-3-6-1224,2 1 462,4-8 1297,2 4 0,10-16 0,7-2 0</inkml:trace>
  <inkml:trace contextRef="#ctx0" brushRef="#br0" timeOffset="176">87 156 8185,'-17'-2'291,"0"-3"265,-1 3-492,1-6 1145,8 8-757,1 0 0,10 2 234,4 4 0,1 3-44,5 9 1,3 7-316,-3 3 1,3 3-83,2-2 1,6 4-876,0-5 1,6 11-283,-6 1 1,6 2 911,-6-1 0,0-5 0,-5 7 0</inkml:trace>
  <inkml:trace contextRef="#ctx0" brushRef="#br0" timeOffset="798">969 122 8016,'-25'0'-269,"6"0"0,0-6-168,7 0 306,9 0 780,-13 6-169,14 0-179,-5-7 0,14 5 8,5-4 1,3 2 28,2-2 0,3 4-209,3-3 1,4 3-44,7 2 1,1 0-27,-1 0 0,7 0 119,-1 0 0,14 0-258,-2 0 0,11-2-40,1-4 1,9 4-79,1-4 0,7 4-92,-6 2 0,10 0 263,1 0 0,6 0-92,6 0 1,-43 0 0,0 0 80,-1 0 1,1 0-1,4 0 1,0 0-99,1 0 0,1 0 0,0 0 0,1 0 119,1 1 0,0-2 1,-1 1-1,-1-1-164,3-2 1,-1 0 0,2 2 0,-1 0 198,0-2 1,-1 0 0,0 2 0,-1 0 2,-5 1 1,1 0 0,2 0 0,-1 0 17,-1 0 0,-1 0 0,-3 1 0,-2 0-108,0 2 1,0 0 0,48-1 117,-48 1 0,-1 0 1,47-2 30,0-1 1,-1 6 258,1 0 0,0 0-93,-12-6 0,-3 0-276,-14 0 1,-8 0 318,-3 0 0,-20 0-361,-9 0 0,-10 2 555,-7 3-708,-4-3 0,-24 12 489,-7-8 1,-8 7-1012,-3-1 746,-1-5 0,1 16 0,-1-3 0</inkml:trace>
  <inkml:trace contextRef="#ctx0" brushRef="#br0" timeOffset="1200">1972 727 8129,'0'-10'0,"0"-5"613,0 13 1,0-8 608,0 5-3,0 3-422,8-6-151,-6 8 0,6 2-173,-8 4 0,0 3 64,0 9 0,0 5-220,0 0 0,0 7-240,0-1 1,-6 4-218,0 2 1,-5-1-387,5 1 0,-6-6-975,6-1 0,1-1 723,5 2 0,0-4-1767,0-8 2545,7 1 0,11-1 0,9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00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7987,'-17'-7'248,"-1"5"60,1-14 1,7 12 279,5-7-120,3 7 11,2-4 176,0 1-53,0 5 245,0-6-571,0 8 1,2 0 131,3 0 0,-1 0-136,8 0 1,-1 0 94,7 0 1,-1 6-485,0 0 0,2 5 157,4-5 1,2 5-320,4-5 0,4 6-320,-4-7 0,9 1-612,2-6 0,1 6 375,-7 0 1,-5 0-1292,0-6 2127,-16 0 0,18 0 0,-12 0 0</inkml:trace>
  <inkml:trace contextRef="#ctx0" brushRef="#br0" timeOffset="319">831 0 8098,'-10'0'1034,"2"0"1,10 2-640,4 4 0,4-2-128,7 7 1,0 1 122,1 5 1,-1 2-165,0 4 0,2-1 150,4 6 0,-1-5-220,6 6 0,-6-6-265,1 6 1,-4-8-161,-2 2 0,0 2-412,1-2 1,-9 6-34,-3-6 1,-4 0 321,-2-5 1,0-1 391,0 0 0,8 1 0,1-1 0</inkml:trace>
  <inkml:trace contextRef="#ctx0" brushRef="#br0" timeOffset="519">1298 121 8146,'-12'-27'3718,"1"4"-2707,7 4 1,-4 8 870,8-1-799,0 8-945,0-3 0,-8 9-219,-3 3 1,-14 13-302,-10 10 0,-15 13-533,-13 5 1,-4 6 595,-3 5 1,-6 5 0,36-28-1,1 1 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06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1211 8115,'0'-17'0,"0"5"0,0 1-698,0 7 440,0-12 1,7 7 100,5-8 0,9 3 144,2-3 0,8 3 5,-2-9 0,9 2 50,3-2 1,-1-2-73,-6-4 1,7 2 231,-1 4 0,1 4-83,-7-4 1,1-2 43,-1 2 1,7 0-90,-1 6 1,2-1 25,-1 1 0,1 0-50,4-1 0,12-6-6,-1-5 0,9 0-156,3-6 1,0 5 168,0-11 0,8 5-352,4 1 1,-4 1 323,-2-1 1,-4 2 74,-2 4 1,0-1-33,0 7 1,-5 0 11,-1 5 0,-7 3-37,1 3 1,-3-3 8,-2 3 1,0 3-91,0-3 1,-6 9 191,0-3 1,0-2-218,6 2 0,-2-5 324,-4 5 0,2-6-255,-8 7 1,7-9 30,-7 3 0,-2 1 3,-9-1 1,2 5-32,-8-6 1,0 8 4,-6-1 0,-5 1-2,-1-2 45,-7 4 251,4-6-236,-8 8-250,0 0 1,-8 0 0,-1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07.5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1003 7994,'-27'-10'0,"-3"-5"-74,7 4 1,5 1-95,7-2 1,5 3 219,-6-3 0,9-3 162,-3 3 1,4 3-177,2-3 1,8 1 43,3-7 1,5 3-1,1 4 0,6-5 19,0 5 0,8 1 2,-3-2 0,5 9-64,2-3 1,5-2-17,0 2 0,8 1-8,-1 5 1,3-6-9,1 0 0,3-2-25,4 3 0,3-5 65,9-7 0,6-1-419,5 1 1,6 0 349,5 0 1,-43 5 0,2 1-1,0-1 0,1 0 1,2-2-1,0 0 11,-5 2 0,0 1 0,5-4 1,0-1-5,0 2 1,1-1 0,3-1 0,-1-1 9,-1 0 1,-2 0 0,-3 2 0,0 1-8,41-15 1,-4 0 199,-1-5 1,-1 5-60,1 0 1,-14 14 146,-4-3 1,-6 5-20,1-4 1,-12 5-12,-12 1 0,-3 1-121,-3-2 1,-1 3 6,-4 3 1,-2 4-29,-4-4 0,-4 3-11,4-3 1,-4 4 104,-2-4 1,1 2-180,-1-1 0,-5 3-121,-1-4 0,-1 2-33,1-2 72,5 4 140,-15-5 1,13 5 314,-8-4-232,-1 4-62,-5-6 0,0 6-27,0-3 94,0 3-638,0-6-443,0 8 547,0 0 1,-15 8 0,-4 1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08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1228 8094,'-15'-23'-25,"3"0"0,5 6-165,7 5 1,-6 6 131,0-5 1,2 7 28,10-2 0,4-1 22,7 1 0,8-8 8,4 3 0,5-1 14,7-5 0,3 4 93,8-10 0,7 1-20,5-1 1,5 2-89,6-8 1,6 4-146,11-9 0,-41 19 0,2-1 175,4-3 1,1-2-1,3-1 1,1 0-245,4-2 1,0 1-1,0 1 1,1 0 268,5-1 1,0 0 0,1 1-1,0 0 3,-1-1 0,0 0 0,5-2 0,0 2-50,-5 2 1,0 1 0,2-2 0,0 0-2,-7 5 1,-1 0-1,0-3 1,0 1-71,-2 4 1,-1 1 0,3-1 0,-1-2-119,-7-1 1,-1 1 0,1 2 0,-1 1 77,-4 0 0,-2-1 1,0 5-1,0-1-91,-2 0 0,0-1 0,2 2 0,0 1-235,47-8 429,-4-1 0,4-1 0,-8 0 0,0 2 0,7 7 0,2 6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08.8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87 487 8129,'-35'-17'347,"8"7"465,10-5-346,9 13-589,8-6 1,10 6-425,7-3 1,12 1 474,17-8 1,10 1 64,19-7 1,13-5-89,-36 12 0,0-1 0,1-3 0,2-1 229,4 2 0,3 0 0,0-2 0,2-1-223,8-1 1,1 1 0,3 3-1,1 0 234,4-1 0,0 1 0,-2 2 1,1 1-52,1-4 0,0 1 1,-1 3-1,1 1-135,8-2 1,1 1-1,-5 1 1,-1 2-138,0 2 0,-1 1 0,-2-2 0,1 0-307,5 4 0,-1 1 0,-5-2 1,0 2 90,2 2 1,1 0 393,0 0 0,-1 0 0,-6-1 0,0 0 0,3 1 0,1 2 0,0 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1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35 8072,'-17'10'0,"-1"-3"2184,1-7-1551,8 0 0,5 0-344,15 0 0,16 0-26,19 0 0,0-2 180,6-3 1,-4-3 61,10-4 1,2 3 70,-3 3 0,7 4-538,-7-4 1,3 4-377,-3 2 0,-3 0 326,4 0-1085,-4 0 821,-2 8 0,-2 2 276,-4 7 0,-4 0 0,-8 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16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8023,'0'-36'1212,"0"-5"-860,0 12 1,0-3-52,0 14 0,1 9 147,5 3 1,-2 4-91,8 2 0,-7 0 99,7 0 1,-8 16-359,2 7 1,-5 15 49,-1 8 0,0 14-795,0 9 0,-5 15 170,-1 14 177,-1-44 0,0 2 1,3 4-1,-1 1 0,-4 4 1,1 1-1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12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329 502 8057,'-17'-8'0,"2"4"144,3-7 0,-3 7 316,3-2 1,3 4-271,-3 2 1,6 0 13,-5 0 1,7 8 322,-2 4-278,-4 11 0,7 4 33,-9 7 1,8 3 128,-2 3 0,-1-3 11,1 3 0,0-2-127,6 3 1,0-5-313,0 5 1,0-5 81,0-1 1,2-7-576,4 1 1,-2-8 15,7 2 1,-1-3-337,1-3 0,5-2 351,-5-3 1,5-3-192,1-3 0,6-4 670,0 4 0,8-20 0,-4-5 0</inkml:trace>
  <inkml:trace contextRef="#ctx0" brushRef="#br0" timeOffset="234">883 675 8033,'0'-17'1542,"0"7"1,0 4-2433,0 12 1,5-2 859,1 7 1,2-5-26,-2 6 0,-5 1 879,5 10 1,-6-2-429,-6 8 0,5-6-213,-5 6 1,-2-2-232,2 2 1,-1 3-173,1-3 1,4-2 6,-4 2 0,4-8-1107,2 2-841,0-4 2161,0-1 0,8-9 0,2-1 0</inkml:trace>
  <inkml:trace contextRef="#ctx0" brushRef="#br0" timeOffset="455">1349 865 7962,'-9'-8'1020,"3"-3"225,-3 3 0,14 1-1095,1 7 1,13 0-620,4 0 1,2 0 499,-2 0 0,-2 0 167,8 0 1,-6 0 199,6 0 1,0 0-122,6 0 0,-1 1-169,1 5 0,-1-4-142,1 4 1,-2 2-514,-5-3 1,3 7 198,-8-6 0,2 7-507,-2-1 0,-9-3-961,3 3 1816,-4-8 0,5 11 0,-1-5 0</inkml:trace>
  <inkml:trace contextRef="#ctx0" brushRef="#br0" timeOffset="723">1972 675 8003,'-10'0'271,"5"0"-48,10 0 1,5 0 680,7 0 0,1 0-480,-1 0 0,6 2 442,0 4 1,2 3-317,-2 8 0,-4 3-94,4 3 0,-3-2-284,-3 8 1,0 0-110,0 5 0,1 1-94,-1-1 0,0 1-356,1-1 1,-7 1-599,1 0 1,-7-7 463,7 1 0,-8-6-131,2 6 1,-5-8-347,-1 2-783,0-3 997,8-3 784,-6-8 0,6-1 0,-8-8 0</inkml:trace>
  <inkml:trace contextRef="#ctx0" brushRef="#br0" timeOffset="922">2491 848 7982,'-8'-23'2107,"-3"0"0,3 5-1744,2 7-291,-3 7 1278,7-4-1215,-6 8 1,0 8-610,-3 4 0,-7 11-24,-5 5 1,-5 7-348,-13 5 1,5 3-38,-5 3 0,5 2 140,1-8 0,1 1-157,-1-7 899,8-7 0,2 6 0,8-6 0</inkml:trace>
  <inkml:trace contextRef="#ctx0" brushRef="#br0" timeOffset="1953">2871 606 8473,'12'0'387,"-1"0"0,1 2-96,5 3 1,-5-1 347,-1 8 0,1 5 10,5 6 0,0 8-245,1-2 1,-7 3-124,1 3 1,-8 5-158,1 1 0,-3 7-175,-2-2 0,0 2-139,0-2 0,-7 2-465,-5-8 1,-9 6 78,-2-5 1,-8-3-514,2-9 1,4 2 1088,2-8 0,-4 0 0,0-6 0</inkml:trace>
  <inkml:trace contextRef="#ctx0" brushRef="#br0" timeOffset="2323">3511 312 7909,'0'-12'551,"0"1"0,2 7 783,4-2 1,11 4-1043,12 2 0,-2 0-482,2 0 1,-2 0 149,1 0 1,3 2-22,-8 4 0,-2-2-348,-9 7 1,1-5 267,-7 6 0,0-1-205,-6 6 0,0 1 186,0-1 0,-2 0-136,-4 1 0,-2-1 354,-3 0 0,-4 0 230,3 1 0,2-1 306,-1 0 1,1 1-279,-1-1 0,-3-6 483,9 1-183,-1-1-438,6 7 1,2-3-30,3-3 0,5-5-279,7-7 0,1 6-61,-1 0 0,0 0-433,1-6 1,5 0-6,0 0 1,5 0-1660,-4 0 2288,-1-8 0,-6-2 0,0-7 0</inkml:trace>
  <inkml:trace contextRef="#ctx0" brushRef="#br0" timeOffset="2976">18 191 8001,'-8'-18'483,"6"1"0,-5 6-715,7-1 161,0 8 0,0-5 99,0 3-192,0 4 323,7-13-10,3 13-65,7-14 0,1 14-3,-1-3 1,6-3-79,0 2 1,8 0-20,-3 6 1,11-5 9,1-1 1,8 0 3,-2 6 1,12-6-20,5 1 0,7-1-103,5 6 1,0 0 110,11 0 0,4 0-231,-39-1 0,2 2 1,2 1-1,1 2 241,2-2 1,0 1 0,-2 1 0,1 0-1,1-1 1,-1 0-1,4-2 1,-1 0 35,3 2 0,1-1 0,3 0 0,1-2 4,-2 0 0,0 0 0,-2 0 0,-1 0-30,-2 0 0,-1 0 0,4 0 0,-1 0 2,-2 1 1,-1-2-1,1-1 1,-1-1 75,-5 0 0,0 0 0,-1-1 1,-1 0-238,40-2 0,-1 4 169,-6-3 0,-13 3 39,-4 2 1,-11-2-207,0-4 1,-12 4-140,-6-4 0,-11 4-411,-6 2-202,-4 0 1117,-9 8 0,-10 2 0,-10 7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1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710 191 8091,'-27'10'0,"4"5"0,11-4 0,5 13 0,-1-5 0,-2 6 0</inkml:trace>
  <inkml:trace contextRef="#ctx0" brushRef="#br0" timeOffset="552">18 122 8270,'-9'-18'1023,"1"1"1,8 0-695,0 0 1,8 5 23,3 1 1,1 7-13,5-2-137,-4-4 1,12 8 72,-7-3 0,5 3 0,0 2 1,6 5-6,-6 1 0,7 8-29,-1-3 0,6-1-136,5 1 0,-3-5 117,3 6 0,2-9-231,-1 3 0,5-2 29,-6 2 1,6-4-142,-5 4 1,-1-5 2,-5-1 1,-1 0-246,1 0 0,-8 2 2,-4 4 0,-4-4-206,-2 4 1,-1-2-490,-5 1 324,-3-3 64,-8 14 1,-2-7 66,-4 9 1,-5-5-568,-13 4 1166,5-3 0,-21 11 0,3-8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3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8096,'9'-17'-100,"7"7"1,-7 2-178,8 8 1,3 0-2,3 0 256,-4-7 0,6 5-86,-8-4-96,0 4-88,1 2 0,5 0 292,0 0 0,8 0 0,-4 0 0</inkml:trace>
  <inkml:trace contextRef="#ctx0" brushRef="#br0" timeOffset="87">675 52 8096,'25'0'0,"-6"0"0,4 0 0,4 0 0,0 0 0,8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2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287 934 7932,'0'-17'869,"0"7"0,7 2-894,5 8 1,3-5 216,3-1 1,5 0 350,0 6 0,7 0-154,-1 0 1,4 0 81,1 0 0,9 0-216,3 0 1,4 0-46,2 0 0,0 0-66,-1 0 0,1 0 41,0 0 1,0 0-88,0 0 0,0 0-129,0 0 0,-2 0-320,-4 0 1,-4 2-34,-7 4 0,-1-2-304,1 7 1,-6-7 314,-1 2 1,-8-3-525,-3 3-851,0-4 1220,-7 6 0,-2-2 528,-8-1 0,-8 9 0,-9-5 0</inkml:trace>
  <inkml:trace contextRef="#ctx0" brushRef="#br0" timeOffset="364">736 1141 7932,'-17'0'625,"7"0"973,3 0-1180,22 0 0,-3 0-163,11 0 0,-4 0 361,-2 0-252,0 0-201,1 8 0,-1-4-194,0 7 0,1-1 105,-1 2 1,-8 3-112,-3-4 0,2 7-656,-2 5 0,-1-4 430,-5 4 0,-1 2-221,-5-2 0,-4 2 137,-7-2 0,5-4 347,1 4 1,-6-1 120,-7 1 1,1-4 349,6 4 0,0-4-252,0-2 1,5-5 518,0-1 531,1 1-364,1 5-166,3 1-519,7-1 0,3-8 228,9-3 1,0 2-45,11-2 0,9-1-143,3-5 0,11-1-84,0-5 0,4 2-115,2-8 1,0 3-296,0-3 0,-6 5-623,0 7 1,-8 0-2697,3 0 3552,-5 0 0,-9 15 0,-2 4 0</inkml:trace>
  <inkml:trace contextRef="#ctx0" brushRef="#br0" timeOffset="2678">45 432 8037,'-18'-15'3771,"1"11"-3578,7-11 1,12 13-17,16-4 1,3 4-53,13-4 0,5 3 167,13-3 1,-1 2 123,1-8 1,0 7-323,0-7 1,-2 8-235,-4-1 1,-4 3-339,-7 2 1,-2 0-748,-4 0 0,-5 7-420,-6 5 0,-9 3 1645,-3 2 0,-4 1 0,-2-1 0</inkml:trace>
  <inkml:trace contextRef="#ctx0" brushRef="#br0" timeOffset="2868">494 225 7927,'-9'-17'1749,"-7"7"0,12 2-1343,-7 8 0,7 8-336,-2 3 1,4 11-35,2 1 0,0 7 131,0-1 1,0-2-528,0 2 176,0 0-180,0-2 0,0 5-423,0-3 1,-6 4 140,1 1 0,1-5 646,10 0 0,3-8 0,9 4 0</inkml:trace>
  <inkml:trace contextRef="#ctx0" brushRef="#br0" timeOffset="3311">1082 69 7957,'-15'-23'382,"3"0"1,3 8 1117,3 9-1460,4 4 1,-6 10-206,8 3 0,-2 10 183,-3 2 0,1 8 354,-8-2 0,6 4-152,-5 1 1,7 1-147,-2-1 1,6-1-332,6-4 1,4-4-59,7-8 0,0-1-105,1-5 0,5 3 184,0-9 0,7-1-131,-1-10 1,6-3 92,5-9 0,-1-5-101,7 0 0,-8-5 404,2 4 0,-3 1-117,-2 6 0,-3 0 720,-3 0 0,2 7-81,-8 4 1,6 4 176,-6 2 0,2 8-414,-2 3 0,-10 11-8,4 1 0,-5 5-98,0-4 1,-5 1-24,-7-2 1,0-4-206,0 4 1,-7 2 56,-5-2 0,-3-6-252,-3-5 0,-5-3 27,0 3 0,-6-4-66,6-8 1,-5 0 59,4 0 0,-6-8-51,1-4 1,2-3 124,-2-2 1,2-6 23,-2 0 1,-3-10 140,3-2 1,-4 1-107,-1-7 1,7 3 178,4-2 1,-2 5-236,2 0 0,2 9-863,9 8 980,-3 1 0,5 7 0,-7 3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2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7860,'0'-18'-313,"6"1"139,0 0 1,7-1-311,-1 1 1,-2-6 1662,1 0 1,-5 0-449,5 6 1,-5 1 1098,6 5-584,-9-5-85,5 15-739,0-7 0,-6 16-15,4 3 1,-5 12-252,-1 6 1,0 2 69,0-3 0,0 5-390,0-4 0,-1 4 215,-5 1 0,4-5-486,-4 0 0,4-6-417,2 6-372,0-8 542,0 4-112,0-16 511,0-1 102,0-8 0,0-8 39,0-3 1,2-12-132,4-6 1,3 2-108,9-2 0,-1 2 139,0-1 1,3-1-5,3 11 0,-4-3 95,4 10 1,2-5 82,-2-1 1,0 8 898,-6 3-690,1 4 0,-1 2 512,0 0 0,-5 0 99,-1 0 58,-7 0 0,10 8-274,-9 3 1,3-1 297,-2 1-639,-4 1 0,11 5-141,-7 0 1,5 1-449,-5-1 0,6-6 270,-7 1 0,9 0-1012,-3 5 0,-1-6-1019,2 1-185,-1-1 2339,6 7 0,8-1 0,2 0 0</inkml:trace>
  <inkml:trace contextRef="#ctx0" brushRef="#br0" timeOffset="193">1038 191 7934,'0'-10'1048,"0"3"1,8 7-247,3 0-440,-3-8-105,7 6-323,-5-6 1,1 8-853,1 0-115,-8 8 1,9-4 1032,-7 8 0,0-1 0,-6 6 0</inkml:trace>
  <inkml:trace contextRef="#ctx0" brushRef="#br0" timeOffset="590">986 416 7934,'-8'11'1128,"-3"1"499,3-8-562,1 11-906,14-13 0,3 6 136,7-8 1,6 0-1,0 0 0,8 0-334,-2 0 1,3-6-348,3 0 1,0-7-582,-1 1 0,7 3 546,-1-3 0,0 1-537,-5-7 0,-1 7 366,1-1 1,-2 6 289,-4-5 1,1 7 301,-7-2 0,0-1 0,-5 1 44,-1 0 0,-2 4-40,-3-4 0,-3 4 1866,-3-3-863,-4 3 366,6 2 0,-8 2-614,0 3 0,-6-1-148,0 8 0,-1-1-115,1 7 1,4-1-71,-4 0 1,4 1-309,2-1 0,0 0-140,0 0 0,2-1-324,4-5 1,4 3 301,7-8 0,2-1-541,4-5 0,2 0 257,4 0 0,2-7-126,-8-5 0,2-3 9,-2-3 0,-6 1-53,0 0 0,-5 0 191,-6-1 0,-4-1 186,3-4 0,-10 4-119,-7-4 1,-11 4 33,-6 1 0,-4 7-205,-1-1 0,-1 6-154,1-5 565,-9 7 0,-1-11 0,-8 5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21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7938,'0'-9'583,"0"1"-203,0 8 1,2 0 130,4 0 1,-2 0 44,7 0 1,-5 2 420,6 4-662,-1-4 0,12 11 33,0-7 1,0 0-107,-5-6 0,5 0 27,0 0 1,8 0-12,-3 0 1,5 0-1,2 0 0,5 0-81,0 0 0,-3 0-135,-3 0 1,-5 0-553,6 0 1,-2 0 368,-10 0 0,0 0-330,-6 0 0,0 1-143,1 5 1,-3-2-439,-4 8 0,-3-7 374,-8 7 0,0-6-101,0 5 0,-2-1 225,-4 1 1,-3 5-176,-8-5 729,-1-3 0,-7 15 0,-2-4 0</inkml:trace>
  <inkml:trace contextRef="#ctx0" brushRef="#br0" timeOffset="182">121 381 7938,'-17'10'1372,"8"5"1,3-13-1060,12 4 0,3-4 187,8-2 0,8 0 349,4 0 1,6 0-348,5 0 1,4 0 4,8 0 1,6-6-963,0 0 0,1 1 373,-1 5 1,-8 0-550,7 0 0,-12 0 310,6 0 321,-3 7 0,-3 3 0,-3 7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28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226 294 8007,'0'-17'-1144,"7"0"858,5 0 0,-3 1 365,3 5-59,-1-5 1,1 7 583,-1-9-378,-7 1 0,6 2 49,-4 3 0,-4-3 16,3 3 0,-3 3 472,-2-3-221,0 1 200,0-7-499,0 1-229,0 7-143,0 3 0,-2 7 102,-3 0 1,1 2 32,-8 3 1,1 11 89,-7 7 1,-3 8 1,4-3 1,-4 13 12,9 5 0,-3 4 129,-2 2 1,5 13-112,1 4 0,1 12-75,-2 0 0,-3 9 145,4 2 0,3-41 0,0 0-293,0 1 1,-1 0-1,-7 46 314,11-46 0,-1-1 0,-9 42 158,3-1 0,4-4 138,3-1 1,3-8-239,2-4 0,0-12-90,0-5 1,0-1-68,0-5 0,2 4-145,3-10 0,-3-6-175,4-5 0,2-2 104,-2-10 1,5 2 70,-5-2 1,5-10-933,-5 4 146,0-11 0,-6 4-473,0-4-421,0-5 1704,0-8 0,0-12 0,0-16 0</inkml:trace>
  <inkml:trace contextRef="#ctx0" brushRef="#br0" timeOffset="441">900 87 8009,'10'-17'0,"-5"-1"0,-1 7 1299,2-1-794,4 8 0,1-3 43,1 7 1,-7-6 465,7 0-787,-1 0 0,5 14-132,-5 4 1,-1 5-49,-4 6 1,-4 4 119,3 7 1,-5 1-450,-5 0 0,1 1 36,-8 5 0,8-11-161,-1 5 0,-3-12 163,2 0 1,-2-4-318,3-2 157,3-7 213,-6-2 1,8-16-81,0-3 1,8-14 148,3-10 0,7-2-199,5-9 1,4 6 310,7-6 0,3 13 309,3-1 1,-3 11 18,3 0 1,-9 11 330,-3 6 1,-6 6-295,1 6 1,-6 6 159,-6 11 0,-3-2 297,-8 8 1,0-1-303,0 7 0,0-2-587,0-5 1,0 3-322,0-8 1,0 6-474,0-6 1,6 6 44,0-6 1,5 0 825,-5-6 0,15 1 0,-2-1 0</inkml:trace>
  <inkml:trace contextRef="#ctx0" brushRef="#br0" timeOffset="691">1834 381 10799,'17'-10'1196,"0"5"1,8 3-734,4 2 0,-2 0-28,2 0 1,0 0-1061,5 0 509,1 0 0,-2 0-87,-5 0 1,3 0-196,-8 0 1,-6 0-226,-5 0 1,-6 5-2146,5 1 2768,-7 8 0,-4-5 0,-10 8 0</inkml:trace>
  <inkml:trace contextRef="#ctx0" brushRef="#br0" timeOffset="858">2110 260 8036,'-17'0'5293,"8"0"-4390,1 0 264,8 0-791,0 8 1,0 3-259,0 12 1,-2-4-217,-4 4 0,4 2-428,-4-2 0,5 6-1040,1-6 0,0 2 664,0-2 0,1-3 902,5 3 0,4-4 0,7-2 0</inkml:trace>
  <inkml:trace contextRef="#ctx0" brushRef="#br0" timeOffset="1039">2629 243 8044,'0'-18'1321,"-6"1"1653,1 0-1567,-1 7 438,6 2-803,0 1 0,0 7-466,0 0 1,0 9-518,0 14 0,-6 6-276,0 12 0,-5 3-243,5 8 0,-2 7 522,3 5-62,3 10 0,-21-2 0,3 4 0</inkml:trace>
  <inkml:trace contextRef="#ctx0" brushRef="#br0" timeOffset="1705">1436 1972 7876,'-10'-10'4831,"3"3"-4855,7 7 553,0 7 1,0 3 197,0 7-471,0 0 0,-6 1-564,0-1-885,0 0 160,6 1-914,0-9 1415,0-1 1,2-10-158,4-4 0,6-5 147,11-12 1,-2 1 156,8-6 1,-2 7 340,1-3 0,-1 7 213,-4 6 1,-3 3 340,3 8 0,-10 0 109,-1 0 1,-9 8 838,3 3 0,-4 12-543,-2 6 1,0-2 242,0 2 0,-2-2-655,-4 1 1,5 3-219,-5-8 0,4 0-1152,2-5 0,0-1-131,0 0 0,8-7-1858,3-4 2856,12-4 0,4-10 0,8-2 0</inkml:trace>
  <inkml:trace contextRef="#ctx0" brushRef="#br0" timeOffset="2253">3304 260 7924,'2'-10'1305,"3"4"-799,-3 5 0,8 1-151,-4 0 1,-3 1 165,9 5 0,-2 6 82,1 11 1,5 6-7,-5 11 0,6 14-170,6 15 0,-3 2-212,3 10 0,-6 9-33,-11-39 0,-1 2 1,0-2-1,-2 2-263,-2 1 1,-2 1 0,-3 2 0,-1 1-167,-3 3 0,-2-1 1,-5 4-1,-4 1 190,-6 4 0,-2 1 0,1-5 1,0 0-693,-3-1 0,0-1 1,2-6-1,0-1 29,1-3 1,1-2-1,-21 37-306,-1-13 1,9-11 511,-2-7 1,3-10 74,3-7 0,7-13 439,4-10 0,-4 4 0,-2-9 0,-4-1 0</inkml:trace>
  <inkml:trace contextRef="#ctx0" brushRef="#br0" timeOffset="2556">3961 1142 7927,'0'-18'0,"0"1"296,0 0 0,0 5 466,0 1 1,7 1-262,5-1 1,3-3-4,3 8 1,1 1 761,4 5-837,-4 7 1,8 5 73,-4 11 0,-4 6 7,4 11 0,-3 2-171,-3 5 0,-2 3-41,-3-4 1,3 4-503,-3 1 0,-3-4 207,3-1 1,-6-8-926,5 2 0,-5-3 237,5-2 1,-7-9-1083,2-2-59,4-5 651,-8-10 1,5-3 430,-7-12 750,8-11 0,-6-10 0,6-7 0</inkml:trace>
  <inkml:trace contextRef="#ctx0" brushRef="#br0" timeOffset="2726">4393 1021 7927,'-6'-18'3209,"1"1"-1447,-9 8-913,5 1 1,-9 12-359,1 7 1,-6 5-107,0 18 1,-8-3-211,2 9 1,-9 4-131,-3 3 1,-5 1-139,6-2 1,0 2-408,5-8 0,6 0-898,0-5 1,8-2-152,-2-4 91,4-4 0,8-10 1458,-1-4 0,8-11 0,-4-9 0</inkml:trace>
  <inkml:trace contextRef="#ctx0" brushRef="#br0" timeOffset="3051">4808 139 7937,'12'-33'454,"-1"4"1,-7-1 1839,2 6-775,3 9-639,1 7-399,7 8 0,-1 2 70,-5 4 0,-3 6 271,-8 11 0,0-2-441,0 8 1,0-6-363,0 6 1,0-1-1109,0 7 0,0-2 747,0-5 1,0 3-1403,0-8 1,8-2 753,3-9 1,6-4 193,6-8 0,-1-10 413,6-7 0,-1-3 184,2-8 0,2 7 406,-8-3 1,6 5 597,-6 2 0,-6 7 2683,-5 5-2552,-1 3 0,-1 9 224,-4 5 1,-5 3-549,-1 3 0,0 7-471,0 3 1,0 5-832,0 2 0,-7 7 690,-5 4 0,-3 12 0,-2 3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34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1834 7958,'0'-10'2529,"2"-3"-2048,4 7 1,9-6-13,8 7 1,6-7 136,-6 6-350,8 0 0,-4 1-46,7-1 0,1-6-108,0 7 0,-1-1-804,1 6 0,-1 0 507,1 0 0,-2 0-1111,-5 0 0,-3 2 326,-7 4 1,-3-3 979,-3 9 0,3-1 0,-5 7 0</inkml:trace>
  <inkml:trace contextRef="#ctx0" brushRef="#br0" timeOffset="177">208 2024 7958,'-25'9'1278,"6"-1"-774,-6 0-432,15-6 0,4 11 428,12-7 0,5 0-83,13-6 0,2 0-86,9 0 1,2 0 57,3 0 1,4-8-192,8-3 1,0 1-452,0-2 0,0 7-601,-1-7 1,-1 8 630,-3-1 223,3 3 0,-14 2 0,6 0 0</inkml:trace>
  <inkml:trace contextRef="#ctx0" brushRef="#br0" timeOffset="495">1211 1228 7947,'0'-17'4059,"2"7"-3548,3 5 1,5 1-282,7-2 1,8 4 159,4-4 0,6-1-103,5 1 0,-2-6-345,9 7 1,-7-7-209,6 6 0,-7 1-250,1 5 0,0 0 296,-5 0 1,1 2-476,-13 3 1,-5 5 15,-7 7 0,-7 1-467,2-1 0,-6 2-107,-6 4 1253,-4-4 0,-15 6 0,-1-7 0</inkml:trace>
  <inkml:trace contextRef="#ctx0" brushRef="#br0" timeOffset="783">1366 1419 7947,'-9'0'1550,"5"0"-2120,15 0 0,3 0 852,15 0 0,-2 0 1085,1 0 0,3 0-909,-8 0 0,6 7-262,-6 5 0,-6 3-638,-5 2 0,-8 3 274,2 3 1,-6-2-515,-6 8 1,-10 0 307,-7 5 1,-7-5 30,1 0 0,-4-2 163,-1 1 0,1-3 178,4-7 1,4-1-531,8 0 28,-1 1 2280,9-1 0,3-7-810,12-5 1,11-3-15,12-2 0,11 0-386,6 0 0,1-7-289,4-5 0,-3 2-366,10-1 1,-6 7-360,-6-2 0,-4 4-394,-7 2 1,-2 2 841,-5 4 0,-10 11 0,-11 10 0</inkml:trace>
  <inkml:trace contextRef="#ctx0" brushRef="#br0" timeOffset="2376">951 519 7896,'-17'-23'2155,"0"0"-1387,7 0 0,4 12-368,12-1-294,4 8 0,17-5 168,7 3 0,3 2 0,9-7 1,-2 7-724,2-2 0,-2 4 353,-3 2 1,-11 0-1277,5 0 0,-12 8 1372,0 3 0,-11 12 0,-5 4 0</inkml:trace>
  <inkml:trace contextRef="#ctx0" brushRef="#br0" timeOffset="2562">1055 295 7999,'-17'0'0,"0"0"2350,7 0-1783,2 7 0,14 3-242,0 7 0,0 0-223,-6 1 1,0 1-169,0 4 0,0-4-257,0 4 1,0 4-525,0 2 0,5-4 384,1-2 463,7 4 0,-3-8 0,7 6 0</inkml:trace>
  <inkml:trace contextRef="#ctx0" brushRef="#br0" timeOffset="2996">1626 225 7991,'-18'-17'0,"7"2"3190,-1 3-1506,9 5-1385,-5 7 0,2 1-101,0 5 0,1 6 0,5 11 0,-6-2-105,0 8 0,-5 1 79,5 11 0,0-5-266,6 5 0,0-11-36,0-1 0,2-8-680,4 2 0,1-3 74,5-3 1,9-7-127,-4-5 1,6-5 377,0-5 1,10-11-79,7-7 1,7-8 237,-7 3 0,6-5 98,-6-2 1,3 1 164,-3-1 0,-2 8 225,9 4 1,-9 4 425,2 2 0,-3 7-80,-3 4 1,-1 4 499,-4 2 1,-4 14-495,-8 3 0,-1 12 38,-5 0 0,-3 3-382,-8 3 0,0 0 16,0-1 0,-8 1-173,-3-1 1,-5-7-144,-1-4 1,-6 2-228,0-2 0,-8-7 102,2-10 1,-3-5-212,-3-1 1,6-1 140,0-5 1,2-10 131,-1-7 1,-3-15 111,8-2 0,-2-10-54,2-8 0,4 2 188,-4-7 1,11 7-84,6-2 1,-1 8-65,1 10 7,0 0 85,6 21 0,8 1 0,1 11 0</inkml:trace>
  <inkml:trace contextRef="#ctx0" brushRef="#br0" timeOffset="3448">2525 1315 7832,'0'-25'-731,"0"6"0,0-12 763,0 8 1,-2-6 538,-4 6 1,2 0-46,-7 6 1,-1 5-150,-5 1 1,0 7 60,0-2 1,-1 4 7,1 2 0,-6 2 50,0 4 1,0 11-157,5 12 0,1 5 9,0 7 1,5 3-152,1 8 1,7 0 25,-2 0 1,4-6-330,2 0 1,0-2 125,0 2 1,8 2 214,4-7 0,3-1-564,2-6 1,6-1-820,0-4 1,8-6 377,-2-11 769,-4-5 0,8-7 0,-7 0 0</inkml:trace>
  <inkml:trace contextRef="#ctx0" brushRef="#br0" timeOffset="3817">2888 1315 7832,'0'-17'2053,"0"-1"-904,0 9 750,0 1-1217,0 23 1,-6-1-57,1 15 1,-3-2-274,2 1 1,4 5-140,-4-4 1,5-2-815,1 2 1,0-6 316,0 5-1522,0-6 1081,7 3 1,-3-16-129,8-3 1,-7-4 373,7-2 0,-1-8 150,7-3 0,-1-12 105,0-6 0,3-2 0,3 2 0,-4-3 308,4 3 0,-4 4-131,-2 2 0,1 5 1339,-1 7 16,0 3-412,1 8 0,-9 8-379,-3 3 0,-4 11 68,-2 1 0,0 2-141,0-2 1,0-2-17,0 8 0,0-8-664,0 2 0,0-4 215,0-2 0,2 1-1891,4-1-139,-5 0 471,15 0 1,-7-1 1578,9-5 0,-1-3 0,0-8 0</inkml:trace>
  <inkml:trace contextRef="#ctx0" brushRef="#br0" timeOffset="4046">3528 1488 7884,'0'-10'1913,"2"1"-1159,4 3 1,5 4-29,12-4 1,-4 4-221,5 2 0,-3 2-13,2 4 0,2-2-256,4 7 0,3-5-83,-3 6 1,-2-7-747,2 7 1,-6-6 470,6 5 0,-8-5-1295,2 5 1,-4-7 499,-2 2 1,-5-4-953,-1-2 1192,-7 0 676,4 0 0,-8 0 0,0 0 0</inkml:trace>
  <inkml:trace contextRef="#ctx0" brushRef="#br0" timeOffset="4213">3822 1384 7884,'-12'-8'374,"1"-3"0,5 3 1497,-5 2-705,7 4-545,-4 2 1,8 8 215,0 4 1,0 3-308,0 2 1,0 3-427,0 3 1,0 3-163,0 9 0,0-6-189,0 0 1,0-6-352,0 6 0,0-2-845,0 1 1,2-3 524,4-7 918,-4-1 0,13-8 0,-5-1 0</inkml:trace>
  <inkml:trace contextRef="#ctx0" brushRef="#br0" timeOffset="4430">4151 1332 7852,'-8'-9'662,"4"1"31,-8 8 1,9 2-480,-3 4 730,4 3-607,2 1 1,0 11 193,0-4 0,0 4 208,0-3 0,0 5-365,0 0 1,0 2-137,0-2 1,0-4-279,0 4 0,0-4-275,0-1 0,6-1-364,-1 0 0,3 0 16,-2 1 0,-2-7-1686,7 1 2349,-7-8 0,12 11 0,-7-5 0</inkml:trace>
  <inkml:trace contextRef="#ctx0" brushRef="#br0" timeOffset="4777">4496 1246 9935,'12'17'1574,"-1"0"1,1 8-1046,5 4 1,1 4 114,-1 1 0,-6 7-416,1-1 0,-8 2-19,2-1 1,-5-3-481,-1 8 1,-7-5 245,-5 5 1,-5 0-1872,-6 6 0,-2-8 1896,-4-4 0,-11-3 0,3-3 0</inkml:trace>
  <inkml:trace contextRef="#ctx0" brushRef="#br0" timeOffset="5290">4981 1280 7872,'17'18'2131,"0"-1"0,6 2-1099,0 4 0,6 4-426,-6 8 0,6-1-191,-6 1 0,-6-1-226,-5 1 0,-2 0-158,1-1 0,2-1-285,-7-4 1,2 1-483,-2-7 0,-4 0-1157,3-5 1,-1-1 162,2 0 1730,-4-7 0,13-2 0,-5-8 0</inkml:trace>
  <inkml:trace contextRef="#ctx0" brushRef="#br0" timeOffset="5483">5517 1298 7835,'-27'0'1139,"-4"-6"143,8 0 1,-4 8-590,10 9 0,-4 5 330,9 1 1,-5 2-541,-6 4 1,-4-1-217,-8 6 1,-1 1-639,-5 6 0,1-1-4,0 1 0,1-2-257,16-5 0,-4-3-1085,10-7 1717,4-1 0,13 0 0,0 1 0</inkml:trace>
  <inkml:trace contextRef="#ctx0" brushRef="#br0" timeOffset="5813">5759 589 7929,'0'-18'0,"0"1"1011,0 0 1298,0 7-1080,0 2 0,0 10-564,0 4 1,0 9 220,0 8 1,0 6-358,0-6 1,-6 6-648,0-6 0,1 8-120,5-2 1,0-2-187,0 2 0,0-6-247,0 5 0,7-12-1051,5 1 1,3-5 160,2-1 0,3-5 777,3-12 1,-2-3 400,8-9 0,-8 1 342,2 0 0,-4-4 41,-2 3 0,1-1 711,-1 13 3,0 0 1,0 6 76,1 0 1,-9 2 1113,-3 4 0,2 4-1017,-2 7 0,-1 0-118,-5 1 1,6 1-1431,0 4 1,0-2 239,-6 8 420,7 0 0,3 13 0,7 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3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7916,'-10'-9'1687,"2"9"0,8 9-1094,0 9 1,0-1-38,0 0 1,0 0-271,0 1 1,6 1-179,0 4 0,0-4-347,-6 4 281,7-3 1,-3-3-1764,8 0 1070,-8-7 1,5-3-181,-3-7 0,-2-2 327,7-3 0,1-5-64,5-7 1,0-8 372,1-4 0,-1-2-37,0 2 0,-1 4 301,-5 8 0,5 0-107,-5 0 0,-1 7 2196,1 4-1191,-7 4 0,10 10 282,-9 4 1,1 9-679,-6 2 0,0 6-193,0-6 0,0 5-259,0-5 0,6 1-135,0-7 0,7-2-898,-1-3 0,3 1 585,2-7 1,6 0 328,0-6 0,8-16 0,-4-3 0</inkml:trace>
  <inkml:trace contextRef="#ctx0" brushRef="#br0" timeOffset="191">727 243 7916,'7'9'631,"-5"-1"0,14-10 981,-5-4-745,5 4-501,9-13 0,-6 7 355,4-3 0,2-3-578,-2 9 0,0-1-485,-6 6 1,6 0-288,0 0 1,0 0-794,-5 0 0,-7 9 1422,1 9 0,-8 7 0,3 9 0</inkml:trace>
  <inkml:trace contextRef="#ctx0" brushRef="#br0" timeOffset="550">761 554 7916,'-21'12'0,"4"-1"2192,-4-7-1527,19 4 0,2-8-151,11 0 0,7-2-147,5-4 1,4-2-236,7-3 1,3-5-407,3 5 1,-2-5-543,9-1 1,-1 0 435,6 0 0,-8 1-463,-4 5 1,2-5-279,-1 5 0,-1-5 1121,-5-1 0,-3 6 0,-3-1 0,-4 8 0,-8-2-399,-7-3 1614,5 7 114,-13-6 1,4 8-542,-12 0 0,4 2 1014,-3 4-1015,-5 3 0,8 9-158,-4-1 0,4-5-161,2-1 1,2-1-114,4 1 0,4 3-529,7-9 1,2 1-130,4-6 0,2 0-289,4 0 1,4-7 317,-4-5 1,-4-1-367,-2 1 1,-4-3-549,-2 3 0,-7-9 503,-5-2 1,-3-2 12,-2 2 1,-9 2 132,-9-8 1,-7 2-21,-9-2 1,-8-2 266,-4 8 0,-3 0 235,3 6 1,-4 0 56,4-1 0,-4-6 0,-2-3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48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7887 8119,'0'-10'-1606,"0"-5"1984,0 13-224,0-14 0,0 12-16,0-7 114,0 7-109,0-11-61,7 5 0,-5-1 13,4-1-41,4 8 0,-6-9 31,7 7 1,-5-6-14,5 7 1,-5-7 72,6 6 0,-7-7-64,7 1 0,-2 3 6,1-3 1,4 3-17,-3-3 1,1-3 12,-1 3 1,3-1-48,-3 1 0,3-3-14,3 3 1,-7-1-91,1 1 1,-1-3 64,6 3 1,1 3-86,-1-3 0,0 3 65,1-3 0,-1 3-8,0 3 0,-5-2 14,-1-3 1,1 1 2,5 4 1,-5-1 52,-1-5 1,1-1 15,5 7 0,0-6-22,1 7 1,-1-7 8,0 6 0,0-7 2,1 1 1,1 3-16,4-3 0,-4 3 45,4-3 1,-4-1-25,-1 7 0,1-8 4,4 3 1,-4 1-59,4-1 0,-3 5-3,-3-6 0,0 9 5,0-3 0,1-2-14,-1 2 1,0-5-41,1 5 1,-7-2 60,1 3 0,-1 1-23,6-8 1,1 8 82,-1-1 1,-5-3 70,-1 2-37,1 0 26,5 6-149,0-7 53,0 5 0,1-6-63,-1 8 0,-5 0 64,-1 0 0,1 0-43,5 0 1,-6-2 34,1-4 0,0 4-16,5-3 1,0 3 20,0 2 0,1 0 35,-1 0-43,0 0 1,1 0 4,-1 0 0,-6 0 89,1 0-85,-1 0 1,7 0-14,-1 0 2,0 0 0,1 0-5,-1 0 1,0 6-3,1-1 1,-1 1 1,0-6 0,-5 0 53,-1 0-35,1 0 1,5 0 4,0 0 0,-5 6-15,-1 0 1,-1 1-7,1-1-14,5-4 0,-12 11-4,7-7 1,-5 2-32,6-2 1,-7-3-8,7 9 0,-6-6-92,5 5 0,-5-7 108,5 2-25,1 4 19,5-1 1,-1 3 41,-5-1 19,4-7 0,-11 9 8,8-7 0,-6 6-4,5-6 0,-7 1 16,2-1 0,1-2-39,-1 7 10,8-7-73,-5 12 1,7-13 63,-5 9 1,5-8-211,-5 2 175,4 3 1,1-5-12,-5 8 0,5-7 29,-5 7 0,-1-8-3,1 1 56,-7 5-75,12 0 77,-7 7 0,3-2-46,-1-3 0,-5-3 8,6-3 1,-7-2-3,7 8 1,-6-9-2,5 3 1,-5 2 20,5-2 0,-5 5 3,6-5 1,-7 2-16,7-3 1,-8-1-8,2 8 1,1-6 15,-1 5 1,6-5-10,-7 5 0,7-5 90,-6 6-40,7-1-36,-3 6 1,5 1-37,-3-1 0,1-5-3,-7-1-55,7 1 1,-9 5 74,8 0 1,-9-5-46,3-1 0,-4 1 26,-2 5 0,2-5-6,4-1 1,-4 1 11,4 5 1,-5-5 0,-1-1 1,0 1 48,0 5 0,0 0 9,0 0 0,0-5-32,0 0 0,0-1 7,0 6 0,0 1-40,0-1 1,0-6 28,0 1 0,0-1-47,0 7 0,0-7 23,0 1 1,2-1-17,4 7 12,-4-1 0,6 0-6,-8 1 0,0-1 6,0 0 1,0 0 3,0 1 0,-6-1 1,0 0 0,-1 1 0,1-1 0,2 0 103,-8 0 1,3 1-40,-3-1 0,-3 0 9,3 1 1,-3-1-27,-2 0 0,1 1 22,5-1 0,-5 0-27,5 0 0,-10 1 1,-2-1 1,0 0-81,5 1 0,-1-1 77,-4 0 0,2 0-87,-8 1 1,6-7 37,-6 1 0,6-1-5,-6 7 1,6-3 11,-6-3 0,6 3-7,-5-4 1,-1-1 160,-6 2 1,3-3-139,3 3 0,-4 1 150,4-7 1,-3 7-84,-3-1 1,-5-2-100,-1 1 0,1 1 71,5 5 0,-5-2-2,0-3 0,-1 1 9,7-7 0,5 6-5,0-7 1,6 7-4,-6-6 1,8-1-15,-2-5 0,-2 6 32,2 0 1,-6 0-25,6-6 1,-2 0 20,2 0 1,2 0-23,-8 0 0,6 0-8,-6 0 0,6 0-1,-6 0 1,6 0-4,-6 0 0,6 0-52,-5 0 1,5 0 56,-6 0 0,8 0-10,-3 0 0,0 0 0,0 0 0,1 0 67,6 0 1,0-2-43,0-4 0,-1 4 3,1-4 1,0-1-8,-1 1 0,1-6 54,0 6-161,-1-7 1,1 5 103,0-3 1,0-5-194,-1 5 120,-7-4 0,6-8-6,-4-1 1,4 1-1,2 6 1,-1 0-11,1 0 0,5-7 33,1 1 0,5 0 7,-5 6 1,7 0 14,-2-1 1,4-1-25,2-4 1,0 4 54,0-4 0,0-2-48,0 2 1,2-6 37,4 6 1,3-6-28,9 6 1,5-6 2,0 6 1,0-6-51,-6 6 1,0 0-7,1 6 0,-1 0-209,0-1 0,-5 7 72,-1-1 1,-7 7-284,2-7 159,-4 8 46,-2-11-25,0 5 1,-8-5-588,-3 3 363,-5-3 0,-7 7-257,0-3 1,0 3 767,6 8 0,0-8 0,-1-1 0</inkml:trace>
  <inkml:trace contextRef="#ctx0" brushRef="#br0" timeOffset="1514">1384 7299 8079,'0'-18'-352,"0"9"1,0-1 290,0 4 1,6 2 183,0-7 1,7-1 336,-1-5 0,9 6-113,2-1-303,0-7 0,0 0-13,0-4 0,2-2 1,-2 2 1,-2-6 25,8 6 0,-6-6 5,6 6 0,-6-8-2,6 2 1,0-3-17,5-3 0,1 0-129,-1 1 0,1-3 124,0-3 1,-1 2-146,1-9 0,1 1 71,5-6 1,-3-1-15,8-5 1,-6 2-8,7-7 1,-7 5-191,6-5 0,-8-1 196,3-5 0,-3 6 18,3-1 0,-5 1 56,4-6 0,-5 5-26,-6 1 0,4 5 10,-5-5 0,5 5 35,2-5 0,-1 5 9,1-5 0,-1 5-45,1-5 0,0-1 10,-1-5 1,1 0 98,-1 0 1,3 5-94,3 1 0,-3 2 142,3-3 0,-9-3-117,-2 4 0,-3 1 5,3-1 1,2 5 18,-8-5 0,8 5 10,-2-5 1,-2 1-77,1-1 1,-5-3-115,6 9 1,-6-7-63,6 7 1,-8-9 98,2 3 1,-5-4-18,-7-3 1,5 1 121,-5 0 1,3 2 175,-3 3 0,3-3-75,-9 4 1,1 3 133,-6 3 0,0 1-146,0-2 1,0 4-36,0-3 1,0 3-104,0 2 0,0 0 129,0 0 0,0-5-196,0-1 0,6-2 30,0 3 1,5 1 22,-5-7 0,7 1 22,-1-1 1,-4-4-15,-3 3 1,3 3 46,-2-3 0,-1 7 4,-5-7 1,0 7 86,0-7 0,0 6-93,0-5 1,0 7 9,0-1 1,0-3 35,0 3 1,0-1 205,0 6 0,0 6-226,0 0 1,0 2-1,0-3 0,0-1-38,0 8 0,0-2-13,0 1 1,0 3 36,0-8 1,0 7-2,0-1 0,0-2 26,0 2 1,0-1 35,0 7 0,0-1 6,0 0 1,0 7 12,0-1 1,-5 6 12,-1-6 0,0 8 0,6-2 1,-2 3 357,-3 3-470,3 0 0,-6 0 91,8-1 1,0 7 145,0-1-142,0 8 1,-2-5 96,-4 3-118,4 4-23,-5-6-156,7 8-4096,0 0 2782,0 8 1401,0 2 0,7 15 0,3 2 0</inkml:trace>
  <inkml:trace contextRef="#ctx0" brushRef="#br0" timeOffset="2104">3650 36 8404,'0'-10'-1586,"0"-5"1512,-8 13 179,6-6 341,-6 8-62,8 0 623,0 0 1,0 10-570,0 7 0,-9 4-99,-9 14 1,1-3-110,-6 14 1,-4-3-106,-2 8 0,2-8-139,-1 9 1,6-4-14,-1 4 0,-2-8-366,2-4 1,2 0-1379,10-5 899,3 3-636,8-18 1508,0-3 0,8-9 0,1-8 0</inkml:trace>
  <inkml:trace contextRef="#ctx0" brushRef="#br0" timeOffset="2304">3857 53 8184,'-17'-2'790,"-1"-4"0,7 4-685,-1-4 1,9 12-346,-3 6 0,4 3 588,2 2 1,6 3-105,-1 3 0,7-2 209,-6 8 1,7-6-159,-1 6 1,-3-3-278,3 3 1,1 4-348,10-4 0,-2-2-1438,8 1 1767,0 1 0,6 6 0,-1-1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5:52.74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1 606 8241,'17'10'834,"0"-5"1,1-3 105,-1-2 1,-6 0-377,1 0 0,-1 0-261,7 0 0,-1 0-6,0 0 0,1 0-15,-1 0 0,0 0-818,0 0 65,1 0-1600,-1 0 1252,0 0 0,-1 2-1220,-5 4 2039,-3 11 0,-16 10 0,-1 8 0</inkml:trace>
  <inkml:trace contextRef="#ctx0" brushRef="#br0" timeOffset="221">53 1384 8070,'-10'0'2477,"10"-5"-2268,11-1 0,-1-8 31,2 3 0,-1-7 14,6-5 1,1 2-52,-1-8 0,2 1-106,4-7 0,-4 0-404,5 1 0,1-1 260,-2 1 0,0-1-592,-6 1 0,0-1 264,1 0 1,-3 7-991,-4-1 927,5 0 1,-12-4 0,5 2 437,-1 3 0,-2-1 0,-6-6 0</inkml:trace>
  <inkml:trace contextRef="#ctx0" brushRef="#br0" timeOffset="451">502 399 8070,'0'-18'35,"0"1"887,0 7 0,0 1-161,0 3-254,-8 4-489,7-6 0,-7 10 33,8 4 0,0 6 98,0 11 0,0 5 36,0 13 1,0 3-4,0 8 0,0 0-212,0 0 0,0 5-140,0 1 0,0-6-558,0-6 0,0-8 414,0 3 0,6-5-568,-1-1 0,1-8 300,-6-4 0,0-4 189,0-2 0,2-7 393,4-4 0,-4-6 0,4-6 0,3-4 0,1-15 0,7-2 0</inkml:trace>
  <inkml:trace contextRef="#ctx0" brushRef="#br0" timeOffset="917">848 623 8086,'17'-17'299,"1"0"1,-1-2-137,0-4 0,6 3 468,0-3 0,6 4-264,-6 2 0,0-1-326,-5 1 0,5 0-221,0 0 1,-6 1-487,-6 5 1,-1-5 378,2 5-941,-5-5 792,-7-1 1,0 0-19,0 0 0,-7-1 454,-5 1 0,-3 0 15,-3-1 0,1 3 7,0 3 0,0 3 299,-1 3 257,9 4 137,-7-6 1,14 10-254,-3 4 0,3 6 60,2 11 1,2-4 66,3 4 1,-3 4-177,4 2 0,-4-2-102,-2 1 1,0-4-168,0 4 1,0-1-210,0 2 1,0-2-68,0-4 0,-2-4-368,-4 4 1,4-4 183,-3-1 1,1-1-964,-2 0 69,4 1 865,-13-1 0,13-6-205,-4 1 335,4-8 1,2 5 280,0-3 0,0-2-15,0 8 424,0-9-264,0 13 1,2-14 176,4 4 1,-2 1 431,7-1 0,1 0-375,5-6 0,-4-2 80,5-4 1,-5-2-190,10-3 0,-4-3 48,-1 9-900,-1-9-376,0 12 0,-7-4 188,-4 12 1,-14 8-1613,-9 15 2316,-8-1 0,-10 15 0,1-9 0</inkml:trace>
  <inkml:trace contextRef="#ctx0" brushRef="#br0" timeOffset="1101">692 1229 7897,'18'-18'1232,"-1"1"0,0 0-550,1-1 1,-1 7 63,0-1 0,0 3-444,1-3 0,-1-1-299,0 7 0,1 0-295,-1 6 1,-6 0 280,1 0 1,-2 2-1209,1 4 1,-3 4 240,-8 7 978,-8 8 0,-2 2 0,-7 7 0</inkml:trace>
  <inkml:trace contextRef="#ctx0" brushRef="#br0" timeOffset="1714">640 1471 8086,'-7'9'438,"5"-1"159,-6-8 0,10 0-166,4 0 0,3-8-121,9-3 1,1-5-134,4-1 1,-4 0-101,4 0 0,-9 7-220,-3 4 0,-5 4 220,6 2-969,-9 0 0,3 2 283,-12 4 1,-3 4-102,-8 7 0,-1 0 385,1 0 1,-6 1 71,0-1 1,-6 4 215,6-4 0,0 5 37,6-11 0,-1 4 49,1 3 1,2-7-7,3 1 494,-3-8-120,13 11-285,-6-13 0,10 6-49,4-8 0,-2-6 103,7 0 1,-7-2-80,2 3 0,-2 3 152,1-4-5,-3 4-74,6 2 404,-8 0 299,0 0-845,8 0 1,-4 0-185,7 0 1,1-2 38,5-4 1,0 3-270,0-9 0,7 8-164,-1-2-4,0-3 349,-6-1 419,0 1-271,1 1 267,-9 8 320,-1 0 0,-8-2 39,0-4-247,0 4 0,6-7-166,-1 3 0,7 2-288,-6-7 0,7 5 75,-1-6 1,-3 6-503,3-5 418,-1 7 0,1-9-282,-1 7 325,-7 0-118,4 6 427,-8 0 1,-2 8-5,-4 3 1,-3 7 3,-9 5 1,-5 2-56,0 4 0,-8 3 69,3-3 1,-3 9 80,2 3 1,-4 1-87,5-2 0,1-3-508,-2 3 0,8-3 196,-2-3 1,5-5-673,7 0 1,1-10-679,4-1 465,5-1 0,-5-15 967,12 3 0,3-18 0,8-6 0</inkml:trace>
  <inkml:trace contextRef="#ctx0" brushRef="#br0" timeOffset="2031">727 1747 8086,'10'2'786,"-5"4"1,-3 4-389,-2 7 0,0 8-50,0 4 1,6 3-133,0 3 0,5-2 0,-5-4 1,8 1 79,-3-7 0,4 0-47,3-5 1,-1-1-252,0 0 1,1-1-113,-1-5 1,8-3-175,4-8 0,-2-2 144,1-4 1,1-3-93,6-9 0,-6-7 43,-1-4-518,-6 5 409,3-9 1,-8 6-182,0-8 1,-7-5 117,-4 0 1,-6-6 257,-6 5 0,-4 1 41,-7 5 0,0 3 130,-1 3 0,1 6 381,0 11 879,-1-3-67,1 13 958,8-6-1762,1 16 0,16 0-203,3 3 0,4 3-470,3-9 0,7 7 105,3-6 1,5 1-38,2-1 1,-1-4-397,1 4 1,0-4-827,-1-2 0,6 0 1374,1 0 0,7-8 0,-4-2 0</inkml:trace>
  <inkml:trace contextRef="#ctx0" brushRef="#br0" timeOffset="3312">2318 658 8106,'0'-17'975,"-8"7"256,6-5 0,-3 13-78,10-4-605,5 4 1,7 10-255,1 3 0,-3 7-92,-4 5 0,-3 4-81,-8 7 0,0 8 146,0 5 0,0 2-162,0 3 0,0 0-65,0 0 0,0 0-175,0 0 1,0-2-8,0-4 1,2 2-208,4-8 1,-2 1 59,7-7 0,-5-5-115,5 0 1,-1-8 34,2 2 1,3-4 43,-4-1 1,-1-1-785,2 0-24,-9-7-351,5 5 1008,-8-13 0,-8 6 38,-3-8 0,-6-8 438,-6-3 0,-4-7 0,-8-5 0,-5 4 0,-1-4 0,1-2 0,5 2 0,3-6-39,3 6 0,-2 6 363,8 5 1,0 1 345,6-7 0,0 7 194,-1-1-255,9 1 0,1-6-318,8-1 1,0 1-37,0 0 0,0 5-20,0 1 1,0 5 11,0-6 1,6 7 85,-1-7-345,1 8 1,2-9-293,3 7 1,5-2-13,1 2 0,8 5-242,4-5 1,2 2-74,-3-2 0,11 4 279,-5-4 1,5 5 63,-4 1 0,-3 0 133,-3 0 1,-2 0 129,-4 0 1,-6 1-27,1 5 1,-7-2 201,-5 8 1,-4-7 91,4 7 0,-12-1 250,-6 7 1,-3-1-221,-2 0 1,-8 1-34,-4-1 1,2 0 92,-2 1 1,2-1-42,-2 0 0,-3-5 175,3-1 0,4-5-132,2 5 1,4-7-161,1 2 0,7 2-32,-1-2-479,8-1-136,-3-5 375,7 0 0,-2 0-104,-4 0 1,2 6-10,-7 0 1,1 7 218,-2-1 1,-9-3-89,4 3 0,-4-1 19,4 7 1,-6-3 52,0-3 0,-1 3 20,7-3 0,0-3 11,0 3 1,5-8-16,1 1 254,7 5-188,-12-8 60,14 5-109,-5-7-1,7 0 0,2 0 51,3 0 0,5 0 98,7 0 0,3-7-172,3-5 1,3 3 37,9-3 1,0-1-245,-1-10 1,9 3 76,3-3 0,11-5-119,7-7 1,5-2-316,6-9 0,11 0 390,-37 20 0,0 0 1,5 0-1,0 0-117,1 0 0,-1 1 1,0-1-1,-2 2 65,-5 0 0,-2 2 0,40-15 168,-16 8 0,-4 8-79,-7-2 0,-8 10 412,-16 1 1,-7 8-37,-4-2 870,-3 4-377,-11 2 1,-3 2-80,-12 4 0,-11 4 28,-12 7 1,2 0-416,-2 1 0,1-1-400,-7 0 0,2 1 112,5-1 1,-5 0-418,4 0 1,-4 1 216,-1-1 1,1 0 185,4 1 1,4-7 164,8 1 1,0-7 304,-1 7 1,9-6 85,3 5-161,4 1 0,10 5 254,3 0 1,7-1-153,5-5 0,-2 5 47,8-5 0,0 3-160,5-3 1,-5 3-335,0-9 1,-6 7-223,6-6 1,-2 5-475,1-5 1,-1 0 164,-4-6 0,-3 0-553,3 0 0,-4 0-2524,-2 0 3591,0 0 0,1-8 0,-1-2 0</inkml:trace>
  <inkml:trace contextRef="#ctx0" brushRef="#br0" timeOffset="3531">3598 312 14891,'9'17'1263,"5"1"-671,-9-1 1,7 6-173,-6 0 0,-1 8-1240,-5-2 1,6 3 271,0 3 0,0-2-55,-6-5 1,2 3-406,3-8 1,-3 0-2987,4-5 3994,-4-1 0,6-8 0,1-1 0</inkml:trace>
  <inkml:trace contextRef="#ctx0" brushRef="#br0" timeOffset="4294">3874 260 8196,'18'-7'0,"1"5"-90,4-4 0,2 4 106,4 2 1,3 2 1050,-3 4 0,4 1-288,1 5 0,-5 3-97,0-3 1,-8 3-295,2 2 0,-5 1-156,-7-1 1,3 2-83,-9 4 1,1-4-168,-6 5 1,-2 2-272,-4 3 261,-3-4 90,-16 8 0,0-8-454,-4 4 0,-4-4 173,4-8 0,3-2-65,-3-3 0,6 1-23,-6-7 0,8 0-77,-2-6 1,3-8 28,3-3 0,8-11-148,3-1 0,-2 0 18,2 6 0,3 0 92,8-1 1,-1 3 293,8 4 0,-1-3-160,6 8 1,1 1 205,-1 5 1,0 0 212,1 0 1,-7 0 343,1 0 0,-7 0-103,7 0 1,-8 7 352,2 5 0,-4 3-385,-2 2 1,0 1-66,0-1 0,0 6-861,0 0 1,-8 2 233,-4-2 1,3-4 2,-3 5 0,3-5 47,-3-2 1,-1-5-636,7-1 651,-8 1 1,11 3 247,-9-4 0,8-1 389,-2-4 0,4-2-223,2 7 1,2-7 601,4 2-515,-4 3 0,12 1-69,-9 7 1,1-5-104,-6-1 0,0 3-211,0 9 0,-10-2 77,-7 8 0,-4 0-194,-14 5 1,5 1 325,-11-1 1,5-1-67,1-4 1,6 2 229,1-8 1,8 0-95,3-6 1,6 0 493,5 1 0,6-7-187,0 1 0,9-8-165,14 1 0,6-3 138,12-2 1,-1-7 89,12-5 0,-4-5-626,10-6 1,1 2 162,-1-8 0,-6 13-370,-6-1 1,-10 4 255,-1-5 1,-8 7-815,-10-1 1,-7 7 307,-5-7 0,-3 6-17,-2-5 0,-7 5 36,-5-6 0,-5 9 82,-6-3 0,-4 4 577,-8 2 0,3 0-172,3 0 1,-2 8 79,8 3 0,0-1 97,6 1 0,5 1 106,1 5 0,1 0-78,-2 1 0,5 7 181,7 3 1,-6 5 249,0 2 1,0 5 476,6 0 0,0 8 8,0-1 0,2-3-420,4 2 0,-2-2-530,8 2 0,-3-2-414,3-3 0,1-5-418,-7 5 0,2-11 211,-3-1 0,-3-8-1671,4 2 862,-4-3 427,-2-3 0,-2-8 143,-4-3 0,4-13 755,-3-11 0,-5-7 0,-7-17 0,-10-2 0</inkml:trace>
  <inkml:trace contextRef="#ctx0" brushRef="#br0" timeOffset="4527">3615 1696 8140,'-39'17'0,"5"0"0,-1 0 525,18 1 0,4-7-391,13 1 0,1-8-247,5 1 1,12-3-213,10-2 1,7 0-273,5 0 0,4-9 162,8-9 1,6 1 434,0-6 0,5 4 0,-5 2 0,-3 1 0,-8 5 0,-1 3 114,-12 8 1,3 0 736,-14 0 0,0 0 1028,-6 0 0,-5 2-673,-1 4 0,-7-3 372,2 9 0,-4-6-1214,-2 5 1,0-5-716,0 6-1179,0-9 1347,0 5 1,2-10-3121,3-4 3303,5-3 0,15-24 0,2-3 0</inkml:trace>
  <inkml:trace contextRef="#ctx0" brushRef="#br0" timeOffset="5196">4756 416 6061,'0'0'0</inkml:trace>
  <inkml:trace contextRef="#ctx0" brushRef="#br0" timeOffset="5594">4808 347 8342,'-9'-8'908,"1"6"1,8-8 203,0 5-261,0 3-426,0-6 1,-2 14-33,-4 0 1,4 9 74,-4 2 1,-1 3-253,1 8 0,-7-1-107,1 2 1,2 4-542,-1-4 0,1 1 358,-1-1 1,-3 2-941,9-8 0,-1 0 491,6-6 0,0-5-991,0-1 877,0-7 0,9-4 110,9-11 1,1-14 284,10-10 1,1 0 228,11-5 1,-5-2 38,5 1 0,-7 3 264,-5 9 1,2-1 678,-8 6 1,0 3-466,-6 10 1,1-3 286,-1 9-849,0-1-1081,-7 6 1139,-3 7 0,-7 11 0,0 9 0</inkml:trace>
  <inkml:trace contextRef="#ctx0" brushRef="#br0" timeOffset="5735">4929 693 8252,'0'9'804,"0"1"1288,0-4-2031,0-5 20,0 7-454,0-8 0,8 0 84,3 0 289,5-8 0,9-1 0,2-8 0</inkml:trace>
  <inkml:trace contextRef="#ctx0" brushRef="#br0" timeOffset="5965">5586 1 9501,'-29'8'1624,"1"3"1,7 6-858,-3 6 1,3-3-419,-2 3 0,-2 4-89,-4 1 0,-1 3 106,7-2 1,2-4-130,9-8-357,-3 1 1,15-3-2,0-4 0,13 3-345,10-8 0,16-3 188,1-8 1,8 1-136,4-8 1,0 3-94,0-3 1,-6-1 158,0 7 0,-14 0-566,3 6 1,-12 0-854,0 0 1766,-4 0 0,-9 8 0,-2 2 0</inkml:trace>
  <inkml:trace contextRef="#ctx0" brushRef="#br0" timeOffset="6086">5569 433 8523,'-23'16'0,"0"-3"0,2-2 2986,9-7-1083,-3 12-1209,13-14 0,-4 5 352,12-7-401,4 8 1,9-6-731,4 4 1,-2-4-643,8-2 1,-6 0-1849,6 0 2575,-8 7 0,4 3 0,-8 7 0</inkml:trace>
  <inkml:trace contextRef="#ctx0" brushRef="#br0" timeOffset="6382">4825 1090 8239,'-11'0'415,"-1"0"826,1 0-166,1 0 346,3 0 850,7 0-1614,0 0 0,0 8 234,0 3 1,0 5-796,0 1 0,5 0-701,1 1 0,6-1-541,-7 0-1281,9 1 1165,-5-1 1,9-7 428,-1-5 1,0-3 832,1-2 0,-1-15 0,0-4 0</inkml:trace>
  <inkml:trace contextRef="#ctx0" brushRef="#br0" timeOffset="6553">5085 952 7428,'0'17'2764,"-2"1"-1948,-4-1 0,4 2 42,-4 4 1,-1-2-442,1 8 1,-2-6-191,3 6 1,3-6 141,-4 6-880,4-8 458,2 4 1,0-14-707,0 1-194,8-8 1,1 4-337,9-8 1,-7-2 351,1-4 0,-1-6-253,6-11 1190,1-4 0,7-15 0,2-2 0</inkml:trace>
  <inkml:trace contextRef="#ctx0" brushRef="#br0" timeOffset="6958">5344 744 8164,'8'-9'0,"-4"1"268,7 8 570,-7 0 500,4 0-292,-8 8 182,0 1 781,0 9-1438,0-1 1,-2 0-446,-4 1 1,4-7 298,-4 1-1587,4-9 869,2 13 1,0-12-85,0 7-244,8-7-72,2 4 1,1-2 511,1-1-83,-8 9 1,3-5 912,-7 9 0,0-7-355,0 1 0,-2-1 457,-3 7 0,1-7 296,-8 1-604,8-1 0,-5 1 63,3-1-608,4-7-191,-6 4 1,10-8 208,4 0 1,4 0 110,7 0 0,0 0 6,1 0 0,-1 0-66,0 0 0,1 0 5,-1 0 0,0 0-82,0 0 1,1 0-112,-1 0 1,-5 0-1020,-1 0 31,1 0 1,-3 2-166,-3 3 470,4-3 0,-9 8 346,5-4 1,-6-4-23,-6 3 1,-3 3 113,-8-2 0,-1 7 466,1-1 0,0-3 0,-1 3 0,-5-1 0,0 7 0,-7-1 0,3 0 0</inkml:trace>
  <inkml:trace contextRef="#ctx0" brushRef="#br1" timeOffset="7207">4774 1609 9934,'-18'8'1713,"1"-4"-1077,0 7 264,7-7 0,-3 6 199,7-5-644,0-3 0,8 12-157,4-9 0,-2 7-77,7-6 0,3 1-603,9-1 1,-2-4-626,8 4 1,-6-4-1078,5-2 1,-4 0 1096,4 0 0,-7 0 987,3 0 0,-5 0 0,-2 0 0</inkml:trace>
  <inkml:trace contextRef="#ctx0" brushRef="#br0" timeOffset="7399">5171 1592 8141,'27'-8'597,"6"6"-318,-4-4 1,3 4 546,3 2 0,1 0-308,5 0 0,-5 0-4,5 0 1,-11 0 327,-1 0-407,-8 0 1,4 2 1,-7 4-259,-9-4-589,7 13 428,-15-5 0,5 7-207,-12 1 1,-3-7 144,-8 1 0,-6-3-1000,-1 3 1,-6 1 54,1-7 0,-4 6 16,-1-7 1,-1 3 973,0-2 0,-7-4 0,-2 5 0</inkml:trace>
  <inkml:trace contextRef="#ctx0" brushRef="#br0" timeOffset="7696">5137 1747 8132,'-8'10'-1,"6"-2"2014,-6-8-1279,8 0 0,2 0 801,4 0 382,-4 0-1620,13 0 1,-11 0-58,8 0 0,-6 5-463,5 1 0,-5 0 216,5-6 1,1 0-1436,5 0 1,0 0 181,1 0 1,-1 0-530,0 0 0,-5 0 985,-1 0 804,-7 0 0,-4 6 399,-11 0 0,-7 7-384,-5-1 1,-2 3 491,-3 2 0,-3-1-353,8-5 0,-6 4 4275,6-3-2856,0 3 0,7-3 779,5-1-1904,3-7 0,2 6 33,1-4-557,-1-4 1,14 5 140,3-7 0,5 0-487,1 0 1,0 2-144,0 4 1,8-4-544,4 4 0,4-4 42,1-2 0,9 0-1855,3 0 2921,4-8 0,2-2 0,0-7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1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12094,'27'9'882,"-4"-3"0,2 2-882,-2-2 1,0 5-382,-6-5 1,-1 2-696,-5-3 1,-3-1 643,-8 8 0,0-6-1408,0 5 1840,0 1 0,0 5 0,0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1.5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8228,'-7'17'565,"-1"-6"72,-4 1 0,3-6 362,3 5 512,4-7-571,-6 11-626,8-5 0,0 2-124,0-1-107,0-7-354,0 11-48,0-13 1,0 8-450,0-4 1,2-4-157,4 3-575,-4-3 1155,13-2 0,-5-6 15,7 1 0,-5-1 616,-1 6 1,1 0-104,5 0 0,-1 2 119,-5 4 0,4 3 156,-3 9 0,-2-7 464,1 1 1,-1-1-348,1 6 1,3-5 27,-9-1 1,9-1-756,-3 2 1,5-3 180,1-3 1,8-4-944,4 4 0,6-6 330,5-6 0,-2-6-22,8-11 0,1-2 197,4-3 0,-6 3-61,-5 7 1,-5 7 501,-7-1 1146,5 8 183,-14-3 0,-1 9-671,-13 3 1,-3 5 592,-2 7 1,-7-1-562,-5-5 0,-3 5-289,-3-5 1,-5 2-327,0-1 0,0-2-177,6-5 0,0-3-693,-1 4-312,1-4 0,2-4-1313,3-4 0,4-3 185,8-9 2202,8-7 0,2-9 0,7-10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40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105 277 8102,'9'-10'2304,"-1"3"1,-8 14-2748,0 5 1,0-2-92,0 1 1,-10 3 59,-7 9 474,-8 4 0,-9 7 0,-1 1 0</inkml:trace>
  <inkml:trace contextRef="#ctx0" brushRef="#br0" timeOffset="244">727 294 13599,'0'18'465,"-7"5"-1061,-5 0 0,-11 8-2010,-6-3 2606,-11 5 0,-4 2 0,-8-1 0</inkml:trace>
  <inkml:trace contextRef="#ctx0" brushRef="#br0" timeOffset="756">1177 70 8184,'9'-8'0,"1"0"259,-4-3 0,-2 1 461,7 4 1,1 4-555,5-3 202,0 3-1472,1 2 0,-1 0 1104,0 0 0,0-8 0,1-2 0</inkml:trace>
  <inkml:trace contextRef="#ctx0" brushRef="#br0" timeOffset="891">1696 70 8153,'0'-18'1666,"2"9"-1548,3 3 0,-1 4-537,8 2 419,-1 0 0,7-8 0,-1-1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1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11632,'17'0'1877,"0"0"-808,1 0 1,1 0-563,4 0 1,2 0-453,4 0 1,-4 6-238,-8 0 0,0 2-494,1-3 1,-9-1 57,-3 8 1,-4-1-661,-2 6 1,-2 3 54,-4 3 1,-5 4 1222,-12 7 0,-4 1 0,-8-1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2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10 139 8100,'-8'10'858,"6"5"1,10-13-282,15 4 0,10-12 433,7-5 1,4-5-390,8-1 0,6-6-152,0 0 0,-7 0-464,-4 5 0,-11 7-413,-1-1 1,-3 9-652,-9-3-985,0 4 1122,-5 2 0,-9 8 250,-3 3 0,-12 4-199,-5 3 0,-5-1 871,-1 0 0,0-5 0,0-1 0,-1 1-111,1 5 1,2 1 110,3-1 261,-3 0 0,13 0 389,-4 1 1,4-1 319,2 0 1,8 6-355,3 0 0,-1 2 824,1-2 1,-1 2-456,2 4 1,-5 4-87,-7-4 0,0 9-731,0 3 1,0 1-602,0-2 0,-7 4 170,-5 8 0,-3-8-267,-3-3 0,1-12-1186,0-6 1,0-6 658,-1-6 1,7-3 1056,-1-8 0,1-23 0,-7-6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2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209 1 10983,'0'17'1947,"-6"6"-1478,0 0 1,-9 8-57,-3-2 0,1 3-251,-6 3 1,4-1-98,1 1 0,1 0-1152,0-1 1,1-1 650,5-4 0,1-1-2205,5-10 2641,3 3 0,-6-11 0,8 7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2.6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1 183 8285,'9'-25'462,"5"0"-140,-9-4 0,9 4 431,-3 8 1,-1-1 1286,2 1-838,-1 7 475,6-5-1299,1 13 1,-7 2-317,1 12 0,-8 3-95,1 2 1,3 8-404,-2 4 1,0 4-1555,-6 1 0,-2 1 880,-4 0 0,-4 5-248,-7 0 1,0 3 907,-1-3 0,1-4 471,0 5 0,5 1 321,1-2 0,7 1 516,-2-7 1,4 7-578,2-1 0,-6-5 441,1-7 1,-1-1 324,6 2 1,0-2 427,0-4 0,6-4-1200,-1 4 0,7-3-39,-6-3 1,5-6-1062,-5 1 1,7-8-1,-1 2 1,-2-6-497,1-6 0,3-12 513,9-10 0,-4-7 808,4-5 0,-4-4 0,-2-8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3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8100,'29'-2'0,"0"-3"0,2 1 685,9-8 0,2 6 940,4-5 1,4 5-634,-4-5 0,-3 7-440,-3-2 1,-3 2-647,-3-2 0,-5 4-45,0-3 1,-8-3-88,2 2 0,-10-5-171,-1 5 0,-8-7-522,2 1 0,-4-3-17,-2-3 0,-2-1-378,-4-4 0,-10 4 674,-7-4 1,-5 4 295,5 1 1,-2 7 1074,1-1-572,5 8 31,-6-3 0,8 9 163,0 3 0,1 1 202,5 11 0,1-3 886,4 9 1,5-2-583,-5 2 0,2 2-175,-2 4 1,2 4-402,-7-5 1,5 3-33,-6-2 1,9 4-622,-3-5 0,-2-1 140,2 2 0,-5-8-109,5 2 1,0-3-661,6-3 7,0 0 0,0-5 440,0-1 1,8-7 141,4 2 0,3-4 450,2-2 0,1 0-102,-1 0 1,0 0 447,0 0 0,-5 0-87,-1 0 0,-7 7 66,2 5 1,-4 0-30,-2 5 0,-8-4 148,-3 10 0,-12 4-169,-6 2 0,-4-2-77,-1 2 1,-1 0-289,0 5 0,3-1 160,3-4 0,4-6-86,8-12 0,7 5 1,4-5 0,14-3-112,9-2 1,18-4 171,17-2 0,2-6 119,9 0 1,-7 0 58,1 6 1,-5 0-108,-6 0 1,-3 0 194,-9 0 0,-7 2-111,-4 4 1,-9 2-129,-3 3 1,-7 5-104,2-5 1,-12 10-280,-6 2 0,-11 2-279,-5-2 1,1-4-582,-2 5 1,2-7-709,-2-6 1,-2 3 1837,8-8 0,0-1 0,6-5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3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28 139 8100,'-10'-8'5726,"-5"6"-3874,13-6-1019,2 8 0,8 2-148,3 4 0,-3 4-228,-8 7 1,5 8-473,1 4 0,0 2-563,-6-3 0,0 5-597,0-4 0,0-2 185,0 2 0,-6-8-2680,0 2 734,1-4 2267,5-9 0,7-5 669,5-10 0,3-7 0,3-11 0,-1-6 0,0-11 0,6-2-70,0-4 1,8-3-69,-2 9 0,4 0 581,1 5 0,8 8 547,4 4 0,4 6 309,2 5 0,-6-1-575,1 7 1,-9 0-274,2 6 0,-9 2-135,-2 4 1,-10 4 232,-2 7 0,-7 6-179,-10 0 0,-2 8-267,-4-2 1,-5 9-358,-12 2 0,-4 7-639,-8-7 0,-5 6-557,0-6 1,-8 1 702,1-7 1,5-13 100,2-3 1,5-12 178,6-1 0,4-3 498,8-2 1,2-9 73,3-9 1,5-7 25,7-9 0,1 5 162,5 0 0,6 2 473,11-2 1,4 4-78,7 8 0,1 2-226,-1 3 0,7-1 41,-1 7 0,4-6-90,-9 7 1,7-1-725,-13 6 0,0 0-198,-12 0 1,0 0-1633,1 0 2140,-9 0 0,-1 8 0,-8 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3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 8201,'-18'11'-15,"1"1"1,2 1 690,3 10 0,5 2-544,7 4 0,-6 6 1528,0-1 1,-7 7-638,1 5 0,-3 2-362,-3-8 0,3 6-844,3-5 1,5-1-858,7-6 1,2-1-209,3-4 1,5-10 710,7-7 1,8-8 536,4 1 0,4-10 0,1-5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4.1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8099,'7'-17'2767,"-5"-1"-1266,6 9 39,-8 1 138,0 8-1206,0 0 0,0 8-89,0 3 1,6 5 146,0 1 1,-1 0-118,-5 1 0,8-1-352,4 0 1,3 4 106,2-3 1,8 1-496,4-13 0,4 5-141,1-5 0,7 0-547,-1-6 1,6-6 381,-6 0 0,1-5-341,-7 5 0,-1-6-2359,-4 7 3333,3-1 0,-12 6 0,5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36:04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1 8099,'-25'25'0,"5"2"1395,-3 7-778,4 1-519,10-1 0,1-5 1265,8 0 1,0-6-651,0 6 0,0-6-510,0 6 1,0-6-177,0 6 1,-2-8-273,-4 2 1,0 2-1174,-11-2 0,2 0 740,-14-6 0,6-7-595,-6-4 0,0-4 587,-5-2 0,1-8 483,4-4 1,-2-3 207,8-2 1,0-1-16,6 1 1,7 6 578,5-1-80,3 8 0,11-2 1242,9 12 0,8 4-728,15 7 1,5 2 467,12 4 1,3-1-719,8 6 1,6-5-504,0 6 0,0 0-321,-6 6 0,0-1 71,1 1 0,4 5 0,1 4 0,-5 2 0,-11 3 0,-9-3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4:5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362 190 7871,'0'-11'452,"0"-1"-113,0 9 1526,0-5-919,-8 8-132,6 0 400,-5 0-740,7 0 1,-8 6-96,-3-1 0,1 9-387,-2-3 1,1 5 18,-6 1 0,-6 6 8,-1 0 0,-1 2 41,2-2 0,4-2-163,-4 8 1,-2-2-41,2 2 1,0-4-170,6-8 0,5-1-39,1-5 153,7 4-262,-11-5 291,13 0 0,-4-3 76,12-7 0,-3 2 99,9 4 115,-1-4 0,7 6-13,-1-8 1,-5 7 258,-1 5 0,-5 3 464,5 3 0,-5 1-354,6 4 0,-8 2 356,1 4 0,-3 3-308,-2-3 1,0 2-144,0-2 1,0 1-225,0-7 0,0 6-38,0-6 81,0 0-405,0-5-930,0-1 598,0-7-771,0-3 764,0-7 0,0-2-117,0-3 0,0-5-38,0-7 1,0-8-297,0-4 0,2 2 386,4-2 1,-2 0-117,7-5 0,-1 5 27,1 0 1,5 8 283,-5-2 0,5-2 48,1 2 0,0 0 365,1 6 0,5-7 0,0 1 0,6-5-29,-6 5 1,5-2-20,-5 1 1,1 5 219,-7-4 0,6 6 207,0 5 1,0-1 470,-6 7 1,-5 0 113,-1 6 617,1 0-405,5 0-701,-7 8 0,-3 2-182,-7 7 1,0 0-26,0 1 0,0 5-138,0 0 1,0 0-125,0-6 1,0 0-137,0 1 0,0-7 146,0 1 0,2-1-391,4 7 0,2-7 66,3 1 1,5-3-3,-5 3 0,5 1 163,1-7 1,-6 5-108,1-5 320,-8 8 0,3-5 327,-7 9 1,0-1 49,0 0 0,-1 0-183,-5 1 0,-4-1-24,-7 0 1,0 1-36,-1-1 0,-5-2-50,0-3 1,0 3-55,6-3 1,0-5-115,-1-1 0,1-4 20,0-2 0,5-2-108,1-4 1,7-3-599,-2-8 1,4-1 383,2 1 0,8 0-332,3-1 0,5 3 201,1 3 1,6-1 199,0 7 1,2 0 114,-2 6 0,-4 0 162,4 0 1,-3 8 87,-3 4 1,-6-3 320,1 3 1,-6-6 950,5 5-705,-7 1-821,4 5 1,-8-6-33,0 1 1,2-8-446,3 2 102,-3-4 1,14-10-595,-5-4 1,-1-9 413,1-2 0,-1-8-163,2 3 1,3 3 857,-4 1 0,5 7 0,1 6 0,-5-3 0,-1 8 0,-5 1-78,5 5 1,-5 7 77,6 5 0,-8 3 222,1 3 0,3-1 388,-2 0 1,0 0 475,-6 1-62,7-1 1,-5 0-104,4 1-669,-4-9 1,0 5-1460,4-9 889,-5 1 318,15-13 0,-7-3 0,9-7 0</inkml:trace>
  <inkml:trace contextRef="#ctx0" brushRef="#br0" timeOffset="420">1279 18 9982,'2'-10'413,"3"4"-89,-3 4 24,6 2-331,-8 0 1,2 2 242,4 4-125,-5-4 0,7 7 42,-8-3 0,0-2 144,0 8-147,0-9 1,0 13-18,0-5 1,0 5-64,0 1 1,0 0-75,0 1 0,0-1-80,0 0 0,0 8 58,0 4 1,0 4-121,0 1 0,0 9-32,0 3 0,0 9 96,0 3 0,6 13-149,0-2 1,-1 8-476,-5 4 0,0 0 334,0 11 0,0-2-190,0 2 1,6-9 174,0 3 1,0-11 74,-6 0 0,0-6 67,0-5 1,0-5 27,0-7 1,0-8-1,0-3 0,6-7-47,-1-5 1,1 2 41,-6-8 0,0 0 198,0-6 486,0 1-486,0-9 0,8-1 0,1-8 0</inkml:trace>
  <inkml:trace contextRef="#ctx0" brushRef="#br0" timeOffset="712">1832 1072 7727,'-10'0'3073,"-5"0"-2353,13 0-1902,-6 0 714,8 0 0,0 2-104,0 4 0,2-4 572,4 4 0,-4 3 0,6 1 0</inkml:trace>
  <inkml:trace contextRef="#ctx0" brushRef="#br0" timeOffset="821">1884 1297 7727,'0'10'2891,"0"-2"-1980,-8-8-2045,6 0 0,-5-8 1134,7-4 0,7-11 0,3-4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537 174 6736,'9'-8'-355,"-1"6"0,-8-7 616,0 3 51,0 4-273,0-6 108,0 8 2491,0 0 1,2-5-2295,4-1-372,-5-8 0,9 7 217,-4-5-271,-4-3 216,5 5-90,-7-7 1,0 5-163,0 1 226,0 7-282,0-4 135,-7 8-100,-3-7 0,-7 5 79,0-4 0,-1 4 5,1 2 1,5 2 52,1 4 1,-3-3-19,-9 9 1,4-2 155,-4 1 1,2 5-89,-2-5 1,4 4 284,-4 3 1,3 1-20,3 4 0,2-4-12,3 4 1,5-4-216,7-1 0,0-7-245,0 1 213,0-1 1,7 5-122,5-5 1,3-3-257,2-8 1,1 6 0,-1-1 1,0 1-133,1-6 0,-1-2 140,0-3 1,-1 1-33,-5-8 0,3 6 205,-9-5 1,3 1 192,-2-1-228,-4-5 304,5 7 384,-7-1-267,0 2-77,0 8 0,-5 2 15,-1 4 0,0 10 75,6 7 1,-2 7-57,-4-1 0,4 6 206,-3 5 0,3 2 23,2 4 1,0 4-125,0-3 0,0 3 201,0 1 1,0-4-52,0-1 1,-6-6-360,0 6 1,-5-7-42,5 1 0,-2-9-71,3-3 1,-3-6 59,-4 1 1,-3-4-151,3-2 0,3-1 60,-3-5 0,1 2 20,-7-7 1,1 0-278,0-6 0,-8 0 111,-4 0 0,2-2-944,-2-4 1,2-5-147,-1-12 1,3-4-1932,7-8 3210,1 1 0,0-9 0,-1-1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21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18 658 7943,'-10'0'1532,"3"0"-597,7 0 396,0 0-1006,7 0 0,3-6 13,7 0 0,1-1 119,-1 1-229,0 4 1,6-6-85,0 8 1,0 0 89,-5 0 1,-1 0-95,0 0 0,1 0 302,-1 0-430,0 0 1,0 0 41,1 0 1,-1 0-82,0 0 0,-5 0-42,-1 0 1,-1-2-261,1-3 0,3 1 79,-8-8 1,-1 1-195,-5-7 1,0 1-72,0 0 1,0 0 162,0-1 0,0 5 136,0-4 1,0 9 47,0-9 1,-1 3 130,-5-3 0,4 5 28,-4 1 0,2 5 601,-2-6-405,5 9 1,-9-5 516,4 8-418,4 0 0,-7 8-50,3 3 0,4 5-153,-4 1 0,4 8 41,2 4 0,0 11-11,0 6 0,0 6 48,0 6 1,0-3 125,0 9 0,0-7-370,0 7 0,6-8 86,0 1 1,0-9-415,-6-2 0,0-13 207,0 2 1,0-12 9,0 0 1,0-4-67,0-2 26,0 0-33,0-7 187,-8-2 0,-2-8 114,-7 0 1,0-2 212,-1-4 0,1-4 164,0-7 0,1 0-169,5 0 1,-3-1 610,9 1-366,-9 0-315,12-1 1,-5 7-36,7-1 0,0 7-223,0-7 0,0 6 27,0-5 0,7-1-165,5-5 0,3-2-624,3-4 0,1-6 399,4-11 0,4 1-686,7-7 1,3 0 401,3-6 0,-5-2 186,-1-3 0,1 1 72,-6-8 1,-4 1-39,-2-6 1,-4 5 480,-2 1 1,1 13 31,-1-2 0,0 14 15,0 3 1,1 3-73,-1 8 1,-5 3 824,-1 10-163,1-5 234,5 14-327,0-5 0,-5 7 301,-1 0 0,-5 6-86,6-1 0,-9 9-149,3-3 1,2 5 30,-2 1 1,-1 0-325,-5 1 0,0-1-277,0 0 1,0 2 84,0 4 0,0-9-66,0 3 0,0-3-66,0 3-303,0-7 0,2-1-325,4-3 1,4-4 284,7 4 0,0-6-112,1-6 0,-1 2 210,0-8 1,0 9-10,1-3 147,7-4 1,-6 8 121,4-3 0,-10 3 3,-1 2 512,-8 0-54,3 0 1,-7 7-192,0 5 0,-5 3-205,-1 2 1,-8 3-7,3 3 1,-4 2-232,-3 4 0,1 1 81,0-7 1,5 6 84,1-6 1,5 6-13,-6-6 0,8 0-16,-1-6 0,-3 1 314,2-1 0,1 0 28,5 1 382,0-1 15,0 0-254,0 1 1,-2-3 246,-4-4 44,4 5-434,-6-7 1,8 3-51,0-1 0,0-5 148,0 6-177,0-8-221,0 3 138,0 1-801,0-6 457,0 6 1,2-8-19,4 0 0,4-2-94,7-4 1,6 0-236,0-11 0,8 3-81,-3-9 0,5 4 183,2 2 1,-8 5 326,-4 1 1,-4 7-240,-2-2 442,0 4-27,1 2 1,-9 2-27,-3 4 0,-12 4 103,-5 7 0,-10 2 157,-2 4 0,-8-2-165,2 8 0,-2 0-60,3 5 0,-5 1-49,4 0 0,2-8 172,-2-4 1,8-4 215,-2-2 1,4 0-103,2 1-238,7-1 1,-3-6 16,7 1-160,0-8-266,6 4 285,0-1 1,8-5 234,3 4 1,7-4-125,5-2 0,4-2-78,7-4 0,-5 2 64,0-7 0,0-1 33,5-5 1,1-6-75,-1 0 0,-5 0-11,0 6 0,-8-3-306,2-3 1,-4 4-36,-1-4 1,-7 4-171,1 1 0,-8 1 153,1 0 1,-3 0-366,-2-1 474,0 1 0,-7 0-173,-5-1 256,-3 1 0,-5 2 0,-3 3 1,4 3-494,-4 3 473,4 4 0,2-6 147,-1 8-167,9 0 103,-7 0 1,14 2 127,-3 4 0,3-2 211,2 7 0,0-5 171,0 6 1,-6-1 390,0 6 0,0-5 435,6-1 0,0 3-514,0 9 1,0 4 254,0 7 0,-1 1-387,-5 0 1,-2 1-216,-3 4 1,-5 3-190,5 3 0,-5-2-82,-1-4 0,0-3-220,-1 3 0,1-9-898,0-2-1104,7-8 948,3 4 185,7-15 1,3-3 445,9-7 0,5-7 180,12-5 1,9 2 247,-3-1 1,3 1 128,-3-1 1,3 3 113,-3 8 0,2 0 659,-14 0 580,0 0 0,-8 2-619,-3 4 0,1-2 796,-7 7-1422,0-7-733,-6 11 0,-2-11 332,-4 8 0,2-8-822,-8 1 1135,9-3 0,-20-9 0,3-3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2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105 363 8003,'0'-9'2274,"0"1"-2078,0 8 1,-2 0-7,-4 0 1,2 8-29,-7 3 1,1-1 18,-2 2 1,-1-7-15,7 7 1,0-6-116,6 5 1,0-5-449,0 5 161,0-7 1,10 6-298,7-4 0,1-4 125,5 3 0,-4-1 125,-2 2 1,1-4 63,-1 4 1,-2-3 89,-3 3 1,-5-2-136,-7 8 181,0-1 0,-2 12 178,-3 0 0,-5 6-18,-7-6 0,-6 6 146,0-6 0,0 0 186,5-6 1,1 4-173,0-3 1,5 3 4,1-10 0,7-1-213,-2 2-140,4-9 0,4 5-31,4-8 1,0 0-256,11 0 0,-4 0-86,10 0 201,-3 0 1,-3 0-52,0 0 28,-7 8 332,-2 1 0,-8 9 121,0-1 1,-8 0 289,-4 1 0,-3 5-13,-2 0 0,-1 0 205,1-6 1,2 2-133,3 4 1,-3-3 213,3 3 1,5-2-259,1 2 1,4-4-178,2 4 0,0-4-27,0-1-115,0-1 1,6 0-172,-1 0 0,9-7-13,-3-4-282,5-4 1,1-2 154,0 0 1,-5-2-88,-1-4 1,-5 2-18,6-7 1,-3-1 139,3-5 1,-3 0-73,-3-1 1,-4-1 125,4-4 1,2 2 38,-3-8 42,1 8 265,-6-4 308,0 15-405,8 3 0,-6 14 458,3 5 0,-1 5-261,2 6 1,-4-2-15,4 8 0,-4-8-91,-2 2 0,2-3-80,3-3-234,-3 0 0,12-5-467,-9-1 0,3-9 81,-2-2 0,5-9-461,13-15 1,-3-8-559,7-9 1,1-7 685,6 2 0,-6-6 99,0-5 1,-1 1 362,7-7 1,-8 1 314,-4-1 0,-4-1 0,-2 12 0,1 1 0,-1 16 0,-2-2 0,-3 14 0,3 8-431,-13 7 431,6 8 426,-8 0 0,0 8 140,0 4 1,6-3 291,-1 3 0,9-7-340,-3 7 1,-1-8 11,2 2 1,-1-4-438,6-2 1,1 0 286,-1 0-846,0 0 460,1 0-310,-1-8-1,-8 6 1,-1 2-307,-8 11 1,-2 7 294,-4 5 1,-3-2-15,-8 8 1,-3 0 234,-3 5 1,2 7 301,-8-1 0,6-6 699,-6-5 1,14-6-473,-2 6 1,11-8 569,0 2-280,4-3-330,2-3 1,10-8-240,7-3 1,2-6-249,10-6 0,-6-5-205,6-12 1,-2 2-3,2-8 0,2 0-106,-8-5 1,0 5 178,-6 0 1,-5 2-10,-1-2 0,-7-4 173,2 5 1,-4-5 1,-2-2 0,-2 7 87,-4-1 0,2 8 230,-7-2 1,1-2-72,-2 2 1,-3-1-50,3 7 0,-1 0-96,1 0 0,-3-1 16,4 1 1,-3 5-36,3 1 0,-5 5 19,5-5 1,1 7 5,-1-2 56,-1 4 0,1 2 335,-1 0-274,8 0-90,-11 0 1,13 2 145,-4 4 0,4 3-72,2 9 0,0 1 84,0 4 0,0 6-46,0 11 0,8 1-21,3 10 1,5-1-61,1 14 1,0 5-82,1 6 0,1 2-168,4-2 0,-2 5 43,8 13 1,-2 1-614,-13-45 0,1 0 0,11 43 306,-2-11 1,-5-4-51,4-8 0,-4-10 69,-2-7 0,-5-8-52,-1-9 1,-5 0 43,6-1 1,-8-7 132,1-4 0,3-4-307,-2-1-160,-1-9 903,3-1 1,2-24 0,7-3 0</inkml:trace>
  <inkml:trace contextRef="#ctx0" brushRef="#br0" timeOffset="205">1436 1107 7540,'-17'0'-774,"0"0"2744,7-8 1,0 6-904,5-3 0,1 3-956,-8 2 1,6 6-290,-5-1 0,-1 1-315,-5-6 1,0 0-100,0 0 1,-3 0-1801,-3 0 2392,4 0 0,-14-15 0,6-4 0</inkml:trace>
  <inkml:trace contextRef="#ctx0" brushRef="#br0" timeOffset="358">1315 18 7941,'17'-10'1667,"1"4"0,5 4-1197,0 2 0,2 2-187,-2 4 1,-4 2-341,4 3 1,-4 5-348,-1-5 0,-1-1 404,0 1 0,1 1 0,-1 5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2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18 9922,'12'0'1003,"-1"0"-373,1 0-485,5 0 1,1 0 57,-1 0 0,0 0-56,0 0 0,1-6-144,-1 0 0,0 0-131,1 6 41,-9 0-38,7 0-199,-7 0 1,1 2 154,-4 4 1,-5 4-55,-1 7 0,-1 0 181,-5 0 1,-4 6-28,-7 1 0,0 6 213,-1-1 1,1-2-59,0 2 1,-2 0 49,-5 5 0,5 1 28,-4-1 0,-2-1 186,2-4 0,0 4-168,6-5 1,-4-3-46,3-2 1,-3 2-167,10-2 1,1-1 175,-1-11-398,7 4-26,-4-13 19,0 14 91,6-14 0,1 3-122,6-10 0,9-3 87,-3-4 0,10-9 45,2 4 1,10-6-144,2 0 1,-1 2 90,7-8 1,-5 6 213,-1-6 1,1 8-66,5-2 1,-5 4 6,4 1 1,3 7 30,-3-1 0,0 8 155,-5-1 0,-6 3 61,0 2 62,-8 0 1,2 7 74,-12 5 0,-3 3-96,-8 3 0,0-1-196,0 0 1,-2 1 6,-4-1 0,-3 0 3,-9 0 1,-1-1-114,-4-5 1,2 5-266,-8-5 1,6-1 77,-6 1 1,6-7-74,-6 2 1,8-4 68,-2-2 0,-2-2 70,2-4 1,0-3-3,6-9 1,2 1 72,3 0 1,-1-2 1,7-5 0,0 5-63,6-4 0,0 4 1,0 2 1,0 5 61,0 1 0,2 5-13,4-6 0,-2 8 383,7-1-181,-7 3 542,11 2-186,-13 0-187,6 0 1,-8 2-10,0 3 1,0-1 75,0 8 1,0-1-90,0 7 0,-6-1-78,0 0 1,-5 1-163,5-1 1,0 0 193,6 0-426,0 1 1,0-1-45,0 0 129,8-7 1,2 0 65,7-5 0,-6-3 8,1 4 0,-6-4 108,5-2 0,-7 2-39,2 4 154,-4-5 1,-2 15-99,0-5 0,0 1 154,0 5 1,-8-3-61,-3 9 1,-5-4-60,-1-2 1,0 1 69,-1-1 0,3 0 96,3 0 1,-3-5-108,4-1 1,3-5 124,2 6-231,-4-8 1,7 9 204,-9-7-214,8 0 60,-3 1-1,-1-5-276,6 6-110,-6-8 1,10 0 90,4 0 1,4-6-26,7 0 0,6-7 47,0 1 0,8 3 71,-2-3 1,-1 8 178,7-1 1,-10-3-50,9 2 0,-5 0 84,0 6 1,2 0 41,-8 0 0,0 6 598,-6 0-222,1 0-278,-1 1 1,-6-5-532,1 4 240,-8-4-283,3-2 34,-7 0-225,0 0 139,-7 0 0,3 0 35,-8 0 1,7 6-128,-7 0 0,6-1-752,-5-5 1244,7 8 0,-11 2 0,5 7 0</inkml:trace>
  <inkml:trace contextRef="#ctx0" brushRef="#br0" timeOffset="408">410 986 8025,'9'0'651,"1"2"175,-4 4 112,-4-4 1,5 7 192,-7-3 81,0-4-1036,0 6 75,0-8-1303,0 0 0,0 7 1,0 3-1</inkml:trace>
  <inkml:trace contextRef="#ctx0" brushRef="#br0" timeOffset="697">323 1228 8025,'0'10'-754,"8"-3"1,2-7 1730,7 0 1,0-5-635,0-1 1,3-6-102,3 6 0,2-1-70,4 1 1,1 4-35,-7-4 0,6 4-165,-6 2 1,0 0 311,-5 0 137,-9 0-1106,-1 8 1,-8 2 267,0 7 0,-8 0 56,-3 1 1,-10-1 118,-3 0 0,3 0 463,10 1 0,-5-7 597,5 1 645,3-1-656,1 7 349,7-1-849,7-7 0,3-3-124,7-7 0,0 0-757,1 0 512,-1 0 0,0-7-524,1-5 0,-3 2-21,-4-1 606,5 7 0,-14-11 0,5 5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34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7873,'0'-9'-370,"0"-1"246,0 4 1120,8 4-609,-6-5 1,8 7 56,-5 0 0,-3 1 478,4 5-273,4 4 1,-7 13-248,9 0 0,-8 8-11,2-2 1,-4-3-221,-2 3 0,0 0-126,0 6 0,0-7 34,0 1 0,0-6-290,0 6 1,0-8-141,0 4 1,0-13-434,0-1 514,0-7 0,0 2 171,0-12 1,0 0-44,0-11 1,7 2-76,5-14 0,1 6 2,-1-6 0,3 2-208,-3-2 0,3 4 123,2 8 1,-1 0-149,-5-1 1,5 7 405,-5-1 0,4 9-290,3-3 604,-1 4 1,0 4-59,1 4 1,-7-3 91,1 9 0,-7-1 500,7 7 10,-8-1 0,9 0 359,-7 1-494,0-1 1,0 0-820,-1 1 1,1-7 165,-6 1-543,0-9 0,2 5-109,4-8 280,-4 8 0,11-4-127,-7 7 0,5-5-352,-5 5 1,2-7 213,-2 2 0,3 2-457,9-2 1066,-9 7 0,7-11 0,-7 6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3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0 692 8055,'10'-9'322,"-3"1"0,-5 2 239,4 0-310,-4 1 1,8-1 401,-5 0 311,-3 0-316,14 6 0,-13-5-103,9-1 1,-6 0-48,5 6 0,-5 0-145,6 0 0,-3 2 48,3 4 1,1-2-28,-7 7 0,5-5 191,-5 5 0,6-5 303,-6 6-505,7-8 1,-9 9-437,7-7 0,-7 2-453,2-3-372,4-3-145,-9 6-1299,15-8 903,-14 0 513,13 0 1,-13 2-362,4 4 1,1-3 162,-1 9 1124,0-1 0,-6 14 0,0 2 0</inkml:trace>
  <inkml:trace contextRef="#ctx0" brushRef="#br0" timeOffset="186">138 1246 8055,'0'9'817,"0"-1"21,0-8-565,8-8 0,2-1 39,7-9 0,0 7 130,1-1 1,-1 1-399,0-6 0,0-1 104,1 1 0,5 0-657,0-1 0,0 7-41,-6-1 1,0 1-434,1-7 0,-7 1 513,1 0 1,-1-2 469,7-4 0,-1 3 0,0-5 0</inkml:trace>
  <inkml:trace contextRef="#ctx0" brushRef="#br0" timeOffset="437">553 640 8055,'0'-17'-522,"0"8"1130,0-7 261,0 14 1,0-4-230,0 12 1,0 4-177,0 7 0,0 2-232,0 4 0,0 4 75,0 8 0,0-1 141,0 1 0,-5 5-299,-1 1 1,0 5-218,6-6 1,0 6-32,0-5 0,0-3-418,0-9 1,0 2-1261,0-8 794,8 0-470,-6-6 943,13-7 1,-11-5 138,7-10 1,-1-13 66,2-10 1,3-7 57,-3-5 1,-3-6 245,3-12 0,-1 0 0,6-11 0,-1 2 0,-5-14 0,5 0 0,-7-5 0</inkml:trace>
  <inkml:trace contextRef="#ctx0" brushRef="#br0" timeOffset="1302">882 122 8055,'17'-33'0,"1"4"0,-7 6 49,1 12 0,-7-3 174,7 8 0,-6 1 474,5 5-436,-7 0 0,6 0 638,-5 0-552,-3 0 0,8 7 72,-4 5-227,-4 3 0,11 2-66,-7 1 0,7-1 29,-1 0 0,-3 1-154,3-1 0,1-6-167,10 1 1,-3 0 139,3 5 1,2-6-136,-2 1 1,0-3 44,-6 3 1,0 3 142,1-3 0,-3 9 5,-3 2 1,-5 0 8,-7-6 0,0 8-8,0 4 0,-7 4 9,-5 1 0,-9-5-75,-2 0 1,-6 0 73,6 6 1,-6-9-152,6-2 0,-2-5 6,2-2 34,4 0 1,-6-5 67,8-1-7,-1-7-124,1-4 1,7-15-151,5-8 0,3-8-57,2 2 0,7 4 158,5 2 0,3 0 181,3 6 0,-1-2-65,0 13 1,1-6 0,-1 7 1,-6-1 60,1 6 250,-8 7 1,3 3-13,-7 7 1,0 1 203,0-1 0,-7 6-182,-5 0 1,3 6-66,-3-6 1,1 6-267,-7-6 1,1 0 69,0-6 0,1 0-234,5 1 315,-5-1-63,7 0-91,-1 1 0,2-7-60,8 1-168,0-8 170,0 11 44,8-5 1,2 1 55,7 1 1,6-9-28,0 3 0,14-4 63,-3-2 1,5-8 9,-5-3 1,7-3-108,-1 3 0,0-4-92,-5 3 0,-6-3-39,0-3 0,-8 7 101,2-1 0,-6 7-274,-5-7 236,3 0 0,-13 1-73,4-1 166,-4 1 0,-10-4-5,-4 3 1,-1 2 59,1 5 0,-3 3 177,3-4 1,-3 4 228,-2 2-276,-1 0 1,3 2 53,4 4 0,-3-2-57,8 7 0,-1-5-43,1 5 0,4-5 96,-4 6-89,4-1 0,2 6 57,0 1 0,0 5 9,0 0 1,0 8 92,0-3 1,2 7-102,4 5 1,-4-1 22,4 7 1,-2-2-84,1 2 0,-3 2-235,4-7 0,-4-1 25,-2-5 1,-6-1-65,0 1 0,-1-8 96,1-4 0,2-4-81,-7-2 1,5-1 296,-6-5 0,6 3-138,-5-9 1,-1 1 497,-5-6 0,0 0-112,0 0 0,-1-2 52,1-4 1,0-3 73,-1-9 1,7-5 307,-1 0 1,8 0-298,-1 6 0,3 0-79,2-1 0,7-5-645,5 0 1,5-2 193,6 2 1,4-4-948,8-7 1,1-1-120,5 1 0,-3-1-664,8 0 0,-5 1 1765,5-1 0,0 1 0,6-1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3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7917,'17'-10'0,"-7"-5"0,5 7-117,-3-3 164,-4 3 811,7 8-144,-13 0-305,6 0 1,-8 2 14,0 4 0,0 3 82,0 9 0,-6-1-267,0 0 0,-6 1-31,7-1 1,-7-6-378,6 1 1,-1-6 193,1 5 0,4-5-983,-4 6 762,4-9 1,4 11-141,4-8 1,4-1-120,7-5 0,-6 6-48,1 0 0,0 0-146,5-6 376,0 7 1,-5 1 258,-1 4 0,-7 3 30,2-4 1,-12 5 277,-6 1 0,-3 6-136,-2 0 1,-6 6-9,0-6 1,0 0 49,5-6 0,1 3 93,0 3 0,-1-6-223,1 0 1,8 1-88,3-7-331,4-3 0,4 5 178,4-7 0,-1 0-64,13-6 1,-5 0 52,10 0 1,-2-6-110,2 0 145,-3-7 1,5 11 144,-8-4 176,-8 4 216,-1 2 1,-10 8-31,-4 3 1,-5 11 255,-12 1 0,2 7 273,-8-1 0,8 4-362,-2 1 1,3-5-129,3 0 1,2-6-249,3 6 0,5-8-242,7 2 0,0-4 72,0-1 1,2-1-189,3 0 1,-1 1-292,8-1 1,-1-6 51,6 1-55,1-8 320,-1 11 141,0-13 1,-5 6 134,-1-8 0,-7-2 834,2-4-559,4-4 1,-8-7 161,3 0 0,3-6-381,-2 0 0,5-8 59,-5 2 1,8-3-679,-3-3 0,6 0-1,6 1 0,-1-7-224,6 1 1,-5 0 169,6 5 521,-8 8 0,12-13 0,-6 3 0</inkml:trace>
  <inkml:trace contextRef="#ctx0" brushRef="#br0" timeOffset="1086">277 865 8003,'-9'0'-1844,"-1"0"1844,4 0 0,2 0 0,-7 0 0,7 2 0,-2 4-29,-3-4 433,7 5-112,-6-7-82,8 0 172,0 0-73,0-7-89,0 5 97,0-14 1,0 12 35,0-7 0,2 7 27,4-2 1,-4 2 258,3-1 350,-3 3-508,-2-6-304,0 8 1,0 4 64,0 7 0,0 3-15,0 15 0,0-6 17,0 6 0,0 1-35,0 11 1,0-9-40,0 9 1,0-14-55,0 7 0,6-11-130,0 0 0,0-4-25,-6-1-317,7-9-190,3-1 0,7-8 291,1 0 1,5-15-225,0-8 0,7-14-88,-1-3 0,-2-8-276,2 2 1,-8 1 304,2-1 1,-4 0-51,-1-6 0,-3 6 239,-3 0 0,3 2 349,-4-2 0,-1 5 0,2 13 0,-9 3 0,13 0 0,-7-2 0</inkml:trace>
  <inkml:trace contextRef="#ctx0" brushRef="#br0" timeOffset="1470">675 433 6255,'10'-8'2214,"-1"6"-1651,-3-4 144,-4-3-342,13 7 0,-11-6 497,8 8-559,-8 8 1,3 1 142,-7 9 0,0-1 178,0 0-243,0 0 1,0 1-298,0-1 237,0 0-267,0 1-94,0-9 1,8-1-117,3-8 0,5 0-34,1 0 0,6-8-177,0-3 1,6-3-37,-6 3 1,6-5-196,-6 5 1,4 1-10,-10-1 1,4 5 198,-9-6 0,-3 9-494,3-3 387,-8 4 304,3 2-11,-7 0 390,0 0-249,-7 8 1,-3 1 130,-7 8 0,0-1-379,-1-5 1,3 5 25,3-5 303,-3 5 0,13-7 0,-6-1 0</inkml:trace>
  <inkml:trace contextRef="#ctx0" brushRef="#br0" timeOffset="2160">779 899 7981,'-18'0'858,"9"0"-682,1 0 0,10 0-144,4 0 0,5-7 158,12-5 1,-1-3 55,6-2 0,-5-1-191,6 1 0,-6 0 92,6-1 0,-2 1-301,2 0 0,2 5-74,-8 1 0,-2 5-349,-10-6 241,5 9-149,-7-13-38,1 14 153,-2-13 0,-8 5 16,0-7 1,-2 6 117,-4-1 0,2 0 236,-7-5 0,-3 0 0,-9 0 0,4-1 0,-4 1 0,-2-2 110,2-4 0,0 2 141,5-8 1,1 6 46,0-6 1,0 8 226,-1-2 0,3 2-108,3-2 0,-3 9 389,3-3 23,5 3-474,-9-3-41,14 7-25,-5 3-424,7 7 74,0 0 0,0 7 117,0 5 0,2-2 128,3 1 1,-1 3-74,8 9 0,-6-2 15,5 8 1,-1-1 13,1 7 1,7 1 92,-1 5 1,0 3-123,6 8 1,2 2 15,-2 3 1,8 5-86,-2 7 1,-2 8-174,2 4 1,-6 1-646,5-1 0,-6-10 295,1-8 1,-6-7 95,-6 2 0,5-6 71,-5-6 0,-1-6 77,1-11 0,-5 2-376,6-8-312,-8 7 113,3-10 827,-7 5 0,0-18-363,0-7 1,0-9 347,0-14 0,0 3 0,0-12 0,0 5 0</inkml:trace>
  <inkml:trace contextRef="#ctx0" brushRef="#br0" timeOffset="2382">1246 692 8384,'-10'0'2415,"-5"2"-1792,3 4 1,3-3-238,-3 9 0,1 0-156,-7 5 0,-1 0-553,-4 0 1,4 1 282,-4-1 0,3-5-1323,3-1 0,2-5 1363,3 5 0,-3-7 0,5 4 0</inkml:trace>
  <inkml:trace contextRef="#ctx0" brushRef="#br0" timeOffset="2555">1004 69 7898,'0'-17'-172,"5"0"-26,1 0 380,8 7 0,-5 2 105,8 8 1,-1 2 113,-5 4 0,5 2-110,-5 3 1,3 5 253,-3-5 1,5 4-392,-5 3 0,-1-1-476,1 0 1,1 1-269,5-1 0,-5-2 590,-1-3 0,-7 11 0,4-4 0</inkml:trace>
  <inkml:trace contextRef="#ctx0" brushRef="#br0" timeOffset="2891">1747 1124 7795,'0'10'2156,"0"5"1,0-5-1827,0 7-330,0 0 0,-15 1 0,-4-1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4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1 883 8772,'0'-12'1099,"0"1"-623,0 7-199,0-4 0,0 6 242,0-4 188,0 4-432,0-5 1,2 7 520,3 0-36,-3 0-409,14 0 0,-7 0-88,9 0 0,-1 0 93,0 0 1,6 6-422,0-1 0,2 1 107,-2-6 1,-2 0-477,8 0 1,-8-8 288,2-3 1,-3 1-627,-3-1 1,0 1-273,1-1 108,-9-5 218,-1 7 446,-8-9 1,0 7-101,0-1 302,-8 8 1,-1-9 158,-9 7 0,7-1 102,-1 1 224,1 4-209,-7-6-109,1 8 1,6 0 22,-1 0 164,8 0-263,-4 0 20,8 8 1,0 9 201,0 12 1,6 4-128,0 1 1,6 8 131,-7 5 1,7 3-131,-6 1 0,5 1-59,-5 0 0,2-6-199,-3 0 0,-3-7-369,4 1 0,-4-9-109,-2-2 1,0-8 258,0 2 1,0-10-407,0-1 495,0-8 0,-8 9 36,-3-7 0,-5 0 19,-1-6 1,-6-2 152,0-4 1,-2-4 22,2-7 0,2 2 180,-8 3 0,10-3 314,1 3 1,1 3-42,6-3 347,3 8-304,-7-3 135,13 7-175,-6 0-303,8 0 1,2 0 50,4 0 0,3-2-9,9-4 0,-1-6-508,0-11 1,8-3 187,4-9 0,4-2-294,1-3 0,3 2 144,3-8 1,-3-1-45,3-4 1,-4-7-52,-1 0 1,0-5-158,-1 5 0,1-1 180,-1 1 1,1 6 384,-1 0 0,-1 8 0,-4 9 0,2 3 0,-8 3 0,0 4-114,-6 8 0,-5 5 175,-1 1 1,-7 5 216,2-6 451,-4 9 759,-2-5-280,0 8-333,0 8 1,0 1-23,0 8 1,0 1-353,0-1 1,-2 0-48,-4 1 0,4-1-182,-4 0 1,-1 0-251,1 1 0,0-1-66,6 0 0,0-5-534,0-1 28,0-7-129,8 12 1,3-16 28,12 0 1,-1-8 218,6-9 0,-5 1 101,6 5 0,-8-5 149,2 5 1,-3 3 120,-3 2-47,0 4 292,1 2 1,-9 14 82,-3 3 1,-4 4 334,-2-3 1,-8 7-168,-3 3 1,-5 3-137,-1-2 1,-6 2-273,0-8 1,0 6 20,5-6 0,1 0-93,0-6 1,2 0 46,3 1 0,2-3-468,5-3 329,3 3 0,-8-7-257,4 3 535,4 4-143,-5-5 0,7 7 363,0 1 1,-2-7-150,-4 1 1,4-1 60,-4 7 0,3-1 47,-3 0 1,2-1 5,-8-5 0,9 4-179,-3-3 1,4-2-105,2 1 0,-2-7-763,-4 2 444,4-4-419,-5-2 495,7 0 0,7 0 22,5 0 1,3-8-137,2-4 0,3-3-136,3-2 1,2-2 162,3-5 0,5 5-109,-4-4 1,2 6 225,-2 5 0,1-3-44,-7 3 1,0 5 229,-5 1-44,-1 4 9,0 2 50,-7 0 1,-4 2 187,-12 4 0,0 3-115,-11 9 1,3-1 18,-9 0 0,-4 2-233,-1 5 1,1-3 122,-2 7 0,2-6 325,-2 1 1,-2-4-28,8-2 1,0-1 294,6-5-225,0 4-29,-1-5-215,1 7 1,8 1-202,3-1 0,4-6-298,2 1 1,8-6 220,3 5 0,6-7-146,6 2 1,4-4 75,8-2 1,-1-8-22,1-3 1,0-5 18,-1-1 0,1-6-148,-1 0 0,1-6 33,0 6 1,-9-6-36,-2 6 1,-5-6 178,-2 6 1,-7 0-46,-5 6 1,-3-6 223,-2 0 0,0 5-74,0 7 1,-7-1 35,-5-5 0,-3 2-17,-3 3 1,1-1 183,0 7 1,0 0 46,-1 6 0,1 0 235,0 0-231,-1 0 0,1 0-80,0 0 0,5 8 234,1 3 1,5 3-1,-6-3 0,7 5 3,-7-5 0,6 7-85,-5 5 1,5-4 145,-5 4 0,5 2-117,-6-2 0,7 8-100,-7-2 0,6 1-231,-5-1 0,5 2 126,-6-8 1,9 6-757,-3-6 0,4 0 284,2-6 0,0-5 31,0-1 1,2-5 175,4 5 0,9-7 36,8 2 0,6 2 76,-6-2 1,8 5 308,-3-5 1,-1 2 506,2-3 1,-8-1-376,2 8 1,-3-9 320,-3 3 0,0 2 579,0-2-14,-7-1-1178,5-5-1001,-13 0 298,6 0 1,-8-1-2104,0-5 2738,8-4 0,-6-15 0,5-2 0</inkml:trace>
  <inkml:trace contextRef="#ctx0" brushRef="#br0" timeOffset="807">1592 935 7985,'0'-18'-459,"7"1"0,-3 5 979,8 1 0,-1 7-80,6-2 0,-5 4-1,0 2 0,-1 2-142,6 4 0,-1 6 391,-5 11 1,3-4-188,-9 4 1,7 2-21,-6-2 0,5 6-349,-5-6 1,2-2-257,-2-9 1,-5 3-356,5-4 0,-2-3 312,2-2-171,-4-4 1,11-4-63,-7-4 1,13-5-232,-2-12 1,5-2 258,-5-4 1,6-4-18,0 4 0,6-2 240,-6 3 1,2 5 200,-2 11 0,-4-1 237,4 7 0,-4 0-196,-1 6 0,-1 2 112,0 4 1,1 1 31,-1 5 1,-2 3 79,-3-3 0,1 3-145,-7 3 0,0-7 48,-6 1-298,0-1-424,0 6-357,0-7 639,-8-2 0,-2-8-23,-7 0 1,6-8-6,-1-3 0,2-5 79,-1-1 0,-2-6 104,7 0 1,-6-8 150,6 2 0,-1-4 70,1-1 1,4 1 301,-4 4 0,4 3-95,2 2 1,0 5-124,0-4 0,2 6-214,4 5 0,-2-1 75,7 7 1,-5-5-188,6 5 0,-6-6 180,5 7 0,-5-3-21,5 2 0,1 4 9,5-4 1,-5 5 58,-1 1 56,1 0 1,5 0-72,0 0 1,1 0 108,-1 0 0,-6 0-49,1 0 0,0 5 414,5 1-413,0 7 0,0-3 114,1 7 0,-1 1-182,0-1 1,-5 0 0,-1 1 1,3 7-163,9 3 0,-4 5 51,4 2 1,-2 5-60,2 0 0,-3 10-36,3 2 1,-4 0-92,-2 6 0,0 3-71,1 3 0,-9-5-254,-3-1 0,-2-10 205,2-2 1,-4-8 129,3 3 0,-3-7-232,-2-5 1,0-2-230,0-4-59,8-4-266,-6 6 402,6-7 1,-7-11 114,5-7 0,-4-7 436,4-11 0,-4 1 0,6-16 0,1-3 0</inkml:trace>
  <inkml:trace contextRef="#ctx0" brushRef="#br0" timeOffset="1033">2889 675 7845,'-18'0'3574,"1"0"-2885,0 0 1,-1 2 93,1 4 0,6-2 11,-1 7 0,1-5-329,-7 6 0,1-7-305,0 7 0,1-6-401,5 5 0,-5-5-1431,5 5 897,-5-7 0,-1 10-1988,0-9 2763,0 1 0,-1-6 0,1 0 0</inkml:trace>
  <inkml:trace contextRef="#ctx0" brushRef="#br0" timeOffset="1190">2733 53 7845,'15'-18'1019,"-3"1"0,3 7 188,-3 5-830,3 3 0,2 9 351,1 5 1,-3 3-17,-3 3 1,1-1 172,-7 0 0,5 0-828,-5 1 1,6-1-546,-7 0 1,9 3 487,-3 3 0,5-4 0,1 6 0,0-8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4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7927,'0'-10'525,"0"1"-156,0 3-167,0 4 0,0-8 597,0 5-271,8 3 131,-6-6-383,13 0 1,-11 6 442,8-3 29,-8 3-175,3 2 1,-7 7-98,0 5 1,0 9-127,0 2 1,0 8 288,0-2 1,-5-2-214,-1 1 0,-6-5-83,7 6 0,-7-6-274,6 6 0,-1-10-228,1-1 1,4-1 19,-4-6-235,4-3-2073,2 0 1022,0-8-1345,0 0 1,2-8 2769,4-3 0,11-12 0,10-4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50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8975,'6'17'1616,"-1"1"1,1-7-1008,-6 1-83,0-9-485,0 13 1,-2-8 150,-3 3-192,-5 4 0,-30-5 0,-7 7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49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7961,'10'0'595,"-3"0"-98,1 0-244,2 0 0,1-2 252,1-4-272,-1 4 1,1-6 178,-1 8-186,-7 0 24,11 0 1,-13 2-163,4 4 0,-4-2 81,-2 8 0,0 1 19,0 10 1,-2-4-46,-4 4 0,-3-2-75,-9 3 0,1-3 91,0 7 0,0-6-16,-1 1 0,7-4 12,-1-2 12,1 8 1,1-6-333,4 4 1,4-9-70,2-3 1,0-5-34,0 6 0,2-8 67,4 1 1,-2 3-45,7-2 1,1 0 98,5-6 1,-1 1 15,-5 5 1,5-4 174,-5 4 0,-1 2-167,1-3 1,-5 7 204,6-6 1,-9 7 35,3-1 0,-4 3 0,-2 2-55,0 1 0,0-1 6,0 0 0,-2-5-9,-4-1 3,4 1-283,-5 5 1,9-2 83,3-3 1,5 1-85,7-7 1,6 2 77,0-2 1,6-4 105,-6 3 1,6 3 107,-6-2 0,0 7 247,-5-1 1,-3-3 73,-4 3-101,-3-1 0,-8 7 38,0-1 1,-8 6-67,-3 0 0,-12 2-513,-6-2 0,-4-4-256,-1 4 1,1-3-374,4-3 1,4-2 185,8-3 0,0-5-1329,-1-7 2019,9 0 0,-6-7 0,5-3 0</inkml:trace>
  <inkml:trace contextRef="#ctx0" brushRef="#br0" timeOffset="271">450 70 7961,'10'-2'-192,"-5"-4"1,5 4 445,2-4 1,3 4 106,2 2 0,1 0 187,-1 0 0,0 6-175,0 0 1,1 2 85,-1-3 0,-5-3 296,-1 4-291,1 4 1,-1-8-836,1 3 1,-9-1 188,3 2-2214,-4-4 2396,6 6 0,-6-8 0,5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7993,'17'2'984,"1"3"0,1-3 397,4 4 1,2-4-576,4-2-504,3 0 1,-5 0-397,8 0 0,-1 0-439,1 0 0,-2 0 258,-5 0 1,-3 0-793,-7 0-1129,-1 0 2196,-7 8 0,-3 1 0,-7 8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52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6214,'8'-9'352,"-6"-7"1,6 13 0,-6-7-40,3 2-165,-3 2 1,6 5 156,-8-5-72,8 4 14,-6-6 61,5 8 1,-5-2 203,4-3 170,-4 3 157,6-6 152,-8 8-276,0 0-306,0 8 1,-6 1-94,0 8 1,-6 1-89,7-1 1,-3 0-115,2 1 0,4 5 63,-3 0 0,3 8-233,2-3 1,0 3-42,0-2 1,2 4-64,3-5 1,5 3 54,7-2 0,1 2-125,-1-8 1,-6 0 105,1-6 1,-1 0-92,7 1 229,-9-1 1,5 0-49,-8 1 0,-1-7 174,-5 1 0,0-7-47,0 7 1,-5-6 60,-1 5 1,-8-5-187,3 6 0,-5-7-121,-1 7 1,0-6-107,0 5 0,-7-5 102,1 5 0,0-7-709,6 2 1,0-4-137,-1-2-951,1 0 1953,0 0 0,0-8 0,-1-1 0</inkml:trace>
  <inkml:trace contextRef="#ctx0" brushRef="#br0" timeOffset="189">277 139 7736,'0'-17'1574,"6"5"-949,0 1 0,7 7-181,-2-2 0,5 4-167,1 2 1,6 0 145,0 0 1,2-2-260,-2-3 0,-2 3-310,8-4 1,-8 4-232,2 2 0,2-6-572,-2 1 0,1-1-490,-7 6 1439,-8 0 0,7-8 0,-7-2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5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7920,'10'0'-163,"-1"-2"299,-3-4 340,-4 4 87,6-5 35,-1 7 142,-5 0-211,6 0 98,0 0-163,-7 0-192,7 7 1,-8 3-73,0 7 0,-6 0 0,1 1 0,-9-1-47,3 0 0,-3 3-119,3 3 0,-9-2-84,9 8 1,-14-8 36,8 2 0,-4 2 21,3-2 1,7 0 37,-1-6 0,8-5-189,-1-1 1,-3-5-274,2 5-110,0-7 292,6 4 0,6-6-165,0 4 0,7-4 153,-1 3 0,3-3 90,3-2 1,-1 0 198,0 0 1,-5 0-146,-1 0 0,-1 2 326,1 4-101,5-4 0,-14 13-15,3-3 1,-3-3 41,-2 3 1,0-6 50,0 5 0,0 1-5,0 5 1,-5 0-130,-1 1 0,-6-7-163,6 1 239,1-8-432,5 11 0,0-11 114,0 7 0,7-7 7,5 2 1,5 2-3,6-3 0,-4 3 15,5-2 1,0-2 267,0 7 1,-1-5-142,-6 5 1,0 1 524,0 5 1,-7 1-222,-4-1 1,-4 0 245,-2 0 0,-2 1-161,-4-1 0,-4 0-36,-7 1 1,0-1-181,0 0 0,-1-1-312,1-5 1,0 3-683,-1-9 0,7 1 462,-1-6 1,7 0-873,-7 0 0,8-8-2,-2-3 1261,5-12 0,1-4 0,0-8 0</inkml:trace>
  <inkml:trace contextRef="#ctx0" brushRef="#br0" timeOffset="206">450 18 7920,'17'0'0,"1"0"0,-1 0 1012,0 0 0,0 0-216,1 0 1,-1 0-103,0 0 0,1 0-70,-1 0-443,0 0 0,0 0-1066,1 0 1,-7-2 884,1-4 0,-1 4 0,7-5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58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68 122 7848,'0'-12'-275,"0"1"0,0 5 671,0-5 0,2 5 431,4-6-425,-5 1 0,9-5 251,-4 5 201,-4-5-32,5 15-302,-7-7-25,0 8 1,0 8-109,0 3 0,0 12 393,0 6 1,-5 4-291,-1 1 0,-8-5-151,3 0 0,1-2-432,-1 2 0,1-4-801,-1-8-214,3 0 770,0 0-1432,6-7 0,-3-2 747,10-8 1,13-10-855,10-7 1877,5-8 0,2-25 0,-1-4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6:0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7762,'0'-10'1313,"0"3"-354,0 7-59,0 0-302,0 7 0,0 3-496,0 7 1,0 1 71,0-1 1,-2 0-175,-4 0 0,-3 1 0,-8-1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6:00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17 589 7842,'10'-8'2154,"5"6"-1922,-5-6 142,7 8 1,-5 0 147,-1 0-414,-7 8 14,12 2 0,-15 7-392,5 0 1,-4 1 169,-2-1 1,-8 6-39,-3 0 0,-4 2 89,-3-2 1,1-4-6,0 4 1,1-3 991,5-3-455,3 0-244,8 0 1,0-5-181,0 0 1,14-9-154,3 3 1,12-12 65,-1-5 1,11-5-192,1-1 1,8-8-844,-2-4 1,-1-3 67,1-3 994,0 8 0,-2-13 0,-2 3 0</inkml:trace>
  <inkml:trace contextRef="#ctx0" brushRef="#br0" timeOffset="458">951 1 11466,'-11'0'679,"-1"0"1,8 2-287,-1 3 0,-5 5-56,-2 7 0,3-3-115,-3 3 0,3-3-122,-3 9 0,4-4-187,8-2 0,-5 0-703,-1 1 0,2-1 446,10 0 0,3-5-433,9-1 1,7-7 303,4 2 1,-3-4-101,3-2 1,-2-2-158,2-4 620,4 4 1,-14-11-108,4 7 436,-12 0 813,-3 6-833,-8 0 1,0 2 320,0 4 1,-8-2-180,-3 7 0,-4 3-47,-3 9 1,1-2-109,0 8 0,-1 0-130,1 5 1,-2 7-10,-4-1 1,4 8-287,-4-2 0,1 4-35,-1 2 0,6 0 124,0 0 0,-1-8-1,7-4 0,1-3 55,-1-3 1,7-5-271,-2 0 278,4-8 1,-4 4-79,1-8-166,-1-7-335,6 5 368,0-13 0,6 4-176,0-12 1,7-9-412,-2-8 886,13-8 0,-5 4 0,6-7 0</inkml:trace>
  <inkml:trace contextRef="#ctx0" brushRef="#br0" timeOffset="1057">1072 589 7842,'18'-12'-449,"-1"1"1,-6 5 1149,1-6 1,-1 7-241,7-7 1,1 8-207,4-1 0,-8-3 32,8 2 1,-13 0 74,7 6 1,-3 2 11,3 4 1,-7 6-83,-5 11 0,3 0-29,-2 11 1,0-3-53,-6 9 0,-2 3-224,-4-3 0,2 6-22,-7-6 1,-1 1 1,-5-7 0,-6 1-63,0 0 1,0-7-246,5 1 1,1-8-197,0 2 1,-1-5 202,1-7 0,0-3 49,0-8 1,5 0-56,0 0 376,1 0 1,-4-10-13,3-7 0,2-8-81,5-10 0,3 1 48,-4-1 0,4-1 137,2-5 0,2 7-15,4-1 1,-2 3-105,7 8 0,-1 1-230,1 6 0,3 6-91,-9-1 98,9 8 212,-12-3 0,6 8-5,-8 5 1,0-2 98,0 8 1,0-1 284,0 6 0,-8 1 766,-4-1-788,-3 0 0,-2 1 420,-1-1-70,9 0-651,-7 0 0,14-5 147,-3 0-177,3-9-13,2 5-258,0-8 1,6-8-405,-1-3 1,9-6 315,-3-7 1,3 5 171,-3-4 22,5 4 1,-9 2 583,5-1-231,-4 9 1,-7-5 239,5 9 13,-4-1 349,6 6 217,-8 0-640,0 8 0,0 1-79,0 8 1,-2 1-89,-4-1 0,4 0-51,-4 1 1,5-1-127,1 0 0,0 0-212,0 1 1,0-7-221,0 1 1,0-1-449,0 7 0,0-7-2082,0 1 1309,0-1-297,0 7 1903,0-1 0,0-8 0,0-1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5:59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7902,'0'-10'2231,"0"0"-1586,0 5 1,-2 3-244,-4-4 32,4 4 934,-6 10-884,8 1 1,0 9-215,0-1 1,0-6-272,0 1 1,0-6-245,0 5 1,8-5-51,4 6 1,5-9 243,6 3 1,-2-6-736,8-6 0,0-1 297,5-5 1,-5-1-127,0 7 0,-14-6-305,3 7 693,-5-1 0,-3 8 217,-5 4 1,-3 3 251,-2 9 0,-7 5 94,-5 0 0,-3 7-215,-3-1 1,-1 4 458,-4 1 1,2 1-211,-8 0 1,8-1-60,-2 1 1,4 1-134,2 5 1,-1-3-285,1 8 1,0 0 87,-1 6 0,1 0-188,0 0 0,1-6 27,5 0 1,-5-5 40,5 5 0,3-10-153,3-1 1,-3-3 52,2-9 0,0 0-313,6-5 90,0-1 117,0-7 123,0-3 110,0-7 0,0-9-388,0-9 1,10-8 137,7-15 0,0 3-201,7-8 0,2 0 562,3-6 0,-4 7 0,8 3 0,-6 8 0</inkml:trace>
  <inkml:trace contextRef="#ctx0" brushRef="#br0" timeOffset="742">433 536 7887,'7'-9'182,"3"-7"0,7 14 47,0-4 0,1 5-14,-1 1 0,0 0 32,1 0 0,-3 1-18,-3 5 0,3-2 23,-4 8 0,3-1-23,-3 6 0,5 1-187,-5-1 1,-1 0 59,1 1 0,-7-1-193,2 0 1,2 6 37,-2 0 1,-1 8 15,-5-2 0,0 4 135,0 1 1,-7 1 7,-5-1 1,-3 1-125,-3-1 1,7-5 75,-1 0 0,1-8-95,-6 2 0,-1-4-26,1-1-125,0-1 0,-1-5 75,1-1 0,0-7-125,-1 2 1,1-12 96,0-6 1,5-3 16,1-2 1,-5-2 153,-1-4 0,-4-4-132,10-8 1,3 6 304,2 0 0,4 6-38,2-5 1,0 6-134,0-1 1,0 4-108,0 2 0,2 0-183,4-1 1,2 7 173,3-1 0,-1 6-187,-5-5 216,5 7 0,2-4-140,-1 8 220,-7 0-67,4 0 0,-3 2 197,1 4 0,0-2 126,-6 7 0,-2 1 184,-4 5 1,4-5 63,-3-1 134,-5 1-54,8 5-150,-6 0-964,8-7 470,0-2 1,0-10-311,0-4 1,8-2 93,4-3 1,-5-5-381,-1 5 371,4-4 328,-8-3 229,5 1 0,-7 5-30,0 1 534,0 7-502,-7-4 0,3 8 26,-8 0 0,6 0 18,-5 0-372,7 0 1,-6 6 92,5 0 93,3 0-621,-6-6 250,8 0-703,0 0 977,0-8 355,8 6-202,-6-6 239,5 8 180,-7 8 0,0 2-203,0 7 0,-5 0 206,-1 1 1,-6 5-298,7 0 1,-3 2-210,2-2 1,4-2-250,-4 8 0,3-8-432,-3 2 0,4-4 260,-4-2 1,4 1-1011,2-1-1841,0 0 2254,0 0 0,2-7-934,4-4 1823,3-4 0,9-10 0,-1-2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6:03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6800,'10'0'-225,"5"0"1,-11-2 578,8-4-264,-9 4 1,7-7 229,-4 3 0,-2 2 378,7-8-177,-7 9 0,6-5 377,-5 8 338,-3-8 17,6 6-430,0-5-387,-6 7 1,11 7-43,-7 5 1,0 5 139,-6 6 1,-2 4-189,-4 8 0,2-1 39,-7 1 1,1-1-227,-2 1 0,-1-2-102,7-4 0,0 1-414,6-7 0,0 6 315,0-6 1,8 2-179,4-2 1,5-4-45,6 5 0,-2-11-192,8-1 0,-8-3 232,2 3 0,-4 1 68,-1-7 0,-7 2-53,1-3 129,-8-3 0,3 8 146,-7-4 1,-2-4-31,-3 3 1,-7 5-302,-11 1 1,-4-1-90,-8 2 0,1-3-263,-1 3 1,1 1-9,-1-7 0,6 0-243,0-6 1,8 0 256,-2 0 611,4-8 0,2-9 0,0-10 0</inkml:trace>
  <inkml:trace contextRef="#ctx0" brushRef="#br0" timeOffset="163">277 70 7867,'25'-8'0,"-6"0"498,4-3 1,-3-3-116,-3 8 0,2 1 84,4 5 0,-4-6-59,4 0 1,-1 0 2,1 6 1,-4 0-358,4 0 1,-4 2-639,-2 4-1999,1-4 2583,-1 13 0,-7-5 0,-3 7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6:06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1297 8150,'0'-9'970,"0"-7"0,0 12-694,0-7-313,0 7-114,0-4 246,0 8 0,-5 2 77,-1 4 1,-6 4-164,6 7 1,-5 0-160,5 0 1,-1 1-569,1-1 1,4-5 60,-4-1 657,4-7 0,2 11 0,0-5 0</inkml:trace>
  <inkml:trace contextRef="#ctx0" brushRef="#br0" timeOffset="374">796 415 8170,'0'-17'130,"0"0"91,0 7-153,0 2-54,7 8 226,-5 0 206,6 0 0,-14 8 227,0 4 0,-7 11-275,1 5 1,-3 3-139,-2-2 1,7 4-76,4-5 0,4 3-11,2-2 0,0 2 59,0-8 0,2 6-316,4-6 0,2 0 107,3-6 0,5 0-89,-5 1 1,3-1-257,-3 0 225,5 1 1,-14-1-62,3 0 1,-3 0 98,-2 1 0,-2-1-115,-3 0 1,-11 1 28,-7-1 1,-6-2-77,6-3 1,-6 1 12,6-7 1,-5 6-202,4-7 1,-4 1-464,5-6 0,0 0 19,5 0 852,1-8 0,0-9 0,-1-10 0</inkml:trace>
  <inkml:trace contextRef="#ctx0" brushRef="#br0" timeOffset="552">830 571 8170,'21'-12'809,"-3"1"0,3-1-255,-10-5 1,3 5-161,-3 1 1,5-1 73,-5-5 0,5 6 296,1-1 0,0 8-371,0-2 0,-5 3 95,-1-3-1404,1 4 1,5-4 645,1 12 1,-1-4-1358,0 4 1,0 3 1626,1 3 0,-1 3 0,0 2 0</inkml:trace>
  <inkml:trace contextRef="#ctx0" brushRef="#br0" timeOffset="1101">1729 0 8143,'-19'0'-663,"-4"0"0,12 0 1,-5 8 662,-1 3 0,0 5 0,-1 1 0,1 0 0,0 8 0,1-5 0,5 3 0,3-10 0,8-1 0,0-1 0,16-1 0,7-5 0,7-3 0,5-2 0,5-7 0,1-5 0,-1 3 0,-5-3 0,-7 8 0,1-2 0,-8 5 0,4 1 0,-15 0 0,-10 1 0,-12 5 0,1-2 0,-6 8 0,3-3 0,-9 3 0,2 1 0,-2-7 0,4 7 0,-4-1 0,3-2 0,3 1 0,0 1 0,0 5 0,1 2 0,5 4 0,-5 0 0,5 12 0,-5-3 0,-1 15 0,-2 4 0,-4 7 0,4 13 0,-4-2 0,-2 6 0,2 0 0,-1-11 0,7-1 0,0-3 0,0-9 0,1 3 0,5-13 0,1-3 0,4-9 0,4-4 0,-3-8 0,3 0 0,4-7 0,3-4 0,5-12 0,7-5 0,3-9 0,3-9 0,3 1 0,9-13 0,0 5 0,-1 1 0</inkml:trace>
  <inkml:trace contextRef="#ctx0" brushRef="#br0" timeOffset="1722">1851 623 8101,'17'-10'0,"-6"-5"-740,1 3 0,-1 3 444,7-3 1,-1 6 295,0-5 0,1 7 0,-1-2 0,0 4 0,0 2 0,1 8 0,-1 3 0,0 7 0,1 5 0,-9 4-126,-3 7 0,2 1 127,-3-1 0,1 7 133,-6-1 1,-2 6-124,-3-5 0,-5-1 4,-7-5 1,-1-1-39,1 1 1,-2-3-114,-4-3 0,4-4 127,-5-7 1,5-1 8,2 0 0,-2-7 0,-4-5 0,3 3 0,-3-2 0,4-2 0,2-10 0,0-6 0,-1-11 0,1-3 0,0-9 0,-1 0 0,1 1 0,8-3 0,3-3 0,4 5 0,2 1 0,6 1 0,-1 10 0,9 0 0,-3 6 0,5 7 0,1 4 0,-5 4 0,-1 2 0,-5 0 0,5 0 0,-7 0 0,4 8 0,-8 4 0,-2 3 0,-4 2 0,-3 2 0,-9 5 0,1-5 0,0 4 0,-1-4 30,1-2 1,0-5-28,0-1 1,5-7 178,1 2-298,7 4-4,-4-9 116,8 7 0,8-10-10,3-4 0,6-3 12,7-8 0,-3-1 2,8 1 0,-6 0 0,5-1 0,-12 3 0,1 4 0,-3-5 0,-5 12 0,-3-7 0,-4 7 159,-2-4 53,0 8 0,-2 0-28,-4 0 1,2 0 150,-7 0 1,5 0-31,-6 0 0,7 8-97,-7 3 1,8 5 129,-1 1 0,-3 6-86,2 0 1,-5 8-86,5-2 1,-6 3-235,7 3 1,-9 5-407,3 1 0,1-1 39,-2-5 1,9-1-419,-3 1 1,4-6 851,2 0 0,0-8 0,0 4 0,8-16 0,1-1 0</inkml:trace>
  <inkml:trace contextRef="#ctx0" brushRef="#br0" timeOffset="2127">2905 381 11669,'18'0'798,"-1"0"1,-6 0-734,1 0-386,0 0-1676,-3 7 1366,-1 3 0,-10 9 631,-4 4 0,-19-4 0,-11 6 0</inkml:trace>
  <inkml:trace contextRef="#ctx0" brushRef="#br0" timeOffset="2545">2560 813 8928,'-8'10'2450,"6"5"-2305,-6-5 1,14 1 1314,0 1-477,0-9-88,1 13-528,-5-14-570,6 13-37,-8-13 1,0 8-1196,0-5 175,0-3 654,7 6-120,-5-8 200,14 0 294,-14 0 314,13 0 908,-13 8-71,6 1 48,-8 9 0,2-3-138,3-4-470,-3 5 0,8-12-900,-4 7 1,3-7 328,9 2 1,7-4-219,3-2 0,7-8-213,5-3 0,4-5-447,8-1 1,-2 0 604,-4-1 0,-3 9 199,-9 3 0,-1 4 622,-4 2 1003,-4 0 85,-8 0 1,-7 2-751,-5 4 0,-3-2 236,-2 7 1,-5-5-256,-1 5 1,-8-1-358,3 1 1,-5 3-273,-1-8 0,0 1-230,0-1 0,5-4-2324,1 4 1979,-1-4 0,-3-4-1483,3-4 0,-1 2 2032,7-7 0,0-16 0,6-10 0</inkml:trace>
  <inkml:trace contextRef="#ctx0" brushRef="#br0" timeOffset="2955">3649 277 8060,'-8'-10'4078,"8"3"-3808,0 7 1,2 0 49,10 0 0,5 0 144,6 0 1,2 0-355,-2 0 0,2 0-169,4 0 0,2 0-150,-8 0 0,6 0 244,-6 0 0,-6 0-790,-6 0 1,-7 1 157,2 5 0,-4-2 116,-2 8 0,-8-1 235,-3 6 0,-12 7 284,-6-1 1,-11 7 103,-7-1 1,-1 4 426,2 1 0,-2 7-49,8-1 1,-6 0-190,5-5 1,3 0-15,9-1 1,-2 1-242,8-1 1,2-7-403,10-4 1,1-3-188,4-3-474,4 0-43,-5 0 566,7-7 1,7-2 162,5-8 1,3-2 14,3-4 0,-1-4-208,0-7 1,0 0 0,1 0 1,-1-3 492,0-3 0,1 6 0,-1 0 0,-7-8 0,-3 5 0</inkml:trace>
  <inkml:trace contextRef="#ctx0" brushRef="#br0" timeOffset="3666">3545 692 8060,'0'-10'12,"0"1"351,0 3 365,0 4-498,0-13 0,2 7-1,4-4 1,-2 3 590,7 3-179,-7 4-212,11-6 36,-13 8-137,14 0 1,-14 8-27,3 4 1,-5 1 140,-5-1 0,3 3-283,-4-3 1,-2 3-181,3 2 1,-1 0-26,6 1 0,0-7-528,0 1-99,0-1 411,0 7-973,0-9 426,0-1 352,0-8 197,0 0 330,7-8 0,-3 4-311,8-7 0,-6-1 115,5-5 0,1 0-93,5-1 0,0 7 94,1-1 0,-1 1-190,0-6 0,6 5 202,0 1 1,0 1 182,-5-2 0,-1 3 117,0 3 631,0 4-309,1-6 115,-9 8 451,-1 0-313,0 0-637,-6 8 0,5 2-73,-7 7 1,-2 0-241,-3 1 1,1-1-14,-8 0 1,1 6-260,-7 0 1,1-5 119,0-7 0,0-1-62,-1 1 0,7-3 125,-1-8 0,1 0 74,-7 0 0,7 0 249,-1 0 0,9-2 132,-3-4 1,4 2 449,2-7-481,0-1 0,0-5 61,0 0 0,8 5-142,3 1 0,4 7 35,3-2 1,-7 2 150,1-1-93,-1 3-52,7-6 1,-9 10-88,-3 4 0,-4-3 17,-2 9-117,0-1 1,-8 7-213,-3-1 0,-5 0 27,-1 1 1,0-3-263,-1-3 0,1 3-232,0-4 67,0 5 823,-1 1 0,7-2 106,-1-3 1,8-2 494,-1-5-396,3-3 1,2 8 266,0-4 0,2-4 393,3 3-231,-3-3 134,6-2-588,0 0 1,-4 0-297,7 0 0,-7-2-205,2-3 0,1 1-252,-1-8 1,0 6-56,-6-5 0,6-1-582,-1-5 0,9 0 135,-3 0 1,5-1 357,1 1 0,8 0-303,4-1 888,3 1 0,3-8 0,0-2 0</inkml:trace>
  <inkml:trace contextRef="#ctx0" brushRef="#br0" timeOffset="4881">4168 208 9861,'0'-10'672,"0"2"1,13 3-481,5-1 1,10-2-113,1 2 0,-2 4-168,2-3 0,-6 3-71,6 2 1,-8 0-269,2 0 0,-10 0 208,-1 0 1,-8 2-70,2 3 0,-5 5 218,-1 7 0,-7 3-107,-5 3 0,-11 4 390,-6 7 1,2-5-164,-1 0 1,-1-2 489,-6 2 1,8 1-206,4-7 1,4 6-29,2-6 1,1 0-154,5-5 1,-3-7-12,9 1-93,-1-1 1,0 1 185,0-1-443,1-7-49,5 4-95,0-8 237,7 0 0,3-6-106,7 0 1,2-7 76,4 1 1,-1-3-204,6-2 0,1 1 135,6 5 0,-4-5 77,3 5 0,-5 3 214,6 2 0,-3-1-150,-9 1 1,6 0 477,-6 6 209,0 0-192,-5 8 0,-9 1-145,-3 9 1,-4-1 45,-2 0 0,0-5-277,0-1 0,-6 3 124,0 9 1,-13-4-425,2 4 1,-4-6 162,3-5 1,-1 1-212,-4-7 1,4 6 59,-4-7 0,4 1-162,1-6 359,1 0 1,2-7 88,3-5 1,4-3-165,8-3 0,2 1 70,4 0 1,-2-2-139,7-5 1,7 7 136,5 0 1,0 0-74,-6 5 1,0 4 148,1 3 260,-1 3-158,0 2 0,-7 2 170,-4 3 0,-4 5-106,-2 7 1,-8 1-61,-4-1 1,-3 0-339,-2 0 0,-1 6-2,1 1 1,0-1-13,0-6 0,-1-2 199,1-3 0,0 3 4,-1-3 1,3-3 37,4 3 1,-3-6 246,8 5 728,1-7-427,5 4 318,0-1-68,0-5-742,0 6-234,0-8-522,7-8 390,3-1 1,5-9-197,-3 1 0,-3 0-767,-3-1 0,-4-1 506,4-4 1,-4 2 12,-2-8 0,0 2 731,0-1 0,2 3 0,3 7 0,-3 1 0,4 0 0,-4 5 0,-2 1-15,0 7 34,0-4 0,2 8 708,4 0 1,-2 0-244,7 0 0,-5 0 108,5 0 1,-7 2-45,2 4 1,2 9 40,-3 8 0,1 8-159,-6-2 0,0 3 11,0 3 1,-6 0-270,1-1 1,-9 1-104,3-1 1,-10 7-462,-3-1 1,-1-2 327,2-9 0,4 2-747,-4-8 1,-2 0 121,2-6 1,0 1-162,6-1 0,-1-7 303,1-5 1,6-5 17,-1-5 0,6-1 279,-5-11 0,7 3 250,-2-9 0,4-2-57,2 2 0,0 0 57,0 6 0,2-1 188,4 1 0,-2 8-108,7 3 772,1 4 0,5 2 59,0 0 1,1 8 351,-1 3 1,8 6-615,4 6 1,4-1-27,1 6 0,3-7-143,3 3 0,2 1-124,4-2 1,-1 0-1454,-5-6 0,-4 0 717,5 1 1,-5-3 379,-1-4 0,-1 5 0,1-7 0</inkml:trace>
  <inkml:trace contextRef="#ctx0" brushRef="#br0" timeOffset="5755">5344 156 8070,'-18'0'1645,"7"0"2223,-1 0-3401,9 0 1,-7 0-572,4 0 0,2 0-907,-7 0 795,-1 7 1,-5 3 87,0 7 0,-8 3-141,-4 3 1,4 2-638,2 3 0,4 5 491,1-4 0,3 4-336,3 1 0,-1-5 295,7 0 1,0-2 458,6 2 0,0 1 130,0-7 0,0 2 435,0-2 0,0-3-264,0 3 1,0 2 199,0-2 0,0 0 583,0-6 1,-2 0-354,-3 1 0,3-1-358,-4 0 0,2-1 91,-2-5-504,5 5 1,-9-9-112,4 5-64,4-5 211,-5-7 66,7 0-106,0 0 1,5-7 42,1-5 0,8-3-100,-3-2 1,10-1-227,2 1 1,8-6 160,-2 0 1,11-2-139,6 2 1,-2 4-57,3-4 0,-3 3-267,2 3 0,2 7 241,-8 5 0,-1-3 41,-10 2 0,1 0 764,-7 6 0,0 6 34,-5 0 1,-9 2 324,-3-3 1,-4 5-442,-2 7 1,0 1 73,0-1 0,-2 2-225,-4 4 1,-3-4-279,-9 4 0,-1-3-554,-4-3 1,4 0 406,-4 1 1,-2-9-557,2-3 1,-6 2 184,6-3 1,0 1 24,6-6 1,-1-2 197,1-4 0,0-3 173,-1-8 0,7-3 160,-1-3 1,9 2-113,-3-8 0,4 6 37,2-6 0,0 6-87,0-5 0,0 6 251,0-1 1,2 6 179,4 6 0,-5-5 477,5 5-187,-4 3 123,-2-7-201,0 13 0,0-8 926,0 4 159,0 4-497,0-5-180,0 7-298,0 0-32,8 0-116,-6 0-148,5 0 61,-7 0-433,0 0 0,0 7 194,0 5 0,0 3 72,0 3 1,0 7 180,0 3 1,0 7-151,0 5 0,-2 8 142,-3 16 0,1 1-239,-8 16 0,7-1-431,-7 7 1,7-38 0,0 2-691,0 0 0,-1 2 0,-2 1 0,1 1 1049,1 0 0,0 0 0,0-1 0,0 1 0,0 4 0,-1-1 0,-1 1 0,-1 0 0,0-3 0,-1-1 0,-2-1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6:2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8022,'12'-6'-999,"-1"1"710,-7-1 1,5 6 112,-3 0 0,-4-2 243,4-4 0,-2 4 26,2-4 0,-5 3 115,5-3 5,-4 4 0,0-12-113,4 9 66,-4-1-232,13-2 148,-5-1 1,1-1 108,1 4 25,-8-3 2,3 7-79,-7-6 0,-9 16 139,-9 3 0,-3 12-172,-13 6 1,1 6 27,-13 5 1,-2 14-135,-10 15 0,24-31 0,-1 1 0,-4 4 0,-1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6:4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7971,'10'0'-529,"5"0"0,-13-2 1313,4-4-862,-4 4 132,-2-6-73,0 1 1,2-1 18,3-4 1,-1-1-221,8 7 361,-8-7-8,11 3 46,-5-7 0,1 5-83,1 1 114,-8 7 1,5-4-132,-3 8 1,-4 2 60,4 4 1,1-2-53,-1 7 0,0 1-42,-6 5 1,0 0-2,0 1 0,0-1-137,0 0 1,0-3 70,0 3 1,0-9 64,0 9 0,-2-3 73,-4 3 1,-2-6-79,-3 1 0,-4-1 39,3 7 1,2-3-32,-1-3 0,-1 3 4,-5-4 0,2 5-56,3 1 1,-3-5 3,3-1 0,5-5-145,1 6 0,-2-7 66,2 7-39,1-8 0,5 5 10,0-3-22,0-4 34,0 13 73,0-13 0,2 6 25,3-8 0,-1 6 16,8-1 86,-1 1 0,6-6-113,1 0 1,-1 2 36,0 4 1,1-4-24,-1 4 0,-6-3-5,1 3 0,-6-2-16,5 8 0,-7-7-5,2 7 1,-4-1 13,-2 7 0,-2-1-6,-4 0 1,2 2 24,-7 5 0,-1-5-20,-5 4 1,0-4 60,-1-2 1,1 1-54,0-1 1,7-6 46,4 1 0,4-6-79,2 5 0,0-5-92,0 6 1,2-7 125,4 7 1,6-6-9,11 5 1,-2-5 167,8 5 0,-6-5-99,6 6 0,-6-7 73,5 7 1,-1-2-115,2 1 0,-4 5 159,-8-5 1,1-1-167,-1 1 0,-5-1 1,-1 1 1,-7 5-11,2-5 0,-4 5-17,-2 1 0,-2 0-44,-4 0 0,2-1-175,-7-5 1,-1 5-123,-5-5 0,-1-1 108,1 1 0,-6-5 245,0 6 0,-8-8 0,4 3 0</inkml:trace>
  <inkml:trace contextRef="#ctx0" brushRef="#br0" timeOffset="219">450 208 7861,'-6'-23'1842,"1"0"-538,-1 0-1063,6 13 0,8 2-215,3 8 0,4 0-370,3 0 1,7 0 137,4 0 206,3 8 0,-5 2 0,-2 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7993,'17'0'1281,"0"0"1,1 0-969,-1 0 0,8 0-150,4 0 1,-2 0 59,2 0 0,-1-6-28,7 0 0,-2 1-1070,-5 5 0,5 0 220,-4 0 655,4 0 0,1-8 0,1-2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1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6180,'-10'0'2101,"2"-2"-1114,8-4-31,0 4 179,0-5-349,0 7 2662,0 0 1,0 7-2985,0 5 0,2 3-38,4 3 1,-4 7 146,4 3 1,-4 7 83,-2 5 0,0-3-65,0 3 1,0 3-119,0-3 0,0 0-151,0-5 0,0-6-304,0-1 1,-2-6 89,-4 1 1,4-4-10,-4-2 0,4-5-184,2-1-415,0-7 0,0 6-2164,0-5 1214,0-3-18,0 6 1,0-16 663,0-3 1,2-6-1102,4-7 0,-2-4 659,8-13 0,-7-1-637,7-4 1882,-8 4 0,11-1 0,-5-1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14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10196,'18'0'2408,"-1"0"-2040,0 0 0,-5 0 165,-1 0-517,-7 0-2239,12 0 1540,-14 0 683,13 0 0,-13 7 0,6 3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14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7987,'0'17'1618,"0"0"1,2-2-1207,3-3 0,-3-2-1999,4-5 532,-4-3-352,-2 6 1407,0-16 0,8-1 0,1-9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1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7989,'-10'0'1093,"3"0"1,9 6-528,3-1 1,5 1-360,7-6 1,6 0-5,0 0 1,0 0-29,-5 0 1,5-2-269,0-4 0,2-3 153,-2-9 0,-2 7-198,8-1 1,-2 1-3,2-6 0,-4-1-348,-8 1 1,0 0 254,0-1 1,-1 7-15,-5-1 1,-3 1 216,-8-6 0,0 5-7,0 0 0,0 1 91,0-6 0,-8 5-73,-3 1 1,-5 5 285,-1-6 0,2 7-50,3-7 0,-3 8 463,3-2-98,-3 4-107,-2 2-72,-1 0-94,1 0 0,2 2-188,3 4 1,-1-2 59,7 8 1,-6 5-128,7 6 1,-3 8 104,2-3 0,4-1 99,-3 2 1,3 6 16,2 5 0,0 0 226,0-5 1,7-2-247,5-4 0,3 3-50,3-3 1,5-4-167,0-2 0,2-4 143,-2-1 1,-2-9-806,8-3 1,-6-2 371,5 2 0,-4-5-897,4 5 1,-6-6 5,1-6 1,-4 5-1423,-2-5 2564,0-4 0,1 1 0,-1-9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1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8091,'0'10'4015,"0"-3"-3572,0-7 1729,0 0 1,2 6-1542,4 0 0,-4 7 156,3-1 1,-1 3-97,2 3 0,-4-1 137,4 0 0,-4 6-356,-2 0 1,2 6-129,3-6 0,-3 6-339,4-6 1,-4 6 165,-2-6-1157,0 0 1,0-6 623,0 1 0,6-7-4667,-1 1 5029,9-9 0,-5 5 0,9-8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1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8009,'12'0'96,"-1"0"1,-7-2 273,2-4-93,3 5 1,-5-7 711,8 8-170,-8 0-242,11 0 344,-13 0-243,13 8 0,-13-5-200,4 9 1,2-6-189,-3 5 1,1-5-261,-6 6 1,2-7 84,4 7 0,-4-1-260,3 7 1,-3-1 122,-2 0 0,-2-3-82,-3 3 1,1-4-49,-8 10 0,7-3-124,-7-3 0,8 0-9,-2 1 164,-3-1 197,7 0-138,-6 0-46,8 1-93,0-1-13,8-7 1,2-3-90,7-7 28,0 8 0,0-6 15,1 4 1,-7-4 11,1-2 281,-8 7-120,3 3 1,-7 7 176,0 0 0,0 1 95,0-1 0,-7 0 139,-5 1 1,2-1-116,-1 0 1,7 1 93,-2-1 1,4-6-373,2 1 51,0-1 1,8 5-152,4-5 1,9 3 56,2-8 0,2 5 42,-2-5 0,-4 5 192,4-5 0,-4 8 185,-1-3 0,-7 4-101,1 3 0,-8-1 164,1 0 0,-3 1-369,-2-1 0,-7 2 126,-5 4 0,-3-4-667,-3 4 1,1-3 277,0-3 1,-1-5-319,1-1 1,6-1-237,-1 1 0,6-3-376,-5-8 0,7-4 1192,-2-8 0,-3-7 0,-1-15 0</inkml:trace>
  <inkml:trace contextRef="#ctx0" brushRef="#br0" timeOffset="216">398 157 8009,'0'-18'0,"0"7"810,0-1 230,0 8-504,0-3 1,7 7-12,5 0 0,1 2 262,-1 3 0,3-1 111,-3 8 1,3-7 168,3 7-1451,-1-8 0,0 9 261,0-7 0,-5 0-333,0-6 1,-7 6-331,7-1 0,-6 1 786,5-6 0,-7 8 0,4 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1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8857,'0'-9'1409,"8"1"1,-4 8-970,7 0 1,-5 2 983,6 4-960,-9 3 1,5 14-261,-8 0 0,0 2-324,0-1 0,-2 2-422,-4 9 0,-5 0 188,-12-1 1,2 7 353,-8-1 0,0 8 0,-6-4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7969,'9'0'2077,"1"0"-613,-4 0-592,-5 0-352,7 0 0,-6 0 288,4 0-1136,-4 0-956,13 0-1616,-5 0 2900,7 0 0,0 0 0,1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7969,'0'18'993,"0"-1"1388,0 0-1952,0 0-314,0-7 1,0 0-673,0-5-83,8-3 1,2-2 639,7-11 0,0-5 0,1-1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5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10074,'2'9'665,"4"-3"0,3 2-33,9-3 0,1 3-130,4-2 1,-2-4 51,8 4 0,0-5-445,5-1-71,1 0 1,-1-1-41,1-5 0,0-4-257,-1-7 1,-5 5 188,0 1 1,-8-1-65,2-5 0,-6 0-538,-5-1 1,1 1 260,-7 0 0,0 5 46,-6 1 1,0-1 149,0-5 1,-8 0 232,-3-1 1,-5 1 3,-1 0 1,0 1 493,-1 5-259,1-4 1,0 13-113,-1-4 0,7 4 239,-1 2 0,3 2-115,-3 4 1,-1 5 156,7 12 1,-5-2 163,5 8 167,0 0-412,-2 13 0,6-5 213,-3 3 1,3 2 29,2-1 1,0-1-111,0-5 1,2-3-150,3-3 1,5 2-426,7-8 0,1 0 131,-1-6 1,6-5-845,0-1 0,2-7-323,-2 2 1,2-4-840,4-2 1,2 0 630,-8 0 1,5 0 1339,-4 0 0,-1 0 0,-6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8061,'0'-9'-1600,"0"1"1246,-7 8 354,5 0 0,-12 2 0,9 4 0,-3-2 0,2 7 0,4-5-90,-4 5 0,-3 1 37,-3 5 1,3 1 307,-3-1 1,3 8 55,-3 4 1,-3 11 45,3 6 0,-1 6-134,1 6 1,-1 3 96,7 8 1,-2 0-150,2 1 1,5-7 12,-5 0 1,4-1-226,2 1 0,2-9 144,4-8 0,-3-7-441,9 1 0,-2-11 83,1-6 1,2-4-48,-7-2 0,6-5-116,-6-1 47,7-7 202,-3 4 0,-1-10-9,-3-4 0,2-3-16,-3-9 1,3-1 193,-2-4 0,-2-4 0,7-7 0,-7-1 0,11-7 0,-5-2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8101,'0'-9'1983,"2"1"-1384,4 8 0,3 0-314,9 0 0,-1-6 9,0 0 0,2 1-30,4 5 1,-3 0 206,3 0 1,-4 1-54,-2 5 0,1-4-900,-1 4 497,0 3-307,-7 1 1,-3 7 129,-7 1 1,0-1 137,0 0 0,-7 2 117,-5 5 0,-3-5 208,-2 4 0,1 2 720,5-2 0,-3 0-442,8-6 1,1 1-30,5-1 1,0-6-136,0 1 1,7-8-738,5 1 1,5-3-450,6-2 0,4-2-808,8-3 0,5-5 808,0-7 771,1 7 0,-7-13 0,1 4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5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7935,'-42'0'2673,"5"0"0,2 14-1802,12 3 0,6 4-1628,6-4 0,-3-5 757,8-1 0,-7 1 0,3 5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3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8109,'8'-9'0,"2"1"522,7 8 1,0 0 4,1 0 1,-1 0-38,0 0 0,1 0 549,-1 0-321,0 0-720,0 0 0,-1 2 126,-5 4 0,-3-3-111,-8 9 1,0-6 89,0 5 0,-2 6-370,-4 7 0,-3 1 33,-9-2 0,-5 2-96,0 3 0,0 3 137,6-8 0,0 2 114,-1-2 0,7-5 112,-1-1 0,8 0-68,-1-5 0,5-3-122,5 3 151,5-1 1,9-1-69,4-4 1,-2 1-7,8-1 0,-6 0-141,6-6 0,-8 0 154,2 0 1,-3 0-99,-3 0 393,0 0-234,0 8 0,-7 1 178,-4 8 1,-12 7-59,-5-1 0,-5 2 245,-1-2 0,0-4-18,-1 4 1,1 2 0,0-2 0,7 0-247,4-6 0,4 1-126,2-1 1,0 0-1,0 0 0,8-1 91,4-5 1,3 5-358,2-5 0,-5-3-77,-1-2-669,1 3 187,-3 1 338,-1 0 1,-10 3 28,-4-7 1,-9 0-86,-8-6 0,-6 5 160,6 1 0,-8 0 414,3-6 0,-5-16 0,-2-3 0</inkml:trace>
  <inkml:trace contextRef="#ctx0" brushRef="#br0" timeOffset="217">433 139 8109,'0'-9'3971,"0"1"-2091,7 8-1488,3 0 0,7 0-385,1 0-384,-1 0 0,0 0-707,1 0 1,-1 2 1083,0 4 0,0 3 0,1 8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0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8081,'0'-10'1188,"7"2"-315,-5 8-282,14 0 0,-12 0 288,7 0 452,-7 0-854,11 0 0,-11 2 361,8 4-332,-8-4-253,11 13 0,-13-11-75,4 8 0,-3-7 321,3 7-360,-4-1 0,6 7 95,-8-1 1,0 6-213,0 0 1,-6 0 17,0-6 0,-7 7-67,1-1 0,3 2 5,-3-2 0,1-4-35,-7 4 0,1 2 79,0-2 1,1 0-20,5-6 0,-3-5-162,9-1 0,-3-1-54,2 1-39,4 5 1,-5-12-129,7 7-27,0-7 1,7 6 130,5-5 1,3-3 104,3 4 1,5-4 157,0-2 1,5 0-166,-5 0 0,1 0 255,-7 0 1,0 0-40,0 0 0,1 0 401,-1 0-159,-7 8 1,-3 1 29,-7 9 0,0-1-68,0 0 1,0 1 74,0-1 0,-5 2-193,-1 4 0,-6-9 31,6 3 1,-1-6-187,1 1 182,4 3-894,-6-13 1,8 8-378,0-4-23,0-5 0,0 5 36,0-12 1,0-3-1509,0-8 2615,0-1 0,0 1 0,0 0 0</inkml:trace>
  <inkml:trace contextRef="#ctx0" brushRef="#br0" timeOffset="1421">329 277 6551,'-10'-8'-95,"3"6"1,7-13 0,0 5 0</inkml:trace>
  <inkml:trace contextRef="#ctx0" brushRef="#br0" timeOffset="1883">312 260 7884,'-10'0'689,"2"-2"-908,8-4 94,0 4 109,0-6 1,0 6 1,0-3-436,0 3 282,0-6 117,0 8 493,0 0-509,-7 0-382,5 0-147,-6 0 170,8-8-82,0 6 508,0-5 0,2 7 0,4 0 0,-4 0 0,5 0 268,-7 0 5000,0 0-4834,0-8 0,2 6 136,4-4-314,-4 4 0,7 2-141,-3 0 0,-2 0-149,8 0 1,-7 0-275,7 0 316,-1 0 1,7 0-309,-1 0 0,6 0 129,0 0 1,0-1-13,-6-5 0,1 4-109,-1-4 0,-5 4-554,-1 2-33,-7 0-343,11 0-65,-13 0 1287,6 0 0,-23 8 0,-5 1 0</inkml:trace>
  <inkml:trace contextRef="#ctx0" brushRef="#br0" timeOffset="2392">381 657 8193,'9'-2'186,"-3"-3"-32,-4 3 1,0-6 385,4 8-286,-4 0 1,7 0 364,-3 0-212,-4 0 0,8 2-189,-5 4 1,-3-2 304,4 7-274,-4 1 0,-10 5-4,-3 0 1,-7 6 5,-5 0 0,2 2-51,-8-2 1,1-3-17,-7 3 0,6-4 28,0-2 1,6 1-121,-6-1 0,8-6-98,-2 1 0,4-8 71,2 1 0,-1-3-444,1-2 193,0 0-80,0 0 0,7-2-415,4-3 1,4 1-523,2-8 1,14 1-1355,3-6 2557,12-1 0,-10-7 0,6-2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6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67 8044,'-10'0'-53,"3"0"0,5 0 191,-4 0 1,4-2 286,-4-3 595,5 3-636,1-14 0,0 13 348,0-9-342,0 8 1,1-3 722,5 7-131,-4-8-285,6 6 1,-8-4 39,0 12 0,0 4-277,0 7 0,0 8 316,0 4 0,-6 5-310,0 7 1,-7-5-125,1 4 1,3-3-216,-3-2 0,6-7-228,-5 1 0,7-8-78,-2 2 0,4-3-864,2-3-2059,-7-8 1565,5 7 110,-6-14 0,14 4 712,0-12 0,7-4-49,-1-7 1,9-8-24,2-4 787,0-4 0,2-9 0,2-2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7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11155,'0'17'527,"-8"1"-91,-3-1 1,-4 2-24,-3 4 0,-5-2 159,0 8 0,0-8-457,6 2 1,0 2 60,-1-2 1,9-5-1035,3-7 774,4 1 0,6-3-203,7-3 1,3-4-72,15-2 1,-1-6-341,7 0 0,-2-7 302,-5 1 0,3 3-30,-8-3 0,0 8 308,-5-1-129,-1 3 894,-7 2-531,-3 7 1,-9 9 146,-3 7 0,-5 2-18,-7-2 1,-3-2 105,-3 8 1,4 0-104,-4 5 1,4 7-96,2-1 1,-6 8-219,-1-2 0,1 10 123,6 2 0,-2 5-73,-4-5 1,4 7 23,-4-2 1,5-3-330,7-2 1,-3-12 27,9-6 1,-7-3-101,6-3 1,0-7 13,6-4 0,0-10-109,0-1 0,2-8-730,4 2 786,4-4 0,7-10 25,0-4 0,3-11 406,3-6 0,-4-11 0,6-4 0</inkml:trace>
  <inkml:trace contextRef="#ctx0" brushRef="#br0" timeOffset="613">398 762 7934,'18'-17'0,"-1"1"478,0 5 1,0 1-152,1 4 0,-1 2-302,0-7 1,2 7 230,5-2 0,-5 4-28,4 2 0,-4 0 96,-2 0 1,1 2-43,-1 4 1,0-2-113,0 7 0,-5 7 50,0 5 0,-9 2-148,3-2 1,-4-2-44,-2 8 1,-8-2-120,-3 2 1,-5 3 97,-1-3 1,-2-2-173,-4 2 0,4-2-39,-4 1 0,2-3 81,-3-7 1,11-3 41,-4-3 1,3-5 47,-3-7 0,5 0 6,1 0 0,5-2 20,-5-3 1,5-5 8,-6-7 0,7-8-63,-7-4 1,8-4 3,-2-1 1,5-1 152,1 1 1,0 1-109,0 4 1,0 4-241,0 8 103,0-1 98,7 1 1,-3 8 82,8 3 83,-9 4 0,5 4 340,-8 4-300,0 3 0,-8 8-7,-3 1 0,-4-1-46,-3 0 1,1 1 124,0-1 0,-1 0-57,1 1 0,2-1 228,3 0 1,3-5-101,3-1 1,4 1-135,-4 5 0,4-5 141,2-1-264,0 1 0,2 3-79,4-4 1,-2 3 129,7-8 0,1-1-119,5-5 0,-5 0 100,-1 0 0,3 0-326,9 0 0,-10-7 44,4-5 0,-3 3 54,3-3 0,-5 2 314,-1-1 67,-7-4 1,4 11 501,-8-8-266,0 8-44,0-11-280,0 13 65,0-6-72,0 8-222,0 8 1,0 2-72,0 7-120,0 0 0,-6 1-69,0-1 0,0-6 143,6 1 0,-5-6-2161,-1 5 1284,0-7 0,8 4-1054,4-8 2138,3 0 0,9 0 0,-1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7891,'0'-12'-958,"0"1"2096,0 7-265,0-11-94,0 13-170,0-6 190,0 8-147,0 0 1,0 8-366,0 3 0,0 10 107,0 2 0,0 8-101,0-2 0,-6 4-77,0 1 0,-1-5-171,1 0 0,4-8-156,-4 2 0,2-2-395,-1 2 1,3-9-512,-4 3-26,4-11 0,4 7-57,4-7 0,3-2 520,9-10 0,-1-4 580,0-7 0,0 0 0,1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7971,'12'-9'587,"0"3"929,-1 4-427,6 2 30,1 0-437,-1 0-207,-7 7-2019,5-5 1295,-13 6 1,7-6-1161,-3 4 1409,-4-4 0,6 13 0,-8-5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9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7971,'-8'16'-583,"-4"-5"0,-1 4 1727,1-3 2677,-3-4-3148,13 7-1057,-6-13 1,10 4-750,4-12 1,-2 2 1132,7-7 0,9-1 0,7-5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2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35 346 8317,'8'9'867,"-6"-1"0,5-6-259,-7 4 0,2-4-12,4 4 0,4-5-81,7-1 0,0 0-337,1 0 1,1-1-191,4-5 0,-2-4 26,8-7 0,0 0-209,5-1 0,-7 1-302,-4 0 1,-4-1 298,-1 1 0,-3 0-83,-3 0 0,-5-1 62,-7 1 0,0 0-28,0-1 1,-2 1 157,-3 0 0,-3-1 132,-4 1 1,-3 6-51,3-1 1,-3 3 211,-2-3 0,-1 2 93,1 5 0,6 3-112,-1-4 1,1 4 63,-7 2 1,7 0 353,-1 0-214,1 0 0,-7 6-118,1 0 0,0 7 86,0-1 1,-1 3-24,1 2 1,5 8 52,1 4 0,-1 4 320,-5 1 0,6 3-237,-1 3 0,8 2 279,-2 4-367,5 4-138,1-13 1,1 11 50,5-8 1,4-5-266,7-6 1,6-8-230,0 2 0,8-4-235,-2-2 0,5-7-632,7-4 0,-3-4-1326,8-2 0,0-2 279,6-4 2112,-8 4 0,6-21 0,-5 4 0</inkml:trace>
  <inkml:trace contextRef="#ctx0" brushRef="#br0" timeOffset="1427">848 519 7865,'0'-10'1047,"0"3"-451,0 7 216,0-8-502,8 6 0,-5-6 264,9 8 151,-8 0-209,11 0-89,-5 0-24,7 0-27,0 0-219,-7 8 1,-2-4-104,-8 7 0,0-5 171,0 6-193,0-1 0,-8 6-229,-4 1 0,3-3 127,-3-3 1,7 3-106,-7-4 0,8-1-23,-2 2 0,4-7 12,2 7 0,0-6 81,0 5 0,8-5 42,4 6 1,3-7 26,2 7 1,1-6-2,-1 5 1,0-5 174,1 5 0,-7-5-105,1 6 0,-9-7 396,3 7 1,-4-6-28,-2 5 0,-2-1 117,-4 1 0,-5 5-252,-12-5 1,2 5-58,-8 1 1,2-6-144,-2 1 0,-2-6-290,8 5 0,-5-7-1083,4 2 0,7-4 194,6-2 1112,7 0 0,4-16 0,9-3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7988,'9'-17'-1832,"5"6"1990,-8-1 768,7 8-266,-3-11-116,-1 13 73,7-6 1,-13 8-211,9 0 0,-8 8-260,2 3 1,-4 5-20,-2 1 0,0 0-216,0 1 0,0-1 157,0 0 1,0 6-64,0 0 1,0 0-166,0-5 0,-2 5-327,-4 0 0,4-6-708,-4-5 472,4-8 319,2 11 0,2-15-18,4 0 0,4-8 421,7-9 0,-6-6 0,1 0 0,-1-2 0,7 2 0,-3 4 0,-3-4 0,3 9 0,-3 3 0,-3 7 751,3-2-495,-1 4 0,6 4 743,1 4 0,-7-2-217,1 7 0,-6 1-126,5 5 1,-7 2-336,2 4 1,-4-4-116,-2 4 0,0-3-205,0-3 0,0 2-280,0 4 0,0-4-1027,0 5 0,0-5 167,0-2 1139,0 0 0,7-7 0,3-2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3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8511,'-9'-8'0,"-1"6"0,4-4 354,4 5 376,-5 1-652,7 0-219,0 7 1,2-3 24,3 8 1,-3-7-316,4 7 0,2-6 431,-3 5 0,1-7 0,-6 4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37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8221,'0'-10'3152,"0"2"0,2 8-2966,4 0 0,-2 0 187,7 0-402,-7 0 0,10 2-453,-9 4 1,7 0-647,-6 11 1,-1-2 1127,-5 14 0,-7 0 0,-3 6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37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8221,'-10'0'5643,"2"0"-5304,24 0 0,-3-6-411,16 0 0,-8 0 119,2 6 0,-9 0-2766,-3 0 2719,1 8 0,-3-6 0,-1 6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37.737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33 724 8232,'-12'0'3036,"1"0"-2172,7 0 0,-2 0-402,12 0 0,5 0-102,13 0 1,2-5-29,9-1 1,0-8-228,-1 3 1,1-6-216,-1-6 1,7 3-193,-1-3 0,0 4-448,-5 2 0,-6 0-494,0-1 1,-8 7 497,2-1 0,-12 1 198,-5-7 0,-4 1 154,-2 0 0,-13-2 249,-5-4 0,-5 5 100,0 1 0,2 0 291,-8 5 1,8 4 42,-2 3 1,-2 3 412,2 2 1,-6 7-207,6 5 1,-2 3-199,2 3 0,4 1 16,-4 4 1,-2 2-53,2 4 1,0 3 149,5-3 0,1 6 40,0 5 0,7-3 150,4 3 0,5-4-125,1-1 1,0 0-31,0-1 1,7-5-395,5 0 1,9-8 85,2 2 0,10-6-108,1-5 0,1 1 145,5-7 1,4 0-650,2-6 1,2 0-246,-1 0 1,1 0-544,-8 0 0,0 0 445,-5 0 816,-8 0 0,5 8 0,-5 1 0</inkml:trace>
  <inkml:trace contextRef="#ctx0" brushRef="#br0" timeOffset="354">915 828 8139,'11'-17'370,"1"0"0,-6 7-51,5 4 0,1 2-172,5-1-30,-7 3 476,5-6-52,-5 8 284,-1 0 184,-1 0 462,-8 0-1085,0 0 0,-8 2-156,-3 4 1,-3 3-75,3 9 0,-5-1-203,5 0 0,-5 2 29,-1 4 0,0 2 221,-1 4 0,7 2-442,-1-8 0,7 6 28,-7-6 1,8 6-53,-1-6 1,3 0 68,2-6 1,7-5 14,5-1 0,9-1 154,2 1 0,8-3 8,-2-8 1,5 0-69,7 0 1,-3-2 41,8-4 1,-8 3-475,3-9 1,-7 6-168,-5-5 1,2 7-1450,-8-2 2133,0 4 0,-6 2 0,1 0 0</inkml:trace>
  <inkml:trace contextRef="#ctx0" brushRef="#br0" timeOffset="562">1191 1001 8139,'0'-17'0,"0"5"0,0 1 0,0 7 0,0-6 2092,0 5 349,0 3 0,2-4-1553,4 12 0,-4 3-268,4 9 0,-4 7-558,-2 3 1,0 5-530,0 2 1,-6 5-214,0 0 1,-1 6 534,1-5 1,4 5-2085,-4-6 0,-2 6 2229,3-5 0,-9-9 0,5-7 0</inkml:trace>
  <inkml:trace contextRef="#ctx0" brushRef="#br0" timeOffset="703">1883 1347 8297,'-27'-10'5814,"-3"10"-4535,6 12 1,1 3-1181,6 3 0,6-1 285,-1 0-384,1 0 0,-14 8 0,-2 2 0</inkml:trace>
  <inkml:trace contextRef="#ctx0" brushRef="#br0" timeOffset="1516">2454 448 8461,'8'-25'0,"-7"6"0,13-6 1744,-8 7-530,7 1 96,-3 0-381,7 7-661,-7 2 0,-3 18 118,-7 7 0,-2 8 144,-3 10 0,-5 5-281,-7 1 0,-1 5-31,1-6 1,0 6-59,0-5 0,5 5 69,1-6 1,1 0-206,-2-5 1,5-6-76,7 0 1,0-3-117,0 3 1,7-4 158,5-7 0,3-1-79,3 0 1,5-5 57,0-1 0,6-1-227,-6 1-427,0 5 462,-6-7 1,-7 9 3,-5-1 1,-5 0 11,-5 1 1,-13-1-185,-11 0 1,1 0 93,-7 1 1,4-1-98,-9 0 1,1-5-137,-1-1 1,4-1-312,-5 1 0,5-3-1064,1-8 1903,8 0 0,-5-15 0,5-4 0</inkml:trace>
  <inkml:trace contextRef="#ctx0" brushRef="#br1" timeOffset="1696">2592 534 9232,'0'-17'1835,"0"0"219,-7 7 1,8-5-1149,5 3 1,4 3-247,13-3 0,4 6-375,2-5 1,-3 7-191,3-2 1,-6 4-638,6 2 1,-6 0 395,6 0 1,-6 0-1724,6 0 1,-8 6 433,2 0 0,-6 7 1401,-5-1 1,3 3 0,-5 2 0</inkml:trace>
  <inkml:trace contextRef="#ctx0" brushRef="#br0" timeOffset="2151">3336 67 8445,'0'-17'0,"0"0"3437,-8 7-1715,6-5-1454,-5 13 1,1-4-34,0 12 1,-7 3-173,1 9 1,-3 5 41,-3 0 1,3 2-216,3-2 1,-1-4-408,7 4 0,0-4 390,6-1 0,8-3-670,4-3 1,11-5 237,6-7 0,5-2 97,6-3 0,-1-5 167,7-7 1,-2-3 49,2-3 1,-5 10-90,-12-4 366,3 3 853,-13-3-703,-1 7 1,-20 3 282,-16 7 0,-1 7-97,-10 5 0,-1 3 101,-11 3 1,7-1-196,-1 0 1,1 6-60,5 0 0,4 6-105,2-6 1,4 6-275,1-6 1,7 10-61,-1 1 0,3 1 118,-3 5 0,-1 2-121,7-1 0,-6 5-12,7-6 1,-3 1-7,2-7 1,4 1-8,-4-1 1,4-1-143,2-4 1,-5 2 90,-1-8 0,0 0-110,6-6 1,0-5-429,0-1 177,0-7 223,0 4 253,0-8 0,0-2-42,0-4 230,0-4 0,8-15 0,1-2 0</inkml:trace>
  <inkml:trace contextRef="#ctx0" brushRef="#br0" timeOffset="2746">3422 586 8445,'18'-17'0,"-1"1"225,0 5 1,0-4 414,1 3 1,5 4-153,0 3 1,0 3-201,-6 2 0,0 0 2,1 0 1,-1 2-50,0 3 0,-1 11 17,-5 7 0,3 2-64,-9-2 0,3 4-158,-2 7 1,-4 1-46,4-1 1,-4 1-170,-2 0 1,-6-1-213,0 1 1,-6-3 213,7-3 0,-9 2-85,3-8 0,-3 0 54,3-6 0,-5 1 55,5-1 1,1-2-51,-1-3 1,5-4-130,-6-8 0,1 0-13,-6 0 0,-1-2 128,1-4 1,0-6 241,-1-11 1,3 2-147,4-8 1,-5 1 361,5-7 1,3 6-47,2 0 1,4 6-179,2-6 1,0 8 64,0-2 1,8 4 12,3 2 1,-1-1 27,2 1 1,-1 2-23,6 3 0,-1 3-151,-5 3 139,5 4-204,-14-6 1,5 10 165,-7 4 1,-2-2 17,-3 7 0,-5 1 58,-7 5 0,5-1 177,1-5 0,1 4-125,-1-3 1,1 1 385,4-1-839,4 3 0,-5-11 65,7 8-195,7-8 1,3 3-184,7-7 226,0 0 0,1-7 46,-1-5 1,-5 2-32,-1-1 1,-7-1 480,2-5 0,-4 6-55,-2-1 421,0 0 0,-8 1-237,-4-1 1,3 9 451,-3-3 1,1 4-191,-7 2 0,1 8 38,0 3 0,0 6-97,-1 6 0,7-1 32,-1 6 0,8-5-294,-1 6 0,3-2-182,2 2 0,0 2-980,0-8 1,2 6 607,3-6 1,5 0-509,7-6 0,1-2-104,-1-3 1,2-4 959,4-8 0,4 0 0,8 0 0</inkml:trace>
  <inkml:trace contextRef="#ctx0" brushRef="#br0" timeOffset="2946">3993 846 14069,'17'0'427,"1"0"-2130,-1 0 1,-6 0 1702,1 0 0,-8 7 0,3 3 0</inkml:trace>
  <inkml:trace contextRef="#ctx0" brushRef="#br0" timeOffset="3075">3941 1174 8490,'-8'10'1204,"6"5"1666,-5-5-2251,7-1-1195,0-1-1954,7-8 2530,3 0 0,7-8 0,1-1 0</inkml:trace>
  <inkml:trace contextRef="#ctx0" brushRef="#br1" timeOffset="3730">4546 673 9865,'-17'0'-304,"0"0"2432,-1 0-559,9 0-387,1 0-574,8 0 1,2 0 103,4 0 1,9 0-218,8 0 1,8-2-474,-2-4 1,3-4 148,3-7 1,0 0-935,-1-1 0,1 1-1,-1 0 0,1 0-575,0-1 0,-9-5 577,-2 0 0,-5 0-278,-2 6 0,-7-6 642,-5 0 0,-3-2 112,-2 2 1,0 1 179,0-6 0,-2 7-109,-3-3 0,1 11 637,-8 2 0,7 5 5,-7-6 0,6 8 328,-5-1 1,5 3-313,-6 2 0,7 2 145,-7 3 1,1 5-79,-7 7 1,-1 1-93,-4-1 1,4 8 68,-4 4 1,-2 11 21,2 6 0,-8-2 269,2 2 0,4 1-103,2 4 1,2 1 35,-2 0 0,9-6-335,-3 0 1,9-7-280,-3 1 1,7-5-555,-2-6 1,10 1 387,2-7 0,7 0-243,-1-5 1,5-3-286,6-3 0,-2 1-642,8-7 1,-2 0 153,2-6 0,4-8-533,-5-4 1,11 3 1615,1-3 1,1 1-1,-7-7 1</inkml:trace>
  <inkml:trace contextRef="#ctx0" brushRef="#br0" timeOffset="4055">5290 724 8363,'-17'-7'3986,"7"5"-4132,2-6 422,8 8 0,0 2 563,0 4 1,0 3-645,0 9 1,-7-1-490,-5 0 1,3 8 334,-3 4 0,2 4 37,-1 1 0,1-5 99,4 0 0,5 0-33,-5 5 0,4-1 146,2-4 0,0 2-236,0-8 1,6 2-220,-1-2 144,9-4 1,-6 6-169,3-8 1,-1-1-88,-5-5 1,-3-1-68,4-4-96,-4-5 308,-2 7 1,-8-8-163,-3 0 1,-5 0 102,-1 0 1,-6 0-124,0 0 0,-2-6-120,2 1 1,4-9-374,-4 3 1,-2-3-224,2 3 1,-6-5 1028,6 5 0,-8-5 0,4-1 0</inkml:trace>
  <inkml:trace contextRef="#ctx0" brushRef="#br0" timeOffset="4184">5238 967 8363,'15'-18'0,"-3"1"0,5 0 2322,1-1 1,-1 1-652,6 0 0,-4 5-120,-2 1 0,3 1-1443,3-1 0,2-3-822,3 8 0,5 1 740,-4 5-26,4 0 0,-14 0 0,-4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3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206 571 8572,'17'-27'0,"-2"8"587,-3 7 0,5 9 835,0-3 1,1 4-841,5 2 0,-4 0 119,-2 0-1249,8 8 445,-5 1 0,-3 8-162,-11 1 0,-6 7-296,-6 4 0,-6 5 316,-11 7 1,-6 1-110,-11 4 1,2 2-187,-8-8 0,5 6 66,-5-5 1,10-3 824,1-9 0,8-4 13,10-8 0,5-1 262,1-5 1,7-1-251,-2-4 0,12-5-16,5 5 0,12-6-28,6-6 0,10-3-98,1-8 1,8-1-476,-2 1 1,-2 0 138,3-1 0,-9 1-863,2 0 1,-3 0 173,-3-1 1,-5 1-91,0 0 1,-2-3 288,2-3 1,-2 2-448,-4-8 1039,-4 1 0,6-15 0,-8-1 0</inkml:trace>
  <inkml:trace contextRef="#ctx0" brushRef="#br0" timeOffset="403">1053 156 8500,'27'-35'-294,"-4"1"991,-4 7 226,-1 2 0,-9 13 739,-3 1-1152,-4 7 0,-4-4-181,-4 8 17,4 8-286,-13-6 1,7 13-151,-3-3 0,-3 3 10,8 3 0,-5-7-744,5 1 681,0-1 0,8-1-166,4-4 1,9-5-52,8-1 0,8-1 95,-2-5 0,4 2-18,1-8 0,-5 7 124,0-7 38,-8 8 69,4-11 1,-13 13 256,-1-4-155,-7 4 1,-4 4 179,-12 4 0,-3 4 33,-2 7 1,-2 2-151,-5 4 0,5-2 16,-4 8 0,-2 0-111,2 6 1,0 1-117,6 4 1,0 5 46,-1 6 1,1 7-215,0 0 0,-1 15 114,1 2 1,2 5-160,3 1 1,-7 4 81,7-5 0,-7-3 130,8-2 1,-5-8 90,-1-9 0,5-4-28,1-20 1,7 3 30,-2-14 1,2-2-235,-1-9 10,3-5 181,-6-7 0,8-4-7,0-7 1,8-8-506,3-16 1,-1 1 558,1-1 0,1-7 0,5-2 0</inkml:trace>
  <inkml:trace contextRef="#ctx0" brushRef="#br0" timeOffset="994">1278 727 8449,'9'-18'90,"7"-5"129,-5 0 0,5 8 423,1 9 0,0-2-351,1 3 1,5-1-263,0 6 0,6 8 49,-6 3 1,0 6-193,-6 7 1,-7 2 106,-5 9 1,-3 0 117,-2-1 1,0 3-138,0 3 0,-7-2 19,-5 9 1,-3-9-97,-3 2 1,-5-1 115,0 1 0,-6-9-20,6 3 1,0-10-56,6-1 0,0-4-141,-1-2 1,1-7-104,0-5 1,0-3 93,-1-2 0,7-2-16,-1-3 1,8-7 83,-1-11 0,-3-4 47,2-7 1,2-3 19,10-3 1,-2 9 22,7-4 0,-5 12 606,6 0-280,-1 4-172,-1 2 0,-1 5 380,-3 1 0,-2 7 102,8-2-181,-9 4-303,5 2 0,-8 2-24,0 4 0,0-2 181,0 7-167,0 1 0,-2 5-91,-4 0 1,-1 1-138,-5-1 1,-1-5-2,7-1 1,-2-1 67,3 1-348,3 5 110,-6-7 209,8 1 1,0-1 12,0-3 43,0-4 1,6 4 42,0-12 0,5 2 160,-5-7 0,5-1-205,-5-5 1,6 0 11,-7-1 77,1 1-14,-6 0-21,0-1-16,0 9 0,-2 1-14,-4 8 0,3 2-496,-9 4 330,8 3 0,-5 9 110,3-1 0,4 0 10,-4 1 1,4-1-160,2 0 0,0-5 19,0-1 1,2-5-135,4 6 117,-4-9 28,13 5-161,-5-8 4,-1 0 356,7-8 0,1-1 0,10-9 0</inkml:trace>
  <inkml:trace contextRef="#ctx0" brushRef="#br0" timeOffset="1360">1278 986 7955,'-8'-17'-582,"6"5"1225,-4 1 1,5 5 428,1-6-139,0 1-297,0 1 106,0 3-622,0 7 109,0 0-351,7 7 0,-5-3-185,4 8-26,4-8 0,-7 9-427,9-7 1,-8 1-261,2-1 1,1-2 1019,-1 8 0,0-1 0,-6 6 0</inkml:trace>
  <inkml:trace contextRef="#ctx0" brushRef="#br0" timeOffset="1535">1036 1280 8453,'0'-17'279,"2"0"68,3-1 1,13 7-195,11-1 0,3-5 118,3-6 0,-1 0-364,1 5 1,-2 1-319,-5 0 1,1 5-1020,-11 1 573,3 7 857,-12-4 0,1 16 0,-2 2 0</inkml:trace>
  <inkml:trace contextRef="#ctx0" brushRef="#br0" timeOffset="1744">1226 969 8364,'0'-12'0,"0"1"836,0 7 0,-2-4 295,-4 8-1209,4 0 1,-5 8 147,7 3 1,0 7-185,0 5 0,-6 2 82,0 4 1,-2 1 19,3-7 0,3 12-89,-4-6 0,2 7-373,-2-7 1,4-4-54,-3-2 1,5-6-254,5-5 1,5 1 779,7-7 0,8-8 0,2-7 0</inkml:trace>
  <inkml:trace contextRef="#ctx0" brushRef="#br0" timeOffset="2036">1970 467 8440,'0'-17'1240,"0"0"-1035,0 7 1,2 2 208,3 8-569,-3 0 1,12 8 94,-9 4 1,1 9 306,-6 2 1,0 8-143,0-3 1,0 11 46,0 1 0,6 1-53,0-7 0,7 5 12,-1-5 0,-3 8 41,3-13 0,-1 6 47,7-12 0,-3 6-63,-3-6 0,1 0-1,-7-6 0,1 0 169,-1 1 1,-4-1-125,4 0 1,-6 2-283,-6 5 0,0-5-46,-11 4 0,4-4-218,-10-2 1,1 1-87,-1-1 1,2-6-278,-8 1 0,6-8-376,-5 2 1,6-6 1104,-1-6 0,-4-11 0,1-10 0</inkml:trace>
  <inkml:trace contextRef="#ctx0" brushRef="#br0" timeOffset="2182">2212 519 10236,'9'-17'832,"7"7"-471,-5 5 1,1-3-311,5 2 1,-4-5-488,11 5 0,-3 0-151,2 6 0,-10 0-511,4 0 0,-5 8-122,0 3 1220,-5 5 0,-7 1 0,0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5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11371,'18'0'868,"-1"0"-521,0 0 1,6-2-217,0-4 1,8-3 14,-2-9 0,-2 1-108,2 0 0,-2-1 6,1 1 1,-1 0-166,-4-1 1,-5 1-23,-1 0 1,0 2-257,-5 3 1,-5-3 62,-1 3 1,-4-5 100,-2-6 1,0 4 213,0-5 1,-6 0-3,1 0 0,-7 1 148,6 6 0,-5 0 67,5 0 116,-7 7 1,3 2 98,-7 8 0,5 0-131,1 0 1,5 0 173,-6 0 1,1 2-124,-7 4 1,1 4 72,0 7 1,0 6-66,-1 0 0,1 8-105,0-3 1,5 5 19,1 2 1,5-1 103,-6 1 0,9-1 37,-3 1 0,4 0-82,2-1 0,0 1-44,0-1 1,8-5-48,3 0 0,4-8-435,3 2 0,7-5-3,4-7 1,3-3-220,3-8 0,-1 0-231,1 0 0,-2 0-795,-5 0 0,3 0 312,-8 0 1,6-6-271,-6 0 1,6-5 1422,-6 5 0,0-8 0,-6 5 0</inkml:trace>
  <inkml:trace contextRef="#ctx0" brushRef="#br0" timeOffset="255">969 433 12094,'0'-10'2172,"0"2"0,0 10-1126,0 4 0,2-2-215,3 7 1,-3 9 376,4 8 0,-4 5-417,-2 2 1,0-7-1254,0 1 1,0-2-1239,0 2 1,0 2 1211,0-8 488,8 8 0,1-12 0,9 6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53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9156,'-10'0'437,"2"0"-209,8 0 9602,0 0-8967,0 8-436,-7-6-10,5 13-114,-6-5-137,8 7 0,-2 0-2,-4 0 0,4 3 62,-3 3 1,3-2-44,2 8 1,0-6 41,0 5 0,-2 1 30,-4 6 0,4-1 71,-4 1 0,5 0-76,1-1 1,-6 1 28,0-1 1,0-5-80,6 0 1,0-2 0,0 2 0,-2 2 56,-3-8 1,3 2-26,-4-2 1,4-4-37,2 4 0,0-4 248,0-2-446,0 1 116,-8-1-953,6 0-227,-5-7-708,7-2 813,0-8 0,0-2-692,0-4 0,0 2 753,0-7 1,2-1-171,3-5 0,-1-6-1020,8 0 1,1-2 348,10 2 1741,-4 3 0,14-12 0,-6 5 0</inkml:trace>
  <inkml:trace contextRef="#ctx0" brushRef="#br0" timeOffset="350">934 157 7742,'-9'0'2778,"-1"0"-1558,4 0-653,-3 7 1,-8 3 146,-1 7 0,7-5-299,-1-1 1,1 1-109,-7 5 0,-3 6-98,4 0 0,-10 0 0,10-6 0,-6 8-176,0 4 0,3-4 80,-3-2 0,4 2-252,2-2 1,0 2-557,-1-2-1036,1-3 621,0 5-566,7-8 927,2-8 749,16-9 0,2-17 0,7-10 0</inkml:trace>
  <inkml:trace contextRef="#ctx0" brushRef="#br0" timeOffset="590">571 260 7747,'-5'-11'831,"-1"-1"-675,-8 1 0,12-1 2,-3 1 1,1 7 608,-2-2-218,4 4 1,-4 4 264,12 4 0,4 5-299,7 12 0,2-1 243,4 6 1,-4 1-273,5 6 1,-5-1-49,-2 1 0,0-6-295,1 0 0,-1-8-194,0 2 1,1-4-314,-1-2 1,-6-1-652,1-5 1,-1 3-2814,7-9 3828,7 1 0,-6-6 0,6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0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35 346 7902,'-10'0'1447,"-5"0"0,13 2-570,-4 4-456,4-4 0,10 5 174,3-7 1,5 0 12,1 0-358,0 0 0,3 0-206,3 0 1,-2-7-190,8-5 1,-1-3 116,7-3 1,-6-1-31,0-4 1,-2 4-492,1-4 0,-3-2 254,-7 2 1,-3 0-221,-3 6 1,-5-1 246,-7 1 1,0 5 154,0 1 1,-7-1-166,-5-5 272,-3 0 0,-3 5 97,1 1 414,0 7 234,-1-4-284,1 8-30,0 0 1,2 2-103,3 4 0,-3-2 9,3 7 1,-1 8-57,1 10 1,-1 4 56,7 2 1,-6 1-2,7 4 1,-1-1 151,6 7 1,-6-8 13,0 3 1,1 1-152,5-2 1,7-5-363,5-6 0,3-8-150,2 2 1,1-4-190,-1-2 0,0-1 172,1-5 1,5-3-255,0-8 0,6 6-298,-6 0 0,7-3-757,-1-8 0,-2 1-1579,2-8 3070,-8 1 0,12-7 0,-6 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00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7610,'0'-11'137,"0"-1"1790,-8 8-970,6-3-609,-5 7 0,1 7 141,0 5 1,-5 3 187,5 3 1,-8 6-158,3 5 0,3-2 21,2 2 0,-1-6-455,1 6 0,0-6 83,6 6 1,2-2-121,4 2 0,4 1-29,7-7 1,2 0-113,4-5 1,-4-1 82,4 0 0,2 1-200,-2-1 0,0 0-99,-5 0 152,-9 1 1,-1-1-58,-8 0 197,0 1 0,-2-1-145,-4 0 0,-3-1 90,-9-5 0,-5 3-639,0-9 1,0 7-91,6-6 0,-2-1-331,-4-5 1,4-9 354,-5-9 776,13 1 0,-4-16 0,5 7 0</inkml:trace>
  <inkml:trace contextRef="#ctx0" brushRef="#br0" timeOffset="186">208 191 7828,'10'-8'668,"5"0"201,-3-3 1,9 1-358,2 5 0,8-3 60,-2-4 0,-2-3-95,1 3 0,-1 5 32,2 1 1,-2-2-476,-4 3 1,-9-3 59,3 2 1,-4 4-1298,5-4 0,-7 5 1203,1 1 0,-8 7 0,3 3 0</inkml:trace>
  <inkml:trace contextRef="#ctx0" brushRef="#br0" timeOffset="571">1160 139 7867,'9'-8'1494,"-1"6"-912,-8-5 0,0 9-164,0 3 0,-2-1 539,-4 8 1,2 1-264,-7 10 1,1-2 145,-1 8 0,-5-2-461,5 2 1,-5 4-164,-1-5 0,0-1-348,0 2 1,-1-8-461,1 2 0,0 2-139,-1-2 0,3 6 447,3-6 0,-1 0-1636,7-5 1,-5-7-601,5 1 2520,0-9 0,-2 5 0,-1-8 0</inkml:trace>
  <inkml:trace contextRef="#ctx0" brushRef="#br0" timeOffset="771">866 346 7867,'-10'0'1238,"2"0"0,22 8 13,3 4 1,-2-3-279,-3 3 1,-1-1-36,7 7 0,-7-1-643,1 0 0,-3 1-246,3-1 1,1 0-78,-7 0 0,8 1-460,-3-1-1459,5 0 1,7-1 1946,0-5 0,7 5 0,-3-7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7:59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8167,'-10'-8'691,"2"6"1,8-8-460,0 5 676,0 3-562,0-14 0,2 14 112,4-3-81,-4-5-53,13 8-72,-5-6 0,1 3 305,1-1-65,-8 0-246,11 6 1,-5 0 97,7 0 1,-5 0-95,-1 0 0,1 0 0,5 0 0,0 0-10,1 0 1,-1-2-28,0-4 1,6 4-48,0-3 0,8 3 26,-2 2 0,3 0-57,3 0 0,0 0-128,-1 0 1,-1 6-179,-4-1 1,3 1 100,-3-6 1,-4 2-3,-2 4 0,-4-4-133,-1 3 0,-1-3-534,0-2-101,-7 0-482,5 0-854,-13 0 1011,6 0-166,-8 0 0,-8 6 1331,-3 0 0,-12 7 0,-4-3 0</inkml:trace>
  <inkml:trace contextRef="#ctx0" brushRef="#br0" timeOffset="228">467 18 7851,'-2'-10'3364,"-3"4"-2139,3 4-544,-6 2 0,2 8 291,0 4 1,1 9-380,5 2 1,-6 8 73,0-3 0,0 3-545,6-2 1,-5 4-470,-1-5 1,0-1-895,6 2 0,0-8 830,0 2 0,6-3-704,0-3 0,7 0-7,-1 0 1122,11-7 0,-4 5 0,6-5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1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11230,'-8'10'1802,"-3"5"-895,-12-3-476,4 11-399,-14-4 1,6 6-352,-8-8 1,-5 6-202,0 0 1,1 2-1587,11-2 2106,3-4 0,0 6 0,-2-7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50 8002,'-18'0'1650,"1"0"-1659,7 0 0,-3 2-522,7 4 0,-7 6 1628,1 11-670,5-4 1,-7 13-63,8-3 1,1 10 104,5 1 1,0 0-271,0-5 1,2-2-173,3-5 0,5 3-255,7-8 0,0 0 233,1-5 1,-1-1-787,0 0 0,1-5 31,-1-1 1,0-7-259,1 2 0,-1-4 1007,0-2 0,0-8 0,1-1 0</inkml:trace>
  <inkml:trace contextRef="#ctx0" brushRef="#br0" timeOffset="216">485 154 8002,'17'0'0,"0"0"0,1 6 865,-1 0 1,6-1-402,0-5 1,2 2 571,-2 4 1,-2 2-199,8 3 1,-2 5 26,2-5 0,3 10-575,-3 2 0,-2 2-375,2-2 1,-8-3 52,2 3 1,-4 2-111,-1-2 0,-3 2-962,-3-2 0,1-4 556,-7 4 1,5-4-1059,-5-1 0,0-7-624,-6 1 2230,0-9 0,0 5 0,0-8 0</inkml:trace>
  <inkml:trace contextRef="#ctx0" brushRef="#br0" timeOffset="397">1021 171 8002,'-12'0'2908,"1"0"1,-1 6-2307,-5 0 0,0 7-219,-1-1 0,-1 5-552,-4 6 0,2-2-294,-8 8 0,8-8-649,-2 2 0,4 2 646,2-2 0,5 0-806,0-5-864,9-1 2136,-5 0 0,8 1 0,0-1 0</inkml:trace>
  <inkml:trace contextRef="#ctx0" brushRef="#br0" timeOffset="613">1419 33 7997,'17'-17'0,"0"7"1598,1 4 0,5 6-691,0 6 0,2 4 555,-2 7 0,-4 6-594,4 0 0,-4 8-233,-2-2 0,-1 3-723,-5 3 0,-3 0-763,-8-1 0,0 8 358,0 5 1,-10-3-1109,-7 2 1601,-8 0 0,-9 6 0,-1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0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10071,'7'-10'1318,"3"3"1,5 5-846,-3-4 1,3 4 81,-3-4-392,3 4 1,2 2 94,1 0 0,-7 0 108,1 0 0,-3 2-67,3 4 0,1-2-81,-7 7 0,6-5 40,-7 6 1,1-1-41,-6 7 0,6-7-113,0 1 29,0-1-212,-6 6 0,0 1 8,0-1 1,-2-5-109,-4-1 0,2 1-2,-8 5 1,1-4 40,-6 5 0,-3-11 126,-3 11 0,4-5-34,-4 4 1,4 1 627,2-1 0,5-6-95,1 1 1,7-6 627,-2 5-556,4-7-343,2 4 1,8-6-153,3 4 0,7-5 100,5 5 0,3-4-484,9-2 0,0-8-393,-1-3 0,1 1-679,-1-1 1,7-1 839,-1-5 0,0 5 553,-5 1 0,7-1 0,3-5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08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18 278 8397,'-9'0'885,"1"0"0,8-2 165,0-4-187,0 4-498,8-6 1,-3 8-56,13 0 1,-5 0 10,10 0 1,4 0-37,2 0 0,-2 0 54,2 0 1,-1 0-257,7 0 1,0-5 115,-1-1 0,-1 0-508,-4 6 0,1 0-177,-6 0 1,4 0-1452,-5 0 823,0 0-470,-5 0 51,-1 0 1533,-7 0 0,-10-8 0,-10-1 0</inkml:trace>
  <inkml:trace contextRef="#ctx0" brushRef="#br0" timeOffset="222">399 18 7899,'-18'-9'536,"7"1"-47,-1 8 802,9 0-506,-5 0 0,8 8-281,0 3 0,0 5 247,0 1 0,0 8-397,0 4 0,0 1-277,0-1 0,0 2-103,0-8 1,0 6-305,0-6 1,0 6 345,0-6-16,8 0 0,1-6 0,8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0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105 105 7858,'0'-12'282,"0"1"1,-8 7 294,-4-2 1,3 4 738,-3 2 0,6 2 124,-5 4-922,-1-4 1,-3 13-143,4-3 1,3 3-279,8 2 0,0 1 6,0-1 0,0 6-77,0 0 1,6 6 146,-1-6 0,9 6-116,-3-6 0,5-6-131,1-6 0,2-1 10,4 2 1,-4-5-32,5-7 0,1 0 89,-2 0 0,2-2-173,-2-3 1,-4-7 22,4-11 1,-4 4-12,-2-4 1,-7-2 308,-4 2 1,1-2 243,-1 2 1,0 3-26,-6-3 0,-8-2-105,-3 2 1,-5-5 352,-1 5 0,0-1-170,0 7 0,-1 8 72,1 3 0,-6 4-327,0 2-554,0 0 1,5 8-373,1 3 0,6 4-901,-1 3 1,8-1 760,-1 0 881,10 1 0,5-1 0,7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1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9060,'0'-10'3101,"0"2"-2319,0 8 856,0 0-1117,-7 8 0,3 4 229,-8 11 1,6-2-388,-5 8 1,1-6-170,-1 5 1,-5-5-321,5 6 0,-3-8-416,3 2 0,-3 2-726,9-1 955,-9-1 0,12-6-3444,-3 0 1725,3-7 77,2-3 1955,0-7 0,0 8 0,0 2 0</inkml:trace>
  <inkml:trace contextRef="#ctx0" brushRef="#br0" timeOffset="216">53 104 7794,'-12'-17'0,"1"-1"0,5 9 1640,-5 3-615,7-4-272,-4 9 0,10-7-92,4 8 0,3 2 92,9 4 0,-1 3-342,0 8 0,6 1-166,0-1 1,0 6-394,-5 0 0,-1 0 170,0-5 1,1-1-1198,-1 0 1,0-2 305,0-3 869,1 3 0,-1-5 0,0 7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0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7806,'-10'0'-907,"0"0"778,5 0 129,3 0-138,-6 0-310,8-8 399,0-2 0,2-1-52,4-1 66,-4 8 6,13-3 145,-13 7-150,6 0 0,-16 0 34,-4 0 0,-3 7 0,-2 3 0</inkml:trace>
  <inkml:trace contextRef="#ctx0" brushRef="#br0" timeOffset="245">35 35 7020,'0'-10'1657,"0"1"-976,0 3-199,0 4 390,0-6-408,0 8 276,0 0 1,0 8-270,0 4 1,0 3 192,0 2 0,0 6-175,0 0 1,0 6 36,0-6 1,0 8-207,0-2 1,-2-4-114,-4-2 1,4 2-336,-4-2 0,3 0-528,-3-6-51,4 1 0,-6-1-38,8 0 1,0-5-812,0-1 1,0-5 567,0 6 1,2-9-996,4 3 1983,3-4 0,9-2 0,-1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18 571 7850,'-10'0'1405,"3"0"0,9-2-729,3-4 0,5 4-192,7-4 1,1-3-284,-1-3 1,2-3-181,4-2 0,-2-1 30,8 1 0,-2-6-235,2 0 1,2-2-237,-8 2 1,0 4 262,-6-4 1,-2 1-104,-3-1 0,1 4 75,-7-4 1,0 4 36,-6 2 0,-2-6 85,-4-1 0,-3 1 187,-9 6 1,3 0-79,3 0 1,-3-1 155,3 1 0,-3 2 34,-2 3 0,0 4-67,-1 8 1,7-5 91,-1-1 1,1 0 24,-7 6 0,7 2-82,-1 4 1,3 3 16,-3 9 1,-3 1 103,3 4 1,-1 2-13,1 4 1,3 9 44,3-3 0,4 3 116,-4-3 1,4 5-98,2 0 0,0 1-57,0-7 1,6 1-168,0 0 0,7-9-92,-1-2 0,3 0-202,2 0 0,3-7-489,3-6 1,2-1-5,4 2 0,3 1-701,-3-7 0,-2-1-554,2-5 1,-6 0 1888,6 0 0,-1 0 0,7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3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7535,'0'-10'3484,"8"3"-1551,-6 7-891,13 0-855,-13 0 0,11 1-191,-7 5 0,6-2-289,-7 8 1,1-7 179,-6 7 0,6-1-12,0 7 1,-1-1 113,-5 0 0,0 1-160,0-1 1,0 6 516,0 0 1,2 2-162,4-2 1,-2-4 88,8 4 1,-7-4 65,7-1 1,-3 5 67,3 0 1,-4 0-39,-8-6 0,0-5-20,0-1 1,0 1-153,0 5-306,0 0 0,-8-1-531,-4-5 1,-3 3 401,-2-8 0,-1-1-1202,1-5 425,0 0 1,1-2-1844,5-3 2857,3-5 0,8-23 0,0-3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2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8234,'-10'0'-1341,"-5"0"1133,13 0 1,-11-2 207,7-4 1,-2 4 13,2-4-5,5 4 5,-7-5-4,8 5 0,0-8 15,0 4 51,0 4-69,0-5-30,0-1 1,0 4 9,0-7 4,0 7 0,2-10 41,4 9 1,-5-3 0,5 2 0,-2 2 329,2-7 0,-4 5-114,4-5 1,1 5 862,-1-6-366,0 8-32,1-11 1,-3 13 438,8-4-677,-8 4 1,9 4 15,-7 4 0,5 4 231,-5 7 1,6 6-223,-7 0 0,7 8 7,-6-2 1,0-2-347,-6 1 1,5-5 31,1 6 0,0-8-490,-6 2 1,0-3 176,0-3 1,6 0-364,-1 1 74,1-9 0,-6 1-1345,0-4 1297,0-5 1,6 5-332,0-12 463,-1-3 0,3-10 57,4-4 0,-3 1-123,3-6 0,1 1 163,10-2 0,-2-2 30,8 8 0,2 0 94,9 6 1,-3 7 144,3 4 0,-3 4-204,-3 2 0,-1 8-107,-4 4 0,-4 3 1825,-8 2 0,0 8-744,1 4 0,-9 2 478,-3-2 1,-4 3-462,-2-3 0,0-2-204,0 2 1,0-8-341,0 2 0,0-4 134,0-1-620,0-1 1,8-2-549,3-3 1,14-4-1714,10-8 0,17-2 2463,17-4 0,8-11 0,9-10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2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10986,'17'-6'1145,"0"0"0,6 0-689,0 6 0,2 0-178,-1 0 0,-5 0-204,4 0 0,-4 0-138,-2 0 1,-5 0-356,-1 0 0,-1 2-44,2 4-126,3-4 1,-13 7 338,4-3 0,-5-2 250,-1 8 0,0-1 0,0 6 0</inkml:trace>
  <inkml:trace contextRef="#ctx0" brushRef="#br0" timeOffset="165">53 242 7941,'-18'8'1470,"1"-6"-1009,7 6 1,5-8 162,10 0 1,7 0 30,11 0 59,-4 0-364,22 0 1,-3 0-273,20 0 1,-3 0 47,9 0 0,-1 0-1223,6 0 0,-1-6 1097,-5 0 0,-3 0 0,-8 6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87 485 8636,'11'-2'267,"1"-4"0,1 3 333,10-9 1,-3 6-532,3-5 0,-4 5 42,-2-6 0,6 3-198,0-3 0,0-3 27,-5 3 1,-1-3 55,0-2 1,-1 5 49,-5 1 1,3-1-144,-9-5 0,1-2-9,-6-4 0,0 3 57,0-3 1,0 4-17,0 2 70,0-8 0,-2 6 136,-3-4-4,3 3-61,-14 3 1,9 6 143,-5-1 46,-3 8 1,5-9 39,-7 7 1,5 0-77,1 6 0,5-2 399,-6-3-39,1 3-209,-6-6 1,-1 10-70,1 4 0,0 5-47,-1 12 0,1-2 43,0 8 1,-6 6 113,0 5 1,0 8 297,5-2 0,3 4-270,3 2 0,-1 4-75,7-4 1,0 1-534,6-12 1,8-1-476,4-5 0,11-1 263,6 1 0,11-8-378,6-4 0,10-4-399,1-2 0,9-7 1147,-3-4 0,4 3 0,3 1 0</inkml:trace>
  <inkml:trace contextRef="#ctx0" brushRef="#br0" timeOffset="1038">1003 641 7746,'10'-10'638,"-2"2"342,-8 1-417,0 5 0,-2-8-1,-4 4 0,2 5 137,-7-5 0,5 4 179,-6 2-486,1 8 1,-5 3-165,5 12 1,3-2 12,8 8 0,0-2-171,0 2 0,0 3 83,0-3 1,2 4-77,4 2 1,-2-7 90,7 1 1,-5-6-397,6 6 1,-9-8-94,3 2 0,-4-4-224,-2-1 1,0-1-61,0 0-216,0 1 411,-8-1 1,-1-6 79,-8 1 1,-1-8-24,1 2 1,-6-4 85,0-2 0,0-2-218,6-4 1,-7 2-136,1-8 0,6 1-578,6-6 1198,-1-1 0,-5-14 0,-1-5 0</inkml:trace>
  <inkml:trace contextRef="#ctx0" brushRef="#br0" timeOffset="1181">986 641 7746,'25'0'0,"2"0"1345,8 0 1,-1-6-607,1 0 0,-1 0-245,1 6 0,-6 0-227,0 0 0,-6 0-242,5 0 0,-4 0-516,4 0 1,-5 0 490,6 0 0,-8 8 0,4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59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7720,'-9'-7'-156,"1"3"567,8-8 284,0 9-39,0-13-308,0 7 0,0-3-132,0 0 1,2 7-24,4-7 1,-3 6 52,9-5 1,-6 5 110,5-5 1,-5 5-117,5-6 0,-5 8 228,6-1-178,-8-5-146,11 8 0,-11-6-113,7 8 1,-7 2 85,2 4 0,-2 4 2,2 7 0,-5 0-173,5 1 1,2-1-265,-2 0 1,5 1-391,-5-1 1,6 0 343,-7 0 1,9 1-778,-3-1 0,5 0-4,1 1 1144,-7-9 0,13 7 0,-4-7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7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 11827,'-11'0'1069,"-1"0"0,-1 13-665,-10 5 0,-4 10 28,-8 1 0,1 4-346,-1 1 0,0 1 14,1 0 0,1-3-838,4-3 1,10 2-160,8-8 0,7 0-653,-2-6 1,6-5 532,6-1 1017,3-7 0,16 4 0,2-8 0</inkml:trace>
  <inkml:trace contextRef="#ctx0" brushRef="#br0" timeOffset="179">155 70 7772,'-18'0'0,"9"-8"0,-1 6 1713,4-3-672,4 3 784,2 2-1115,10 7 0,7 5 10,1 11 0,-3-4-379,-3 4 1,3 2-266,-4-2 0,3 2 230,-3-2-1496,5-4 920,-7 6 1,9-1 269,-1-1 0,8 7 0,2-3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6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7819,'-17'-17'3438,"0"0"-1139,7 7-2302,2 3 38,8 7 40,8 0 665,-6 0-48,6 0 0,-16 15-390,-4 8 1,3 8-285,-3 3 0,6 9 47,-5 3 1,7-2-130,-2 2 1,-1 0-222,1 6 0,0-6 251,6 0 1,2-7-225,4 1 1,-2-3 7,7-3 0,-1-1-151,1-4 1,3 1 226,-8-7 1,-1 1 327,-5-7-139,0 0 0,-7 0 140,-5 1 1,-5-9-435,-6-3 0,4-2 76,-5 2 1,-1-4-452,2 3 306,0-10-304,-2-5 0,6-9-697,-4-4 0,10-6 1349,1-11 0,8-5 0,-3-7 0</inkml:trace>
  <inkml:trace contextRef="#ctx0" brushRef="#br0" timeOffset="133">416 174 7819,'23'-12'308,"0"0"0,8 9 293,-3-3 1,5 4-374,2 2 0,-1 0 277,1 0 1,-6 0-277,-1 0 0,-6 0-128,1 0 0,-4 0-915,-2 0 0,0 2 814,1 4 0,-1 3 0,0 9 0</inkml:trace>
  <inkml:trace contextRef="#ctx0" brushRef="#br0" timeOffset="489">1038 381 7773,'-25'0'1003,"-4"0"1,4-6-265,2 1 1,4-1 135,2 6 1,0 6-362,-1-1 1,7 9 77,-1-3 0,3 7-90,-3 5 1,-1-2 62,7 8 0,0-1-415,6 7 0,8-8 66,3-4 1,10 0-467,3-6 0,6 3-99,-1-15 1,2 7-350,-2-6 0,3-1 134,-3-5 1,2-2-464,-2-3 0,-2-5 481,-4-7 0,-10-1 95,4 1 0,-9-2 351,4-4 1,-9 4-63,3-4 1,-13-2 417,-11 2 0,1-6 35,-6 6 1,-4-4 287,-2 10 0,-3-3-288,-3 15 354,8-1-373,-6 6 1,14 0-476,-4 0 0,4 2-1900,2 3 257,-1 5 1846,9 15 0,9-6 0,9 6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11301,'18'0'1835,"-1"0"-1357,0 0 0,8 0-163,4 0 1,4 6 618,1 0-557,1 0 1,1-6-396,5 0 1,-5 0 65,5 0 0,-5 0-1172,-1 0 0,-7 0 343,1 0 0,-8 0-1154,2 0 1935,-3 0 0,-3 0 0,0 0 0</inkml:trace>
  <inkml:trace contextRef="#ctx0" brushRef="#br0" timeOffset="183">467 18 7852,'-7'-10'2727,"-5"5"-2256,4 3 1,-7 2 194,3 0 0,3 7 481,-3 5 1,1 3-524,-7 3 0,-1 7 148,-4 3 0,4 5-359,-4 2 1,9-7-189,3 1 1,7 0-405,-2 6 1,4-3-518,2-3 0,0 2-97,0-8 1,2 6-941,4-6 1,6 0 1732,11-6 0,4 1 0,7-1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1 448 7822,'0'-10'1704,"9"2"-981,9 8 1,1-2 261,10-3 0,0 1-419,5-8 1,7 7 78,-1-7 0,0 1-466,-5-7 1,-1 1-385,1 0 1,-6-1-273,0 1 441,-8 0 1,4-1-218,-8 1 1,-2 0-379,-3 0 1,-4-1 58,-8 1 0,0 0 173,0-1 1,-8-1 311,-4-4 0,3 4-192,-3-4 1,-1 6 909,-10 5 1,4 2-179,-5 5 0,0 3 45,0-4 1,-6 12 71,1 5 0,2 12 381,-2 6 1,2-2-108,-2 2 1,-1 5-376,7 7 1,0-1 42,5-5 1,9-1-142,3 1 0,4-6-178,2 0 1,13-3-24,5 3 0,12-4-53,5-7 1,4-1-258,12 0 0,-8-5-465,9-1 0,-4-7-1593,3 2 0,1-4 1015,0-2 1,-6 0-2564,0 0 3746,-7 0 0,3-8 0,-7-2 0</inkml:trace>
  <inkml:trace contextRef="#ctx0" brushRef="#br0" timeOffset="283">1125 396 7822,'0'-17'1232,"0"7"-253,0-5 1548,0 13-1879,0-6 1,0 10 690,0 4 0,-8 3-568,-3 9 0,1 5-259,-1 0 1,5 7-281,-6-1 1,6-2-161,-5 2 0,7-6-72,-2 6 1,4-6-248,2 6 1,8-8-530,4 2 1,-1-4 387,6-2 0,-3-7-688,9-4 1,4 1 314,2-1 1,-2 0 261,1-6 1,-5 0 91,6 0 1,-8-2-132,2-4 0,-3-1 106,-3-5 1,0-3-150,1 3 1,-7 3-918,1-3 1498,-1 1 0,-1-7 0,-3 1 0</inkml:trace>
  <inkml:trace contextRef="#ctx0" brushRef="#br0" timeOffset="449">1384 379 7816,'-17'5'0,"0"1"2208,7 0 0,-3 2-834,7 3 1,-6-1-407,7 1 1,-9 3 195,3 9 0,-5-4 798,-1 4 0,2-2-1410,3 2 1,-3 2-460,3 4 1,4-2-1835,3-4 0,-3-4 1066,2 4 1,0 2-4520,6-2 5194,0 0 0,0 2 0,0 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18 319 10215,'-10'0'-709,"22"0"2011,11 0 1,4 0-451,-10 0 1,0 0-326,1 0 0,-1 6-411,0 0 0,1 5-371,-1-5 1,-8 7 37,-3-1 0,-4 3-216,-2 3 0,-8 7 239,-3 3 1,-12 5 38,-6 2 1,2-1 418,-2 1 0,8-6 127,-2-1 1,6-6 222,5 1 0,5-10-365,7-1 1,2-9 52,3 3 0,7-4-161,11-2 0,6-2-130,11-4 0,-1-5-1632,7-12 1,2 2 808,9-8 1,-3 2 811,4-2 0,-4-11 0,-3 3 0</inkml:trace>
  <inkml:trace contextRef="#ctx0" brushRef="#br0" timeOffset="265">934 8 7800,'-17'-8'1172,"8"8"219,3 0 1,2 2-845,-2 10 0,4-7-115,-4 7 0,3 1 782,-3 10-595,4-3-309,-6 12 0,8-5-311,0 8 1,0 1-95,0 5 1,0-5 6,0 4 0,0-1 66,0 1 0,0-3-163,0 3 1,6-3-109,0-3 1,0-1 102,-6-4 1,0 1-418,0-6 0,0 4 219,0-5 1,-2-1-210,-4-11 1,-4 4 32,-7-3 0,-2 1-121,-4-1 0,-2-4 38,-4-8 0,-2 0-621,8 0 1268,-8 0 0,4-16 0,-7-3 0</inkml:trace>
  <inkml:trace contextRef="#ctx0" brushRef="#br0" timeOffset="405">969 233 7800,'25'-10'0,"-4"-3"137,8 7 1,-6-6 80,6 7 1,0-3 893,5 2 0,-5 2-487,0-7 1,-8 7-304,2-2 1,4 4-57,2 2-45,-4 0-221,7 0 0,-5-8 0,8-1 0</inkml:trace>
  <inkml:trace contextRef="#ctx0" brushRef="#br0" timeOffset="732">2041 233 7843,'-17'0'1305,"0"0"1,5 5-483,1 1 0,5 2-245,-6-2 1,-5 3 138,-6 9 1,-8 5 298,2 0 0,-3 2-749,-3-2-210,1-4 0,7 12-109,4-8 1,3 2-359,3-2 1,2-4-1343,3 4 0,3-4 120,3-1 1632,4-1 0,-6 0 0,8 0 0</inkml:trace>
  <inkml:trace contextRef="#ctx0" brushRef="#br0" timeOffset="909">1678 302 11655,'0'11'1084,"0"1"0,0 5-440,0 6 1,2 2-19,4-2 1,3-4 178,9 5 1,-1 1-1216,0-2 0,1 0 325,-1-6 1,6 0-1678,0 1 1,8-7 1761,-3 1 0,5-1 0,2 6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1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9432,'11'0'1199,"13"0"0,10 0-683,1 0 0,5-6-294,0 0 1,3-7-130,-3 1 1,-3 4-271,3 3 1,-9-3-506,-3 2 1,-12 0-702,1 6 771,-3-7 612,-5 5 0,-9-6 0,-9 8 0</inkml:trace>
  <inkml:trace contextRef="#ctx0" brushRef="#br0" timeOffset="187">243 35 7814,'-10'-12'-199,"5"1"2226,-5 7-619,8-4-461,-6 16 1,7 2-273,-5 7 1,4 0 228,-4 0 0,2 7-380,-2-1 0,5 5-189,-5-5 1,4 1-587,2-7 1,0 0-280,0 0 1,0 6-568,0 1 1,0-7 99,0-6 0,0 1-2572,0 5 3569,8-7 0,1 5 0,8-5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1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7991,'17'0'0,"0"0"2120,0 0-1359,8 0 0,-5-1-1070,3-5 1,-4 4 193,-2-4 1,0 4-618,1 2 732,7 0 0,-6-8 0,6-1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1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7897,'-18'-7'3160,"9"5"-2294,1-6 1,10 8-1275,4 0-1556,-4 0 1964,5 0 0,1-8 0,2-1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0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7991,'0'-10'4375,"0"2"-3232,8 8-610,-6 0 0,11 8 939,-7 4-1117,0 3 0,-6 8-281,0 0 1,0 2-244,0-2 1,0-4-479,0 4 0,2 2-810,3-2 0,-3 1 418,4-7 0,-4-6-1229,-2 1 1486,8-8 465,1 3 147,9-14 1,-1-5-48,0-11 0,2-4 56,4-7 0,-1-1 344,6 0 0,1 3-254,6 3 1,-1-2 629,1 8 1,1 2-266,5 10 0,-5-3 549,5 8 1,-7 1-254,-5 5 1,2 0-94,-8 0 1,0 1-138,-6 5 0,-1-2-114,-5 8 1,-3-1-441,-8 6 0,0 3 223,0 3 1,-8-2-623,-3 8 0,-11-1 148,-1 7 1,-7-8-57,1-4 0,-2-4 261,2-1 1,-1-3 27,7-4 0,-1-3 71,7-8 1,0 0 458,0 0 359,7 0-532,-5-8 1,15 1-10,0-5 1,3-1-87,15 7 0,-5-7-19,10 1 1,-4 2 18,-1-1 0,-1 5-22,0-5 1,1 5-11,-1-6 0,-6 8-10,1-1 1,-8 1-779,2-2 320,-5 4-998,-1-6 1448,-7 8 0,-3-7 0,-7-3 0</inkml:trace>
  <inkml:trace contextRef="#ctx0" brushRef="#br0" timeOffset="166">450 554 7991,'0'-9'0,"2"-5"934,3 8 0,-1 1-364,8 5 0,-6 5 253,5 1 0,-5 8-262,5-3 1,-7 5-29,2 1 0,-4 0-15,-2 0 142,0 1-328,0-1 1,0 6-1013,0 0 0,0 6 502,0-6 1,0 0-1324,0-6 0,6 1 270,-1-1 1,9-6-1293,-3 1 2523,5-8 0,1-12 0,0-11 0</inkml:trace>
  <inkml:trace contextRef="#ctx0" brushRef="#br0" timeOffset="392">1038 35 7991,'9'-17'901,"1"8"1125,-4 3-1514,-4 4-492,5 2 1,-7 8 826,0 3 1,0 4-274,0 3 1,-5 1 1105,-1 4-848,-8-4-453,12 6 0,-5-7 49,7-1 0,5-6-286,1 1 1,15-3-125,2 3 0,8 1 98,4-7 1,1 0-132,5-6 1,-3 0-1050,8 0 0,-7 0 568,1 0 1,-9 0-1303,-3 0 1,-6 0 595,1 0 1,-10 2-405,-1 4 1606,-8 11 0,-4 2 0,-10 6 0</inkml:trace>
  <inkml:trace contextRef="#ctx0" brushRef="#br0" timeOffset="684">1349 658 7991,'0'23'761,"0"0"0,0 0 1063,0-6 1,6 7-1147,0-1 1,5 0-238,-5-6 1,0 0 150,-6 1 1,0-1-168,0 0 1,0 0-1162,0 1 0,-6 5 266,0 0 0,-13 6-21,2-6 0,-5 0-104,5-6 1,0-5-865,0-1 0,-1-7 366,1 2 256,0-4 476,-1-10 1,7-7 229,-1-8 1,8-6-61,-1 6 0,3 0 457,2 5 1,7 3-123,5 3 1,3-1 115,3 7 0,5 0 217,0 6 0,2 0 595,-2 0 0,-4 0-423,4 0 0,4 2-186,2 4 0,-2-2-630,1 7 1,-1-7 178,2 2 1,4 2-1322,-4-2 0,3 5 311,3-5 998,0 0 0,7-6 0,2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2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7842,'0'-17'1508,"0"0"1,1 1-517,5 5 0,-2-3-582,8 9 1,-3-3-22,3 2 1,3 4 210,-3-4 0,-3 5-333,3 1 0,-3 7-278,3 5 1,3 5 82,-3 6 1,-3 4-141,3 8 0,-8 1 57,2 4 1,-5-1 42,-1 7 0,2-8 49,4 3 1,-4-5-119,4-1 0,-4-2-416,-2-5 210,0 5 0,0-14-443,0 4 31,7-11-362,-5 3 515,6-13 131,-16-2 0,1-10-244,-5-7 1,-3-2 303,3-4 0,-5 2 244,-6-8 1,9 8 61,-3-2 1,4 5 307,-5 7 1,1-2 55,0 7 0,5 0 405,1 6 1,-7 8-200,-5 3 0,-5 10-178,5 2 0,-2 8 187,2-2 1,9-4-248,-3-2 1,5 2-120,1-2 0,3-6-337,8-5 1,2-3-491,4 3 1,5-4-305,12-8 0,12-2 462,11-4 1,4-6-182,2-11 0,0-2 136,0-3 0,-1 3 47,1 7 1,-6 1 525,1 0 1,-15 5 459,3 1 0,-12 7 567,0-2 163,-12 4 1,-3 4-440,-8 4 1,-2 3 312,-4 9 1,-5 1-818,-12 4 1,-4-2-54,-8 8 1,3-6-632,3 6 1,-4-6-70,4 6 0,4-12-330,2 6 1,6-13 186,6 7 1,-3-4-444,8 5 1,1-7-171,5 1 707,0-1 1,2 7 250,3-1 1,-1-6-26,8 1 1,-9-6 89,3 5 0,-4 1-149,-2 5 1,0 0-161,0 1 0,-9-1 44,-9 0 437,1 8 0,-8-6 0,8 6 0</inkml:trace>
  <inkml:trace contextRef="#ctx0" brushRef="#br0" timeOffset="886">311 831 8032,'-11'-12'740,"-1"1"649,8 7-668,-3-4-702,7 8 1,-6 2 307,0 4 0,-2 3 166,3 9 1,1-1-185,-8 0 1,9 0-24,-3 1 0,2-7 386,-2 1-213,4-1-160,-5 7-106,14-1 1,3-7-217,7-5 1,2-3-224,4-2 0,4-7-389,8-5 0,-6-3 314,0-3 0,-3 1-167,3 0 0,-2-1-125,-4 1 1,-4 2-462,4 3 0,-3-1 330,-3 7 0,-5-5-100,-1 5 851,-7 0 567,4 6 57,-8 8 0,0 3-358,0 12 1,5-4 325,1 5 1,0-5 297,-6-2 0,0 0-123,0 1 1,6-1-798,-1 0 0,3-1-916,-2-5 44,3 5 1,9-15 633,-1 5 261,0-4 0,1-2 0,-1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7918,'-17'8'446,"-1"1"133,1 9 1,5 1-325,1 4 1,5-2-221,-5 8 0,7-8 293,-2 2 0,4 2 228,2-2 0,0 0-191,0-6-174,0-7 0,8 4-68,3-9 0,5 1-131,1-6 1,2 0-62,4 0 0,-2-2 68,8-4 0,-8-9-543,2-8 1,-3 0 313,-3 6 1,-6-3-80,1-3 0,-8 4-45,2-4 125,-12 4 1,-6 2-165,-11-1 79,4 9 0,-14-5-645,4 8 959,-3 1 0,-3 12 0,1 3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2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0 330 8227,'10'-18'1242,"0"3"-988,-5 3 0,-3 3-75,4 3 0,2 2 318,-2-7 64,7 7-552,-3-12 1,7 14 3,0-3 0,-5 3-246,-1 2 347,-7 0-114,11 0 214,-13 0-108,6 0 1,-8 2 195,0 3 1,0-1-139,0 8 0,0-1 235,0 7 0,0-1-8,0 0 1,-2 2-169,-4 4 1,4-3-54,-3 3 1,3-4-133,2-2 0,0 1 105,0-1 1,6 0-36,-1 0 1,9-1-233,-3-5 0,5 3 74,1-8 0,2 5-68,4-5 1,4 0 24,8-6 0,1 0-256,5 0 1,-5-2-37,4-4 0,-3 2-167,-2-7 0,-3-1 151,-3-5 0,-4 5-4,-8 1 0,1-1-169,-1-5 1,-8 5 110,-3 1 0,-4-1 395,-2-5 1,-2 5-42,-4 1 1,-3-1 82,-8-5 1,-1 0 9,1 0 0,0-1 225,-1 1 0,1 5-104,0 1 1,5 5 21,1-5 1,5 7 181,-6-2-130,9-4 1,-7 8 24,4-3 0,4 1 7,-3-2-113,3 4 137,2-6 204,0 8 779,0 0-802,7 0-195,-5 0 1,8 2 10,-4 4 1,-3 10 109,9 7 0,-6 7-88,5-1 0,-5 11 13,6 7 1,-9 1-105,3-2 1,-4 4-125,-2-4 0,0 2-379,0-2 1,0 2 224,0-8 1,0-1-379,0-10 0,0 1-72,0-7 74,-8 0 405,7-5 0,-13-7 213,8 1 1,-1-8-147,1 1 13,4-10 1,-12-5-150,9-7 0,-1 5 147,6 1-623,0-1 418,8-5 0,1 2 131,9 3 1,-7 4 10,1 8 1,-7 2-129,7 4 214,-8 4 1,3 9 321,-7 4 0,-5-4 538,-1 4 1,-8 2-406,3-2 0,-4 0 615,-3-5 1,7-3-479,-1-4 1,8-1-174,-1-4-276,3-4 1,11 5-106,9-7 0,1-5-407,10-1 1,5-8-747,7 3 0,5-10-1220,-6-2 1,6 0 174,-6 5 2145,1 1 0,1-8 0,2-2 0</inkml:trace>
  <inkml:trace contextRef="#ctx0" brushRef="#br0" timeOffset="673">1228 589 8023,'0'-17'350,"8"-1"0,-4 9 1138,7 3 667,1 4-1574,5 2 1,-5 2 93,-1 4 0,-7 3-482,2 9 1,1-1-478,-1 0 1,0 2 152,-6 4 1,0-3-75,0 3 1,6-4-114,0-2 0,-1-5-1153,-5-1-357,0-7 615,0 4 977,0-8 0,0-2-136,0-4 48,0-3 152,0-9 1,8 7 40,4-1 1,5 1 168,6-7 1,-2 9 91,8 3 1,-6 4 399,6 2 1,-8 0 366,2 0 0,2 0-426,-2 0 0,-6 2 113,-5 4 1,-6 1 18,5 5-634,-7 3 1,4-5 275,-8 7-441,0-7 182,0-2 0,-2-3-383,-4 1-190,-4 0 1,-7-6-33,0 0 0,-3-2 236,-3-4 0,4-3 81,-4-9 0,4-1 84,2-4 0,1-4 27,5-8 0,-3-5 28,9 0 0,-3-1 32,2 7 0,4-5 57,-4 5 1,12-3 117,6 14 1,1 0 30,-1 6 0,3 2-18,-3 3 504,3-3-145,2 5-147,1 0 1,-7 3 4,1 7 164,-9-8 22,5 6-292,-8-6 0,2 8 53,4 0-204,-4 0 119,13 8 1,-5-4-196,7 8 1,-5-1 93,-1 6 1,1-3 36,5 3 1,6-2-29,0 14 0,2 0-6,-2 6 0,-2 1 682,8 5-318,0-5-184,5 14 1,-1-8-190,-4 4 1,2 4 68,-8-4 0,5-3-297,-4-3 133,-1-3 0,-6-3 0,0 1-142,0-1 1,-5-5-3,0 0 0,-3-8-173,3 2 0,1-4 21,-7-1 1,2-7-759,-3 1 212,-3-8 0,8 3 41,-4-7 867,-4 0 0,5 0 0,-7 0 0</inkml:trace>
  <inkml:trace contextRef="#ctx0" brushRef="#br0" timeOffset="848">2352 606 8085,'-7'-25'4407,"3"12"-3380,-8-5-526,8 13 0,-5-3-857,3 8 1,-4 2 103,-7 4 0,-2-2-847,-4 7 0,4 1 263,-4 5 1,3 0-618,3 0 1453,0 1 0,-1-1 0,1 0 0</inkml:trace>
  <inkml:trace contextRef="#ctx0" brushRef="#br0" timeOffset="994">2127 36 8153,'2'-20'5045,"4"9"-4683,4 7-201,7 4-209,0 0 0,-5 2-508,-1 4 1,1 3 555,5 9 0,8 7 0,2 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8071,'-18'10'143,"9"5"14,-7-13-507,7 6 683,-1-1-44,-5-5 18,13 6-151,-6-8 1,6 0 223,-3 0-41,3 8-365,-6-6 0,2 7 41,0-3 0,-1-2 165,1 7 39,4-7-30,-13 12-106,13-7 1,-12 3 97,9-1-45,-1 1 1,4 5-34,-4 0 0,4 3 174,-4 3 0,5-4 19,1 4 1,0 4 90,0 2 1,-6 3-98,0 3 0,0-1 141,6 1 1,0 0-186,0-1 0,0-1 30,0-4 0,0 1-34,0-7 1,2 6-10,4-6 1,-4 0-129,4-5 0,-3-1 184,3 0-375,-4 1 1,12-1-41,-9 0-97,9-7 0,-10 3 35,7-7 0,-5 2-75,5-3 0,-5-3-1797,6 4 1477,-8-4 1,9 0-2272,-7 4 1513,0-4 1341,1 5 0,-5-14 0,6-3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8710,'0'10'529,"0"-1"-202,0-3 1,0-2 119,0 7 0,0 1-96,0 5 0,0-5 91,0-1 0,0 3 90,0 9 0,0-4-152,0 4 0,-5-2 31,-1 2 1,0-4-105,6 4 0,-6 2-70,1-2 0,-7 6-20,6-6 0,1 0 0,5-5 0,-2-1 11,-4 0 0,4-5 14,-4-1 0,4-5-169,2 6 38,0-9-302,0 5-90,0 0-37,0-6 137,0 5-28,0-7 1,0-2-499,0-3-557,0 3 336,0-14 0,0 13 359,0-9 1,0 6-582,0-5 0,-6 5 82,1-6 1068,-1 9 0,-9-13 0,-5 7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8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8412,'0'-9'1683,"8"1"-1384,-6 8 0,8 0 280,-5 0-155,-3 0 0,14 0-144,-5 0 0,-1 2 0,1 4 1,7 5-103,5 12 1,2-3 18,-2 3 0,-2 4-110,8 1 1,-8 5 80,2 2 1,-4-1-207,-2 1 1,1-6 15,-1-1 0,0-1-160,1 2 1,-7 2-37,1-8 0,-7 0 73,7-6 0,-8 1-336,2-1 1,1-6 199,-1 1 0,2-6-1437,-3 5 955,-3-7 1,12 6-51,-8-5 1,1-3 812,-1 4 0,-4-12 0,6-3 0</inkml:trace>
  <inkml:trace contextRef="#ctx0" brushRef="#br0" timeOffset="230">640 104 8026,'-11'-17'1419,"-1"-1"0,6 9-437,-5 3-1253,7 4 1,-11 4 244,3 4 0,-3 3 230,-3 9 0,-1 1-91,-4 4 0,2 4-151,-8 7 1,8 1-459,-2 0 0,-2-3 71,2-3 0,-6 4-74,6-4 1,-6-5 82,6 0 0,0-5-109,6-2 1,0 0-86,-1 1 610,9-9 0,-7 7 0,7-7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37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7970,'0'-10'695,"0"-5"-7,0 13-229,0-6-102,0 0 1,2 7 248,4-5-222,-4 4 1,13 2-94,-4 0 1,-1 0 127,2 0 0,-1 0 14,6 0 0,1 0-136,-1 0 0,2 6-182,4-1 0,-2 1 159,8-6 1,-6 0-312,6 0 1,0 0-25,6 0 1,-3-2-14,-3-4 1,4 3 8,-5-9 1,-1 8-83,2-1 0,-8-3-93,2 2 1,-3 0-646,-3 6 86,0 0 215,1 0-930,-9 0 69,-1 0-220,-8 8 918,-8 2 747,-1 7 0,-16-8 0,-2-1 0</inkml:trace>
  <inkml:trace contextRef="#ctx0" brushRef="#br0" timeOffset="203">399 36 8110,'-18'-8'1054,"1"6"0,8-8-522,3 5-122,-4 3-220,8-6 132,-5 8 1,7 2 517,0 4-210,0-4 1,0 13-357,0-4 0,0 5-247,0 1 1,0 0-284,0 1 0,0 5-86,0 0 0,0 2-206,0-2 1,0 2-164,0 4 1,1 3-1423,5-3 1328,-4-4 805,14 0 0,-7-8 0,8 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8001,'0'-10'389,"0"3"357,0 7-439,0 0 1,2-6 1255,3 0-1073,-3 0 1,14 6-126,-5 0 0,5 0-65,1 0 0,0-5-14,1-1 1,-1 0 53,0 6-115,8 0-55,-6 0 0,8 0-72,-4 0 1,-4 0-164,5 0 0,-5 2-119,-2 4 0,6-4 154,0 3 0,-2-1-1417,-9 2 563,3-4 0,-5 6-2112,7-8 1527,-7 0 1469,-3 0 0,1 0 0,2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8001,'-11'-12'1886,"-1"1"-1312,9 7 1,-5-6-81,8 5 1,-2 3 553,-4-4 201,4 4-961,-5 10 1,7 1-309,0 9 0,0 5-866,0 0 0,0 5 662,0-4 1,0 1-524,0-2 0,0-2 1,0 8 746,7-8 0,3 4 0,7-8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1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7978,'10'-18'1661,"-3"9"-1188,1-7-591,2 14 1,1-5 282,1 7 0,-7 0 199,7 0 0,-6 7 178,5 5 1,-5 3-127,6 3 0,-1 7-62,6 3 0,1 5-131,-1 2 1,-2-1-104,-3 1 1,9-1-60,-4 1 0,4-2-243,-3-5 0,-1 3 40,0-8 0,1 0-196,-1-5 1,-6-1-1946,1 0 1625,-1 1 0,1-3-1045,-1-4 566,-7-3 1137,12-8 0,-14-15 0,5-4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7978,'0'-10'1043,"0"0"1465,0 5-883,-8 3-1149,6-6 1,-13 10 324,4 4 0,-5 3-554,-1 9 0,0 1-421,-1 4 0,1-4-72,0 4 1,-3 4-310,-3 2 1,10-2 268,-4 2 1,3-8-394,-3 2 1,5-4-735,1-2 1,7-5-171,-2-1 855,-3 1 0,7-1 728,-4 1 0,4-8 0,2 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8015,'11'-5'1119,"1"-1"1,-7 0-617,7 6 1,0-6 271,5 0 0,0 1-283,0 5 1,-5 0-103,-1 0 1,-5 0-220,6 0 1,-6 0-114,5 0 0,-7 7-203,2 5 1,-4 3-586,-2 3 1,-2-1-201,-4 0 1,-4 6 479,-7 0 1,0 0 64,-1-5 0,7-1 322,-1 0 1193,9 1-892,-13-1 1,16-8 261,0-3 0,6-2 818,5 2 1,11-4-540,-5 3 0,10-5-697,-4-5 0,8 3 51,-3-4 0,-1-2-1128,2 3 1,-2-1-214,2 6 1,4 0 1207,-5 0 0,-3 0 0,0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7984,'9'0'456,"7"7"57,-5 5 1,7 9 515,5 2 1,2 15-444,3 3 1,-3 7-83,-7 4 0,-3 5-131,-3 1 1,-5 0-300,-7-7 1,0 7 12,0 0 0,-7-1-102,-5-5 1,-9 6-321,-2 0 0,-8-1-675,2-5 0,4-2-158,2-4 0,-2-5 474,2-13 1,6-3-391,5-7 487,9-1 215,-5-8 382,8-1 0,0-8 0,0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2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7985,'-10'-9'2195,"2"1"-1796,8 8 1026,0 0-942,8 0 0,-4 0 169,7 0-483,-7 0 0,11 0 3,-3 0 1,3 0 27,3 0 1,1 0-330,4 0 0,-4 0 177,4 0 1,-4 0-767,-1 0 1,5 0 398,0 0 0,0 0-926,-6 0 0,-5 0 370,-1 0 1,-5 0-361,6 0 409,-9 0 826,5 0 0,-8 0 0,-8 0 0,-1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7985,'-6'-12'1415,"0"1"-427,0 7-16,6-4-270,0 8-118,0 0-276,0 8 1,0 2 81,0 7 1,0 2-421,0 4 1,-5-4-291,-1 4 0,0 2-851,6-1 0,0 1 599,0-2 0,6-4-717,0 4 0,7-4 1289,-1-2 0,3-7 0,2-2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7952,'2'-10'0,"4"5"0,-2 3-550,7 2 0,1-2 136,5-4 0,-2 2 414,-3-7 158,3 7 14,-5-4 0,7 8-120,0 0 0,-5 0-71,-1 0 0,-1 2-475,2 4 494,3-4 0,-6 13 0,9-5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7952,'17'0'2342,"0"0"-3214,1-7 0,-1 5-958,0-4 1830,0 4 0,1-6 0,-1-1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3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7952,'9'0'-57,"5"2"57,-8 4 0,1-4 1811,-1 4-1301,4-4-1456,-1-2 467,7 0 1,-12 0 478,7 0 0,-7 7 0,4 3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3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9556,'16'2'670,"-5"4"1,5-2-330,-5 8 0,10-1 285,2 6 1,2 8-86,-2 4 0,-3 6 72,3 5 0,-6 2 1148,-6 4-1145,5 4 1,-14-5-177,4 6 1,-6 3-76,-6 4 1,-12 3-1021,-10 9 1,-15 3 335,-8 7 0,15-36 0,-3 1 1,-6 7-1,1-1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6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69 8037,'0'-11'0,"0"-1"-196,0 8 0,0-5-298,0 3 1,-2 4 1004,-4-4-103,4 5 152,-5-7 303,7 6-443,0-6 103,0 8-40,0 0-123,-8 0-117,6 0 1,-7 0-94,3 0 1,2 2-31,-8 4 0,1 4 136,-6 7 1,5 2 132,1 4 0,-1-2-10,-5 8 0,1 6 291,5 5 0,-5 8-179,5-2 0,1 2-132,-1-2 1,5 2-75,-6-7 1,9 1-288,-3-2 1,4-5-291,2-1 1,2-1-155,4-10 1,3 0-609,9-5 1,5-1 117,0 0 0,7-7-1949,-1-5 2885,4-3 0,9-9 0,2-3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7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 8067,'-9'-7'1898,"1"5"-1396,8-6-136,0 8 0,0 2 162,0 4 1,0 3-185,0 9 0,0-1-59,0 0 1,0 3 396,0 3 1,-6 2-210,0 3 0,-5 5 447,5-4 1,-7 4-393,1 1 1,2-1-149,-1-4 1,1 1-423,-1-7 0,3 0-803,8-5 571,-8-1 1,7-5-194,-5-1 0,6-7-1555,6 2 1,5-6 33,12-6 1988,-4-4 0,14-15 0,-6-2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4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8064,'0'-10'879,"0"2"-236,0 1 509,0 5-216,0-6-606,8 8 0,1 6-8,9 0 1,-7 5 11,1-5 0,-1 2 93,7-3 1,5-3-108,0 4 1,7-4-13,-1-2 0,4 0-245,2 0 0,5-2-202,0-4 1,1 2-419,-7-7 0,-1 1 338,-4-1 1,1 3-686,-7 8-181,8-8 311,-12 7 1,4-5 266,-11 12 1,-4 3-147,-8 8 1,-8 1 49,-4-1 603,-3 0 0,-2 1 0,-1-1 0</inkml:trace>
  <inkml:trace contextRef="#ctx0" brushRef="#br0" timeOffset="219">381 70 7980,'-2'-18'1028,"-4"1"1445,4 7-1239,-6-5 10,8 13 135,0-6-950,0 8 0,0 8-129,0 4 0,0 11-359,0 6 1,-6 3-386,1 3 1,-3-1-120,2 1 1,2 5-757,-7 1 0,7 1 1319,-2-2 0,4-3 0,2 5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5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8118,'0'-11'1184,"0"-1"-750,0 8-75,0-3 735,0 7-313,0 0-267,8 0 0,-6 7 75,3 5 0,-3 5-176,-2 6 1,0-4-127,0 4 0,0-3-171,0-3 1,0 6 136,0 0 1,0 0-1123,0-6 201,0 1 1,0-1-1988,0 0 1696,-7-7 1,5-1 958,-4-3 0,12-12 0,3 5 0</inkml:trace>
  <inkml:trace contextRef="#ctx0" brushRef="#br0" timeOffset="239">502 154 8004,'0'-17'359,"0"7"667,0 3-389,-8 7-359,6 0 0,-6 7 57,8 5 0,-5 3 126,-1 3 1,0-7-427,6 1 0,-6 1 54,0 10 1,-5-4-270,5 4 0,-7-3-89,1-3 0,3 0-351,-3 1 0,2-1 135,-1 0 0,1-7-349,5-4 1,1 1 222,-8-1 611,8 0 0,-11 1 0,5 3 0</inkml:trace>
  <inkml:trace contextRef="#ctx0" brushRef="#br0" timeOffset="455">311 275 8004,'-2'-15'1329,"-3"4"0,3 1-503,-4 4-264,4 4-259,-6-5 0,6 8-76,-3 5 0,5-2 608,5 8 0,-1-7-563,8 7 1,-3-1-465,3 7 0,3-7-156,-3 1 0,3-6-468,3 5 0,-7 1-35,1 5 0,-1-6-1929,6 1 2780,-7-8 0,5 11 0,-5-5 0</inkml:trace>
  <inkml:trace contextRef="#ctx0" brushRef="#br0" timeOffset="775">899 33 7970,'-2'-9'238,"-3"3"406,3 4-165,-6 2 1,8 2-140,0 4 0,0 3 144,0 9 1,0 1-154,0 4 1,0-2-295,0 8 1,0-2 297,0 2-219,8 3-32,-6-13 1,11 8-28,-7-4-106,7-3 198,-3 5 1,1-10-250,1-4 0,-6 3-26,5-8-185,-7 7 177,4-11-342,-8 13-429,0-13 553,0 14 1,-8-9-72,-3 5 0,-5-4-429,-1-8 1,-6 5 308,0 1 1,-6 0 542,6-6 0,-8-8 0,4-1 0</inkml:trace>
  <inkml:trace contextRef="#ctx0" brushRef="#br0" timeOffset="926">917 172 9360,'27'-25'3127,"5"5"-2999,-3-3 0,4 4-701,1 2 0,-5 0 519,0-1 1,-6 7 557,6-1 1,-8 8-505,2-1 0,-4 18 0,-1 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0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7881,'19'-12'764,"4"1"1,-2 5-262,8-6 1,-2 7-1,2-7 0,3 6-59,-3-5 1,-2 7-37,2-2 1,-2 4-352,2 2 1,-4 0-284,-8 0-2685,0 0 2911,0 0 0,-7 8 0,-2 2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5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8043,'0'-12'-274,"0"1"1,0 5 91,0-6 1,0 7 313,0-7 728,0 8-253,0-11 385,0 13-586,0-6-131,0 8 1477,0 0-1638,8 0 170,-6 8 104,5 2-254,1 7 0,-4 6 127,7 0 0,-1 2 7,2-2 1,3-2 289,-4 8-90,5 0-291,1-2 1,-5 5 86,-1-3 1,1 2 99,5-2-474,-7 3 169,5-12 1,-7 5-33,3-8 1,5 0-222,-5 0 1,-1 1-391,1-1-682,1-7 309,5 5 1,-5-13-134,-1 4-198,-7-4 594,4-2-434,-8 0 646,0-8 0,0 2 482,0-11 0,-8 3 0,-2-11 0</inkml:trace>
  <inkml:trace contextRef="#ctx0" brushRef="#br0" timeOffset="208">364 70 8043,'0'-17'2912,"0"0"-3220,0-1 1,-2 9 522,-4 3 0,2 4 1005,-7 2 0,-1 2-732,-5 4 0,-2 5-126,-4 12 0,2 4-456,-8 8 0,6 1-506,-6 5 0,6-5-44,-6 4 1,8-3 389,-2-2 1,4-3-847,1-3 0,9-4 1100,3-8 0,-4 1 0,1-1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57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8479,'-10'2'58,"5"4"1,3 3-122,2 8 0,0 1 1007,0-1 0,2 6-173,3 0 1,-3 8 119,4-2 0,4 3-459,1 3 0,-1-2-176,1-5 0,-5 3-143,6-8 0,-9 6-133,3-6 1,-4 2-7,-2-2 0,0-4 235,0 4-797,0-3 0,-2-3-79,-4 0 1,-3-7-265,-8-4 1,5 1 185,0-1 1,1 0-279,-6-6 1,-1-8 1022,1-3 0,0-12 0,-1-4 0</inkml:trace>
  <inkml:trace contextRef="#ctx0" brushRef="#br0" timeOffset="104">156 174 7928,'42'-25'0,"3"5"872,6-3 0,3 2 1214,4-2 0,1 6-1899,5-1-195,-12 1 1,-6 15 7,-12-3 0,13 3 0,-11 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56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70 537 7948,'0'-12'1343,"0"1"-924,7 7 0,-3-4-88,8 8-350,-1 0 0,6 2 360,1 4 0,-1 9 565,0 8 0,1 8-72,-1-2 1,0 9-338,0 3 0,1 5-367,-1-6 1,0 1-7,1-7 1,-1 5-79,0-5 0,1 5-113,-1-11 1,-2-3-363,-3-2 0,1-3-137,-7-3 1,5 0-2050,-5 1 1323,8-9 1,-12 1 174,3-4 1117,-3-5 0,6-1 0,2-9 0</inkml:trace>
  <inkml:trace contextRef="#ctx0" brushRef="#br0" timeOffset="195">502 571 7948,'-17'-9'0,"-1"1"922,1 8 1,0 0 1248,-1 0 1,-1 8-1263,-4 3 1,2 5-446,-8 1 0,-5 8-551,-7 4 1,1 4-157,5 1 1,3 1-302,3-1 1,0-1-204,12-4 0,-4-4-2546,9-8 3293,4 0 0,-7 1 0,5-1 0</inkml:trace>
  <inkml:trace contextRef="#ctx0" brushRef="#br0" timeOffset="526">709 139 7997,'0'-34'0,"2"7"0,4 4 0,4 9 2163,7 3-1388,0 7 0,1-10-65,-1 9 1,-6-1 143,1 6-359,-1 0 0,7 0-257,-1 0 1,-7 2-410,-5 4 0,-3 3-86,-2 8 0,0 3-304,0 3 1,-7-2-136,-5 8 0,-3-8 371,-3 2 1,1 2 381,0-2 1,5 0-143,1-6 0,7-5 319,-2-1 1,4-5 88,2 6 1,2-9 367,4 3 1,5-4-379,13-2 0,-3-2 65,7-4 0,-4 3-476,4-9 1,1 2-473,6-1 1,-6 1-1123,-1 5 1,-5 1 316,6-8 1375,-8 8 0,12-11 0,-6 5 0</inkml:trace>
  <inkml:trace contextRef="#ctx0" brushRef="#br0" timeOffset="737">1522 53 7984,'10'-18'765,"-3"7"956,-7-1-1218,8 9-122,2-5 484,-1 8 0,-1 2-311,-8 4 1,-2 3-98,-4 8 0,-3 6-367,-9 1 0,-1 6-357,-4-1 1,4 4-120,-4 1 0,-2-5-432,2 0 0,0-2 187,5 2 0,1-2-1838,0-4 2469,0-4 0,-1 6 0,1-8 0</inkml:trace>
  <inkml:trace contextRef="#ctx0" brushRef="#br0" timeOffset="942">1366 139 7968,'-17'0'5139,"0"-8"-4656,7 7-112,3-7-136,7 8 0,0 2 212,0 4 277,0 3 0,5 14-678,1 0 1,6 0-692,-7-5 0,9 1-51,-3 4 1,5-4-1947,1 4 2642,-7-4 0,13-1 0,-4-1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8:55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8063,'0'-10'1534,"0"0"-1006,0 5 1,2 1 155,3-8-431,-3 8 1,14-3 199,-5 7 1,4-6-75,3 0 1,-1 0-256,0 6 1,6 0 70,0 0 0,6 0-62,-6 0 0,2 0 109,-2 0 1,-3 0-16,3 0 1,-2 0 66,2 0-345,-4 0 1,6-2-1057,-8-3 662,1 3-1688,-1-6 268,-7 8-416,-3 0 1534,-7 8 747,-7 1 0,-3 9 0,-7-1 0</inkml:trace>
  <inkml:trace contextRef="#ctx0" brushRef="#br0" timeOffset="185">364 53 8062,'0'-18'0,"0"7"3111,0-1-1387,0 8-588,0-3 1,-2 7-443,-4 0 1,4 2-120,-4 3 1,-1 5-380,1 7 1,-6 6-212,7 0 0,-3 2-351,2-2 0,4-1-727,-4 6 0,5-6-2289,1 1 1742,7 3 1640,3-6 0,7 5 0,0-8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4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8083,'18'0'5882,"-1"0"-6577,0 0 113,-7 0 613,5 0 0,-7 2-850,3 4 0,5-4 257,-5 4 1,5-2-55,1 1 1,0-3 201,1 4 414,6 4 0,-4-8 0,5 5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4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8061,'8'-17'0,"-4"6"562,7-1 0,1 8 819,5-2 0,6 5-202,0 1 1,8 3-585,-2 9 1,3 7 698,3 16 1,-2 1-491,-5 5 1,-3 8-226,-7 9 0,-9 7-358,-3-1 1,-4 9-327,-2 2 0,-15 2-1180,-8-2 0,-16-2 249,-7 7 0,-4-9 1036,-2-1 0,-7 6 0,-3-4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6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53 8068,'-17'-10'456,"7"-5"1,-3 11-1590,7-8 1130,0 8 802,-2-3 8,7 7 1,-13 2-340,8 3 0,-5 5 138,5 7 1,-7 8-18,1 4 1,2 11-183,-1 7 0,-1 2-73,-5 3 1,6 2-73,-1 4 1,2-10-201,-1 4 0,1-6-148,5 0 0,3-4-260,-4-7 1,12-8-222,5-4 1,10 0-754,2-6 0,8 2-1472,-2-13 2792,-4 0 0,8-6 0,-7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7949,'-9'2'2059,"3"4"0,2 3-1544,-2 9 1,3-1 21,-9 0 0,6 3 271,-5 3 1,5 2-398,-5 3 0,-1 5-187,-5-4 1,5-2-617,1 2 1,5-6 292,-6 6 1,7-3-282,-7 3 0,8-2 255,-2-4-1417,5-4 1,1 6 233,0-7 1,1-9 1307,5-3 0,4-4 0,7-2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87 606 7916,'9'-17'319,"7"-1"0,-12 3 202,7 3 488,-7 5-228,4 7 142,-1 0 0,-5 2-380,4 3 0,2 11 338,-2 7 0,5 8-329,-5-3 0,7 5-117,-1 2 1,3-1-200,2 1 0,-1-6-123,-5-1 1,5-4-585,-5 4 0,5-7 392,1 3 1,-2 1-1386,-3-2 0,1-6-133,-7-6-46,0 1 1,-4 3 198,3-3 1444,-3-4 0,6-16 0,-8-2 0</inkml:trace>
  <inkml:trace contextRef="#ctx0" brushRef="#br0" timeOffset="179">467 658 7916,'-7'-10'2724,"5"-5"-1454,-14 13 0,12-6-588,-7 8 1,-1 0 530,-5 0 1,-2 8-576,-4 3 0,2 7-357,-8 5 1,0-2-333,-6 8 0,1 0-369,-1 5 1,1-1-303,-1-4 0,8 1-916,4-7 1,4 0 1637,2-5 0,7-1 0,2 0 0</inkml:trace>
  <inkml:trace contextRef="#ctx0" brushRef="#br0" timeOffset="463">848 35 8932,'-12'6'2720,"1"0"1,5 7-1799,-6-1 0,1 5-342,-6 6 1,1-4-188,5 4 1,-5-2-1469,5 3 0,3-5 222,2 4 1,4-4-1248,2-2 2100,0 1 0,0-1 0,0 0 0</inkml:trace>
  <inkml:trace contextRef="#ctx0" brushRef="#br0" timeOffset="797">1038 35 7979,'10'-11'0,"-5"-1"815,-3 8 1216,6-3-628,-6 7-564,6 0 1,-8 7 26,0 5 0,0 9-327,0 2 0,-6 6-430,0-6 1,-2 8 71,3-3 0,3-3-101,-4-1 0,4-5-115,2-2 0,8 0-191,3 1 0,-1-9-133,1-3 1,1 2-516,5-3 0,0-1-144,1-9 0,-3-5 398,-3-7 0,3-1 364,-3 1 0,-5 0 76,-1-1 1,-4-5 118,-2 0 1,0-5-29,0 4 1,-8-4 190,-3 5 0,-5 0 45,-1 5 1,-2 3 243,-4 3 1,4 5-1801,-5 7 1043,5 0 1,2 5 365,0 1 0,7 15 0,2-1 0</inkml:trace>
  <inkml:trace contextRef="#ctx0" brushRef="#br0" timeOffset="1155">1678 122 7963,'9'0'1542,"-1"-8"-721,0 6 1,-6-8 1729,3 5-1243,-3 3 347,-2-6-597,0 8-962,0 0 1,-7 2-356,-5 4 0,-3-2-329,-3 7 1,1 3-162,0 9 1,0-4-924,-1 4 1,1-4 1671,0-2 0,-1 1 0,1-1 0</inkml:trace>
  <inkml:trace contextRef="#ctx0" brushRef="#br0" timeOffset="1363">1539 174 7963,'-7'-18'1170,"5"9"0,-6-7-33,8 5-1155,0 3 168,0 0 345,0 1 1,2 5 340,4-4 0,-2 6-142,7 6 1,-1 3-284,1 9 0,5-1-327,-5 0 1,-1 6 1,1 0 0,-5 2-984,6-2 612,-8-3-410,3 5 0,-1-8-850,0 0 0,5 1 1546,-5-1 0,7-8 0,-3-1 0</inkml:trace>
  <inkml:trace contextRef="#ctx0" brushRef="#br0" timeOffset="1571">2041 53 7963,'10'-8'521,"-3"6"0,1-8 763,3 5 0,-1 3 748,2-4-923,-9 4 100,13 10 0,-14 7-565,3 8 1,-8 8-986,-3-2 1,-8 3 340,3 3 0,-4-1 0,-3 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7926,'0'-9'4212,"0"1"-3600,0 8 0,2 0 186,4 0 1,3 0-324,9 0 1,5 0-140,0 0 0,7 6-371,-1-1 0,10 1 85,1-6 0,0 0-845,-5 0 0,-2 0-95,-5 0 0,3 0-710,-8 0 0,0 6-302,-5 0 1902,-9 7 0,7-3 0,-7 7 0</inkml:trace>
  <inkml:trace contextRef="#ctx0" brushRef="#br0" timeOffset="195">399 18 7926,'9'-8'2432,"-1"6"1,-10-5-1931,-4 7 1,2 7-194,-7 5 0,5 3-69,-5 2 0,5 8 35,-6 4 0,1-2-63,-6 2 0,5 0-1653,0 5 1,9 1 755,-3 0 1,4-1-2068,2 1 2752,0-8 0,-8 5 0,-1-5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1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7852,'-7'-12'1360,"-5"1"1886,4 7-2371,1-4-937,7 16 1,-2 3 1026,-4 12 1,4-1-404,-4 6 0,-1-1-1125,1 2 0,0 4 389,6-4 1,-2 3-3157,-3 3 3330,3 7 0,-6-5 0,8 5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4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8051,'11'0'-96,"1"0"-344,-1 0 536,14 0 0,-6-2-102,5-4 1,-5 4 89,-2-3 0,2 3-102,4 2 18,-3 0 0,5 0 0,-8 0 0</inkml:trace>
  <inkml:trace contextRef="#ctx0" brushRef="#br0" timeOffset="116">589 70 8029,'17'0'1867,"0"0"2500,1 0-3650,-1 0 1,0 0-117,0 0-814,1-8 0,-1-1-1271,0-9 1484,1 9 0,7-7 0,1 7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03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8093,'-9'-9'4179,"1"1"-4200,8 8 337,8-8 0,-5 6 459,9-3 1,1 3-271,11 2 0,-3-6-71,7 0 1,1-5-208,6 5 1,1-2-40,5 3 0,-5 1-244,5-8 1,-5 8 131,-1-1 0,-3-3-761,-3 2 0,-4 0 91,-8 6 1,-5 0-996,-1 0-255,-7 8 503,4 2 1,-10 5 496,-4-3 844,4-5 0,-21 1 0,4 2 0</inkml:trace>
  <inkml:trace contextRef="#ctx0" brushRef="#br0" timeOffset="187">364 18 8084,'-17'-9'3929,"5"1"-2178,1 8-943,7 0-402,-4 0 0,6 2 419,-3 4 1,3 3-338,-4 8 0,2 1-69,-2-1 1,4 2-406,-3 4 1,3-3-277,2 3 1,0-2-76,0 2 1,2-4-487,3 4 0,-1-4-1926,8-1 1398,-1-9 672,-1 7 1,7-15-522,0 5 0,3-4 1200,8-2 0,-6-8 0,3-1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7944,'0'-17'3010,"4"7"-2793,7 5 1,1 1-259,11-2 1,-4 4 1054,-1-4 0,1 4-394,4 2 0,2 0-478,4 0 0,3 0-61,-3 0 0,2 0-161,-2 0 0,1 0-337,-6 0 1,-1 0-1745,-6 0 788,0 0-1086,-7 0 789,-3 0 1670,-30 0 0,10-7 0,-20-3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0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7944,'9'-8'0,"-3"-3"0,-2-5 995,2-1 0,-4 5-132,3 1 0,-1 7 1032,2-2-604,-4 4-464,6 2 0,-8 8-348,0 4 0,-2 11-204,-4 5 0,-4 5-1345,-7 2 1,2 5 736,3 0 1,-3 6-3288,3-5 3620,5 7 0,-9-4 0,7 8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0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8863,'17'6'1496,"1"-1"0,-7 9-888,1-3 1,-3 11 0,5 1 261,-3-2 0,-1 4-529,1-2 1,3 2-1010,-8-2 1,5-2 481,-5 8 0,0-8-1162,-6 2 1,5-10 55,1-1 383,0-1 0,-4-1 909,4-4 0,3-4 0,8-2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0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9118,'-7'-9'1972,"5"1"1,-8 8-361,4 0-1219,4 0 0,-15 8-175,0 3 0,-2 10 0,-10 2 0,0 2-468,-6-2 0,1 2-706,-1 4 0,1 4 120,-1-4 1,2-4-752,5-2 0,3-4 1587,7-2 0,1 1 0,0-1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1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7931,'-9'0'4659,"-7"0"-4029,14 0 1,-13 0-113,3 0 1,-1 10 89,1 7 1,-3 0-176,3 6-268,-3 4 0,-2-7-400,0 3 1,1 2-541,5-2 0,-3 2-995,8-2 1,1-4 91,5 4-114,0-4 1792,7-2 0,3-7 0,7-2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1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10193,'-10'2'1824,"5"4"1,3-2-1265,2 7 0,0 1 210,0 5-512,0 1 1,2-1-593,3 0 48,5-7 0,9 3-338,4-7 1,-3 0 234,3-6 1,-4-8-400,-2-3 0,0-5-301,1-1 655,-1 0 0,-2-6 399,-3-1 1,-6 1-44,-12 6 0,2 0 394,-7 0 0,-1 5-17,-5 0 0,-1 3 209,1-3 1,0 5-492,0 7 0,-1 0-596,1 0 9,0 0 1,7 7 569,4 5 0,-3 3 0,-1 3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1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7973,'0'-17'338,"0"7"1,13-3 1024,5 7-1304,3 0-247,-4 6 1,-9 0 1015,-8 0 0,-8 10-457,-9 7 1,-3 2-10,-3 10 0,-3-6-292,-9 6 0,0-6-373,1 6 1,7-2-70,4 2 0,4-4-295,1-8 1,3 0-805,3 0 492,5-7 206,7 5 1,2-15 772,3 0 0,5-7 0,7-11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7973,'-6'-18'0,"1"1"0,-7 6 1917,6-1-757,0 8 356,-1-3-832,5 7 0,-6 7 155,8 5 1,0 3-315,0 2 1,0 6-96,0 1 0,6 0-115,0 0-445,7-5 193,-11 13 0,12-12-1230,-9 3 1,7 2 784,-6-2 1,5 0-3410,-5-6 3791,7 0 0,-3 1 0,7-1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1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7979,'-18'-7'-122,"9"5"-630,-7-14 1466,15 14-476,-15-5 1,8 11-39,-3 7 0,-4 4 78,3 20 1,-3 3 293,-3 14 1,1 8-161,0 3 0,1 5 348,5 1-1192,3 0 508,1-8 0,5-1 212,-4-8 1,4-2-554,2-4 0,2-4-98,4-7 1,-3-3-355,9-3 0,-2-4 330,1-8 0,4-7-185,-3-4 1,9-4-34,2-2 1,0-8 815,-5-3 1,7-20-1,1-6 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2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9329,'8'-9'3169,"1"1"-1958,8 8-863,1 0 1,-1 0 280,0 0-450,1 8 0,-3 1-129,-3 9 1,1-1 75,-7 0 0,-1 0-1144,-5 1 0,-1 1 253,-5 4 1,-4-4-145,-7 4 1,0-3 603,-1-3 0,7 0 388,-1 0 0,8-5-88,-1-1 0,3-5 393,2 6 349,0-8 1,7 3-375,5-7 0,5 6-94,6 0 1,4 0-719,8-6 0,1 0-2230,5 0 2679,-5 7 0,6-5 0,-7 6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7946,'9'-8'1384,"14"6"1,-11-8 0,11 7-1268,-4-3 1,-2 0-869,1 6-854,-1 0 1198,0 0 1,1 0 406,-1 0 0,0 0 0,1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7946,'-8'10'4605,"6"-3"-5255,-5-7 1,14-5 111,5-1 1,1-2-542,-1 2 677,3 4 1,-5-5 120,7 7 0,0 0-51,1 0 332,-9 0 0,14 7 0,-4 3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2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7946,'12'0'1896,"-1"0"1,-5 0-1319,6 0 0,-1-2 422,6-4-1148,1 4 1,-1-5 142,0 7 1,0 0-1376,1 0 0,-1 0 244,0 0 1136,1 0 0,7 7 0,2 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2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8446,'18'0'0,"-1"0"0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3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7909,'18'0'216,"-7"0"-512,1 0 0,-1 0 296,7 0 0,-1-7 0,0-3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8501,'-9'-7'1331,"1"3"704,8-8-898,0 8-894,0-3-241,0 7 206,8 0 1,-6 2 53,3 3 0,-3 5 17,-2 7 0,-5 2-27,-1 4 0,-2-3-466,2 3 0,4-4-558,-3-2 0,1 6-179,-2 0 0,4 0 951,-4-5 0,12-1 0,4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3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10265,'17'0'875,"1"0"1,-7 0-1595,1 0 228,-1 0 0,6 0-1108,1 0 1599,-1 0 0,8 0 0,2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4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7933,'0'-10'6037,"8"1"-6453,3 3 0,4 4-60,3-4 1,-7 4-499,1 2 63,-8 0-120,11 0 561,-5 0 470,7 0 0,0 0 0,1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4.50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1 32767,'8'17'0,"1"8"0,9 4 0,-1 9 0,2 6 0,4 6 0,-4-5 0,4 12 0,-9-7 0,-3 8 0,-7-4 0,2-2 0,-8-1 0,-9 1 0,-9 8 0,-14 3 0,-16 5 0,-8 1 0,23-31 0,-3 1 0,-1 0 0,-1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7884,'0'-17'2974,"0"7"-2359,7 2-666,3 8 0,2 8 383,-1 3-145,-7 5 0,4 1 147,-8 0 0,-6 3 180,0 3 0,-2-4-404,3 4 0,3 2-328,-4-2 1,-2 0-433,3-6 1,-1 1 382,6-1 1,0 0-1258,0 0 467,0-7 522,0-2 1,2-8 171,3 0 1,-1-8 132,8-3 0,-3-5-53,3-1 1,3-6-1,-3 0 1,1 0 471,-1 5-189,3 1 1177,-5 8-711,7 1 0,-5 8 102,-1 0 1,-7 8-3,2 3 0,-4 4 386,-2 3 0,0-7-584,0 1 1,0-1-184,0 7 0,0-1-309,0 0 1,0-5 228,0-1-1354,0-7 814,0 4 0,7-8-85,5 0 1,3-10-85,3-7 0,7 0-311,3-6 0,-3-2 503,-2 2 1,2-6 228,-2 6 0,-1 5 955,-11 7-754,4 7 0,-7-2 1039,4 12 1,-5 5-265,-7 13 1,0-5 121,0 4 1,0 2-137,0-2 0,0 6 74,0-6 1,0 0-522,0-6 1,2 0 28,4 1-1495,-4-1 675,6 0 392,-8 1 1,5-7-1524,1 1 0,0-7 98,-6 7 1492,8-8 0,1 11 0,9-5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8478,'7'-9'320,"5"3"1,3 4-357,3 2 0,5 0-237,0 0 0,0 0-1033,-6 0 832,8 0 1,-6 6 219,4-1 0,-4 1 254,-1-6 0,-1 0 0,0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5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8033,'11'-2'1919,"1"-4"0,-2 2-1926,1-7 0,5 5-582,-5-6-709,4 8 472,3-3 108,-1 7 1,0 0-481,1 0 1198,-9 0 0,7 0 0,-7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8198,'-10'-8'3484,"-5"6"-3008,5-6-230,-7 8 0,0 2-29,0 4 1,-1 13-196,1 16 1,0 3 160,-1 14 1,1 6-137,0 17 1,1-2 71,5 8 0,-3-6-46,9 5 1,-1-13-126,6 3 0,2-5-251,4 4 1,5-7-1074,12-5 0,-2-3 683,8-2 0,0-8 693,6-4 0,-1-3 0,1-2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6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7879,'-18'0'2363,"9"0"-1417,1 0 511,8 0-477,0 0-528,0 8 1,0-4 86,0 7 1,0 1-154,0 5 0,-2 2-305,-4 4 1,4 4 146,-3 8 0,-3-1-1279,2 1 0,0 0-31,6-1 0,-5 1-1816,-1-1 2898,0-7 0,14 6 0,1-6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7925,'0'-17'3340,"0"8"-2957,8 1 0,-4 8 262,7 0 1,-7 2 600,2 4 1,-4 5-640,-2 12 1,6 6-2,-1 11 0,1 1-1061,-6 11 349,0-4 1,0 17 105,0-7 0,-8 15 0,-1-2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9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13290,'-10'7'676,"0"1"-217,5 3 0,-5 11-263,-7-5 0,-1 6-156,1 0 0,2-2-862,3 8 0,-3-2 530,3 2 1,-1 1-1009,1-7 1,-1 1-242,7-7-335,0 0 1876,6 0 0,-7-7 0,-3-2 0</inkml:trace>
  <inkml:trace contextRef="#ctx0" brushRef="#br0" timeOffset="186">18 104 7862,'-9'8'1244,"3"4"1,4-3-1027,2 3 1,2-3-184,4 3 1,1 3 871,5-3 1,3 3-379,-3 2 0,3 3 455,2 3 0,-5-4-688,-1 4 1,1-4-621,5-2 1,0 3 41,1 3 0,5-4-234,0 4 1,-2-4 515,-9-2 0,11-7 0,-4-2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7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7915,'0'-17'3475,"6"5"-2968,0 1 0,2 7-58,-3-2 0,-1 4 499,8 2-454,-1 0 0,7 2 168,-1 4 1,2 3-96,4 9 0,-4 7-142,4 4 0,-3-3-412,-3 3 0,0 0 82,1 6 0,-3-6-392,-4-1 0,3-5 49,-8 6 1,5-6-197,-5 6 0,5-8-412,-5 2 1,2-4-2679,-2-1 698,3-1 2836,9-7 0,-1 5 0,0-5 0</inkml:trace>
  <inkml:trace contextRef="#ctx0" brushRef="#br0" timeOffset="198">485 606 7887,'-18'-8'1592,"1"-3"2206,7 3-2400,-5 0-935,13 8 1,-13 2-28,3 4 0,-9 5-155,-2 12 1,-8 10-1017,3 7 0,-5 7 498,-2-7 1,1 6-569,-1-6 1,8 1-122,4-7 0,4 1-1646,2-1 2572,7-7 0,-5-2 0,5-7 0</inkml:trace>
  <inkml:trace contextRef="#ctx0" brushRef="#br0" timeOffset="540">831 18 7934,'0'-10'3618,"0"2"-3727,0 8 0,0 8 348,0 4 0,0 5 114,0 6 0,0 4 151,0 8 1,0-7-301,0 1 1,0 0-56,0 6 1,1-7 183,5 1 1,-4-6-101,4 6 1,2-6 12,-3 6 1,7-8 18,-6 2 1,5-4-306,-5-1 0,0-1-336,-6 0 54,0 1 1,0-1-442,0 0-624,0 0-938,-8 1 1672,-2-9 0,-7-1-516,0-8 1169,0 0 0,-8-8 0,-2-1 0</inkml:trace>
  <inkml:trace contextRef="#ctx0" brushRef="#br0" timeOffset="702">865 122 7968,'10'0'1528,"5"0"316,-3 0 1,5-6-1515,6 0 0,2-6-672,4 7 1,-4-3-40,-8 2 0,0 4 242,1-3 0,-7 3-278,1 2 316,-1 0 0,6 7 101,1 5 0,-1 3 0,0 3 0</inkml:trace>
  <inkml:trace contextRef="#ctx0" brushRef="#br0" timeOffset="978">1349 277 15167,'0'17'794,"0"1"1,2-7-775,4 1 0,-2-8-399,7 1 1,1 3 164,5-2 0,-5 0-111,-1-6 0,1 0-50,5 0 0,-5-6 164,-1 0 0,-7-7-1099,2 1 812,-4-3 1,-2-3 157,0 1 0,-2 0 160,-4 0 0,-4 5 120,-7 1 0,0 1-75,-1-2 0,-1 5 141,-4 7 0,10 0-461,-5 0 1,5 2 454,-4 3 0,7 13 0,2 9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16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9209,'18'0'728,"-1"0"1,2 0-1260,4 0 0,-4-2 783,4-3 1,2 3-167,-2-4 1,6 4 938,-6 2 1,2 0-618,-2 0 1,-3 0-493,3 0 0,-4 0-303,-2 0 1,-5 0-577,-1 0 0,-5 0 491,5 0 0,-7 2 472,2 4 0,4 3 0,-1 8 0</inkml:trace>
  <inkml:trace contextRef="#ctx0" brushRef="#br0" timeOffset="171">381 0 7875,'-23'0'2709,"0"0"0,5 0-47,7 0-2320,7 0-239,-4 0 0,8 2-46,0 4 1,0 3-50,0 9 0,0 1 150,0 4 0,-6-2-1288,1 8 1,-1 0 338,6 5 791,0 9 0,0 1 0,0 8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7905,'0'-9'2943,"0"1"0,7 8-3032,5 0 1,3 0 306,2 0 1,3 0 188,3 0 1,-4 2-269,4 4 1,-10 3 66,-1 9 0,-6 1-904,5 4 1,-7-2 67,2 8 0,-12 0-308,-5 5 1,-5-1 361,-1-4 0,0 3 106,-1-3 1,1-4 451,0-2 0,5-3 568,1-3 1,7 0 366,-2 0 1,6-7-514,6-4 0,5 1-123,12-1 1,6 0-678,12-6 0,1-6-2020,4 0 2416,4-7 0,-6 3 0,8-7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2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0 761 7963,'0'-10'5373,"2"3"-5248,4 7-193,4 7 0,7-1 342,0 11 0,0-1 356,1 13 0,-1-6 160,0 5 1,-1 1-321,-5 6 1,5 5-731,-5 1 0,-1-1 244,1-5 1,-5-7-875,6 1 1,-3-6 275,3 6 1,-3-8-32,-3 2 0,-2-5-925,7-7 378,-7 4 1,6-13 1191,-4 4 0,3-4 0,9-2 0</inkml:trace>
  <inkml:trace contextRef="#ctx0" brushRef="#br0" timeOffset="167">363 813 7954,'-11'0'4377,"-1"0"1,1 0-4452,-6 0 0,-1 2 34,1 4 1,-6 3 68,0 8 1,-8 8-158,2 4 1,2-2-390,-1 2 0,1-2-2517,-2 2 1497,11 3 428,3-12 1109,13 5 0,-5-8 0,7 0 0</inkml:trace>
  <inkml:trace contextRef="#ctx0" brushRef="#br0" timeOffset="471">709 138 7891,'10'-25'0,"-4"-3"2794,-4 3-1251,-2 0-572,0 7-280,0 9-349,0 1 0,-8 22-227,-4 3 1,3 14-172,-3 3 1,6 3 120,-5 9 0,7-8-71,-2 3 1,4-5-18,2-1 1,8-3 99,4-3 1,-3 2 204,3-8 1,-3 0-127,3-6 1,1-5-173,-7-1-184,8 1-551,-13 5 261,7 0 1,-16-1-454,-3-5 1,-10 3-126,-2-8 1,-6 1 487,6-1 1,-8-4-348,2 4 927,-3-4 0,5-10 0,2-2 0</inkml:trace>
  <inkml:trace contextRef="#ctx0" brushRef="#br0" timeOffset="608">692 190 7891,'10'-17'0,"5"5"903,-4 1 1,5 5 1205,1-5 1,0 5-1676,1-6 0,-1 9-874,0-3-951,1 4 1,-1 2 1390,0 0 0,0 0 0,1 0 0</inkml:trace>
  <inkml:trace contextRef="#ctx0" brushRef="#br0" timeOffset="1167">1211 346 7852,'0'-17'785,"0"5"1219,0 1-1776,0-1-126,0-5 0,0 5 741,0 1-146,0 7-271,0-4 1,0 10-119,0 4 1,0 9-156,0 8 1,0 2 22,0-2 0,6-3-46,-1 3 0,9-4-95,-3-2 1,5-5 119,1-1 1,-6-7-619,1 2 0,-1-4 222,7-2 1,-3-2-372,-3-4 0,3-4 237,-3-7 1,-5-2 49,-1-4 1,-4 4 68,-2-4 0,0-2 70,0 2 1,-2-1 96,-4 7 0,-3 0-84,-9 0 0,1 1-461,0 5 191,-8 3 0,6 8-290,-4 0 0,5 8 733,7 3 0,-5 12 0,7 4 0</inkml:trace>
  <inkml:trace contextRef="#ctx0" brushRef="#br0" timeOffset="1392">1902 156 7955,'-7'17'4122,"-5"0"1,-3 3-3909,-2 3 1,-1-2-310,1 8 0,0-1-742,-1 7 1,1-6 398,0 0 0,0-3-1064,-1 3 0,7-4 518,-1-7 0,6-3-1091,-5-4 2075,7 5 0,-11-14 0,5 5 0</inkml:trace>
  <inkml:trace contextRef="#ctx0" brushRef="#br0" timeOffset="1537">1695 225 14003,'0'17'1236,"2"-1"-1068,4-5 1,-4 10 239,3-3 1,3 3-97,-2-4 1,5 0-167,-5 1 0,8 5 76,-3 0 1,4 0-3577,3-6 3354,-1 8 0,8-6 0,2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7931,'-10'0'2873,"2"0"-793,8 0-275,0 0-1410,0 8 1,0-4-136,0 7 1,0 1-791,0 5 417,0 0 1,0 0-495,0 1 1,0-1-2016,0 0 2622,0 1 0,0-1 0,0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2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33 215 7912,'-12'-15'2379,"1"4"-1541,7 3 1,-2 6-393,12-4 0,-2 4-315,7-4 306,1 5 1,5-1-75,0-4 0,3 4 178,3-4 0,-4 4-120,4 2 1,-2 0-172,2 0 0,-2 2-94,8 4 1,-6-4-127,6 4 0,-2-4-941,2-2 1,1 0 563,-6 0 1,4 0-1440,-5 0 0,0 0 737,-5 0 0,-7 1-1315,1 5 2364,-8-4 0,3 14 0,-7-7 0</inkml:trace>
  <inkml:trace contextRef="#ctx0" brushRef="#br0" timeOffset="165">361 8 7912,'-17'-8'6994,"2"8"-6532,3 0 0,5 2-828,7 10 0,-6 1 204,0 10 1,0 4 204,6 8 1,-6-1-220,1 1 0,-1 1-95,6 5 0,0-5-266,0 5 1,8-5 536,3-1 0,5-1 0,1 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8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8 104 7917,'0'-17'544,"-8"7"0,8 1 319,0 3-204,8 4 1,15-11 250,0 7 0,6-2-339,-6 2 1,8 5 72,-3-5 1,5-2-338,2 2 0,5 1-276,0 5 0,1 0-967,-7 0 1,-1 0 648,-4 0 0,2 2-458,-8 3 0,0-1-188,-6 8 1,-2-1-1615,-3 6 2547,-4-7 0,-8 13 0,0-4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7917,'-25'8'415,"8"-4"674,-1 7-1123,9 1 107,9-3 1,13 5 732,4-9 1,14 1-149,4-6 0,7-2 27,10-3 0,8 1-639,3-8 0,-2 8-546,3-1 1,-3 3 562,3 2-274,3 0 1,-6 0 0,9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0 882 7952,'18'0'1751,"-1"-8"0,0 5-922,1-9 1,-1 6-493,0-5 0,2 7-368,4-2 0,-3-2-2379,3 3 1743,-4-1 0,-2 6-212,0 0 0,-5 0 322,0 0 1,-7 0 556,7 0 0,-1 8 0,7 1 0</inkml:trace>
  <inkml:trace contextRef="#ctx0" brushRef="#br0" timeOffset="234">606 865 7952,'17'0'1135,"0"0"0,1 0-683,-1 0 1,2-6-557,4 0 1,-2 1 43,8 5 0,0-6-93,5 0 0,-5 0-235,0 6 0,0 0 219,5 0 1,1 0-199,0 0 1,-1 0 160,1 0 1,-6 0 35,-1 0 1,-1 6-12,2 0 0,2 0 225,-8-6 0,0 0 137,-6 0 0,1 0 484,-1 0 1,0 0 311,1 0 0,5 0-442,0 0 1,0 0 140,-6 0-427,0-8 1,1 4-1322,-1-8 0,0 7 1072,0-7 0,1 1 0,-1-7 0</inkml:trace>
  <inkml:trace contextRef="#ctx0" brushRef="#br0" timeOffset="564">2335 0 7885,'0'10'2512,"0"5"1,10 6-2087,7 20 0,8 3-310,9 13 0,1-3 325,0-2 0,-1 8-131,1 3 1,-3-1-271,-3 1 1,-6-5 95,-11 5 0,-5 0-143,-7 7 0,-9 7-577,-8 3 1,-16 11 222,11-45 1,-2 0 0,-4 4 0,-2 0-188,-1-1 0,-1 0 1,-1-2-1,0 0-796,2-1 1,-1 0 1343,-2-2 0,1 0 0,2 1 0,0-1 0,-3 0 0,-1 0 0,1 0 0,-1-1 0,0-2 0,1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6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33 225 7952,'-10'-8'274,"-5"7"0,13-9 369,-4 4 1,12 4-27,6-4 0,3 5-197,2 1 1,1 0 86,-1 0 0,8 0-107,4 0 0,3 0-54,3 0 1,5-2-166,1-4 0,5 4-124,-6-4 1,-1 4-74,-11 2 0,3 0 100,-8 0 1,0 0-1733,-6 0 1225,1 0 1,-3 2-898,-3 4 1,-5-2 328,-7 7 1,0-5-552,0 6 1542,0-9 0,-7 5 0,-3-8 0</inkml:trace>
  <inkml:trace contextRef="#ctx0" brushRef="#br0" timeOffset="193">465 18 7952,'-17'-8'5104,"7"6"-4923,3-6 0,7 16-63,0 4 0,2 3 83,3 2 0,-3 0 155,4 1 0,-4 5-256,-2 0 0,0 6-229,0-6 1,0 6 245,0-6-580,8 7 159,-6-10 0,5 5-897,-7-8 1,2 4 615,4-4 1,-2 4-625,7-9 0,1-4 1209,5-3 0,0 5 0,1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3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35 129 7969,'-8'-27'466,"1"2"394,-5 8 698,4 0-759,8-1-576,0 1 1,6 9 606,0 8 0,5 8-317,-5 9 0,6 10-290,-6 8 1,-1 5 13,-5 6 1,0 10-1537,0-4 0,0 11 1299,0 1 0,0 3 0,0 2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34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8001,'-7'-35'0,"-5"0"0,5 9 2697,1 3-1245,4 3-763,2 3-3,8 7-240,1 3 0,7 14 40,-5 5 0,-3 13-102,-8 9 1,0 11-1338,0 12 1,-2-1 662,-4 7 0,2 1 290,-7 5 0,-1 8 0,-5 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3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8134,'18'0'-356,"-1"0"0,0 0-78,0 0 1,-5 2 433,0 4 0,-1 4 0,6 7 0</inkml:trace>
  <inkml:trace contextRef="#ctx0" brushRef="#br0" timeOffset="144">415 35 7949,'12'0'-346,"-1"0"346,1 0 0,5 0 0,1 0 0</inkml:trace>
  <inkml:trace contextRef="#ctx0" brushRef="#br0" timeOffset="273">761 87 7696,'17'-18'-285,"1"1"0,-1 0 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29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190 606 7980,'0'-12'-553,"0"1"1,2 7 678,4-2 0,-2-2 1211,7 3 93,-7-9-568,4 12 468,-1-5-378,-5 7-117,6 0-442,-8 0 57,0 0 38,0 7 1,0-3-106,0 8 0,0 5 265,0 6 1,-6 0-227,1-6 1,-3 6-294,2 0 0,2 1-48,-7-7 1,7 6-243,-2 0 1,4 0-340,2-6 0,0 1-1951,0-1 344,0-8 1,8 5 315,3-8 1791,12-1 0,4-12 0,8-3 0</inkml:trace>
  <inkml:trace contextRef="#ctx0" brushRef="#br0" timeOffset="397">761 675 9453,'17'0'914,"0"0"0,1-2 0,-1-2-113,0-2 1,8-5-272,4 5 1,2-5-296,-2 5 0,3-6-184,-3 7 1,-2-1-477,2 6 1,-8 0-25,2 0 0,-4 0-1125,-1 0 0,-7 2-79,1 3 1653,-8 5 0,3 7 0,-7 1 0</inkml:trace>
  <inkml:trace contextRef="#ctx0" brushRef="#br0" timeOffset="658">1401 502 7851,'9'-8'-216,"7"6"-57,-5-3 0,5-3 2068,1 2-744,0 0-630,8 6 0,-6 0 109,4 0 0,-3 2 43,-3 4 1,0 4 128,1 7 0,5 2-206,0 4 1,0-2-48,-6 8 0,-2-2-339,-3 2 1,3 2-55,-3-8 1,-3 6-531,3-6 0,-6 5 377,5-4 1,-7-1-878,2-6 280,3 0 0,-5-1-1959,8-5 1784,-8-3 0,5-8-550,-3 0 1419,-4-8 0,13-9 0,-5-10 0</inkml:trace>
  <inkml:trace contextRef="#ctx0" brushRef="#br0" timeOffset="824">1989 467 11384,'-10'0'985,"-5"0"1,5 0-244,-7 0 0,-2 8-287,-4 4 0,1 3-120,-6 2 1,-1 8-521,-6 4 1,-1 2-556,-5-2 0,5 3-997,-5-3 1,5-2 451,1 2 1285,1-8 0,-8 12 0,-3-6 0</inkml:trace>
  <inkml:trace contextRef="#ctx0" brushRef="#br0" timeOffset="1467">69 208 7202,'-11'0'47,"-1"0"515,8 0 187,-11 0-176,13 0-558,-13 0 69,13-8 1,-6 5 133,8-9 1,0 6 264,0-5-234,0 7 1,2-10 101,4 9 1,-2-3-155,7 2 0,1 4 86,5-4 1,2 3-23,4-3 1,0 4-179,12-4 0,3 4-38,14 2 0,13 0-143,5 0 0,6 6-137,5 0 1,-4 7 138,15-1 1,-7-5 161,7-1 1,-4 2-27,-1-2 1,5-1 186,0-5 0,6 0-48,-5 0 0,-1-5 28,-6-1 1,-1-8-140,-5 3 0,-8 1 31,-9-1-1,-15 7-77,-2-2 1,-9 2-359,-9-1 88,-3 3 99,-7-6-970,-9 8 787,-9 0 0,-15 2-658,-8 4 1,-2-4 102,2 3 0,2 3-420,-8-2 1308,8 0 0,-12-6 0,6 0 0</inkml:trace>
  <inkml:trace contextRef="#ctx0" brushRef="#br0" timeOffset="2423">2853 35 7934,'-9'0'1518,"-7"2"-1170,5 4 1,-5 3-120,-1 9 1,-8 5-76,-4 0 0,2 6-85,-1-6 1,5 6-124,-6-6 0,6 7-362,-6-1 0,6 4 229,-6 1 0,8-5-535,-2 0 1,4-8 229,1 2 0,3-4 492,3-1 0,-3-1 0,5 0 0</inkml:trace>
  <inkml:trace contextRef="#ctx0" brushRef="#br0" timeOffset="2646">2577 70 7913,'-10'-18'1849,"4"1"-2346,4 8 0,2-1 572,0 4 0,2 4 627,4-4 1,-2 5-282,7 1 1,-1 7 194,2 5 0,1 11-184,-7 6 0,1 3-142,-1 3 0,-2 1-1145,8 5 1,-7-3 165,7 8 1,-8 0 688,2 6 0,3 0 0,1 0 0</inkml:trace>
  <inkml:trace contextRef="#ctx0" brushRef="#br0" timeOffset="3006">3234 502 10168,'0'17'916,"0"-5"-566,0-1 0,0-5 175,0 6 1,0-1 26,0 6 1,-6 3 30,0 3 1,-5-4-444,5 4 0,-2-4-351,3-1 1,1-1-91,-8 0 0,8 0-420,-1 1 0,3-7-772,2 1 1,0-6-89,0 5 1581,0-7 0,15 4 0,4-8 0</inkml:trace>
  <inkml:trace contextRef="#ctx0" brushRef="#br0" timeOffset="3246">3666 675 7887,'10'0'0,"5"0"771,-3 0 1,3 0-20,2 0 0,1 0 147,-1 0 1,6 0-461,0 0 1,6 0-89,-6 0 1,6 0-302,-6 0 0,6 0 137,-6 0 0,2 0-897,-2 0 1,-4 0-208,4 0 1,-6 2 916,-5 4 0,3 3 0,-5 9 0</inkml:trace>
  <inkml:trace contextRef="#ctx0" brushRef="#br0" timeOffset="3543">4375 502 7866,'0'-17'592,"8"5"151,3 1 1,5 5-264,1-6 1,0 9-17,1-3 0,-1 4-54,0 2 1,0 2-153,1 4 1,-7 3 334,1 8 1,-1 6-184,7 1 0,-3 6-6,-3-1 0,3 2-239,-4-2 1,5 3-220,1-3 1,-5 2-134,-1-2 0,-1 1-392,1-6 0,3 4-604,-8-5 1,5 6-53,-5-6-232,7 0 465,-11-5-363,6-1 714,-8-7 651,8-10 0,-7-10 0,7-7 0</inkml:trace>
  <inkml:trace contextRef="#ctx0" brushRef="#br0" timeOffset="3727">4894 537 7866,'-17'-10'4183,"-1"2"-3752,1 8 1,6 0-404,-1 0 1,-1 2 398,-11 4 1,3 2-59,-7 3 0,4 10-324,-4-3 1,5 5-252,-6 0 1,8-4-415,-2 4 1,3 2 1,3-2 1,0 6-818,-1-6 0,7-2-353,-1-9 1788,9 3 0,-13-5 0,7 7 0</inkml:trace>
  <inkml:trace contextRef="#ctx0" brushRef="#br0" timeOffset="4022">5153 295 7866,'18'-25'0,"-3"5"379,-3-3 1,3 10 594,-4 1 1,-1 3 44,2-3-473,-9-3 0,7 13-516,-4-4 1,-4 6 17,3 6 0,-3 5 324,-2 12 0,0-1-124,0 6 0,-2 1-80,-3 6 0,3-6-9,-4-1 1,4-1-82,2 2 0,0 2 55,0-8 0,0 2-143,0-2 1,0-10-123,0 5 43,0-5-6,0-3-526,0 5 163,0-5 1,-8 1-353,-3 1 0,-5-8 255,-1 1 0,-6-3-251,0-2 0,-8 0 806,3 0 0,-5 0 0,-2 0 0</inkml:trace>
  <inkml:trace contextRef="#ctx0" brushRef="#br0" timeOffset="4159">5205 329 7866,'19'-6'1434,"4"1"1,-1-7-789,6 6 0,1-5 52,6 5 0,-6-6-879,-1 7 1,-6-1-2364,1 6 1771,-4 0 773,-2 0 0,-7 0 0,-3 0 0</inkml:trace>
  <inkml:trace contextRef="#ctx0" brushRef="#br0" timeOffset="4747">2888 243 7930,'11'-2'565,"1"-4"0,-4 2 1,7-7 199,4-3 0,4 5-343,0-3 1,4 6 120,8-5 0,1 7-103,5-2 0,3 4-91,8 2 1,15 0-172,8 0 1,8 0-331,3 0 1,-36 0-1,2 0 98,2 0 1,1 0 0,1 0 0,0 0 78,2 0 1,-1 0-1,-2 0 1,0-2-140,2-1 1,1 0-1,-5 3 1,0-1 46,-1-2 0,-1 0 1,1-1-1,-2 0-98,42-2 0,-5-1-76,-6 1 1,-16 2 144,-2-7 0,-9 7 72,-8-2 0,-11 4 58,-12 2 1,-4 0-391,-2 0 236,-7 0-210,-2 0 4,-8 0 0,-2 0-775,-4 0 1,-4 0 292,-7 0 1,-6 0 807,0 0 0,-15-8 0,1-1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39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8196,'-17'-34'1439,"5"7"1819,1 4-1596,7 11-647,-4 4 425,8 8-525,0 0 1,0 12-466,0 11 0,-2 10-202,-3 24 1,3 3-249,-4 21 0,4 15 0,2-43 0,0-1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9128,'7'9'872,"-3"9"-523,8-1 1,-3 2 202,3 10 0,1 5 393,-7 7 0,6 13-379,-7-2 0,7 11 87,-6 0 1,-1-1-390,-5 1-207,0 1 0,-7 3-305,-5-4 0,-3 1-575,-2-12 0,-8 9 71,-4-9 0,2 2 752,-2-8 0,0 4 0,-5-6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3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8396,'0'-9'1265,"2"1"-1199,3 8 976,-3-8 1417,6 7-1779,-8-7 0,-2 10-234,-4 4 1,2 3-518,-7 8 1,-1 6 109,-5 1 1,0 6-677,-1-1 0,-1-2 166,-4 2 1,4 0-237,-4 5 1,6-1-199,5-4 1,-1-4 904,7-8 0,-8 0 0,5 1 0</inkml:trace>
  <inkml:trace contextRef="#ctx0" brushRef="#br0" timeOffset="179">53 156 7989,'-8'10'1454,"-2"-2"-1118,-7-8 88,7 0 0,3 2 114,7 3 0,0-1 462,0 8 1,7-3-584,5 3 0,9 9-142,2-4 0,8 5-2839,-2-5 2564,3 8 0,3 2 0,0 7 0</inkml:trace>
  <inkml:trace contextRef="#ctx0" brushRef="#br0" timeOffset="1002">814 727 7990,'-18'0'4224,"1"0"-3401,0 0-825,7 0 0,-3 2 825,7 4 1,-8 3-371,3 9 1,1-1-399,-1 0-12,7 1 0,-10-1-896,9 0 0,-1 2 565,6 4 0,0-7-450,0 7 1,2-14 358,4 9 0,3-7 379,9 1 0,7-4 0,1-8 0</inkml:trace>
  <inkml:trace contextRef="#ctx0" brushRef="#br0" timeOffset="1179">1038 883 7990,'0'9'1846,"8"-1"1,2-10-1324,7-4 1,0 4-163,1-3 1,-1 3-430,0 2 1,8 0-431,4 0 1,-2 0 514,2 0-17,-1 0 0,7-8 0,0-2 0</inkml:trace>
  <inkml:trace contextRef="#ctx0" brushRef="#br0" timeOffset="1488">1661 675 8000,'10'-7'4651,"-3"5"-4483,1-14 0,-4 14 167,7-3 1,-5 3 92,6 2 0,-1 0-113,6 0 1,-5 9 86,-1 9 0,3 1-219,9 10 0,-4-6 43,4 5 1,-2-1-299,2 2 0,-3 4 102,3-4 1,-4-2 196,-2 1 0,-1-5-422,-5 6 0,4-8-728,-3 2 0,-4-3-1494,-3-3-1360,5 0 3777,-8 1 0,13-1 0,-5 0 0</inkml:trace>
  <inkml:trace contextRef="#ctx0" brushRef="#br0" timeOffset="1687">2145 675 8167,'-17'-6'727,"0"1"27,-1-1 0,7 6-144,-1 0 1,6 6 708,-5-1 1,-1 9-709,-5-3 0,-6 11-223,0 1 0,-6 2-914,6-2 1,-6 4 289,6 7 1,-4-5-1427,10 0 0,-4-6 227,9 6 1435,5-8 0,-9 4 0,7-8 0</inkml:trace>
  <inkml:trace contextRef="#ctx0" brushRef="#br0" timeOffset="1980">2335 433 8203,'10'-17'-37,"-2"5"177,-8 1-214,0 7 139,0-4 248,0 8 0,-6 2 687,0 4 0,0 4-453,6 7 0,-5 6 150,-1 0 1,-6 8-249,7-2 0,-1 3-18,6 3 1,0-6-179,0-1 1,0-1-17,0 2 1,0 2-49,0-8 0,0 0-106,0-6 1,-6 1-154,0-1 1,-1 0-457,1 0 1,2 1-960,-8-1 1,3-5 718,-3-1 1,-3-7-1859,3 2 2624,5-4 0,-16-10 0,3-2 0</inkml:trace>
  <inkml:trace contextRef="#ctx0" brushRef="#br0" timeOffset="2154">2301 571 8582,'11'-5'-45,"1"-1"1,-1-6 1283,7 7 0,-1-9-568,0 3 0,1-3 136,-1 3 1,6-3-333,0 8 1,2-5-813,-2 5 1,-4 0-351,4 6 1,-4 0-633,-1 0 1,-1 0 847,0 0 471,-7 8 0,5 2 0,-5 7 0</inkml:trace>
  <inkml:trace contextRef="#ctx0" brushRef="#br0" timeOffset="2413">2768 589 8120,'-10'0'4570,"2"0"-2616,1 0-566,5 7-820,-6 3-772,8 7-232,8 1 1,1-3 342,9-3 1,-1-5-420,0-7 1,1 0 316,-1 0 0,0-6-517,0 1 1,-5-9-268,0 3 516,-9-5 1,5-1 106,-8 0 0,0-6 122,0 0 0,-8 0 63,-3 5 1,-6 3-84,-7 3 1,3-1-852,-7 7 1105,-1 0 0,-6 6 0,1 0 0</inkml:trace>
  <inkml:trace contextRef="#ctx0" brushRef="#br0" timeOffset="2987">589 174 8691,'19'-6'961,"4"0"0,-2-1-547,8 1 0,2 4 54,9-4 1,-1-2-119,7 3 1,7-1-60,11 6 0,5 0 265,6 0-457,4 0 1,15 0 92,4 0 0,-45 0 0,1 0-244,1 0 0,0 0 1,3 0-1,1 0 108,-1 0 1,0 0 0,-1 0-1,1 0 34,3 0 0,-1 0 0,-5 0 0,-1 0-207,4 0 0,0 0 1,-5 0-1,-1 0 108,46 0 0,-11 0-446,-12 0 0,-6 0-110,-6 0 1,-9 6-497,-8-1 1,-9 3 184,-3-2 0,-7 2-808,-9 3 1684,-9 4 0,6-5 0,-5 7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0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1435 52 8086,'10'0'-1486,"-2"-2"1152,-8-4 379,7 4 278,-5-5-187,6 7 19,0-8-12,-6 6 0,7-6-85,-3 8 1,-4-2 313,4-3-163,-4 3-264,-2-6 1,0 10 148,0 4 1,0-2 72,0 7 14,0 1-77,0 13 0,0 0 66,0 3 0,-2-3-92,-4-7 1,4 7 40,-4 4 0,2 3-18,-1 3 0,3 1-59,-4 5 0,-2-3 56,2 8 0,-5-5-21,5 5 0,-5 0-37,5 6 1,-6 0 1,7-1 1,-9 3-120,3 4 1,-5 3 121,-1 9 1,0 6-346,-1 5 0,-5 6 281,0 5 0,8-45 0,0 2-197,0 2 0,1 2 0,-2 2 1,-1 1 182,0 1 1,-1 1 0,1 2 0,0 1-8,0 3 0,-1-1 1,-2-1-1,0-1 24,0 3 1,0-1 0,-3-1 0,-1-1 1,4 0 0,0-1 0,-1-2 0,0-1 34,1 1 1,-1 0 0,3-8 0,-2 0-34,-3-1 0,0 0 0,-14 39 67,3-7 0,-1-10 11,6-8 0,-3-7 85,-3 1 0,6-9-16,1-1 0,-1-3-24,-6 2 1,1 2 101,-1-8 0,0 6-179,1-5 0,5-1 230,0-5 0,2-1-282,-2 1 0,3-1 7,2 1 0,5-8-103,-4-4 0,4 2-32,2-2 1,5 0 3,1-6 1,7-5-47,-2-1 0,4-5-99,2 6 0,2-8-688,4 1 976,3-3 0,9-9 0,-1-3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0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1781 70 7974,'0'-18'566,"0"1"-446,0 0 648,0 7-553,0 3 0,0 8-316,0 5 0,0 4 118,0 7 1,0 14 167,0 3 1,0 13-112,0-1 0,-2 6 9,-3 5 1,1 7-129,-8 11 0,1 5-171,-7 13 0,-1 3 173,8-45 1,-1 1 0,-1 6 0,-1 2-259,-3 0 0,0 1 1,-1 5-1,-1 2 214,-1 1 0,0 0 1,1 0-1,-1 1 37,-2 2 1,-2 0 0,1 2 0,0 0-60,-2 1 0,-2 0 0,1-2 0,-2 0 90,0-1 1,-1 0-1,1-2 1,0 0-5,-3-1 1,-1 0-1,0 1 1,0-1 12,-2 0 1,-1 0-1,1 0 1,-1-1-27,0-2 0,1 0 0,2-4 1,0-1 40,1-3 1,-1-1-1,3-3 1,0 0-51,-2 1 1,-1 0 0,3-2 0,0-1-211,-2 1 1,-1-2 0,4-5 0,0-2 74,-1 0 0,0-1 0,-22 32-114,5 0 0,3-14 192,9-9 0,-1-16 18,0-12 1,3-7-32,3-6 1,4-5 183,8-12 0,5-7-69,1-16 0,7-7 0,-4-16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1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18 7846,'-16'-2'52,"5"-4"0,-4 4 171,3-4 0,2 4 308,-1 2-28,7 0-9,-4 0-1,1 0-542,5 0 70,-6 0 1,8 2 101,0 4 1,0-2-123,0 8 0,0-1 56,0 6 0,-8 6-31,-3 0 0,-1 10 139,-5 2 1,2 3 45,-14 14 0,6-2 205,-6 13 1,2 8-142,-2 10 1,-3 10-200,3 1 0,15-43 0,1 0 126,-16 43 0,8-2-153,-2-9 1,6-6 62,5-12 0,4-3 115,8-8 0,0-8-211,0-4 0,10-5-10,7-6 0,4-4-111,14-8 1,3 0 44,14 1 0,8-9-56,3-3 1,14-12-185,10-5 1,-37-1 0,1-1 297,7-4 0,0-1 0,1-2 0,1-2-97,0-4 1,1 0-1,3-1 1,1 0 19,1-2 1,0 0 0,1 3 0,1 1-469,-2-1 1,0 0-1,-1 0 1,-1 2 71,-3 3 0,-1 1 0,-4 3 1,-1 2 474,-2 3 0,-2 1 0,-1-1 0,-2 1 0,41-11 0,-3 1 0,-3-2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2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8035,'0'-27'0,"0"2"79,0 8 1,2 1 13,4 5 0,-2-3 625,8 8-529,-1-7 0,6 11-41,1-4 1,-1 4 283,0 2-51,1 8-268,-1 2 1,0 20 173,0 5 1,6 17-129,1 0 0,0 9-56,0-3 0,-5 5-26,4-5 0,-4 5-230,-2-5 0,1 0 127,-1-7 0,0-1-119,0-3 0,1 1-101,-1-8 1,0-5-255,1-7 0,-1-12-185,0 1 1,1-5 228,-1-1 1,0-3 455,0-8 0,8-8 0,2-2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2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85 8059,'-8'-17'0,"-2"-4"930,-7 3-858,8-3 1,-1 19 164,4-3 1,2 5-161,-7 5 1,3 5 16,-9 7 1,1 8 10,-12 4 1,-1 9-91,-6 3 0,6 7-211,1-2 0,1-4-217,-2-1 0,4 1 106,8-2 1,1-1-168,5-11 1,-5 3-65,5-8 0,3-6 538,2-5 0,-3 0 0,-1 5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2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 8074,'9'-8'249,"-1"-2"1,-6 1 19,4 3 1,-4 6 184,3 6-359,5-4 0,-8 13 135,4-4 0,-4 5 132,-2 1 1,0 0-203,0 1 1,0 5 45,0 0 1,0 2-499,0-2 1,0-2 207,0 8 0,0-8-380,0 2-157,0-4-499,0-1 754,7-9 0,3-1-84,7-8 0,1-10 74,-1-7 0,6 0 116,0-6 1,0 3 431,-6 3 1,-1 0-201,-5-1 1,5 9 202,-5 3 1,-1 4 540,1 2-49,-7 0 1,10 8 404,-9 3-317,1 5 1,0 7-715,0 0 1,-1 2 122,-5-2 0,6-4-2029,0 4 1865,7 4 0,-3-8 0,7 6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3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8117,'18'-18'1060,"-7"3"-597,1 3 1,-1 3-289,7 3 0,5 4 239,0-4 0,5 4 233,-4 2 1,4 0-329,-5 0 0,0 2-278,-5 4 0,-3-2-663,-3 8 524,3-1 0,-13 6-273,4 1 0,-4-1-462,-2 0 1,0 6 2,0 0 1,0 2 309,0-2 0,-8-1 520,-4 6 0,-3-7 0,-2 4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3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0 8117,'-2'10'509,"-4"-4"1,2 3-175,-7 3 0,7-3 360,-2 3 0,-2-6-3,3 5-454,-1-7-59,6 4 0,0-6 478,0 3-121,0-3-843,0 6-326,0-8-1024,0 0 0,7-2 1213,5-4 0,-2 4 6,1-3 0,-5-3 402,5 2 0,-5 0-146,6 6 1,-3 2 689,3 4-231,3-4-17,-13 13 1,6-11 264,-8 8 1,6-7-209,-1 7 1,1-6 144,-6 5 1,2-7-11,4 2-241,3 4 1,14-9-633,1 5 1,6-4 239,-1-2 0,11-8-719,7-3 0,1-4 400,-2-3 0,2 3 168,-8 3 1,6 5 195,-5 7 1,-1 0 184,-6 0 0,-1 2 824,-4 3 0,2-1-502,-8 8 0,-6-3 1562,-5 3-672,-9 3-599,5-5 1,-8 1-457,0 1 1,-8-6-599,-3 5 254,-4-7 1,-3 4-170,1-8 0,2-2-1237,3-4 0,-1-4 1544,7-7 0,-8-8 0,5-2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4.7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53 8091,'6'-18'280,"0"1"0,7 8 266,-1 3 0,3 4-434,2 2 1,6 0 109,0 0 1,0 0-931,-5 0 337,-1 0 1,-7 8 6,-5 3 0,-3 4-118,-2 3 0,0 1 284,0 4 0,-7-2-38,-5 8 1,-3-6 169,-3 6 1,1-8-104,0 2 0,-6 0 169,0-6 0,0 5 143,5-11 1,7 3 539,-1-3-226,8 4 254,-3-13-416,7 14 0,7-14-49,5 3 1,3-3-128,3-2 1,-7 0 2,1 0 1,-3 2-193,3 4 1,-4-2 53,-8 7 0,0-5 26,0 6 0,-2 1-16,-4 10 1,-6-4 7,-11 4 1,2 2 83,-8-2 0,6 2-63,-6-1 0,8-5 175,-2 4 0,4-10-22,2-1-80,7-1-48,2 7 0,18-3-9,7-4 0,8-3-64,10-8 1,1 0-190,5 0 0,-5 0-32,5 0 0,-5 0 141,-1 0 1,-3 0 187,-3 0 1,2 2-148,-8 4 1,6-2 44,-6 7 1,-6-7-59,-5 2 1,-8 3 8,1 3 0,-5 3 20,-5 3 0,-13-1-4,-11 0 1,-3 2-285,-3 4 0,-1-3 79,-5 3 1,5-2-118,-5 2 0,7-10 47,5 5 0,-2-7 128,8 1 0,6-5 277,5-7-51,9 8 1,-3-6 74,12 4 1,3-4 349,8-2 1,3 6 188,3-1 0,-2 7-247,8-6 1,-2 7 214,1-1 0,5 3-169,-4 2 1,-4 0 60,-2 1 0,-10-1-119,-1 0 0,-6 6-82,5 0 0,-7 2-191,2-1 0,-12-3-213,-5 7 0,-5-1-608,-1 2 0,0 2 455,-1-8 1,-1 0-319,-4-6 1,4-5 221,-4-1 1,4-7 1,1 2 0,1-4 121,0-2 1,-1 0 253,1 0 0,2-8 62,3-3 0,-1-5 380,7-1 0,0 0 359,6-1 1,0 1-367,0 0 0,6 5 40,0 1 1,7 5-104,-1-5 0,5 5-134,6-6 0,-4 8-214,4-1 0,2 3-277,-2 2 1,6 0-325,-6 0 1,8 0-1673,-2 0 2225,-4 0 0,7 0 0,-5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7839,'18'0'249,"-1"0"132,0 0-186,0 0-408,1 0-452,-1 0 457,0 0 1,-5 0 5,-1 0 0,-5 0 202,6 0 0,-1 0 0,6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3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7853,'0'-12'1823,"0"1"-1348,0 7 1,1-4-400,5 8 0,4 2 186,7 4 0,-5 4 73,-1 7 1,1 8 992,5 4-854,0 3 1,-1 3-104,-5-1 1,5 1-330,-5 0 0,-1-1-76,1 1 1,-7-6-281,2-1 1,2-4-709,-3 4 0,3-7 583,-2 3 0,-4-11-1548,3-2 1987,-3-7 0,6 4 0,2-8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5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8035,'18'-8'3008,"-1"6"-1718,0-6-713,1 8 0,-1 0-12,0 0 0,-7 8-130,-4 3 0,-5 5 6,-1 1 0,0 0-841,0 1 315,8-1 1,-6 6-252,4 0 1,-4 2-443,-2-2 1,2-4-516,3 4 1,-3-9-174,4-3-2,-4-7 1038,6 12 0,-1-22 203,5 0 0,5-9-13,1-8 1,1-10 57,10-7 1,-3-1 256,3 7 1,4-1 1,-4 1 1,5 7 599,7 4 1,-5 9-383,5 3 1,-5 7 208,-1-2 1,-3 4 24,-3 2 0,2 8 201,-8 3 0,-6 10-187,-5 2 1,-6 2 65,5-2 0,-7 2-594,2 4 1,-12 4-214,-6-4 0,-3 9-212,-2 3 1,-6-7 350,0-5 1,-6-6-967,6 6 0,-6-14 416,6 3 0,0-13-164,5 1 1,3-6 357,4-6 0,1-5 346,4-12 0,6-4 31,0-8 1,2 3 289,10 3 0,5-2 71,6 8 0,6-6-164,-6 6 0,8 2 355,-3 9 1,-1-1-183,2 7 1,-8 0 17,2 6 0,-3 0-291,-3 0-501,-8 0 0,-1 2-594,-8 4 1,-2 4 1035,-4 7 0,-11-7 0,-10-3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5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8035,'-18'0'2557,"1"0"-1982,0 0 1,1 8-195,5 3 0,3 5-140,8 1 0,0 0-407,0 1 1,0-1-171,0 0 0,0 2-217,0 5 0,0-5-166,0 4 1,0-4 718,0-2 0,8 1 0,1-1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5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 8127,'-8'-10'3077,"6"5"-2227,-4 10 0,4 5-227,2 7 1,0 1-426,0-1 0,0 6-337,0 0 1,-5 2 463,-1-2 0,0-4-40,6 4 0,8-3-187,3-3 1,12 0 83,6 0 1,4-5-734,2 0 0,7-9 52,4 3 1,-2-4-220,2-2 1,-9 0 329,-3 0 1,1-6-69,-6 1 1,-4-1-1434,-2 6 1889,-4 0 0,-9 7 0,-3 3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49:56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310 0 7952,'-10'18'1270,"2"1"165,8 4 0,0-2-901,0 8 1,6-6 41,0 6 0,0-6-379,-6 6 1,0-6-320,0 5 1,-8 1-563,-3 6 0,-13-1 336,-4 1 1,1-2-937,-2-4 1,6-5 575,-6-6 1,8-7 68,-2 1 0,4-10 208,1-2 1,1-10 430,0-13 0,7-2-207,4-4 0,6-1 207,6 6 0,4 3 747,7 10 0,10-3-542,8 9 1,7 1 1316,10 10 1,0 3-529,-1 8 0,7 1-368,0-1 1,5 8-342,-5 4 1,5 3-263,-5 3 0,-2 7-253,-10 4 0,4 4 1,-6 2-1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0:4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7845,'0'-10'846,"0"-5"231,0 13 77,0-6-459,0 8 0,2 8-114,4 3 0,-5 12 123,5 6 0,-4-2-285,-2 2 1,2 0-174,4 5 0,-4-5-534,4 0 0,-5-8 224,-1 2-81,0 4 1,6-8-503,0 4-745,0-4 584,-6-9-212,0-2 770,0-8 0,6-2 409,-1-4 0,1-4 5,-6-7 0,0-2-113,0-4 0,6-4-37,0-8 1,7 1-141,-1-1 1,3 6-117,2 1 1,8 6 87,4-1 1,2 4-158,-2 2 1,3 7 161,-3 4 0,4 5 20,1 1 1,3 0 367,3 0 0,-9 1-155,4 5 0,-11 2 59,5 3 1,-8 5 70,3-5 0,-13 7 130,-5 5 1,-4-4-89,-2 4 1,-2 4-76,-4 2 1,-5-2-146,-13 1 0,-2-5-168,-9 6 1,-2-2 22,-3 2 1,7-4 45,-7-8 1,13-7 184,-7-4 1,11-4-63,-1-2 0,11 0 1,2 0 1,5-8-84,-6-4 1,8-9 18,-1-2 1,8 0-20,3 6 1,10 0-1,1-1 0,2 1-59,10 0 0,-8 1 43,2 5 1,2-3-238,-2 9 0,6-7-26,-6 6 0,0-5 4,-6 5 1,-1-2-84,-5 2 0,3 3-316,-9-9 0,1 6-443,-6-5 1139,0-1 0,-7-13 0,-3-2 0</inkml:trace>
  <inkml:trace contextRef="#ctx0" brushRef="#br0" timeOffset="193">416 329 7845,'0'-17'-408,"0"0"658,0 7 471,0 2-30,0 8-488,0 0 1,0 8 545,0 4 1,0 5-138,0 6 0,0-2-55,0 8 1,0 0-162,0 5 1,-6 1 16,0-1 0,1 1-423,5 0 0,0-3-356,0-3 1,0 2-92,0-8 0,5 0 341,1-6 1,8-5-1216,-3-1 1,-1-7 295,1 2 1,3-12 1034,9-5 0,4-20 0,7-6 0</inkml:trace>
  <inkml:trace contextRef="#ctx0" brushRef="#br0" timeOffset="449">1004 1 7845,'9'7'584,"-3"5"1,-4-3-102,-2 3 0,0-6 198,0 5 149,0 1 1,0 5-125,0 0 1,6-5 43,0-1 1,1 1-301,-1 5 1,-2-5-180,8-1 0,-1-5-100,6 6 1,-5-7-68,-1 7 1,1-8-95,5 2 0,1-5 72,-1-1 1,0 6-753,0 0 1,1 0-221,-1-6 1,-5 0-571,-1 0 1,-5 0-321,5 0 785,-7 0 0,4 7 335,-8 5 660,0 3 0,-8 3 0,-1-1 0</inkml:trace>
  <inkml:trace contextRef="#ctx0" brushRef="#br0" timeOffset="651">1194 433 7845,'0'21'-291,"0"-4"1,0-3 490,0 3 1,0 0 419,0 1 1,0 1-294,0 4 1,0-4-119,0 4 0,0-2 314,0 2 1,0-3-133,0 3 0,-2-2 9,-4 2 0,3-4-255,-9 4 1,1 2-350,-7-2 0,1 2-43,0-2 1,-6-4-321,0 5 1,-6-7 319,6-6 0,-2 3-231,2-8 1,3-1-130,-3-5 0,4 0 175,2 0 0,0-9-18,-1-9 0,7-1 190,-1-10 0,8 6 260,-1-5 0,3 4 0,2-4 0,0-1 0,0-6 0</inkml:trace>
  <inkml:trace contextRef="#ctx0" brushRef="#br0" timeOffset="943">987 640 7845,'0'10'-603,"0"0"926,0-5 0,0-1 620,0 8 0,1-6-4,5 5 0,-4-5-403,4 5 0,-2-5 408,2 6 0,-3-1-314,9 7 1,-6-7-53,5 1 1,-5-3-181,6 3 1,-1 3-73,6-3 1,-5 1-140,-1-1 0,1 3 26,5-4 1,1-1-56,-1 2 1,-2-1 52,-3 6 1,3-5 34,-3 0 0,3-1 41,2 6 0,-5-5 115,-1-1 0,1 1-93,5 5 1,-5-1 3,-1-5 1,-1 4-47,1-3 1,5 3 138,-5 3 1,5-7-483,1 1 1,0-7 114,0 7 0,8-8-1612,4 2 0,12-4-488,5-2 0,13-8 2061,10-4 0,16-18 0,-37 11 0,0 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0:4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17 777 7853,'0'-18'1816,"0"9"-470,0 1 512,0 0-1289,0 6 1,0-3 435,0 10 1,0 5-448,0 7 1,-2 1-63,-3-1 1,3 0-136,-4 0 0,4 1-503,2-1 0,0 0-211,0 1 0,8-7-365,3 1 1,7-9 326,5 3 1,-2-6-488,8-6 1,-1-9 127,7-8 0,-6-6 242,0 6 1,-8-6 122,2 6 0,-10-2 113,-1 2 0,-8 4 247,1-4 1,-3-2 59,-2 2 1,0 0 60,0 6 0,-5-1-39,-1 1 0,-6 5 625,6 1-328,-7 7 0,11-4-596,-13 8 228,13 0-155,-6 0 193,8 8 1,0-4 23,0 7 1,0-5-5,0 6 65,0-8 0,-2 9 198,-4-7-117,5 7 258,-7-3 1,8 7-144,0 0 0,0 7 229,0-1 0,0 13-73,0-1 1,-6 5 87,0 0 1,-1-1-291,1 7 0,4-8-79,-4 3 1,-2-7-9,3-5 1,-1 2-106,6-8 0,-6 0-182,0-6 153,1 1-304,5-1 1,-6-6-66,0 1-28,0-8 156,6 3 0,0-14-72,0-5 0,2-3-85,4-2 0,-2-1 122,7 1 0,-1 0-192,2-1 1,3 3 57,-4 4 1,5 3-75,1 8 0,-5 0 156,-1 0 394,1 8 0,3 3-144,-3 12 0,-5-4 146,-7 4 1,0 2 910,0-2-721,-7 8 1,-1-10 274,-4 8 0,-1-8 475,7 2 1,-5-3-333,5-3 0,-6-6 927,7 1-765,-1-8-329,6 11-675,0-13 1,2 6-227,4-8 0,5 0-425,12 0 1,4-14-223,8-3 0,5-6-1206,0 0 0,8-4 2207,-2-8 0,4-7 0,2-2 0</inkml:trace>
  <inkml:trace contextRef="#ctx0" brushRef="#br0" timeOffset="921">1193 880 7813,'0'-9'2107,"2"1"-1383,4 8-282,4 0 0,5 8 276,-4 3 0,3 5-201,-8 1-1,-1 2 40,-5 4 0,0-4-448,0 4 1,0 2-367,0-2 0,0 1 46,0-7 0,0-6 223,0 1 1,0-6-594,0 5 1,2-7 46,4 2 0,0-6-220,11-6 0,-3-9 303,9-8 1,4-8 31,1 2 1,5-4 218,2-1 1,-3 7 124,-3 4 1,-2 6 5,-4 5 1,-9 4-84,3 8 0,-4 0 562,5 0 1,-9 8-58,-3 4 1,-4 3 140,-2 2 0,0 0-279,0 1 0,-2-1-51,-4 0 0,2-5-76,-7-1 1,5-5-85,-5 6 37,-1-8-3,-5 3 1,5-14-287,1-5 0,7-3-18,-2-3 1,4-7 7,2-3 0,0-5 141,0-2 0,0-7 19,0-4 0,0 2 58,0-2 1,0 5 72,0-5 1,0 13-100,0-1 0,2 11-50,4 0 69,3 4 0,9 3 41,-1 5 1,-5-3 120,-1 8 0,-5 1 65,5 5 358,1-8-324,5 6-46,0-6 0,-5 8 369,0 0-55,-9 0 346,13 0-401,-14 0 0,11 2-33,-7 4 0,5-2-172,-5 7 1,6-5-20,-7 6 0,3-6-48,-2 5 1,-2 1 12,7 5 0,-5 0-112,6 0 1,-7 1 70,7-1 0,-6 2-67,5 4 0,1 4 83,5 8 0,0 7-17,1 4 0,-1 4-54,0 2 1,-1 0 2,-5 0 1,4 2 15,-3 3 0,3-3-75,3 4 0,-7-10-392,1-2 1,-1 6 198,6 5 0,-5-7-763,0-9 1,-7-5 283,7-1 1,-8-8 137,1-4 1,-3-4-422,-2-2-156,0-7 726,0-3 1,0-8 95,0-5 1,-2-10-851,-3-7 1124,3-7 0,-14-13 0,7-10 0</inkml:trace>
  <inkml:trace contextRef="#ctx0" brushRef="#br0" timeOffset="1115">2231 846 7813,'-17'0'1470,"5"2"258,0 3 0,7-1-1036,-7 8 0,1-6-135,-7 5 0,-5 1-104,0 5 1,-7 0-129,1 0 0,-4 1-619,-2-1 1,9-2-409,2-3 0,5 1-725,2-7 0,0 0 961,-1-6 466,9 0 0,-7-15 0,7-5 0</inkml:trace>
  <inkml:trace contextRef="#ctx0" brushRef="#br0" timeOffset="1267">2041 50 7813,'17'-17'0,"-6"5"740,1 1 0,-1 7 1041,7-2 0,-1 6-990,0 6 0,1-4-377,-1 4 0,0 3 41,1 3 1,-7-3-652,1 3 1,-3 0-786,3 5 0,3 0 328,-3 0 1,-3 6 652,3 1 0,-8-1 0,3-6 0</inkml:trace>
  <inkml:trace contextRef="#ctx0" brushRef="#br0" timeOffset="3358">3044 344 8918,'0'-9'1732,"2"-5"-1042,3 8-53,-3 1 61,6 5 307,-8 0-802,0 0 0,6 2-192,-1 3 1,1 5-32,-6 7 1,0 8 137,0 4 1,0-2-173,0 2 1,0 0 35,0 5 0,0-5-18,0 0 1,0-6-25,0 6 0,0-8 77,0 2 0,0-4 41,0-2 0,0 1-4,0-1 0,0 0 69,0 1 1,0-1 0,0 0 79,0 0 0,0 1 29,0-1 0,0 0 536,0 1-405,-7-1 0,3 0 153,-8 0 1,6-1-147,-5-5 1,5 3-158,-5-8 0,7 1-279,-2-1 0,2-4 190,-2 4-182,4-4-661,-5-2-963,-1 0 1114,6-8 1,-11 4-167,7-7 0,0 5-204,6-6 516,-8 8 0,5-9 89,-9 7-135,8 0 348,-11-1 1,11 3-164,-8-8 70,9 9 67,-13-13 467,7 14 88,-9-13 233,1 13-140,0-6 0,1 6-191,5-3 0,1 3 285,5-4-75,3 4-65,-6 2-478,8 0-823,0 0 0,2-6 415,4 0 1,-3-1 107,9 1 0,0 2 215,5-7 1,-6 5 22,1-6 1,-3 7 163,3-7-12,3 8 1,-11-3 474,8 7-357,-8 0 0,5 0 323,-3 0 50,-4 0-222,13 0-189,-5 0 0,7 0-87,0 0 0,-5 0 70,-1 0-49,-7 0-178,12 0 0,-12 0 157,7 0-248,-7 0 146,4 0 63,-8 0 550,0 0-543,-8 0 0,4 0 187,-7 0 27,7 0-301,-12 0 1,12 1 120,-7 5 1,5-4-219,-5 4 146,7-4 1,-6 4-209,4-1 89,5 1 1,-13-4-122,8 4 1,-1-4 155,1 4 0,4-3-52,-4 3 152,-3-4 0,1 8 318,-4-5 77,-3-3-286,5 6 175,-7-8 1,6 6 251,-1 0-69,8-1-341,-3-5-6,7 0-409,0 0 365,7 0-129,3 0 1,7 0-135,0 0 0,-5 0-112,-1 0 1,1 0-409,5 0 1,6-2-584,0-3 0,0-3 590,-5-4 1,5-3 84,0 4 1,6-3 180,-6 3 0,6-5 29,-6 5 0,5-5 251,-5-1 0,1 2 243,-7 3 0,0-1 290,0 7 62,1-8 0,-7 7 14,1-5 804,-8 4 1161,3 8-997,-7 0-551,0 0-648,-7 0 1,3 6-171,-8 0 0,1 7 101,-7-1 0,1 3-103,0 3 1,0-1 135,-1 0 1,1-5-39,0-1 1,5-1 195,1 1 1,5-1 97,-6-4 98,8-4-396,-3 13 1,14-7 6,5 3 0,3 3-19,3-8 0,7 5-116,3-5 1,-1 0-49,2-6 1,-2 2 36,2 3 0,-4-3-646,-8 4 0,-5-4-4,-1-2-1889,-7 0 654,4 0 1007,-8 0 0,-2 0 336,-4 0 0,-4 0-98,-7 0 1,-8 0 213,-4 0 0,-3 0 126,-3 0 0,-5 2-151,-1 4 0,-7-5 206,2 5 1,4-2 63,2 2 0,-3-4 174,3 4 0,5 1-110,7-1 1,1 2 156,-2-3 0,4-1-123,8 8 1,-1-8 128,1 1 0,0 3 242,-1-2 979,9 0-934,-7-6 0,15 2 1399,-5 3-149,4-3-728,2 14 1,-2-7-225,-4 9 0,4-1 233,-4 0 1,3 0-240,-3 1 1,2 1-246,-7 4 1,7-4 168,-2 4 0,2 2-176,-2-2 1,4 2-117,-3-2 0,3-3-115,2 3 1,7-6-164,5-6 1,3 5 89,3-5 1,7-3-64,3-2 0,7-4-508,5-2 1,5-2-46,6-4 1,1-4-609,0-7 1,-2 0 506,-4 0 0,2-3-313,-7-3 1,-1 6 383,-5 0 0,-7-1 236,1 7 0,-8-5-202,2-1 1,-3 0-409,-3 0 1,0-1 484,0 1 1,1 0 32,-1-1 1,0 1-1,1 0 0,-1 0 157,0-1 1,-5 3 193,-1 3 0,1-3 84,5 3 0,-5 3-12,-1-3 0,-5 7-6,5-7 0,-5 6-80,6-5 1182,-8 7-837,3-4 1,-5 8 1488,4 0-713,-4-8 1295,6 7-438,-8-7 129,0 8-857,0 0-540,0 8 1,0 9 521,0 12 1,0 3-520,0 3 0,0 7-474,0 4 0,-6-1-732,0 1 1,0-8-984,6 2 1,0-3 764,0-2 0,0-7-1736,0 1 2529,-7-8 0,5 4 0,-6-7 0</inkml:trace>
  <inkml:trace contextRef="#ctx0" brushRef="#br0" timeOffset="3791">2750 448 6995,'9'0'1634,"7"-8"-1373,-7-1 1,3-3 117,-1 1 0,1 7 108,5-2 1,0-2-214,1 3 0,-1-1-30,0 6 1,1 0-471,-1 0 1,0 0 220,0 0 1,1 0-597,-1 0 601,-7 0 0,5 0 0,-5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0:3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36 571 7929,'-10'0'1515,"-5"0"-649,13 0-267,-6 0-298,8 0 0,0 2 86,0 4 0,8-5 754,3 5-695,5 4 0,1-8-13,0 4 1,6 1-30,0-1 0,6 0-536,-6-6 0,6 0 162,-6 0 0,6-6-352,-6 0 405,0-7-1512,-6 3 833,-7-7 1,-2 5-99,-8 1 0,-2 1 356,-4-1 0,-4 1 97,-7 4 1,5-1 304,1-5 0,-1 4-77,-5 8 164,7 0-86,-5 0 0,13 10 118,-4 7 1,-1 8 58,1 10 0,0 7 33,6 4 1,2 6-93,4 6 0,-4-4 6,4 3 1,-4-3-490,-2-2 1,1-8 161,5-4 1,-4-3-30,4-2 1,-4-9 113,-2-3 0,-2-3 131,-4-3 0,4-6-5,-4 1 0,-3-8 156,-3 2 1,-3-4 471,-2-2 0,-1-2-334,1-4 1,-6-10 287,0-7 0,0-2-221,6 2 0,5-3-3,1-9 1,7 6-145,-2 0 1,6 6-241,6-6 1,5 6-278,12-5 0,4 4-368,8-4 1,1 5-108,5-6 1,-3 0-823,8-6 0,0-1 101,6-5 0,0 5 743,0-4 0,-2-3 107,-4 3 0,2-6-130,-8 6 706,8-1 0,-11-1 0,5-2 0</inkml:trace>
  <inkml:trace contextRef="#ctx0" brushRef="#br0" timeOffset="556">1056 52 7929,'9'-8'2396,"-1"6"-1485,-8-5 0,-8 14-84,-3 5 1,-4 3-410,-3 3 1,-5-1-142,0 0 1,0 1-440,6-1 1,-2 2 183,-4 4 1,3-4-1089,-3 4 0,2-3 605,-2-3 0,6-6-1106,-1 1 1,1-8 787,6 2 1,1-5 391,-1-1 767,7 0 1,-6-5-248,4-1 418,4 0-415,-5 6 947,7 0 0,-2 8-366,-4 3 1,4 10 203,-4 3 0,4 4-333,2-5 1,0 6-52,0-6 1,0 0-528,0-5 0,8-1 74,4 0 1,5-7-202,6-4 1,-2-4 133,8-2 1,0-4-637,5-8 1,-1 4 105,-4-15 0,-2 14-83,-4-8 0,-10 5 223,5 0 1,-11-1-419,5 7 618,-8 0-87,3 6 212,-7 0 1,-7 2-91,-5 4 1,-1 4 51,1 7 1,-3 0 9,3 1 0,-3-1 3,-2 0 0,5 2 50,0 5 0,7-5 184,-7 4 0,6-2-98,-5 2 1,5 4 101,-5 7 1,7 1 342,-2 0 0,-2-1-227,3 1 0,-7-1 27,6 1 0,-1 0-12,1-1 0,4-1-475,-4-4 1,4-4-22,2-8 0,0-6-260,0 1 100,0-8 92,8 4 1,-4-8-255,7 0 0,-5-4 182,6-8 0,-7 1-515,7-12 1,-6 1 323,5-1 1,-5 4 222,5-4 0,-7-2 308,2 2 0,2 0 0,-3 6 0,1-1 0,2-7 0,2-1 0</inkml:trace>
  <inkml:trace contextRef="#ctx0" brushRef="#br0" timeOffset="822">1004 778 7929,'17'0'-838,"1"0"924,-1 0 1,0 0 581,0 0 0,-1 2-158,-5 4 0,5 9-119,-5 8 0,-1 8 437,1-2 1,-5-2-305,6 2 0,-8 0-204,1 5 1,-3 1-284,-2-1 1,-7-5-214,-5 0 0,-3-2 49,-3 2 1,1-4-157,0-8 0,-1 0 223,1 1 0,0-9-336,0-3 554,-1-4 0,1-10-226,0-3 0,1-11 938,5-1 0,1-7-393,4 1 0,4-2 296,-3 2 0,9-1-417,1 7 1,9-1-397,-3 7 0,-1 8 50,1 3 0,1 4-162,5 2 0,1 0-924,-1 0 0,0 0 538,0 0 0,7 0-1244,-1 0 0,0 0 1782,-6 0 0,0 8 0,0 1 0</inkml:trace>
  <inkml:trace contextRef="#ctx0" brushRef="#br0" timeOffset="1447">1765 761 7945,'0'-17'0,"2"1"457,4 5 0,-3 1 229,9 4-460,-1 5 0,7-7 59,-1 8 1,0 0 161,1 0 0,-1 2 220,0 4 0,-5 9-26,-1 8 0,-5 8 218,6-2 0,-9 3-408,3 3-285,-4-1 0,-2 1-276,0 0 0,0-7-432,0 1 1,0-8-1216,0 2 1041,0-3-694,0-3 986,0-7 0,0-5 310,0-10 1,0-13-50,0-11 0,0-3 117,0-3 0,0 1 55,0-1 1,6 0 401,0 1 1,7 1-130,-1 4 0,5-1-107,6 7 1,-2 1-377,8 11 1,0-3 18,5 9 1,7-1 112,-1 6 1,6 0 54,-6 0 1,1 0-22,-7 0 1,1 2 206,0 4 0,-9 1-100,-2 5 1,-5 3 312,-2-3 0,-2 3-136,-3 2 1,-4 1-176,-8-1 0,0 6-10,0 0 0,-8 6-120,-4-6 0,-9 6-19,-2-6 0,-8 0-310,3-6 0,-3 0 183,2 1 1,-2-9 71,8-3 0,-6-4 149,6-2 0,-3-2-121,8-4 1,-3-5 166,10-12 0,1 2-36,-2-8 1,9 2-13,-3-2 1,12-2-58,5 8 0,4-2-216,3 2 1,-1 4-65,0-4 1,6 6 101,0 5 1,1-1 193,-7 7 0,0-6-109,0 7 0,-5-1-110,-1 6-105,-7 0-233,4 0 295,-8 0 1,-10 0 285,-7 0 0,0 8 0,-8 1 0</inkml:trace>
  <inkml:trace contextRef="#ctx0" brushRef="#br0" timeOffset="2182">2249 588 7922,'0'-9'2866,"0"1"-1974,0 8 0,0 2-348,0 4 0,0 3 599,0 8 1,-6 8-489,1 4 0,-1 2-229,6-2 1,0 9-414,0-3 0,0-3-331,0-3 1,0-8-169,0 2 0,2-3-514,3-3 1,-1-7-562,8-5 0,-1-3 610,7-2 1,1-13 306,4-4 0,-2-18 135,8 0 0,-6-13 81,6-4 0,0-7 257,5-10 1,-5 1 150,0 5 1,-2 3 561,2 9 0,-4 8-441,-8 9 1,0 7 568,0 10 1,-5 7 195,-1 4 392,1 4-608,5 2 0,-1 8 247,-5 3 0,-3 5-270,-8 1 0,2 2 190,4 4 1,-5-3 58,5 3 0,-2-4 141,2-2-705,-4 0 0,11 1-80,-7-1 1,6-5-204,-7-1 0,9-7-239,-3 2 1,5-4-295,1-2 0,0-2-38,1-4 0,-1 2-739,0-7 0,0 1-549,1-2 0,-7-1 75,1 7 674,-8 0 0,1 6 500,-10 0 0,1 10 239,-8 7 1,1 1 248,-7 5 0,1-4 93,0-2 0,5 6 96,1 0 0,7 0 6,-2-5 1,4-1 467,2 0 0,-6 6-292,1 0 1,-1 2 535,6-2 1,0-3-308,0 3 1,0 2-107,0-2 0,6 2-80,-1-2 0,1-4-86,-6 4 1,0-2-142,0 2 0,-6-4-149,1 5 1,-9-5-344,3-2 0,-5 4 287,-1-4 0,0 5-167,-1-11 1,1-3 100,0-2 1,0-4 2,-1-2 0,-5-2-43,0-4 1,0 2-202,6-8 1,5 1 71,1-6 1,7 5-39,-2 1 1,4-1-265,2-5 1,0 5 647,0 1 0,2 1 0,4-1 0,-2-3 0,7 8 0,-5-1 0,6 1-72,-1 4 0,6-6 12,1 8 0,-1 0 506,0 0 0,1 8 754,-1 3 1,0 5 375,0 1 1,7 0-804,-1 1 0,0-1-229,-6 0 1,2 1-186,4-1 0,-2 0-1015,8 1 0,0-9-175,6-3 0,9 2 831,8-3 0,0-14 0,7-10 0</inkml:trace>
  <inkml:trace contextRef="#ctx0" brushRef="#br0" timeOffset="2872">4238 0 9287,'7'16'1614,"5"-5"1,-2 4-808,1-3 0,1 3-264,5 3 0,-6-7-93,1 1 1,0-3-371,5 3 1,0-4 105,0-8 1,-5 5-1262,-1 1 837,1 0-2176,5-6 291,-7 0 885,-2 0 1,-10 2 593,-4 3 1,-6 5 643,-11 7 0,-4 1 0,-7-1 0</inkml:trace>
  <inkml:trace contextRef="#ctx0" brushRef="#br0" timeOffset="3572">3840 588 8027,'-17'8'0,"7"-4"1051,4 7 0,4-5-397,2 5 0,10-7-289,7 2 1,4-4-137,14-2 1,4 0-91,12 0 0,3-2-72,4-4 0,1-3-119,5-9 1,-5 1 77,-7 0 0,-2 5-208,-4 1 0,-3-1-555,-9-5 0,-7 5 345,-4 1 0,-11 5-844,-7-5 827,-3 7 0,-4-10-14,-3 9 1,-13-1 122,-10 6 1,-1 0 66,-6 0 1,4 0 34,-9 0 0,-2 0 198,1 0 0,3 2-41,9 3 0,-2-3 41,8 4 0,0-4 117,6-2 0,5 0-37,1 0 659,7 0-371,-4 0 770,8 0-716,0 0 1,6 8 41,0 3 0,2-1 104,-3 1 1,-3 1 65,4 5 1,-4 1-218,-2-1 0,0 0-346,0 0 0,2 1-211,4-1 1,-4 0-555,3 1 654,-3-1-87,-2-8 1,2-1-110,4-8 1,-2 0-120,7 0 1,1-2-331,5-4 0,2-11-12,4-12 1,-1-3 178,6-3 1,-6 2 433,1 5 0,-4 3-87,-2 7 1,0 3 759,1 3-376,-1 5 1,-5 7 54,-1 0 1,-7 7 102,2 5 1,-4 3 400,-2 3 0,0 5 142,0 0 1,0 2-347,0-2 1,0-4-450,0 4-158,0-4-869,0-1 398,0-1 129,0-8 1,5-3 41,1-12 1,6-5-242,-7-12 1,9 2-263,-3-8 0,-1 0 296,2-5 0,-3-7 257,3 1 1,1 1 51,-7 11 0,5 3 237,-5 7 0,8 3 0,-3 3 0,-1 5 0,1 7 0,-5 0 3,6 0 0,-7 7-21,7 5 1,-6-2 839,5 1 0,-7 1-345,2 5 0,-2 0 430,1 0 0,-3-5 249,4 0-828,-4-1 0,0 4-15,4-3-240,-4-4-175,5-8-843,-7 0-261,8-8 0,-4-7 561,7-8 0,-1-8 645,1 2 0,5-4 0,-7-1 0</inkml:trace>
  <inkml:trace contextRef="#ctx0" brushRef="#br0" timeOffset="3792">4981 52 12086,'6'12'1482,"0"-1"1,2 1-1238,-3 5 1,-1 0 5,8 1 0,-8 5-204,1 0 0,3 5-24,-2-4 1,0 6-90,-6-1 0,0-4-255,0-2 1,0 2-602,0-2 1,0 0-777,0-6 1,0-5 146,0 0 1551,7-9 0,3 5 0,7-8 0</inkml:trace>
  <inkml:trace contextRef="#ctx0" brushRef="#br0" timeOffset="4373">4359 1211 7896,'-16'2'596,"5"3"960,3-3-927,8 14 1,10-14-245,7 3 1,2-3 60,10-2 1,6-2-207,5-3 1,8-5-175,-2-7 1,2-1-81,-2 1 1,-1-6-305,-5 0 0,-9 0-396,3 6 1,-11-1 370,0 1 1,-5 0-96,-7-1 0,-3 7 134,-8-1 1,0 7-153,0-7 163,-8 8 0,-1-3 555,-9 7 0,1 0 103,0 0 0,-1 1 296,1 5 0,0 4 76,0 7 0,5 6-312,1 0 1,1 8 132,-2-2 0,5-2-150,7 2 0,0-8 41,0 2 1,0 2-205,0-2 0,7-2-164,5-10 1,3 3-194,3-8 1,5-1-446,0-5 1,7 0-272,-1 0 0,6-9 828,5-8 0,4-8 0,8-10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0:34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294 121 7947,'0'-21'820,"0"4"-114,0 11-215,0-9 1,0 11 345,0-8 321,0 9-278,0-13-70,0 14-65,0-5-3,-8 7-522,6-8 0,-7 6 221,3-4-175,4 4 176,-13 2-322,5 0 270,-7 0-304,0 0 1,-1 6-25,1 0 1,5 5 65,1-5 0,5 6-18,-5-7 0,1 9 5,-1-3 1,-3-1 48,8 2 0,-5-1-9,5 6 1,-6 6-24,7 0 1,-1 2 18,6-1 0,0-3-101,0 7 0,0-4 3,0 4 0,8-5-147,3 6 0,5-8 46,1 2 1,0 2-108,0-2 0,3 1-65,3-7 1,-4 0 134,4 0 0,-4 1 61,-2-1 1,1-2-27,-1-3 1,-2 3 83,-3-3 1,-4 3-10,-8 2 0,0 1 15,0-1 1,0 0 2,0 1 0,-8-1 21,-4 0 0,-3 6-9,-2 0 0,-2 0-34,-5-5 0,5-3-182,-4-3 1,4 1 109,2-7 0,-1 0-534,1-6-44,0 0 0,1-2-446,5-4 0,-3 2 315,9-8 0,-1-1-313,6-10 0,2 4 359,4-4 1,3 4 299,9 1 0,-3 1 258,-4 0 0,3 5-79,-8 1 0,5 5 601,-5-6-145,7 8 1,-11-5 691,4 3-71,4 4 981,-8-6-63,5 8-684,-7 0-447,0 0-159,0-7-406,0 5-59,0-6 1,-2 8-61,-3 0 0,3-2 129,-4-4-297,4 5 160,2-7 0,-2 10 104,-4 4 0,2-3 128,-7 9 1,5-1-115,-5 7 0,5 1 401,-6 4 1,9-4-69,-3 4 1,2 4 57,-2 2 1,4-2-267,-4 2 0,6-6-138,6 6 1,-2-8-256,8 2 0,-1-2 185,6 2 1,-1-4-48,-5 4 0,5-9 4,-5-3 0,-1 1-174,1 5 0,-7 0 18,2 1 0,-4-7 26,-2 1 1,0-1 48,0 7 0,-8-1-130,-3 0 0,-7-2-58,-5-3 0,2 1 91,-8-7 1,8 6-616,-2-6 0,4-1 331,2-5 1,1-9-867,5-9 1,3-7 1398,8-9 0,8-1 0,1 1 0</inkml:trace>
  <inkml:trace contextRef="#ctx0" brushRef="#br0" timeOffset="512">674 381 10555,'10'0'3891,"-2"0"-3493,-1 0 0,3 6-144,7-1 1,-5 1-27,-1-6 1,3 0-269,9 0 0,-4 0-87,4 0 0,2 0-98,-2 0 0,2-6 84,-2 1 1,-4-1-571,5 6 240,-5-8 19,-2 6 487,0-6-123,-7 16 0,-2-4 437,-8 8 1,0-7-28,0 7 0,0-1 95,0 7 1,0-1-57,0 0 0,-6 2 30,0 5 0,-5-3-34,5 7 0,-2 1-24,2 6 0,-1 5-178,-5 1 1,-1 5 30,7-6 1,-6 8-689,7-2 1,-3-4-52,2-1 1,4-5-323,-3-1 0,3-8 252,2-4 1,0-4-273,0-2 0,0-5-378,0-1 383,7-7 197,-5 4 1,14-12-4,-5-7 696,-3-1 0,15-21 0,-4 6 0</inkml:trace>
  <inkml:trace contextRef="#ctx0" brushRef="#br0" timeOffset="671">1314 830 7927,'10'0'5020,"-2"0"-3880,-8 0-2536,0 0 1396,7 0 0,3-7 0,7-3 0</inkml:trace>
  <inkml:trace contextRef="#ctx0" brushRef="#br0" timeOffset="1340">1747 242 8004,'2'-9'286,"3"3"-116,-3-4 0,8 9 732,-4-5-123,3 4-223,9 2 1,-1 0-118,0 0 0,0 0 453,1 0-548,-1 0 0,0 2-109,1 4 0,-3-3-140,-4 9 1,3-1-197,-8 7 1,-1-7-351,-5 1 1,0 5 311,0 6 1,0 2-420,0-2 0,-7-4 228,-5 4 0,-3 2 232,-2-2 1,5 1-22,1-7 238,-1 0 0,2 0-67,5 1 0,3-7 194,2 1 1,2-6 110,3 5 0,5-5-126,7 5 1,1-1 17,-1 1 0,6 5-53,0-5 1,0-1 318,-6 2-366,1-1 1,-3 6-32,-3 1 1,-5-1-53,-7 0 1,-2 1-177,-3-1 1,-5 6-404,-7 0 0,-3 0 263,-3-6 0,2 4-568,-8-3 1,8 3 357,-2-10 0,4-3 460,2-2 0,-8-12 0,-2-4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41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18 692 7848,'-10'-8'-962,"2"6"1324,8-13-167,0 5 1693,0 1-1248,0 1 1,0 10-151,0 4 0,0 11-182,0 12 1,0-2-28,0 2 1,0-1-302,0 7 1,0 0 91,0-1 1,0-5-539,0 0 0,0-8 108,0 2-1157,0-4 423,8-1 629,-6-9 1,11-3 176,-7-12 1,8-11 144,-3-12 1,5-6 174,1-5 1,0-4-70,0-8 1,1 8 345,-1 4 0,0 3-117,1 2 1,-1 9-31,0 2 1,6 11-55,0 1 1,6 9-68,-6-3 1,6 4 40,-6 2 1,6 0 5,-6 0 0,0 2 108,-6 4 0,1 1-94,-1 5 0,-6 3 127,1-3 1,-6-3-94,5 3 1,-7-1-173,2 7 0,-4-1 103,-2 0 1,0-3-127,0 3 0,-8-3-108,-3 9 1,-7-4 67,-5-2 1,2 0-183,-8 1 0,0-3 83,-5-3 0,7-3 259,4-3 0,4-4-15,1 4 0,1-4 257,0-2-169,7 0 221,3 0-162,7-8 1,1 0 122,5-3 1,-2-3-285,8 8 1,5-7 53,6 1 0,0-1-262,-6 1 0,1-3-112,-1 4 1,0-5-78,0-1 0,-1 5 24,-5 1 1,3 5-132,-8-5 0,5 5-15,-5-6 1,0 6-53,-6-5 1,0 5 536,0-5 0,0-1 0,-8-5 0,-2 0 0</inkml:trace>
  <inkml:trace contextRef="#ctx0" brushRef="#br0" timeOffset="438">346 381 7848,'0'-18'-1284,"0"9"2040,0 1 0,0 10 292,0 4-143,0 3 1,0 15-342,0-1 0,-2 5-122,-3-5 0,3 8 37,-4-2 0,4 8-193,2-3 0,0 5-798,0-11 1,2 3 410,4-2 1,-4 2-658,3-8 0,5-2 107,1-10 0,-1 3-161,2-8 0,-7-1 345,7-5 1,-1-7 96,7-5 1,-1-13-41,0-9 1,3-9 409,3-9 0,2-13 0,3-4 0,5-4 0,-4 4 0,2 1 0,-3 5 0,3 4 0,-8 7 0,0 9 0,-5 9 0,-1 7 0,0 10 0,0 7 81,1 2 1,-9 10 362,-3 4 1,-4 4 944,-2 7 0,0 2-634,0 4 1,-2-4 500,-4 4 0,4 2-520,-3-2 1,-3 1 325,2-7-793,0 0 1,8 0-230,4 1 0,4-9-499,7-3 0,0-4 376,1-2 0,5 0-550,0 0 0,2-2 305,-2-4 1,-4 4-946,4-3 1,-9 3-637,-3 2 365,-7 0 928,11 0 1,-13 7 91,4 5 1,-10 9 523,-2 2 0,-7 0 0,1-6 0,-3 8 0,-2 2 0</inkml:trace>
  <inkml:trace contextRef="#ctx0" brushRef="#br0" timeOffset="751">986 502 7848,'0'23'0,"0"0"0,0 6-661,0-6 0,6 6 537,0-6 0,-1 5 520,-5-4 1,6 4 392,0-5 1,0 2-320,-6-2 1,0-3 126,0 3 0,0-4-193,0-2 0,0 1-281,0-1 1,-2 0 33,-4 0 1,2 6-82,-7 1 0,-1-1 34,-5-6 0,0-2-152,-1-3 1,1 1-98,0-7 1,3 0 73,-3-6 0,3 0-645,-9 0 0,4-8 343,2-3 1,-6-5-205,0-1 0,0 0 185,5-1 0,7 1-330,-1 0-22,9-1 386,-13 1 0,14 0 352,-4 0 0,12 7 0,6 4 0,-3-2 80,3 3 1,-1-1-127,7 6 0,-1 0 342,0 0 1,8 10 319,4 7 0,4 8 622,1 9 0,1-3-326,0 4 1,5-5 193,0 11 0,16-5 287,2-1 1,17-8-1109,11-4 0,12-12-2217,-41-7 0,1-2 1932,3-4 0,1-2 0,4 2 0,1-1 0,1-4 0,0 0 0,5 0 0,0 1 0,5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40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7581,'0'-10'150,"-8"3"743,6 7-283,-5 0 0,5 0-78,-4 0 0,2 7 103,-7 5 1,5 3-330,-6 3 0,-1 7-131,-10 3 1,4 5-224,-4 2 1,3-6 89,3-1 1,2-5 33,3 6 0,-1-8 319,7 2-479,0-3-60,14-3 0,7-2 17,8-3 0,8-5 148,-2-7 1,3 0 19,3 0 1,0-7-3,-1-5 0,1 3 13,-1-3 1,-1 6-61,-4-5 0,4 7 53,-5-2 1,-8-1-290,-3 1 1,-4 0-574,5 6-433,-9 0 694,-1 0 1,-8 2-354,0 4 0,-14 3 85,-3 9 0,-12 7 824,1 3 0,-5 5 0,-9 9 0,-3 3 0</inkml:trace>
  <inkml:trace contextRef="#ctx0" brushRef="#br0" timeOffset="357">104 779 7908,'11'0'-195,"1"0"0,-1-2 255,7-4 1,-7 2 266,1-7 0,-1 5 59,7-5 1,-1 1 700,0-2-796,1-3 0,-1 13 171,0-4-292,-7-3-6,5 7 0,-13 2-235,4 11 1,-4 7 135,-2 5 1,-8 4-52,-4 7 1,-3 1 129,-2-1 1,0 1 136,-1 0 0,7-3-67,-1-3 0,8 2 694,-1-8-557,3 0-101,2-6 1,7-1-226,5-5 1,3-3 65,3-8 0,-1-2-231,0-4 1,0-3-24,1-9 1,-1 1 3,0 0 0,-1-1 36,-5 1 1,3 0-54,-9-1 1,1 1 147,-6 0 1,0 0 2,0-1 1,0 7 24,0-1 1,-8 8-27,-3-1 0,-4 3-293,-3 2 0,1 0-260,0 0 0,-1 5-328,1 1 0,2 8 179,3-3 0,-3 5-1062,3 1 1790,5 0 0,-9 0 0,7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3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9173,'-11'0'2182,"-1"0"0,1 8-1771,-7 3 1,-7 6-169,-3 7 0,-13-3-162,-5 7 0,-4 1-232,-2 6 0,6-1-456,0 1 1,13 0-2166,-1-1 2772,11 1 0,-2-1 0,8 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3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7935,'0'-11'-1610,"0"-1"1805,8 8 0,-4-3 1505,7 7-585,-7 0 1,6 0-530,-4 0 0,-5 2 710,5 3-876,-4-3 1,0 8 526,4-4-387,-4-5-536,5 15 0,-7-12 105,0 7-180,0 1 0,0 5-8,0 0 0,-1 1 46,-5-1 1,-2 6-31,-3 0 0,-5 6 33,5-6 0,-5 2 149,-1-2 0,0-4-10,-1 4 0,1-4-14,0-1 1,5-3-86,1-3 1,5 3 3,-6-3 0,7-3-14,-7 3-302,8-8-180,-3 11 158,7-13-871,0 13 653,0-13 1,2 12-83,3-9 0,-1 1-128,8-6 504,-1 0 1,5 2 282,-5 4-119,5-4 1,-9 7 19,5-3 0,-5-2-6,-7 7 1,0 1 506,0 5 1,-1 1-70,-5-1 1,-2 6 102,-3 0 0,-9 6-125,9-6 0,-8 0 35,7-6 1,4 0-272,3 1 0,-3-1 208,2 0-626,0 1 0,8-3 170,4-3 1,-2 3-210,7-4 1,-5-1 178,6 2 1,-3-7 88,3 7 1,3-3 218,-3 3 1,-5 3 299,-1-3 0,2 3 303,-2 3 1,-1-1-328,-5 0 0,0 6 33,0 0 0,0 2-84,0-2 0,-5-3-17,-1 3 0,-6-4-160,7-2 0,-3-2-211,2-3-83,4 3 1,-5-11-656,7 8-464,0-8 901,0 3 1,0-9-1457,0-3 0,0-7 804,0-11 0,0-2-589,0-4 0,5-5 658,1-1 1,8 0 886,-3-5 0,4-12 0,3-2 0</inkml:trace>
  <inkml:trace contextRef="#ctx0" brushRef="#br0" timeOffset="1288">571 277 7935,'0'10'-626,"0"5"1,6-5 1480,0 7 0,1 0-330,-1 1 0,-4-1 90,4 0 0,-4 3-352,-2 3 0,5-4-43,1 4 1,0-4-862,-6-2 577,0 1 0,0-1-707,0 0 1,0-5-399,0-1-364,0-7 966,0 4 478,0-8 36,0 0 53,0-8 0,0-1 6,0-9 0,0-1-90,0-4 0,0 4 248,0-4 0,2 3-25,4 3 0,-4 0-290,3 0 1,-1-1 97,2 1 0,-2 0 53,7-1 0,-5 1 0,6 0 0,-1 0 0,4-1 0,-3 1 0,1 0 0,-7-1 0,6 1 0,-6 0 0,5 5 90,-5 1 0,1 5 203,-1-6 1,-4 7 217,4-7-256,4 8 1,-7-3 546,9 7-125,-8-8-375,3 6 1,-5-6 175,4 8-135,-4 0 6,6 0-339,-1 0 146,-5 0 1,8 0 133,-4 0 24,-4 0-165,5 0 1,-5 0 318,4 0-168,-4 8 96,6-6-35,-8 13-307,0-5 141,0 7-67,7 1 0,-5-1-5,4 0 0,-4-5 7,-2-1 0,0 6 96,0 7 1,2 4-101,4-5 0,-4 10 34,3 2 0,-3 1-98,-2 10 1,6 4-152,0 14 1,5-3 17,-5 8 0,6-1-195,-7-11 0,3 7-252,-2-7 0,-4 1 175,3-6 0,-3-8 35,-2-4 1,0-3 53,0-3 0,0 1 81,0 0 1,0-9-94,0-2 294,0 2 1,0-6-98,0 3 0,0-10 35,0-1 0,-2-8-368,-3 1 283,3-3 0,-12-4-421,9-3 1,-7-1 162,6-12 1,-5 5-337,5-10 0,-7-4 266,1-2 0,2 2 59,-1-1 0,1-7 388,-1-5 0,-5-3 0,5 3 0,-5-2 0,-1-4 0,2-4 0,3 3 0,-3 3 0,3-2 0,3 8 0,-3-3 0,6 11 0,-5 1 0,7 8 0,-2-2 0,4 3 0,2 3 0,-2 6 0,-3-1 0,3 8 310,-6-3-150,8 7 0,2 0 824,4 0-344,-4 0 698,13 0-421,-13 0-523,13 0 0,-13 1-48,4 5-330,4-4 0,-6 6-277,7-8 0,-7 2 262,2 4 1,-3-5-1276,3 5 657,-4-4-592,14 6 405,-15-6 484,15 13 0,-14-11 85,4 7 0,-5-5 278,-1 6 0,-7-6 240,-5 5 1,3 1-214,-3 5 0,1 0 585,-7 0 1,1 1 15,0-1 206,-1 0-326,9 1-151,1-1-230,8-7 1,8-3-224,3-7 0,5 0-285,1 0 1,0 0 216,1 0 1,-1 0-57,0 0 0,-5 0 74,-1 0 1,-5 0 149,5 0 97,-7 0 1,4 8 316,-8 3 0,-2 5 15,-4 1 1,-5 8 256,-12 4 1,4-2 176,-5 2 0,0-1-369,0 7 1,1-8 215,6-4 1,0 2-292,0-2 1,7-6 305,4-5-655,4-1 1,2 1-129,0-1 1,8-7 94,3 2 1,5-4-107,1-2 0,0-2-214,1-4 0,5 2 145,0-7 0,0-1-859,-6-5 0,6 0 483,0 0 1,0-1-539,-5 1 0,-3 0-157,-3-1 0,3 7-412,-4-1 0,-1 8 631,2-1 943,-9 3 0,5-6 0,-8-2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4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7887,'0'-17'0,"0"6"0,0-1-379,8 1 0,-6-1 90,3 1 533,-3-1 1,0-5 110,4-1 0,-4 7 796,4-1-264,-4 9 57,-2-13 289,0 14-373,0-5 239,0 7 869,0 0-1793,0 7 0,-2-3-10,-4 8 0,2-3-14,-7 3 1,5 3 46,-6-3 1,7 3 30,-7 2 0,6 1-45,-5-1 0,1 0 60,-1 0 0,-3 7-20,8-1 1,-7 9 20,1 3 0,3-1 131,-3 7 1,3 3-94,-3 2 1,-3 4-22,3 2 1,5 2 29,1 3 1,-2-3-65,2 4 1,1 1-23,5-1 0,0 5 22,0-5 1,0 7 8,0-1 1,0 3 9,0 2 0,0-1 13,0-5 1,0 0-89,0-11 0,0 8-130,0-14 0,0 6-288,0-12 1,0-5 174,0-6 0,2-6-303,3 5 1,-1-8 163,8-3 1,-7-2-1018,7-9 0,-6 6 158,5-7 1,-5 1-1398,6-6 1209,-9 0 0,7-8 622,-4-3 1,-2-12-782,7-6 0,-7-11 693,2-6 1,1-12 3,-1-6 0,2-10 719,-2-7 0,3-11 0,9-4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7716,'-17'10'5610,"-1"5"-4818,1-4 1,6 3-1634,-1-3 1,6 3 156,-5-8 1,-1-1-946,-5-5 1629,0 0 0,-8 8 0,-2 2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7864,'0'-17'-729,"0"0"1,0 5 634,0 1 1,0 5 671,0-6 61,0 8-235,0-11 625,-8 13-688,6-6 0,-7 8 452,3 0-135,4 0-404,-14 0 1,9 2-2,-5 4 0,-3 4 107,3 7 0,-3 8-29,-2 4 0,-1 11-118,1 6 0,0 6 200,0 6 0,-1 7-96,1 16 0,5-6-136,1 11 1,5-5 209,-5 0 1,7-4-57,-2-8 1,4-6-238,2 0 1,0-14-146,0-3 0,0-8-88,0-3 0,8-3 155,3-3 1,-1-4-859,1-8 1,1 1 373,5-1 1,1 0-438,-1 1 0,-6-7 32,1 1 0,-6-7 120,5 7 1,-7-6-368,2 5 503,-4-7 0,-2 2 158,0-12 1,0-5 454,0-13 0,7-2 0,3-9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7698,'-20'2'0,"-3"4"0,6 4 3578,0 7-2350,7 8 1,10-12-1280,0 5 0,0-11-1305,0 5 1,-9-2 1355,-9 1 0,-7 12 0,-9-4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4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7745,'-8'9'808,"-3"-3"1,1-2 3007,-1 2-4209,7 3 393,-4 1 0,16-2 0,2-8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4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87 7768,'-17'-8'252,"0"-2"1,-1-1 404,1-1 0,6 8-296,-1-1 1,6-3-152,-5 2 0,5-2 71,-5 3 1,-1 3-66,-5-4 1,5 4-50,1 2 1,-1 2-17,-5 4 1,0 0-90,-1 11 0,-1-2 165,-4 14 0,2 8-50,-8 9 1,6 11 216,-6 7 0,8 13-459,-2 9 1,-2 10 362,13-42 1,1 2 0,-1-4-1,1 1-91,1 2 0,3 0 0,1-2 0,2-1-7,1 1 0,0-2 1,1 45-304,2-3 1,8-13 112,3-5 1,11-11-245,1-7 1,5-3-459,-4-2 0,6-10-798,-1-7 0,2-3 647,-2-9 0,1-5-144,-7-7 1,8-7 986,-2 2 0,4-4 0,1-2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5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9791,'0'17'695,"0"-3"-17,0 3 1,0-4-231,0 11 0,0 0 405,0 0-530,0 6 1,0-5-314,0 4 0,0 2 28,0-8 1,0 6-431,0-6 1,0 0 255,0-6-478,0 0-176,0 1 75,0-9 1,7-3 346,5-12 0,3-5 123,3-12 0,5-4 124,0-8 1,6 1-43,-6-1 0,0 2 176,-6 5 1,0-3-33,1 8 0,-7 5 521,1 7 11,-8 7 244,11-4-385,-13 8 0,5 8 170,-7 4 0,6 3 13,0 2 1,0 1-177,-6-1 0,0 0 59,0 0-222,0 8 1,0-5-495,0 3-319,0-12-776,7 5 961,3-14 1,7 3-272,1-10 1,-1-7 76,0-11 1,6 2 168,0-8 0,6 2 162,-6-2 1,0 6 57,-5 12 1,-1-3 587,0 8 1,-5 1 111,-1 5 1,-7 2 438,2 3 0,-2 7-181,1 11 1,-3-2 490,4 8 1,-4-2-410,-2 2 0,0 1-377,0-7 0,0 2-351,0-1 1,0-11 134,0 4-1461,0-3 1,2 1 1230,4-3 0,11-5 0,10-7 0</inkml:trace>
  <inkml:trace contextRef="#ctx0" brushRef="#br0" timeOffset="829">18 1903 7560,'-8'-9'543,"6"-1"825,-4 4-162,5 4 326,1-5-167,0 7-492,0 0-443,0 7 1,0 3-30,0 7 0,0-3-18,0 3 0,0-4 141,0 10-742,0-3 1,0-3 196,0 0 1,0-5-1557,0-1 884,0-7 1,1 4-196,5-8 0,-2-2 401,8-4 1,1-3 3,10-9 1,-4-7 75,4-4 1,2 3 154,-2-3 1,2 8 237,-2-2 0,-5 9-60,-1 3 0,0 7 446,-5-2 1,-3 4 134,3 2 1,-8 8 415,2 3 0,-5 7-448,-1 5 1,0-2 130,0 8 1,0-8-146,0 2 0,0 2-118,0-2 1,0-6-731,0-5 381,0-1-886,0 6 1,8-7 145,4-4 1,3-6-245,2-6 1,6-9 419,0-8 1,6-8 93,-6 2 1,6-2 468,-6 2 0,0 4-59,-5 8 1,-1 0 919,0 0 144,-7 7-80,5 2 0,-13 10-229,4 4 0,-4 4 322,-2 7 0,0 0-534,0 0 1,0 3-72,0 3 1,0-4-346,0 4 27,0-4 1,0-1-1948,0-1 1545,0-8 1,7-1-1521,5-8 0,5-2 8,6-4 1826,-3-3 0,12-24 0,-5-3 0</inkml:trace>
  <inkml:trace contextRef="#ctx0" brushRef="#br0" timeOffset="1202">1505 105 10437,'12'11'1500,"-1"1"-1267,1-1 1,5 7 159,0-1 0,-5 6-124,-1 0 1,1 8 197,5-2 0,6 11-50,0 6 1,0 19-37,-5 10 1,-3 18-393,-9-43 1,-1 3-1,0 7 1,-2 1 286,-2 8 1,-2 1-1,-2 1 1,-2 0-269,1 1 0,-3 0 1,-3-2-1,-3-2 199,-1-3 0,-1-3 0,-2-3 1,-1-1-316,-1 3 1,-2-1-1,3-7 1,0-2-60,-2 1 0,-1 0 0,-3-2 0,-2 0-168,1 2 1,-2 0 0,-1-6 0,-1 0 334,0 0 0,0 0 0,-1-2 0,-1 0 0,-5 5 0,-1-1 0,-3-2 0,-1 0 0,-3 0 0,0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7793,'17'0'194,"2"0"11,4 0 1,-2 0-1027,8 0 1,-8 0 84,2 0 736,4 0 0,0-7 0,8-3 0</inkml:trace>
  <inkml:trace contextRef="#ctx0" brushRef="#br0" timeOffset="136">571 18 7793,'12'2'197,"-1"4"0,-5-4 361,6 3 1,-1-3-813,6-2 0,1 0 177,-1 0 1,6-2-1059,0-3 1135,0 3 0,2-14 0,2 7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2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9880,'0'12'913,"0"-1"1,2 1-256,4 5 0,-4 2-235,3 4 1,-3-3-55,-2 3 0,0-4-123,0-2 1,0 2-456,0 4 1,0-9-216,0 3-383,0-3 483,0 3-389,0 0-169,0-7 508,8-3 1,-6-8 363,4-5 0,3-6-53,3-11 0,-3-2 94,3-4 1,-1-1-86,7 7 0,-1-6-47,0 6 0,1 0 46,-1 5 0,-6 3 0,1 3 1,-6-1 104,5 7 1,-5 0-137,5 6 383,-7 8 1,10 2-152,-8 7 1,-1 2 445,-5 4 1,0-3-142,0 3 0,0-4 18,0-2 1,0 0 180,0 1-97,0-1-609,0 0 1,0-5 184,0-1-1007,0-7 695,0 4 1,2-16-475,4-3 0,-2-7 153,7-5 0,1 2-25,5-8 1,6 6 24,0-6 1,2 10-79,-2 2 1,-3 2 514,3 9 0,-4 0-97,-2 6 1,-1 14 533,-5 3 0,2 10-281,-7-4 0,6 7 1077,-6-1 1,-1 2-325,-5-2 1,0 2 39,0-8 0,0 6-274,0-6 1,0 0 0,0-6 0,0-6-1447,0 1 708,0-8-3327,0 3 3457,8-7 0,9-15 0,10-4 0</inkml:trace>
  <inkml:trace contextRef="#ctx0" brushRef="#br0" timeOffset="620">139 1626 7807,'0'-18'1277,"0"9"135,0 1 686,0 8-962,0-8-162,0 7 0,2-7-426,4 8 0,-4 8 64,4 3 0,1 4-20,-1 3 0,0 1 173,-6 4 1,0-4-407,0 4 0,0-2-195,0 2 1,0-9-706,0 3 1,0-3 297,0 3-909,0-7 716,0 5-1916,0-13 0,2 4 218,4-12 2134,3-4 0,16-15 0,2-2 0</inkml:trace>
  <inkml:trace contextRef="#ctx0" brushRef="#br0" timeOffset="1072">1350 87 7539,'-8'-10'1521,"6"2"-1063,-6 8 254,8 0 316,0 0-649,0 8 1,0 2 129,0 7 0,6 2-183,0 4 0,6 12 71,-7 11 0,9 4 89,-3 2 0,5 9-127,1 8 0,-6 10-261,1 13 1,-8-1 372,2 7 0,-4-12 25,-2 6 0,0-13-327,0 8 0,-8-10-178,-4 3 1,-5-11-930,-6 6 1,-4-7 715,-8 7 0,7-12-269,-1-5 1,2-12 184,-2-6 1,4-11-1009,8-6 0,0-6-934,-1-5 1103,1-5 0,7-10 1021,5-9 124,3 1 0,9-22 0,3 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4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7909,'0'-9'1882,"0"1"0,2 2-1895,4 1 1,0-1 180,11 6 1,2 0 138,10 0 0,4 0 325,-4 0 0,5-6-333,7 0 0,-5 0-114,4 6 1,-3 0-465,-3 0 1,-1 0-1643,-4 0-1292,-4 8 3213,-8 2 0,-7 7 0,-2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49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9123,'2'12'1566,"4"-1"-1184,-4 1 1,6 5 168,-8 1 1,5-1 123,1 0-415,0 0 0,-6 6-87,0 1 0,0-1-55,0-6 0,0 0-32,0 0 0,0 1 85,0-1 1,-2 0-53,-4 1 1,4-1 162,-3 0-797,3-7 121,2 5-166,0-13 379,0 6 1,2-8-34,3 0 1,-1-10 8,8-7 1,-1 0-141,7-6 1,5 1 51,0-1 0,0 4 52,-6-4 0,0 4-154,1 2 301,7-1 1,-6 3 125,4 3 0,-10 5 154,-1 7 180,-8 0 0,3 7 316,-7 5 1,0-2-330,0 1 1,0 1 89,0 5 0,0 0-106,0 0 1,0-5 109,0 0 0,0-7-261,0 7 0,-2-8-273,-3 1 58,3-3-431,-6-2-186,8 0 496,0 0 0,8-7-560,3-5 1,5 3 267,1-3 0,0 0-111,1-5 0,-1 2 240,0 3 1,-5 5 251,-1 7 1,1 0 57,5 0 305,0 0 1,-1 7-100,-5 5 0,3 3 129,-9 2 0,1 1 683,-6-1 0,6 6 202,0 0-510,0 0 1,-6-6-327,0 1-615,0-9 1,1 1-953,5-4-172,-4-4 1,6 3-1042,-8-10 2399,0-5 0,7-7 0,3-1 0</inkml:trace>
  <inkml:trace contextRef="#ctx0" brushRef="#br0" timeOffset="573">52 1695 7836,'0'-11'2296,"0"-1"-946,0 8-483,0-11 1,-2 13 225,-3-4-637,3 4 0,-6 10-136,8 3 0,0 5 36,0 1 0,0 8-150,0 4 0,0-2-127,0 2 0,6-6 85,0 5 1,1-6-136,-1 1 0,-2-4-432,7-2 0,-5-7 257,6-4 0,-1-5-466,6-1 0,1 0 276,-1 0 1,0-7-194,1-5 1,-1-5 311,0-6 0,-1 4 321,-5-4 0,3 1-116,-9-1 1,1 4 183,-6-4 0,-2 4 323,-4 2-24,-3-1 0,-14 3-284,0 3 1,0 5 131,5 7-1364,1 0 0,0 0-151,-1 0 1,7 0 1195,-1 0 0,1 7 0,-6 3 0</inkml:trace>
  <inkml:trace contextRef="#ctx0" brushRef="#br0" timeOffset="1147">1159 121 11080,'0'18'797,"0"-7"-513,0 1 1,6 1 10,0 10 1,5-2 0,-3 8 183,1 2 0,-3 4-183,6 5 0,-3 10 48,3 7 1,1 11-47,-7 1 1,6 2-44,-7 10 0,1-6-75,-6 5 1,-2-1-1,-4 2 1,-5 1-99,-12-7 1,2 2 75,-8-2 0,6-9-371,-6 3 1,6-14 152,-6-3 0,8-2-11,-2-9 0,6-9-194,5-9 0,-3-3-801,3-3 816,5 0 0,-3-7-16,4-5-922,4-3 0,-5-9 665,7-5 0,1 3-600,5-3 1,10 1 1122,7-7 0,7 1 0,-3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9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329 173 8955,'10'0'1835,"-3"0"-1026,1 0-534,-6 0 0,8 0 402,-5 0-174,-3 0 301,6 0-52,-8 0 21,0 0-658,8 0 1,-6-2-163,3-3 0,-3 1-55,-2-8 1,6 6 110,0-5 0,0 5-38,-6-5 0,0 5-40,0-6-259,0 1 199,0-7 1,-2 3 112,-4 4 0,4 1 51,-4 4 1,-2 2 258,3-7-101,-9 7-147,5-4-1,-9 8 70,1 0 1,6 0-39,-1 0 0,0 0-40,-5 0 73,0 0 1,0 6 80,-1 0 1,7 7-97,-1-1 1,6 3 13,-5 2 0,7 1 109,-2-1 1,-1 0-77,1 1 1,-2-1-17,2 0 0,5 1 139,-5-1-327,4 0 0,2 0-21,0 1 0,2-7-134,4 1 1,-3-8-126,9 1-224,-8 5 141,11-8 317,-5 6 1,7-8-163,0 0 0,-5-2-6,-1-4 116,-7 4 0,10-8 6,-9 5 25,9 3 73,-12-6 153,5 8 0,-5 2 74,4 4 0,-4 3-78,4 9 1,-4 1 240,-2 4 1,2-2-100,3 8 1,-3 0 90,4 5 1,-4 7-18,-2-1 0,0 0 28,0-5 0,0-1-106,0 1 1,0 0 17,0-1 0,-6-5 12,1 0 1,-7-8-71,6 2 1,-7-4 115,1-1 1,3-3-79,-3-4 1,6 3-45,-5-8 1,-1 1-116,-5-1 0,0-4-222,-1 4 1,1-4-212,0-2 1,0 0-466,-1 0 0,1 0-182,0 0 0,-1 0 433,1 0 1,2-2-1258,3-4 0,4 2 250,8-7 1584,0-9 0,16-6 0,3-9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8092,'0'-11'-547,"0"-1"0,-2 8 496,-4-2 693,4 4 39,-6-5-172,8 5-2,0-6 218,-7 8-284,5 0-245,-6 0 1,6 0-52,-4 0 0,2 0 85,-7 0 1,5 8-157,-5 3 0,-1 5 61,-5 1 0,0 8 15,-1 4 1,3-2 53,3 2 0,-3 5 7,3 7 1,3 7 49,-3-2 1,8 11-79,-1 7 0,-3 3 17,2 2 0,0 8-183,6 4 0,0-4 400,0-3 1,2-2-75,4-3 0,-4 0-75,4 0 1,2-7-91,-3-5 0,7-9-159,-6-2 1,5-7-65,-5 1 1,7-11-327,-1-6 1,-3-4-1401,3-1 899,0-1-218,5 0 0,-6-7 53,1-4 1,-8-12 73,1-6-1,3-5 964,-2-6 0,7-12 0,-3-9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2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8017,'0'-10'449,"0"2"-121,8 8 300,-6 0-283,5 0 14,1 0-7,-6 0-217,6 8 1,-8-4 132,0 7 1,0 3 109,0 9 0,0-2-63,0 8 0,0-6-50,0 6 0,0-2-270,0 1 0,0-3 151,0-7-343,0 7 1,0-6-46,0 4-118,0-11 225,0 3-280,7-13 205,-5 6 0,8-16-29,-4-4 0,-3-3 134,9-2 0,-6-3-308,5-3 1,1-2 125,5-3 1,-2-3 6,-3 8 0,3-2 131,-3 2 1,3 4-9,3-5 0,3 11 36,-4 1 1,4 9 170,-9-3 0,3 4 281,2 2 1,-5 0-98,-1 0 305,1 0 0,-1 6-216,1-1 1,-8 9 247,2-3 1,-3-1 215,3 2-408,-4-1 0,6 6-108,-8 1 0,0-7-207,0 1-562,0-8 0,0 5 212,0-3-419,0-4 0,2 4 331,3-12 1,5-6-245,7-11 0,3 2-13,3-8 0,-2 1-42,8-7 0,-6 8 441,5 4 0,-4 6 346,4 5 1,-7 4 611,3 8 1,-5 2-471,-2 4 0,0 11 1106,1 12 1,-7-2-660,1 2 1,-8-6 194,1 6 1,-3-6-256,-2 6 0,0-2 2,0 1 1,0-3-455,0-7 1,-2-1-381,-3 0 1,3 1-2495,-4-1 1499,4-7 360,2 5 824,0-5 0,-8 7 0,-1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3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7901,'-11'0'-757,"-1"0"568,8 0 0,-5 0 1534,3 0-210,4 0 13,-6 0-242,8 0 296,0 0-515,0 7 1,0 3-271,0 7 1,0 1-32,0-1 0,0 6-142,0 0 0,0 6-153,0-6 1,0 6-41,0-6 1,0 0-309,0-6-203,8 0-118,2 1 1,7-9-259,0-3 0,2-12 377,4-5 0,-3-10 41,3-2 0,-6-8-7,-5 2 1,1 2 369,-7-2 0,0 1 31,-6-7 0,0 2 80,0 4 0,-8 5 20,-4 6 1,3 1 167,-3 0 1,1 7-674,-7 4 0,1 4 185,0 2 1,5 2-356,1 4 1,7-2 598,-2 7 0,12-7 0,3 4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8058,'0'-10'-422,"6"0"604,0 5 1,7 3 362,-1-4 0,-2 4-97,1 2 1,1 0-168,5 0 0,0 2 358,1 4 0,-1 5-197,0 12 1,0 12 276,1 11 1,-1 6-128,0 6 1,-5 3 29,-1 8 0,-7 6-187,2 0 0,-4 2-9,-2-2 0,-8-4-344,-3 4 0,-7 2-96,-5-2 0,2-6-546,-8-6 1,8-9 29,-2-2 1,0-2-357,6-10 1,-4-7-542,9-10-845,4-4 778,1-1 605,7-9 0,0-9-16,0-11 905,0-5 0,0-9 0,0-2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4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53 7954,'-8'-18'-303,"5"9"201,-9 3 312,1 4-100,-7-6 1,1 7 652,0-5-451,-1 4 1,1 2-4,0 0 1,1 2-87,5 4 1,-4 3 16,3 8 1,-3 8 7,-3 4 1,1 17 89,0 6 0,-1 14-12,1 3 0,0 2 171,0 10 1,-1-1-151,1 7 1,2-1 93,3 1 0,-1-9-449,7-3 1,0-11 83,6-7 0,2-5-309,4-6 1,9-5-277,8-12 1,0-4-663,-5-8 0,5-2 400,0-3 1,7-5-540,-1-7 1,-2-9 1309,2-9 0,0-6 0,5-11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8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70 7847,'-35'-27'438,"8"10"0,2 3 1473,8 9-1720,0-1 1,5 6-688,1 0 658,7 0 1,-12 2 302,5 4 0,-5 11-144,-1 12 0,-2 19 39,-4 9 1,4 16 395,-4 8-761,3 4 0,3 3 365,0 4 0,5-3 135,1 3 0,7-11-192,-2-7 1,6-2-151,6-3 0,-2-8-716,7-3 1,1-10 71,5-2 1,0-9-254,1-3 1,-3-7-66,-3-10 1,9-7-1784,-4-4 2740,4-4 1,4-10 0,2-2-1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7911,'-17'10'0,"0"-1"418,0-3 0,1 6 565,5 11 0,-5-4-407,5 4 0,3-4 191,2-2 1,-3 6-297,-3 1 1,4 1-125,3-2 1,1-4-391,-2 4 0,4-4-303,-4-2 0,4 1-1093,2-1 500,0-7 43,8 5 1,2-15 399,7 0 0,0-8-54,1-9 1,5-10 455,0-8 1,8 1-76,-3-6 1,3 5 137,-2 6 1,2-2 60,-8 8 0,0 2 195,-6 10 0,-5-3 25,-1 8 1,-7 3 171,2 8 1,-4-1 15,-2 8 1,0-1 160,0 7 0,0-1-4,0 0 1,0 0-156,0 1 1,-2-3 351,-4-3-357,4 3-701,-6-5-415,8-1-76,0-1 1,8-10 229,4-4 0,3-3-437,2-9 0,8 1 238,4 0 0,-4 1 266,-2 5 1,-4-3 423,-1 9 1,-1-1 234,0 6 1,-5 2 191,-1 4 1,-7 3 150,2 8 1,-4 6 772,-2 1 0,-2 4-445,-4-5 1,2 2 292,-7-2 0,1-3-461,-1 3 0,1-6 167,4-5-961,4 3 1,-5-11-482,7 7 1,1-7-649,5 2 1,10-6 895,7-6 325,7-3 0,-3-9 0,8 1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11185,'-8'17'1304,"-3"1"1,-5 1-440,-1 4 1,5-4-555,1 4 1,1-2-140,-1 2 0,3-3-715,8 3 223,0-4 0,2-2-1137,4 1 1020,3-9 1,9-1-15,-1-8 0,0 0-216,0 0 0,1-2 115,-1-4 0,6-5 203,0-12 0,8 1-35,-2-6 0,3 6 181,3-1 0,-2 4 175,-5 2 0,-3 7 88,-7 5 0,-1 3 269,0 2 1,-7 2-92,-4 3 1,-4 11 290,-2 7 0,0 6 711,0-6 0,-2 5-510,-4-5 1,2 6-66,-7-6 1,5 0-258,-6-5-714,8-1-31,-3 0 0,9-7-421,3-4 0,5-4-107,7-2 1,8-8 337,4-4 1,2-9-469,-2-2 1,1-6 461,-7 6 1,6 2 678,-6 10 211,0-5 1,-11 14 297,-1-3 0,-7 10-46,2 7 1,-6 5 840,-6 6 0,2-4-717,-7 5 0,5 0-112,-5 0 0,5 4-510,-6-5 0,9 0 43,-3-5 0,4-7-1403,2 1 0,2-8-70,4 1 1,11-3 1318,12-2 0,3-7 0,3-3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7899,'-17'-10'5239,"0"4"-5070,7 4 1,2 4-863,8 4 1,0-2 772,0 7 1,-5 1 175,-1 5 0,-6 0-69,7 1 0,-7 5 56,6 0 1,1 2-315,5-2 1,0-4-264,0 4 1,0 2-424,0-2 1,2 0 71,3-5 0,5-1-230,7 0 1,0-7 914,1-5 0,7 5 0,2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9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7945,'7'-17'519,"-5"5"144,4 1 1,4 7-257,1-2 0,4 4-43,3 2 0,-1 8 161,0 3-276,1 5 0,-1 15 214,0 3 1,1 22 330,-1 7 1,-6 16-362,1 19 1,-10-46-1,0 2-267,1 6 0,-1 1 0,0-1 0,-2 1 213,1 0 1,-2-1-1,1-2 1,0-1-158,1 1 1,-2-1 0,-2-3 0,-3 0-215,-2 1 1,-2 0 0,1-6 0,-3 0-335,-22 43 1,3 2 115,11-48 1,0 0-1,-17 41-441,3-7 0,-1-9-922,0-1 1,3-11-414,3-13 1,4-11 44,8-12 1941,7-4 0,2-3 0,8-5 0,0-3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1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156 640 7856,'0'-17'541,"0"7"1,2 2-271,4 8 0,3 2 1020,9 4 1,-3 11-595,-4 12 1,5 6 69,-5 5 1,-1 2-107,2 5 0,-9 2 91,3-2 1,-4 1-443,-2-2 0,6-4-323,0-7 0,-1-3-223,-5-3 1,6 2-1113,0-8-591,7 8 0,-5-12 879,4 4 1,3-12-903,-4-5 1962,5-4 0,9-17 0,2-4 0</inkml:trace>
  <inkml:trace contextRef="#ctx0" brushRef="#br0" timeOffset="191">692 605 7856,'-35'0'801,"1"8"100,-1 4 1,1 3 115,-1 2 1,1 8-438,-1 4 0,-2 0 326,-3 6 0,2-5-366,-8 11 1,1-5-65,-1-1 1,-2-1-513,8 1 1,1-2-542,11-5 0,5 3-210,11-8 1,4 0-987,8-6 1,2-7-1234,4-4 3006,11-4 0,10-10 0,8-2 0</inkml:trace>
  <inkml:trace contextRef="#ctx0" brushRef="#br0" timeOffset="699">1124 0 10478,'0'17'935,"0"3"-476,0 3 1,-5-2-173,-1 8 0,-6-2 347,7 1 1,-7-1-317,6-4 0,-5-3-271,5 3 1,0-4-246,6-2-931,0 0 660,0 1 1,8-9-601,3-3 0,7-6 222,5-6 0,4-9 293,7-8 1,3-8-125,3 2 0,-3-3 573,3-3 0,-5 2 105,-7 5 208,5 3-16,-14 15 0,-1 4 55,-13 12 0,-5 4 366,-5 7 1,-5 6 1094,-7 0 1,-1 8-751,1-2 1,-4-3-64,4 3 0,-4-8-488,9 3 1,-1-5-311,1-2 0,4-5-683,8-1-383,0-7 0,10 4-825,7-8 1,2 0 850,10 0 1,6-8 126,5-4 0,1-3 349,-7-2 0,-1 1 439,-4 5 841,-4-5 92,-16 15 1,-1-5-57,-8 12 0,-2-3 1009,-4 9 1,-3-1-609,-9 7 1,1-1-79,0 0-29,-1 1-298,1-1-2307,0 0-745,7-7 208,3 5 1,16-13 920,8 4 1078,8-12 0,10-4 0,0-7 0</inkml:trace>
  <inkml:trace contextRef="#ctx0" brushRef="#br0" timeOffset="777">1920 363 7959,'-31'18'1568,"-3"-1"1,-11 6-1589,5 0 1,7 0 19,10-6 0,-4 8 0,0 2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7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7862,'-17'0'469,"8"2"703,3 3-730,4-3 1,6 6 2,7-8 0,8 0-33,16 0 1,11 0-37,0 0 1,14-6-114,-8 0 0,5-1-319,1 1 1,-6 4 112,0-4 0,-4 4-959,-14 2 1,3 0 73,-14 0 0,0 0-1621,-6 0 2449,-7 0 0,-10 8 0,-10 2 0</inkml:trace>
  <inkml:trace contextRef="#ctx0" brushRef="#br0" timeOffset="178">468 0 7862,'-18'0'1147,"1"0"1,0 8-484,0 4 1,1 5-134,5 6 1,-5-2 111,5 8-180,3 0-304,-7 5 1,11 1 130,-8-1 0,8 3 141,-1 3 0,3-9-1439,2 4 1,0-5 319,0 5 688,7 0 0,11-8 0,9-3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6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7909,'0'-9'2337,"0"1"-2069,8 8 1,7 0 312,8 0 0,8-6-162,-2 0 1,5 1-52,7 5 1,-5 0-88,4 0 1,1 0-609,-7 0 0,5 0-373,-10 0 1,1 0-1847,-1 0 2546,-4 0 0,-8 0 0,1 0 0</inkml:trace>
  <inkml:trace contextRef="#ctx0" brushRef="#br0" timeOffset="195">399 1 7909,'-18'0'1027,"1"8"128,0 3 0,-6 5-134,0 1 1,0 0-463,5 0 1,5 6-73,-4 1 1,5 4-177,-5-5 1,-1 0-195,7-5 1,3 5-354,3 0 1,3 0-637,2-6 1,2 1-799,3-1 0,7 0 850,11 0 1,-2-7-112,8-4 1,2-4 930,9-2 0,-4 0 0,7 0 0</inkml:trace>
  <inkml:trace contextRef="#ctx0" brushRef="#br0" timeOffset="365">883 295 7909,'21'-12'396,"-4"1"0,4 7-422,-9-2 1,-2 4-511,1 2 550,1 0 0,-1 0-72,1 0 1,-7 0-147,7 0 1,0 0 76,5 0 1,0 0-443,0 0 0,8 0 569,4 0 0,4 0 0,9-7 0,2-3 0</inkml:trace>
  <inkml:trace contextRef="#ctx0" brushRef="#br0" timeOffset="486">1436 243 7909,'52'-10'0,"0"5"0,-8 3-63,-3 2 1,1 0-9,-2 0 1,-5 0 314,-6 0 0,-6 0 187,5 0 1,-4 0-237,4 0-5,-7 0 1,4 0-203,-7 0 0,-1-6-625,0 0 331,1 0 0,-1 6 148,0 0 158,1 0 0,-1-7 0,0-3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10676,'17'27'1726,"1"5"-1226,-1-3 1,0 4 184,0 1 0,1 3-264,-1 3 0,-5-1-155,-1 7 0,-1-8-325,1 2 1,3-9-400,-9-2 0,9-8-1033,-3 2 1,-1-4 120,2-1-206,-9-1 0,7-2 1576,-4-3 0,-4-4 0,5-8 0</inkml:trace>
  <inkml:trace contextRef="#ctx0" brushRef="#br0" timeOffset="178">433 18 7860,'0'-9'2371,"0"1"-1686,0 23 0,-8-1 212,-3 15 1,-7 1-184,-5 11 1,-3-5 310,-9 5 1,-5 1-645,-1-2 1,-1 8-169,2-2 0,5-3-540,0-3 1,3-4-550,9-1 0,7-2-2458,11-5 3334,3 5 0,9-21 0,3 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5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8006,'-10'2'1338,"4"4"1,4-3-919,2 9 1,0-6-128,0 5 0,0-5-73,0 6 1,-6-1 6,1 6 0,-3 1 304,2-1 1,2 6-292,-7 0 0,7 6-356,-2-6 1,2 6-363,-1-6 1,3 0 330,-4-6 0,4 1-465,2-1 0,0-6 322,0 1 0,2-8-68,4 1 1,1-5-9,5-5 0,9-5 27,-4-7 0,5 0 125,-5-1 1,6-5 26,0 0 1,0 0 20,-6 6 0,6-1 165,0 1 1,-1 0 257,-11 0 1,4 7-186,-3 4 1,-2 4 202,1 2 0,-5 0 67,5 0 392,-7 0 1,6 2-88,-4 4 0,-4-2 884,3 7-1033,-3 1 1,-2 5-33,0 0 1,0-5-193,0 0 140,0-9-1760,0 13 859,8-14 1,2-2-839,7-12 0,6-3 462,0-3 0,8-6-79,-2-5 1,1 4 736,-1 2 1,2 9 336,-8 3 182,0 7 0,-8-2-306,-3 12 0,-4 11 1641,-8 12 0,-2 4-185,-4 1 1,2 1 251,-8-1 1,1-5-929,-6 0 1,-1-2-18,1 2 0,2-4-760,3-8 0,-1 0-1368,7 1 222,0-1 0,6-6 473,0 1 662,8-8 0,1-4 0,9-10 0</inkml:trace>
  <inkml:trace contextRef="#ctx0" brushRef="#br0" timeOffset="427">277 1419 7979,'0'-17'1420,"0"7"172,0 2-563,0 8 814,0 0-489,0 8 0,-2 2-217,-4 7 1,2 6-558,-7 0 1,-1 8 247,-5-2 0,5-2-336,1 1 1,-1-6-1219,-5 1 1,0-4-869,-1-2-873,9 0 286,-7 1-170,15-9 0,1-1 1039,11-8 1312,12-8 0,12-17 0,9-11 0</inkml:trace>
  <inkml:trace contextRef="#ctx0" brushRef="#br0" timeOffset="781">1487 330 10020,'12'17'1272,"-1"0"0,1 8-695,5 4 1,0 7 330,1 11 1,-7 3 718,1 19-1104,-8-4 1,3 18-229,-7-8 0,0 5 111,0-5 1,-9 8-300,-9-2 0,-7 1 125,-9-1 0,-3-6-714,-3-12 1,2 3 378,-9-9 0,7 1-1679,-6-6 1,15-10 291,2-7 0,3-9-110,2-8 1,7-3 1599,6-3 0,1 1 0,-1-7 0,3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3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7881,'-17'0'1749,"7"0"-1405,3 0 0,9 0-95,3 0 0,13 0 471,10 0 1,-1 0-163,2 0 0,2 0-58,9 0 1,-3-1-277,3-5 1,2 4-127,-1-4 0,-1 4-642,-5 2 1,-7 0 416,1 0 1,-13 2-1250,1 4 1,-9-4 107,3 4 1268,-7-5 0,4 7 0,-8 2 0</inkml:trace>
  <inkml:trace contextRef="#ctx0" brushRef="#br0" timeOffset="165">398 1 7881,'0'17'1235,"-7"6"276,-5 0 0,3 8-553,-3-2 0,0 3-442,-5 3 0,0 5-37,0 1 1,5-1-206,1-6 0,7-1-1664,-2-4 0,12 2 482,5-8 908,12 0 0,-4-6 0,6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00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12456,'11'0'1303,"1"0"0,-1 0-958,7 0 1,-1 0-410,0 0 0,0-6-388,1 0 1,-1 1-873,0 5-1704,1-8 3028,-1 6 0,0-6 0,1 8 0</inkml:trace>
  <inkml:trace contextRef="#ctx0" brushRef="#br0" timeOffset="154">0 381 7997,'2'11'2801,"4"1"1,-2-8-2786,7 1 1,7-3-37,5-2 1,2 0 101,-2 0 0,-4-2-266,4-3 0,2 1-368,-2-8 1,8 3 173,-2-3 378,-4-3 0,7 5 0,-5-7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2:5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7929,'-7'-9'564,"-3"-7"5,0 14 29,3-13-4,-1 13 65,6-6-146,-6 8-219,8 0 0,0 2-75,0 4 1,-5 6 266,-1 11 0,-2-2-30,2 8 0,4 0-89,-3 5 1,3 1-135,2-1 0,0 1 28,0-1 0,0-1-326,0-4 0,2 2 114,3-8 0,-1 0-1711,8-6 1279,-1 0 0,7-1-1012,-1-5 1,0-3 241,1-8 0,-1-2 1153,0-4 0,0-11 0,1-10 0</inkml:trace>
  <inkml:trace contextRef="#ctx0" brushRef="#br0" timeOffset="227">381 208 7929,'18'0'699,"-7"0"-369,1 0 1,-7 0 202,7 0 1,-1 2 249,7 4-230,-1 3 1,0 9-49,1-1 1,-1-2-112,0-3 0,-1 3-214,-5-3 0,4 3-1,-3 2 1,3-1-441,3-5 1,-7 5 253,1-5 1,-7-1-1461,7 1 1111,-8-7 0,3 6-2042,-7-4 1539,0-4 0,2 3-181,4-10 1040,-4-5 0,13-7 0,-5-1 0</inkml:trace>
  <inkml:trace contextRef="#ctx0" brushRef="#br0" timeOffset="436">779 139 8433,'-12'0'1453,"1"0"1,5 0-723,-5 0 0,5 8 695,-6 3 0,1 1-556,-7 5 0,1-4-240,0 11 1,0-5-454,-1-2 1,7 6-379,-1 0 1,3 0-960,-3-6 0,-1 1 794,7-1 0,0-5-3334,6-1 2595,0 1 1,0-1-995,0 1 2099,0-8 0,8 3 0,1-7 0</inkml:trace>
  <inkml:trace contextRef="#ctx0" brushRef="#br0" timeOffset="771">1125 1 11776,'9'17'1467,"5"0"-760,-8 0 1,5 3 160,-5 3 0,5 2-363,-5 4 1,2-3-130,-2-2 1,-4-3-620,3 7 0,-3-6 232,-2 1 1,-2-2-196,-3 2 0,-5-2-385,-7 8 1,-1-6-880,1 6 0,-2-8 312,-4 2 0,4-4-1291,-4-2 2449,3 1 0,-5-1 0,-2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12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312 191 7960,'0'-29'234,"0"0"0,0 8 390,0-2 0,-2 10-309,-4 1 0,2 0-59,-7-5 55,-1 8-144,-5-7 0,0 14 130,-1-3 1,7 3-1,-1 2 1,1 0-177,-7 0 1,7 9 114,-1 9 1,1 6-162,-6 11 1,-1 9 122,1 8 0,5 2 71,1 9 0,-1 1 21,-5 5 1,6 0-12,-1 0 1,8 0-252,-2 1 0,5-9 66,1-3 0,0-1-345,0-5 0,7-4 221,5-13 0,9-2-1109,2-5 1,6 1 96,-6-12 0,8-3-320,-3-14 0,7 0 1362,5 0 0,-3-23 0,5-6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7899,'12'-6'278,"-1"0"1,1 0-402,5 6 1,0-5-830,1-1 1792,-1 0-245,0 6-748,0 0 98,1 0 0,-1 0-299,0 0 1,1 2 60,-1 4 293,0-4 0,1 13 0,-1-5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1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1 986 7863,'8'-9'143,"1"1"-166,1 16 1,5-6 1143,-3 3 1,3 5-466,2 2 1,6 5 101,0 6 1,2 4-244,-2 7 1,-1 7-64,6-1 1,-1 6-153,2-5 1,2 5-19,-8-6 0,8 0-464,-2-5 1,-4-2 196,-2-5 1,-4 3-744,-2-8 1,-5 0 148,-1-5 13,-7-1 1,4 0-1984,-8 0 971,0-7 668,0-2 910,0-8 0,7-16 0,3-3 0</inkml:trace>
  <inkml:trace contextRef="#ctx0" brushRef="#br0" timeOffset="184">623 1107 7863,'-17'0'1084,"0"8"178,0 4 0,-1-1-394,1 6 1,0-1-392,-1 13 0,-7-6 20,-3 6 0,-5-1-114,-2 7 0,-1 0-166,-5-1 0,5-5-268,-4 0 0,11-2-306,6 1 1,4 3-1281,1-8 0,7-2 830,-1-9 0,8 3 807,-1-3 0,3-4 0,2-1 0</inkml:trace>
  <inkml:trace contextRef="#ctx0" brushRef="#br0" timeOffset="488">1142 589 7959,'0'9'312,"0"1"82,0-4 0,8 3 572,3 9 0,7 6-392,5 5 1,4 6-176,7 5 0,1 4 183,-1 8 1,-5 0-153,0 0 0,-8 6-10,2-1 1,-5 1-119,-7-6 1,-3 6-214,-8-1 0,-4 7-413,-8-7 0,-9 9-725,-19-3 0,-6 2-10,-12-1 0,4-5-604,-3-7 1,5-10-223,6-7 1885,-4-8 0,13-6 0,-3-4 0,3-3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1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9174,'-10'10'1883,"5"7"0,3 8-1658,2 10 1,0-6 285,0-1-352,-8 1 0,6 6 199,-4-1 0,2 1 153,-1 0 0,1-3-319,-8-3 1,9 2 45,-3-8 1,-2 6-808,2-6 0,-1 6-1072,1-6-1347,4 0 2039,-6-6 1,10-2 948,4-3 0,4-5 0,7-7 0</inkml:trace>
  <inkml:trace contextRef="#ctx0" brushRef="#br0" timeOffset="209">502 381 7951,'9'0'4313,"7"0"-3168,-5 0 0,12 0-1199,6 0 0,6 0 86,5 0 0,4-8 96,8-4 1,-6 3-34,0-3 1,-1 3-191,1-3 1,2 3-222,-8 3 1,2 4 286,-1-4 0,-11 4-1165,5 2 1,-18 0-522,1 0-606,-5 0 1664,-3 0 1,-12 6 656,-16 0 0,-7 0 0,-9-6 0</inkml:trace>
  <inkml:trace contextRef="#ctx0" brushRef="#br0" timeOffset="388">951 208 7951,'-9'-8'844,"-1"6"956,4-4-1377,4 4 0,-5 4 232,7 4-374,0-4 1,0 15 270,0 1 0,-6-1-127,0 6 1,0 2 20,6-2 1,-7 8-198,-5-2 0,3-2-821,-3 1 0,8-1 200,-1 2 0,-3 2-230,2-8 1,0 6-2452,6-6 3053,0 0 0,16-6 0,3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12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8264,'0'-17'620,"0"5"210,0 1 0,8 5-304,3-6 1,5 7 7,1-7 0,8 6-176,4-5 1,3 5 54,3-6 1,1 7 47,5-7 1,-5 8 1,5-1 1,-5 3-270,-1 2 1,3 0-141,-3 0 1,3 0-388,-9 0 1,4 0 300,1 0 1,-5 0-304,0 0 1,-6 2 174,6 3 0,-8-1-1239,2 8 0,-4-7 284,-2 7 0,-5 0 54,-1 5 1,-7 0 1060,2 0 0,-12 8 0,-3 2 0</inkml:trace>
  <inkml:trace contextRef="#ctx0" brushRef="#br0" timeOffset="179">191 589 11015,'-9'0'537,"5"0"-872,15 0 0,10 0 522,20 0 1,3 0 36,8 0 1,2-6 137,3 0 0,-1-5-277,7 5 0,-7-2-179,2 2 1,1 4-1153,-1-3 1,0 3 138,-7 2 1107,1 0 0,8 0 0,1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2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8288,'7'-17'0,"-5"0"0,4-1 249,-4 9-58,6-7 1,-7 12-684,5-7 236,-4 7 768,-2-11-121,0 5 564,0-7-577,0 7 1,0 1 284,0 3-96,0 4 290,0-6-697,0 8 0,0 2 305,0 4-206,0 4 1,6 13-19,0 0 1,-1 7 194,-5-1 1,0 4-128,0 1 1,0 1 92,0 0 1,0-3-193,0-3 1,0 2-187,0-8 0,-1 6-207,-5-6 1,4 0 243,-4-6-273,4 0 1,2-5-39,0-1-250,0-7 1,2 4 130,4-8 1,-2-8 16,7-3 0,-5-10-25,6-2 1,-1-8-97,6 2 0,1-2 135,-1 2 0,0-3-135,1 3 0,-1-2 189,0 2 1,4 4 18,-3 8 0,3 0 115,-10 0 1,3 5-266,-3 1 957,5 7-249,-15-4 1,9 8 277,-4 0 1,-4 8-293,4 3 1,-5-1 118,-1 1 1,0 1 864,0 5-827,0 0 1,0 1-20,0-1 1,0 0-139,0 1 1,0-7-340,0 1 0,0-7-87,0 7 1,0-6-472,0 5 180,0-7 238,0 4-231,0-8 112,0 0-157,8 0 1,-4-8 57,8-3 0,-1-5-71,6-1 1,1-8 140,-1-4 0,6 4 70,0 2 1,0-2 89,-6 2 1,6 0-90,1 6 0,-1 5 372,-6 1 0,0 7-113,0-2 1,-5 4 525,-1 2 0,-5 0-245,6 0 0,-8 2 836,1 4 0,-1 3-203,2 9 1,-4-1 82,4 0 0,1 1-470,-1-1 0,2 0-31,-2 0 0,-4 1-117,3-1-90,5 0 1,-1 1-658,9-1 1,-7-6-77,1 1 1,-1-2-446,7 1 0,-3 4 428,-3-3 0,3 3-244,-4 3 1,11-1-950,1 0 0,0 6 1672,-6 0 0,8 8 0,2-4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28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8849,'11'0'263,"1"0"0,-7 0-278,7 0 78,-1 0 1,7 0-30,-1 0 0,-5 6 5,-1 0 0,1 2 4,5-3 1,0-1 4,1 8 1,-1-7-7,0 7 0,2-6-35,4 5 0,-1-5 44,6 6 1,-5-3-59,6 3 1,-6 3 47,6-3 1,-6-3-5,6 3 1,-6-1 10,6 7 1,-2-1 7,2 0 1,3 0-32,-3 1 0,4 1-3,1 4 0,1-2-29,-1 8 1,-1-6 39,-4 6 1,4-8-45,-5 2 1,5 2 31,2-2 0,-1 0-8,1-6 1,-1 6 0,1 1 1,2 1 4,3-2 1,-2-4 14,8 4 1,-5 2 5,5-2 1,-2 8 32,2-3 0,8-1-49,-8 2 0,8 0 99,-8 6 1,4 1-94,2 4 0,0-1 168,0 7 1,0-6-41,-1 6 1,1-5-48,0 5 1,2-6-191,4 6 1,-5-7 112,5 1 1,-4-3-164,-2-3 0,0 1 119,-1-1 0,-4-1-156,-1-4 0,-8 2 42,3-8 1,1 0-109,-2-6 0,-1 6 23,-11 0 1,-3-6 50,-7-5 1,-1 0-81,0 5 0,-5-2-77,-1-3-67,-7 3-20,4-13 402,-8 13 0,-16-13 0,-3 6 0</inkml:trace>
  <inkml:trace contextRef="#ctx0" brushRef="#br0" timeOffset="799">156 225 8041,'8'-10'-582,"-6"-5"550,6 5 0,-3-1-71,1-1 0,6 6-111,-7-5 133,1 7 0,-4-9 140,4 7 1,-4-2 61,3 2-68,-3 4 8,-2-13 0,0 11-156,0-7 158,0 7-3,0-11 83,0 13-11,0-14-119,-7 14 0,5-7 25,-4 3 141,4 4-98,-6-6 104,7 8-69,-15 0-8,14-7 82,-5 5 0,7-6 141,0 8-249,-8 0 0,6 2 102,-4 4 0,4 3-93,2 9 1,2 7 132,4 3 1,2 5-79,3 2 0,5 5 121,-5 0 0,10 7-154,2-7 1,0 0-125,-5-5 0,-1-3 35,0-3 0,-1-2-198,-5-4 1,4-4-131,-3 5 1,-2-7 15,1-6-164,-7 5 125,11-7 0,-11 1-364,8-4 299,-8-4 1,3-10-12,-7-4 1,0-5 90,0-6 0,-2 2 312,-3-8 0,-13-7 0,-9-9 0</inkml:trace>
  <inkml:trace contextRef="#ctx0" brushRef="#br0" timeOffset="1007">208 138 8041,'0'-17'601,"-8"0"-160,7 0-235,-7-1 1,8 7-67,0-1 0,8 8 102,3-1 1,12 3 118,6 2 1,4 0-117,1 0 0,7 5-13,-1 1 0,18 2-268,5-2 0,6-4-352,12 3 1,-2-3-422,1-2 1,9 0 808,-9 0 0,1 0 0,-12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34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7968,'9'-17'-681,"-1"7"947,0 2-57,1 16 1,3-4 182,-1 8 0,-7-1 424,2 6 1,-4 3 19,-2 3-503,0-4 1,0 6-393,0-8 1,0 2-457,0 4 0,0-3-155,0 3 0,0-10 463,0-1 1,2-9-1873,4 3 1639,3 4 0,14-16 440,0 0 0,2-7 0,-2-4 0,4-8 0,8-4 0,-6 4 0,0 2 0,-3 4 0,3 1 0,2 3 0,-8 3 0,0 5 0,-6 7 0,-1 2 0,-5 3 0,3 5 0,-8 7 0,-1 2 650,-5 5 0,0-3 17,0 7 1,-7-6 133,-5 1 1,-5 4-369,-6 1 1,2-1-158,-8 2 1,2-2-167,-2 2 0,-4 4 66,5-5 1,-3 5-208,2 2 1,-2-7 128,8 1 1,0 0-208,6 6 0,0-3-13,-1-3 1,3 4-69,3-4 1,-1-2 81,7 1 0,-2-5 55,3 6 0,3-8-307,-4 2 74,4-3 79,2-3 0,0-6-43,0 1 119,0-8 1,0 2-102,0-12 1,8-4-235,3-7 0,5-2 206,1-4 1,6 1-31,0-6 0,10 5-26,1-6 1,3 6 98,9-6 1,-2 8 285,2-2 1,2 9-139,-7 3 1,5 5 326,-6-6 1,-1 9 34,-11-3 1,3 6 217,-8 6 1,0 3-244,-5 9 0,-3-1 109,-4 0 1,-3 2-83,-8 4 1,0 2-92,0 4 1,-2 2-459,-4-8 0,-9 6 207,-8-6 1,-8 6-432,2-6 1,3 0 157,-3-6 0,0-2-23,-6-3 0,6 1 69,1-7 1,7 0-73,-3-6 1,5 0 332,2 0 0,2-8-97,3-3 1,4-5 173,8-1 0,2 0-37,4-1 1,4 3 70,7 4 1,6-5 76,0 5 0,6 1 56,-6-1 1,6 7 40,-6-2 0,0 4 177,-6 2 1,0 0 77,1 0-364,-9 0 1,-1 8-303,-8 3 1,0 5 131,0 1 1,-10 0-618,-7 0 1,-2 7 202,-10-1 1,6 2 11,-6-2 0,0-4 187,-5 4 1,-1 2 221,1-2 0,-1 6 5,0-6 1,9 2-19,3-2 0,3-4 669,3 4 1,7-4-335,5-1 1,3-1 82,2 0 0,7-5-102,5-1 0,11-7-52,6 2 0,3-4-124,3-2 1,0-2-289,-1-4 0,-5 2-457,0-7 1,-8-1 333,2-5 1,-6 0-469,-5-1 1,1 7 453,-7-1 0,0 1 298,-6-7 0,0 1 0,0 0 0,-6-6 0,0 0 0,-7-6 0,1 6 0,3 0 0,-3 6 0,6-1 0,-5 1 0,5 0 0,-5-1 0,7 7 0,-2-1 0,4 8 0,2-11 23,0 13 11,0-6 137,0 8 1,0 2 234,0 4 1,0 6 458,0 11 1,0 6-363,0 11 0,2 6 367,4 12 0,-4 5-351,3 12 1,-5 12-723,-5 10 1,1-45-1,-2 0-9,-2 3 0,-1 0 1,0-2-1,1 1-370,-1 4 1,0 0 0,-1-3 0,-1-1 174,2-1 1,1-2 0,-8 41 406,11-23 0,3-3 0,0-9 0,11-11 0,11-7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35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7937,'10'-8'730,"5"7"1,-5-7-403,7 8 1,8 0 400,4 0 0,-2 0-245,2 0 0,-2 0 749,1 0-532,5 0-670,-6 8-265,0-7-250,-2 15 1,-14-7-141,1 9 1,-8-1 380,2 0 1,-5 3-1237,-1 3 1,-1-2 596,-5 8 1,2-3 881,-8 3 0,1 4 0,-6-6 0</inkml:trace>
  <inkml:trace contextRef="#ctx0" brushRef="#br0" timeOffset="370">312 744 7937,'0'25'75,"-6"-4"0,-2 6 673,-1-2-569,5-2 0,-6-5 682,4-1 0,4 0-328,-3 0 1,3-5 147,2-1 0,-6-5 267,0 6-512,0-8 1,6 5-368,0-3-693,0-4 297,0 6 0,2-8 318,4 0 0,4-2-834,7-4 1,0 2 296,1-7 1,1 7-362,4-2 0,-4-2 426,4 2 0,-2 1 376,2 5 1,-3 0 116,3 0 303,-4 7 0,-2 1 79,0 4 0,-5 1-82,-1-7 1468,1 7-653,5-11-581,1 14 1,-1-15-368,0 5 1,6-6-395,0-6 1,16-9 26,1-8 0,4-2-311,8 2 0,-4 4 293,10-4 1,-12 11 20,-6 6 1,-3 5 431,-3 1 0,-7 0-186,-4 0 1,-5 7 616,-7 5 1,-3 3-38,-8 2 0,0 1 181,0-1 0,-8 0-462,-3 1 1,-5-3-207,-1-4 0,-6-1-754,0-4 0,0-4 472,6 4 1,-5-12-1627,5-6 0,-4-3 185,9-2 1569,5-1 0,-1-14 0,8-5 0</inkml:trace>
  <inkml:trace contextRef="#ctx0" brushRef="#br0" timeOffset="1420">2127 346 7928,'0'-26'0,"-7"-7"0,5 19 1420,-4-3-422,-4 11-815,8-1 0,-7 9 50,3 3 0,-5 11 55,-12 7 1,-4 13-57,-8-1 1,0 11 13,1 0 0,-1-4 47,1-1 0,1 1 105,4-2 0,6-5-298,12-6 0,3-6 101,8 6 0,0-8-999,0 2 693,8-4 1,1-2-429,9 1 0,-1-3 247,0-3 1,0-3 71,1-3 0,-1-2 118,0 7 0,-1-5 331,-5 6 195,5-1 0,-15 6-195,5 1 0,2-1 413,-2 0 1,-1 1-193,-5-1 0,0 0 340,0 0-333,-7 1-374,5-1-365,-6-7-408,8-3 1,0-9-155,0-3 0,10-5 384,7-7 0,2-8-451,10-4 1,2-4 351,9-1 0,-3 5 425,3 0 0,-5 8 22,-7-2 1,1 9 72,-11 3 1,3 7-11,-10-2 0,3 6 311,-3 6 1,-3 4 636,-8 7 0,0 0-430,0 1 0,-8-1-90,-3 0 1,-3 0-26,3 1 0,-5-3-267,5-3-194,-5 3-261,-1-13 0,2 4 6,3-12 0,-1-6-406,7-11 0,0-4 30,6-7 0,0-3 258,0-3 1,10-4 185,7-8 1,2-8 40,10-3 0,-4 1 170,10-1 0,-4 7-10,9-1 0,-4 11 83,-1 5 1,0 5-82,-1 1 0,1 6-58,-1 0 1,-7 8 188,-4-2 1,0 4-31,-5 2 1,3 5 307,-10 1 1,-1 5 121,1-6-163,-7 9 1,10-7-44,-9 4 0,3 4 561,-2-3-271,-4 3-313,13 2 1,-11 2-52,8 3 0,-9 5 15,3 7 1,2 2 13,-2 4 0,-1 4-30,-5 8 0,0 1 126,0 5 1,0 5-19,0 12 0,0 1 121,0 5 1,0 10-112,0 1 0,0 2-324,0 4 1,0 2 42,0 9 0,-5-2 69,-1 8 1,-6-8-83,7 3 1,-7-7 107,6-5-178,1-4 0,-1-16-283,0-3 1,0-6-727,6-6 798,0-4 1,0-7-397,0-1-187,-7-7-593,5-2 985,-14-15 0,9-6 268,-5-16 1,4-1-400,8-16 614,0-8 0,-7-7 0,-3-8 0</inkml:trace>
  <inkml:trace contextRef="#ctx0" brushRef="#br0" timeOffset="1659">2681 727 7917,'9'-8'0,"-1"-1"418,-8-9 0,2 9 1683,4 3-1432,3 4 0,9 2-278,-1 0 1,-2 8-198,-3 3 1,-4 5-8,-8 1 0,0 8-105,0 4 0,-8-2 35,-4 1 0,-3 1-173,-2 6 0,-1-6 240,1-1-212,0-6 222,-1 3-135,9-8 0,5-8-341,16-3 1,7-12 152,15-5 1,9-10-1220,3-2 1,6-8 1347,5 2 0,5-11 0,7-4 0</inkml:trace>
  <inkml:trace contextRef="#ctx0" brushRef="#br0" timeOffset="2008">3511 675 7899,'-17'0'0,"-1"-8"1963,9 6-1371,1-5 1,18 7-107,7 0 0,0 0-55,6 0 0,2 0-11,-2 0 0,8-6-487,-2 0 0,-4-5-342,-2 5 1,-2-6-106,2 7 1,-10-7 15,5 6-512,-5-7 1,-3 3 488,-4-7 0,-4 5 234,-2 1 1,-2 7 216,-4-2 361,-4 4 1,-13 10-23,0 4 0,0 11 315,6 5 0,-1 13-5,1 5 0,0 6-185,0 5 0,1-1 145,5 8 1,-3-9-253,8 3 1,-5-4-373,5-2 1,0-8 2,6-4 0,0-5-343,0-6 0,2-4 44,4-8 0,-2-8-411,7-3 1,-5-6-7,6-6 0,-1-5 280,7-12 0,-7 0 518,1-12 0,-9-3 0,5-14 0</inkml:trace>
  <inkml:trace contextRef="#ctx0" brushRef="#br0" timeOffset="2459">3632 969 7899,'-17'-17'340,"-1"-1"0,-5 9-170,0 3 0,-2 12 976,2 5 0,4 5 142,-4 1-1110,4 0 0,7 1-150,1-1 0,7-6-155,-2 1 0,6-8-80,6 2 1,3-5-384,9-1 1,1-7 402,4-5-635,12-11 500,1-4 0,14-7-768,-4-1 1,10-7 570,1-4 1,7-10 356,-6-2 1,1-1 161,-1 1 0,-4 4 0,3-3 0,-9 5 11,-2 6 0,-7 3 18,1 9 1,-9 5 87,-2 0 1,-8 10 634,2 2 296,4-1 1,-8 15-448,4-9 1,-10 8 141,-1-2 0,-8 6-115,2 6 0,-6 4-346,-6 7 0,-4 8-57,-7 4 1,0 6-28,-1 5 1,-5 2 43,0 4 1,0 2-1,6-7 1,2 5-189,3-6 1,-1 6 117,7-5 1,0-1-528,6-6 0,0-7 13,0-4 0,0-3-174,0-3 0,0-6 260,0 1 0,8-8-73,3 2 0,5-6-131,1-6 1,6-6 87,0-11 0,8-4 8,-2-7 1,9-7 72,2 1 1,8 0 388,-2 5 1,6-5-70,6-1 1,-2 7 34,7 5 0,-7 8-94,2-2 0,-12 9 77,-6 3 0,-5 7-108,-7-2 0,-3 4 23,-7 2 1,-9 8-485,-3 4 0,-4 3 194,-2 2 0,-8 6 328,-3 0 0,-12 8 0,-4-4 0</inkml:trace>
  <inkml:trace contextRef="#ctx0" brushRef="#br0" timeOffset="2604">4981 675 7899,'-8'10'1056,"4"11"-792,-7-4 0,5 6 937,-6 0 1,7 6-262,-7 11 0,2 6 30,-1 12 0,-4-2-451,3 7 0,-3 6 8,-3 6 0,1 0-476,0-6 0,0 6-364,-1 0 1,1 8-1888,0-2 0,-1-4 746,1-3 1454,7-10 0,-5-5 0,5-7 0</inkml:trace>
  <inkml:trace contextRef="#ctx0" brushRef="#br0" timeOffset="3480">5932 156 7954,'0'-17'2481,"0"0"0,9 7-2224,9 4-371,14 4 1,13 2-169,6 0 0,-4 0 0,-1 0 1,-8 0-26,2 0 0,-11 0-87,-6 0 1,-5-2-788,-7-3 313,-3 3-358,-8-6 808,0 0 1,-8 1 417,-3-5 0,-7-1-244,-5 7 244,4 0 0,-6 6 192,8 0 1,1 2 234,5 4 1,1 3 539,5 9 0,3-1-408,-4 0 1,4 3 70,2 3 0,0-4-212,0 4 0,0-4-62,0-2 0,0-5-188,0-1 0,0 1-49,0 5-11,0 1 0,0-1-239,0 0 0,0-5-955,0-1 859,0 1 0,0 5-88,0 0 1,0 1 4,0-1 1,-8 6-103,-3 0 1,1 0 219,-1-6 0,-1 6 232,-5 1 0,-6 0 90,0 0 0,-2-5 276,2 4 0,3-4 409,-3-2 0,4 1-386,2-1 1,5 0-40,1 0 0,7 1-190,-2-1 0,4-5-356,2-1 1,0 1-83,0 5 1,0-6-1238,0 1 226,0-8 897,8 11 1,-6-5 383,4 7 0,-4 0-144,-2 1 0,-10-1 197,-7 0 1,-4 8 255,-14 4 0,4 4 359,-9 1 1,-1 7-253,7-1 0,-5 0 207,11-5 0,3-2-438,2-5 1,11 5 15,6-4 0,4-4-508,2-2 1,0 2 217,0-2 1,8 0-102,4-6 1,3 1 28,2-1 0,1-7-43,-1-5 0,2 3 339,4-2 1,-4 0 290,4-6 0,-1 0-186,1 0 0,-4-2 73,4-4 0,-4 2-238,-2-7 0,-5-1 141,-1-5 0,-1-1-698,2 1 1,1-2 170,-7-4 1,5 4-7,-5-4 1,0 3 741,-6 3 1223,-8 0-33,-1 7-1187,-9 2 0,3 18-2,3 7 1,5 3-103,7 8 0,2-5-10,3 6 0,7-6-369,11 6 1,6-8-416,11 2 0,4-5-305,8-7 1,2 3-1023,4-9 0,-10 1-2932,4-6 4697,-4 0 0,3-8 0,1-1 0</inkml:trace>
  <inkml:trace contextRef="#ctx0" brushRef="#br0" timeOffset="3904">7073 883 7892,'0'-18'8211,"4"9"-7816,8 3 0,7 4-180,15 2 1,9-2-369,3-4 1,-2 4 169,2-3 1,-8-3-547,3 2 0,-12 0 9,-6 6 1,-4-5-398,-2-1 0,-5 0 326,-1 6 1,-7-2-532,2-4 1,-4 3-667,-2-9 1313,0 0 0,-2-3 249,-4 4 0,2 3 10,-7 8 0,5 2 669,-6 4 1,7 11-21,-7 12 1,6 3 341,-5 3 1,5 5-224,-5 1 0,-1 5 400,-5-6 0,-1 0-246,1-5 0,2 0-305,3-1 1,-1-1-170,7-4 1,0-4 199,6-8-801,0 0 0,8-7 124,4-4 1,5-4-168,6-2 0,-2-8 212,8-4 0,-6-1-112,6 1 0,-8-1 28,2 7 1,-6-2-91,-5 3 194,3 3 1,-13-4 73,4 12 1,-14-2-374,-9 7 0,-2 1-235,-10 5 0,-2 0-1195,-9 1 1909,3-9 0,-13 7 0,6-7 0</inkml:trace>
  <inkml:trace contextRef="#ctx0" brushRef="#br0" timeOffset="4083">6969 1349 7892,'-26'0'1338,"-5"2"262,8 4 0,-4 4-853,10 7 0,-5 0-46,11 1 1,3 5-302,2 0 0,6 6-127,6-6 1,2 5 462,3-4 0,11 4-267,-5-5 0,14 0 307,3-5 0,7-1-629,5 0 1,9-7-563,-3-4 1,12-4 156,-1-2 0,-3 0-294,-3 0 1,3-6-2081,-3 0 1,1-7 2631,-6 1 0,0-3 0,0-3 0</inkml:trace>
  <inkml:trace contextRef="#ctx0" brushRef="#br0" timeOffset="4700">8284 1349 7901,'0'-17'2487,"0"0"0,9 7-1649,9 4 0,12 5-1291,11 1 1,-3 0 523,-9 0 0,-4 0 122,-8 0 1,-1 1 188,-5 5 0,-3 4 233,-8 7 1,-2 2 255,-4 4-535,-3-3 0,-3 10-115,0-7 0,7 1-193,-7-7 0,8 0-632,-1 0 545,3 1-734,2-1 0,2-7 407,3-5 1,5-5-1021,7-5 1,2-7 444,4-11 1,-1 2 304,6-8 1,-4-6 82,4-5 1,-7-8-55,3 2 1,-5-2 535,-2 2 0,-5 4-96,-1 7 0,-5 2 1206,5 4 1,-5 4-681,6 8 1,-7 6 1183,7-1 1,-1 8-420,7-1 0,-7 3-267,1 2 0,-1 0-316,7 0 0,-1 0 10,0 0 0,1 0-581,-1 0 1,6 0 112,0 0 0,-6 0-1990,-5 0 1298,-1-8-873,7-2 0,-9-7 420,-3 0 1,-6-1 285,-6 1 1,-5 0 237,-12 0 1,1-7 37,-6 1 1,1-2 787,-2 2 1,2 4-240,4-4 0,10 6 1467,-5 5-1095,5-3 352,3 13 1,2 4-131,8 15 1,8 10 23,4 13 1,3 5 22,2 7 1,1 1 113,-1 5 1,0-2 620,1 7 0,5-1-655,0 1 0,7-3-30,-1-9 1,-2-1-395,2-3 1,-2 1-257,2-8 1,3 0-86,-3-5 1,-2-6-212,2-1 1,0-12-360,5 1 1,7-11-945,-1 0 0,2-4-592,-1-2 0,-3-6 1073,8 0 1,-6-13-479,7 2 0,-9-6 1526,2-1 0,-3-2 0,-3-9 0</inkml:trace>
  <inkml:trace contextRef="#ctx0" brushRef="#br0" timeOffset="4854">9373 277 7894,'-25'-40'2301,"8"0"381,0-1 1,17 22-1853,0 7 0,15 9-405,14 3 0,5 2-1126,7 3 0,-3 5 291,8 7 410,0 8 0,-1 2 0,-3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3:31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173 312 8068,'6'-23'3632,"0"0"-2632,-1 8 1,1 9-1472,0 12 1,0-2 350,-6 7 0,0-5 168,0 5 1,0 3 59,0 9 0,-8-2 58,-4 8 1,-3 0-243,-2 5 1,-1 1 86,1-1 1,0 1-41,0 0 0,-1-3-4,1-3 0,2-4 276,3-8-53,-3 1-395,13-9 72,-6-1 1,16-18-125,3-7 1,12-2 153,6-10 0,4 0-80,1-5 1,7 1 145,-1 4 1,1 2-48,-7 4 1,1 4 235,-1-4 1,-5 9-76,0 3 0,-8 7-11,2-2 0,-9 4-481,-3 2-524,-7 0-89,11 0 170,-13 8 1,6 2-366,-8 7 1223,-8 0 0,-1 1 0,-9-1 0</inkml:trace>
  <inkml:trace contextRef="#ctx0" brushRef="#br0" timeOffset="153">381 554 8068,'9'10'0,"-1"5"945,-8-3 1,0-3 231,0 3-254,8-1-120,-7 7-73,7-1-1019,-8 0-314,0-7 1,0 0 117,0-5 3,8-3 1,-4-2-892,7-11 1,1-5 1372,5-1 0,0-16 0,1-3 0</inkml:trace>
  <inkml:trace contextRef="#ctx0" brushRef="#br0" timeOffset="387">917 18 8068,'19'-7'1743,"4"5"-550,-21-6-688,6 16 0,-14 1-87,0 8 0,-7 1 150,1-1 0,-3 0-276,-3 1 1,7-1-62,-1 0 1,8-5-175,-1-1 36,3-7 0,4 6-184,3-4 0,5-5 25,7 5 0,8-6-86,4-6 0,-2 5 6,2-5 0,-6-2-90,6 2 0,-8 1-703,2 5 48,-4 0 0,-3 1-488,-5 5 1,-3 4 669,-8 7 0,-10 6 709,-7 0 0,-8 8 0,-10-4 0</inkml:trace>
  <inkml:trace contextRef="#ctx0" brushRef="#br0" timeOffset="506">969 416 8068,'-10'17'581,"-5"-7"1,13-1-145,-4-3 0,6-4 225,6 4 0,3-4-213,9-2 0,-1-6 205,0 0 0,6-7-340,0 1 0,0 3-344,-5-3 0,-1 8-79,0-1 1,-5 3-643,-1 2 676,-7 0 75,4 7 0,-24 11 0,-3 9 0</inkml:trace>
  <inkml:trace contextRef="#ctx0" brushRef="#br0" timeOffset="843">502 866 7955,'0'-12'-893,"0"1"0,2 5 1110,3-6 616,5 8 1,7-5-18,0 3-219,-7 4-232,5-6-373,-5 8 1,5 2-1228,-3 4 551,-4 4 1,-8 7 199,0 0 1,0 1 302,0-1 0,-8 2 181,-4 4 0,-3-4 0,-10 6 0,-2-7 0</inkml:trace>
  <inkml:trace contextRef="#ctx0" brushRef="#br0" timeOffset="999">346 1160 7955,'-17'17'0,"-1"2"-694,1 4 0,2 4 416,3 8 0,5-1 402,7 1 1,-2-1 95,-4 1 1,4 0 79,-4-1 0,4 1-240,2-1 1,-6-1-132,1-4 0,-1 2-50,6-8 0,0 0-325,0-6 0,2-7 191,4-5 255,-4-3 0,13-9 0,-4-5 0,-1-5 0,2-6 0,-1-4 0,6-16 0,1-1 0</inkml:trace>
  <inkml:trace contextRef="#ctx0" brushRef="#br0" timeOffset="1362">726 1021 7955,'18'-7'-278,"-1"-5"1,0 2-348,1-1 0,5-1 625,0-5 0,7 0 0,-1-1 0,-2 1 0,2 0 0,0 1 0,5 5 0,-5-4 0,0 3 0,-6 4 0,6 3 0,-6-3 0,6 2 0,-8 0 0,2 6 0,-10 0 0,-1 0 0,-6 0 0,5 0 0,-5 2 0,6 4 0,-9-4 0,5 13-132,0-5 0,-4 7 190,7 1 0,-7-7 115,2 1 1,1-1-70,-1 6 0,2 1 160,-2-1 0,-3 2 48,9 4 1,-6 4-51,5 8 1,-7 7 176,2 4 1,-2 6-80,2 6 1,-5-5-126,5 5 1,-4-2-111,-2 2 0,0-10-140,0 3 1,0-10-55,0-1 0,0-5-359,0-6 0,0 1-582,0-7 0,0 0 504,0-5 0,0-7 237,0 1 0,-2-8 269,-4 1 0,3-3 0,-9-2 0,-7-15 0,-8-4 0</inkml:trace>
  <inkml:trace contextRef="#ctx0" brushRef="#br0" timeOffset="1791">709 1332 7912,'-6'-11'0,"1"-1"-1361,-1 1 1002,6 1 634,0 3 1,2 7 520,4 0-62,-5 0 1,13 2 73,-8 3-577,-1 5 1,1 7-458,0 0 1,5 1 234,-5-1 1,2-2-744,-2-3 0,-2 1 206,7-7 0,-5 0-88,5-6 1,1 0 615,5 0 0,0-2 0,1-4 0,5-3 0,0-9 0,6 3 0,-6 3 0,2 5 0,-2 7 0,-4 0 0,4 0 0,-4 2 112,-1 3 0,-9 7 343,-3 11 1,-4-4 322,-2 4 0,0 2-380,0-2 0,-2 0 11,-4-5 0,-3-1-237,-9 0 1,1-7 23,0-4 1,-1 1-264,1-1 0,6-2 127,-1-10 1,2-3-396,-1-9 1,3-7-72,8-4 0,0-9-211,0-2 0,8-10 120,3-2 0,13 0-116,4-6 1,7 6 612,5 6 0,3 4 0,3 7 0,11 1 0,-11-1 0,14 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19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7880,'0'-18'-689,"0"9"259,0 1 1602,0 0-221,-8 6-679,7-5 0,-7 14 105,8 5 0,0 5 229,0 6 0,0-2-173,0 8 1,0 0 23,0 6 0,0-7-410,0 1 0,0-2 22,0 2 1,0-4-496,0-8 1,0 1 21,0-1-186,0 0 93,0-7-54,0-3 0,6-10 310,-1-9 0,7-1 270,-6-16 0,7 0-98,-1-6 1,9 1 272,2-1 0,8 1-139,-3-1 0,5 2-103,2 5 1,5-3-100,0 8 1,7 6 65,-7 5 1,2 8-143,-2-2 0,-5 4 76,0 2 1,-1 0-11,-5 0 1,-6 8 84,-6 4 0,-1-3 106,-10 3 0,-1 1-26,-5 10 0,0-3-85,0 3 1,-7-2 54,-5 2 0,-5-4-21,-6 4 0,2 0-1,-8-6 1,2 3 99,-2-15 0,4 7 376,8-6-45,-8-1 1,6-6-185,-4-5 1,9 2-50,3-8 1,7 7-50,-2-7 1,4 6 172,2-5-88,0 7-117,8-11 1,1 13-33,9-4 0,-7 4-137,1 2 1,-7-6-34,7 0 1,-6 1 93,5 5-100,-7 0 1,10-2-450,-9-4-25,1 4 0,-4-11 8,4 7 1,-4-8 590,3 3 0,-3-12 0,-2-4 0</inkml:trace>
  <inkml:trace contextRef="#ctx0" brushRef="#br0" timeOffset="249">520 364 10764,'0'17'889,"0"0"1,-6 2-52,0 4 1,-5 4-325,5 8 1,-8-1-176,3 1 0,3 0-388,2-1 1,-1 1-315,1-1 0,0-7-58,6-4 0,0-3 276,0-3-1005,0 0 1,2-7 250,4-4 0,-2-6 83,7-6 1,3-12 252,9-10 0,-2-13 45,8-5 0,-6-6 296,6-5 1,-8 3 221,2-4-166,-4 12 1,6-12-1,2 5 1</inkml:trace>
  <inkml:trace contextRef="#ctx0" brushRef="#br0" timeOffset="501">866 104 7880,'0'-9'2879,"0"1"-2206,0 8 318,0 0-169,7 8-127,-5-7-344,14 7-203,-7 0 1,8-6-12,1 4 1,-1-5-91,0-1 1,1-5-36,-1-1 0,6-6 36,0 7 0,2-7-413,-2 6 0,-4-5 11,4 5 0,2-6-135,-2 7 0,6-7 34,-6 6 1,0 1-157,-5 5 0,-1-6-272,0 0 23,0 0-161,-7 6 651,-2 0 0,-8 8-47,0 4 0,0 3 417,0 2 0,-16 8 0,-3 2 0</inkml:trace>
  <inkml:trace contextRef="#ctx0" brushRef="#br0" timeOffset="701">1281 294 7880,'-12'18'-37,"1"-1"1,5 8 132,-6 4 0,3-2 470,-3 1 1,-1-4-76,7 4 1,-6 1-59,7 6 0,-3-1-223,2 1 0,4-2-55,-4-5 0,-1 3-3,1-8 0,-6 2-115,7-2 1,-7-4-408,6 5 0,-7-7 232,1-6 1,-3 3-588,-2-8 1,-6 5 208,0-5 1,-8 0-49,2-6 0,2-2 169,-2-4 0,6-4 174,-6-7 0,8-2 57,-2-4 1,12 2 163,5-8 0,-2 6 0,3-6 0,-1 0 0,6-5 0</inkml:trace>
  <inkml:trace contextRef="#ctx0" brushRef="#br0" timeOffset="861">952 502 8264,'8'17'231,"-4"2"908,7 4 0,6 6-127,6 12 0,2 1 129,-2 4 1,2 2-523,4-8 0,4 8 2,-4-1 0,9-5-402,3-2 0,8-11-306,3-6 0,8-4-1530,9-1 0,12-9 1331,11-3 0,-41-11 1,2-4-1,7 0 0,1-1 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17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35 882 7091,'-18'0'3732,"9"0"-2494,1 0-194,8 0-345,0 0 1,2 6-118,4 0 0,3 1 117,9-1 1,1-2-261,4 8 1,-2-9-157,8 3 1,-6-4-81,6-2 0,-6-2-35,6-4 0,-8-1-124,2-5 0,2-3 11,-2 3 1,-2-3-302,-9-2 1,3-1-23,-4 1 0,-1 6-245,2-1 1,-9 1-18,3-7 0,-4 7 235,-2-1 0,0 1-36,0-7 0,0 7 165,0-1 0,-6 7-178,1-7 34,-9 8 345,5-11 1,-3 13-197,0-4 250,9 4 13,-5 2-171,0 0 1,4 6 184,-7 0 0,7 7 54,-2-1 0,4 5 78,2 6 0,0 6-16,0 11 1,0 6 197,0 12 1,0 2-110,0 3 1,0 2 42,0-7 1,0 5-328,0-5 1,0-6 120,0-6 1,0-8-660,0 3 1,0-11 99,0-1 1,0-8-93,0 2 1,0-3 154,0-3 1,0-5-346,0-1 479,0-7 0,0 5 226,0-3 0,-2-4 65,-3 4 0,-3-6-68,-4-6 0,-1 2 190,7-7 0,-7 5-8,1-5 1,-1-1-18,1-5 0,-1-3-196,7-3 0,-5 4-102,5-4 1,0 4 26,6 2 0,0-3-229,0-3 1,2 4 25,4-4 0,-2-4 69,7-2 1,3 2-192,9-1 1,-2-3 28,8-9 1,-6 1 123,5-7 1,-5 8 61,6-3 1,-6 5 13,6 1 1,-6 6 59,6 0 0,-8 5 177,2 0 0,2-4-14,-2 10 1,6 3-116,-6 3 1,0 7 183,-5-7 1,-1 8 374,0-1-96,0 3 0,-5 2 262,-1 0-225,-7 7 1,4 3-110,-8 7 1,-8 6-64,-3 0 1,1 0-203,-1-5 1,-1-1 114,-5 0 0,5 1-222,1-1 1,5-2-342,-6-3-271,9 3 404,-5-5 0,10-1-473,4-3 490,3-4 0,14-2 9,0 0 0,0 0 23,-5 0 0,-1-6 16,0 0 0,-5 1 243,-1 5 0,-5 0 192,6 0-51,-9 0 0,5 2-44,-8 3 1,-2 5 66,-4 7 1,-3 1-101,-8-1 1,-1 6-7,1 0 1,0 0 115,-1-6 1,7 1-75,-1-1 0,3 0 40,-3 1 1,3-3-96,3-4-200,4 5 128,-6-7 0,10 7-129,4-5 1,-2-1 128,7-4 0,-5-4-55,6 3 19,-1-3 1,6-4-2,1-3 0,-1-1-104,0-11 1,1 3-45,-1-9 1,0-2-216,0 2 1,-5-8 85,0 2 1,-1-3-110,6-3 1,-5-5 126,-1-1 1,-7-5 34,2 6 0,2 0 267,-3 5 0,1 2-205,-6 5 0,0 3 317,0 7 1,2 1 37,4 0 0,-4 5 220,4 1-149,-4 7 119,-2-12 196,0 15 279,0-7 142,0 0-261,0 6-438,0-5 0,-2 7 101,-4 0-159,4 0-77,-6 7 1,8 5-25,0 11 0,0 6 4,0 11 0,0-2-143,0 9 1,0 4-17,0 7 1,-6 0 84,1-6 0,-1-2-610,6-4 0,0-4 29,0-7 0,0-9-178,0-3 0,0-3-86,0-3-178,8-7 528,-6-3 1,11-9 31,-7-3 1,7-7 3,-1-11 0,-3-6 120,3-11 1,-6-4 184,5-8 0,-1 0-57,1 0 1,3-8 129,-8-3 0,5-8-76,-5 2 0,1-4 119,-1 9 0,2 7 86,3 5 1,3 2 192,-8 10 0,7-7-91,-1 7 1,1 5-42,-1 7 0,1 5 35,-7-6 0,5 13-6,-5-1 0,2 4 290,-2-5 39,-4 9 408,5-7-354,-7 14 97,8-5-20,-6 7-384,5 0 0,-5 0 201,4 0-225,-4 0 0,6 2-13,-8 3 1,6-1-99,-1 8 0,1-1 20,-6 7 1,2-1-3,4 0 0,-4 8-150,3 4 1,-3 6-56,-2 5 0,0 4 132,0 8 1,0 10-196,0 7 0,0 2-175,0 10 1,0 5 209,0 6 1,0-39 0,0 0-124,0-1 0,0 0 0,0 1 0,0 1 96,0-2 1,0 0 0,0 3 0,0 1-107,0 2 0,0 0 1,0 0-1,-2 1-196,0-1 1,-1-1 0,2-3-1,0-2-37,-5 46 1,4-10 132,2-1 0,0-14 25,0-10 60,0-7 114,0 3 0,0-14-56,0-5 1,0-5 6,0-7 0,0-3-216,0-7 80,0-1 330,0-7 1,6-10-206,0-12 1,-1-11 362,-5-6 0,0-3-215,0-3 1,0 0-75,0 1 0,0-3-20,0-3 0,0 3 19,0-3 0,0 2-7,0-3 0,0 5 96,0-5 0,0-3 16,0-2 0,0-12 0,0-3 0,0-8 0</inkml:trace>
  <inkml:trace contextRef="#ctx0" brushRef="#br0" timeOffset="445">1435 830 7881,'10'-23'17,"-4"0"1,3 0 88,3 6 0,-2 5 446,1 1-127,1 7 0,5-4-117,0 8 1,2 0 139,4 0 1,-3 2-173,3 4 1,-4-2 153,-2 7-380,1-7-150,-1 12-242,0-7 0,-7 3 62,-5-1 1,-3 1-295,-2 5 0,-5 0 292,-1 1 1,-8-1-133,3 0 1,-3 1 413,3-1 1,-3 6-31,9 0 0,-7-6 314,6-5 88,1-1-123,5 7 0,2-7-79,3 1 1,-1-8 20,8 1 0,-7-3-101,7-2-29,0 0-169,5 0 103,-8 0 1,1 0 112,-4 0 1,-4 8 47,3 3 1,-5-1 192,-5 2 0,-3 5-5,-3 6 0,-5 0 146,5-6 0,-3 2-29,3 5 0,-3-5 128,8 4 1,-5-4-172,5-2 1,0-5 111,6-1-525,0 1 0,2 3-208,4-3-25,4-5 1,7-7-229,0 0 1,1-1-612,-1-5 1,6-4 81,0-7 1,6-6 984,-6 0 0,8-16 0,-5 3 0</inkml:trace>
  <inkml:trace contextRef="#ctx0" brushRef="#br0" timeOffset="1190">2646 640 7891,'-27'0'319,"8"0"602,7 0-490,8 0-351,-3 0 1,7-2 805,0-4-35,0 5-356,7-7 0,3 2-248,7 0 0,1 1-273,-1 5 0,0 0 49,1 0 1,-1 0-155,0 0 0,-5 0-167,-1 0 224,1 7 1,-3 3-294,-3 7 1,-4 0 134,-2 1 0,0-1-31,0 0 0,0 6 244,0 0 1,-6 6 141,0-6 0,-5 6-59,5-6 1,0 6 140,6-6 1,0 2-105,0-2 0,0-4-1,0 4 0,0-3 95,0-3 0,2 0-69,4 0 0,-4 7 303,4-1 0,-4 0-64,-2-6 1,0 0-60,0 1 0,-6-7-156,0 1 1,-7-3-79,1 3 0,3 1 53,-3-7 0,1 5 16,-7-5 0,1 0-101,0-6 1,5 0 74,1 0 0,5 0-146,-6 0 1,8-8-91,-1-3 0,3 1-191,2-1 0,0-1 68,0-5 1,7 5-120,5 1 1,3 7 119,3-2 0,-1 4-85,0 2 1,1 0 281,-1 0-186,0 0 178,0 0 106,1 0 1,-1 0-54,0 0 0,-5 2 251,-1 4-325,1-4-45,5 6-265,0-8-141,1 0 0,-1-8-491,0-4 0,-5-3 408,-1-2 0,1-6-77,5 0 0,1-2 686,-1 2 0,6 5 0,0 1 0,0 2 0,-6 9 0,1 0 0,-1 6 0,0 0-149,0 0 0,1 2 149,-1 4 0,-7-2 827,-5 7 0,3 1-313,-2 5 1,0-6 475,-6 1 0,0-6-1,0 5-845,0-7-31,0 4-287,0-8 1,0-2 237,0-4-64,0-4 0,0-7 0,0 0 0</inkml:trace>
  <inkml:trace contextRef="#ctx0" brushRef="#br0" timeOffset="1482">3320 329 7891,'6'-46'161,"0"0"1,2 9 302,-3 3 0,-1 1-583,8 10 1,-7 0 421,7 5 114,-8 1 0,5 2 299,-3 3 267,-4-3-316,6 13-133,-8-6-416,0 8 0,0 2 74,0 4 1,2-2-89,4 7 1,-5-5-2,5 6 0,-4-7-97,-2 7 1,0-1 25,0 7 1,2 1-59,4 4 0,-4-2 26,3 8 1,-3 0-85,-2 5 1,0 9-63,0 3 0,0 11 60,0 7 0,0 13-81,0 9 1,0 8-53,1-42 1,-2 0 0,1 2-1,-2 0 3,0-3 0,-1 1 0,1 8 0,0 0 4,-4-5 0,0-1 1,4 2-1,-1 0-351,-9 42 1,8 1-60,-2-6 1,-1-3-980,1-9 1601,0-4 0,6-14 0,0-3 0,0-3 0,0-1 0,0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4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7874,'17'0'-740,"-5"0"532,-1 0 0,-5 0-74,6 0 0,-7 0 282,7 0 0,-1 0 0,7 0 0,-1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9332,'-10'17'4250,"0"1"-4117,5-1 0,1-2-375,-8-3-787,1 3 1029,-7-5 0,-7 7 0,-2 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7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8062,'0'17'1890,"0"0"1,0 1-1375,0-1 0,-2 0-593,-4 1 0,-1-1-541,-5 0 1,-3 0-835,3 1 1452,5-1 0,-9 0 0,7 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6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8107,'0'-10'1238,"0"2"0,-2 8-932,-3 0 0,3 8 107,-4 4 1,-2 11-96,2 5 0,-1 5 99,1 2 0,4-1-258,-4 1 0,4-6 61,2-1 1,6-6-460,0 1 0,7-4 130,-1-2 1,3-7-83,3-4 1,-1-5 18,0-1 0,0-5-193,1-1 1,-1-9-28,0-3 0,1 1 106,-1-6 0,-6 4 338,1 1 1,-8-5-107,2 0 0,-4 0 303,-2 6 0,-8-6-69,-4 0 1,-3-6 36,-2 6 0,5 0 314,1 6-107,-1-1 0,-3 7-582,3-1 177,-3 8 0,13-1-1172,-4 10 0,4-1 568,2 8 1,0-6-1566,0 5 2150,0 1 0,8 5 0,1 0 0</inkml:trace>
  <inkml:trace contextRef="#ctx0" brushRef="#br0" timeOffset="308">571 18 8760,'0'-10'1744,"8"2"1,1 8-1294,9 0 1,-3 8 40,-3 3 1,9 7-62,-4 5 1,4-2 18,-4 8 0,-5 0 3,-1 5 1,-1 6 125,2 1 1,-5 7-172,-7-2 0,0-2-91,0 2 0,-2-5-1339,-3 5 1,-5-2 682,-7 2 1,-8 2-729,-4-8 0,-4 1 21,-1-7 1046,-1 9 0,1-15 0,-1 5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53 7904,'-17'-8'-327,"6"4"217,-1-7 1086,1 7-576,-7-4 0,7 2 52,-1 1 1,6-1-39,-5 6 1,5 0-19,-5 0 1,1 2-46,-2 3 1,-3 13 125,4 11 1,1 5-68,-2 7 0,3 5-130,-3 11 1,-1-1-128,7 7 1,-5-7-1,5 2 1,0-4-182,6-3 0,0-8-383,0-9 0,0-1-148,0-10 0,8 0 276,3-6 0,-1-1-760,1-5 1,1-3 174,5-8 1,6 0-16,0 0 0,6-13 883,-6-5 0,8-18 0,-4-1 0</inkml:trace>
  <inkml:trace contextRef="#ctx0" brushRef="#br0" timeOffset="392">571 174 7904,'9'0'891,"-1"7"1,-2 3-35,0 7-458,-1 1 1,1-1 151,0 0 1,0 2-356,-6 4 0,1-3 21,5 3 0,-4-4-125,4-2 246,-4 1-801,-2-1 92,0 0-350,0-7 546,0-3 145,0-7 1,2-7-65,4-5 0,3-11 23,8-6 0,1-3-370,-1-3 0,2 8 149,4 4 0,-3 0 161,3 6 33,-4-4 68,-2 19 1,0-6 46,1 8 0,-3 8 146,-3 3 1,1 5 385,-7 1 1,5 2-247,-5 4 0,0-2 201,-6 8 1,0-8 328,0 2 0,0 2-294,0-2 0,2-5-984,4-7-451,-5 1 4,7 5 1,-6-7-615,4-5-1392,-4-3 2898,13-2 0,2-7 0,10-3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4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35 727 7943,'-10'0'-353,"1"0"914,3 0 895,4 0-525,-6 0-56,8 0 679,0 0-1335,0-8 1,2 6 47,4-4 0,-2 2 267,7-1-240,1 3 1,5-12-29,0 8 1,-1-7-106,-5 1 0,5-1 27,-5 1 1,5-9-377,1 4 1,2-6 167,4 0 0,-4-2-495,4-4 1,-3-4 161,-3 5 1,0 1-12,0-2 0,-5 2 150,0-2 1,-9-3 10,3 3 1,2 2 66,-2-2 0,-1 6 204,-5-6 0,0 8 164,0-2-137,0 4 0,0 1 227,0 1 34,0 0-58,0 0-174,0 7-60,0 2 1,-2 8 34,-3 0-196,3 0 192,-6 0-300,8 0 243,0 0-12,0 8 0,-6 2-2,1 7 2,-1 0 23,-2 0 0,6 8 7,-4 4 1,-1-2-43,1 2 311,0 7-182,-1 1 1,5 13 24,-4-4 1,2 12 105,-2 5 1,4 12-103,-3 6 0,-3 3-187,2 3 1,-2-3 6,3-3 1,1 4 88,-8-5 1,6-3 33,-5-2 0,7-6 17,-2-5-594,4-13 323,2-1 1,-5-13-7,-1 3 0,0-9 97,6-2 1,0-8-626,0 2 247,0-4-929,0-9 350,0-2 648,0-8 0,-6-16-369,1-7 1,-1-10-254,6-7 0,0-4 311,0-8 668,0 0 0,0-7 0,0-3 0</inkml:trace>
  <inkml:trace contextRef="#ctx0" brushRef="#br0" timeOffset="278">433 433 7943,'17'-18'4,"0"3"-2,0 3 0,1 5 288,-1 7 0,6 0 458,0 0 1,2 0-240,-2 0 0,-4 2-29,4 3 1,-3 5 289,-3 7-379,0 1-127,-7-1 1,3 0-108,-7 0 0,0 3 21,-6 3 0,0-2-73,0 8 1,-8-1-49,-3 7 1,-11-2-248,-1-4 0,-11 7 29,5-7 0,-13 5-303,7-10 1,2-3 10,5-10 267,-1 5-306,2-15 215,2 7 0,10-10-691,3-4 120,4-3 0,18-10 848,7-4 0,8 3 0,10-5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7510,'0'-10'979,"0"3"-669,0 7 1543,0 0-1702,0 7 0,0-3 77,0 8 1,6-6-75,0 5 0,-1 1 93,-5 5 0,0 0-135,0 1 1,0 1 64,0 4 0,0-4-200,0 4 0,0-4-2,0-1 0,0-1-114,0 0 1,0 0 123,0 1 25,0-1 0,-1-2 80,-5-3-24,4 3-85,-6-13 82,8 6-9,0-8-54,0 0 1,0-8 4,0-3 0,2-1-18,4-5 1,-2 3-109,7-9 1,1 4 38,5 2 0,-5-6-154,-1 0 1,6-6-20,6 6 1,1 0 119,-7 6 1,-2-1-9,-3 1 0,3 2-25,-3 3 1,-3-1-25,3 7 1,-6 0-199,5 6 0,-5 0-1108,5 0 1498,-7 0 0,4 8 0,-8 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0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70 8037,'-11'-16'225,"-1"5"1,7 1 382,-7 4 1,6 4-197,-5-3 0,5-3-45,-5 2 0,5 1-273,-6 5 1,6 0 104,-5 0 1,5 7-154,-5 5 0,-1 5 81,-5 6 0,0 12 67,-1 11 1,7 6-68,-1 5 0,3-1 6,-3 7 1,4-1-172,8 1 1,0-9-191,0-8 0,6-9-597,0-3 0,13-1 433,-2-10 0,6-6 197,0-5 0,2-8-138,4 1 333,4-3 0,-6-9 0,7-3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0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8029,'-10'0'2247,"2"2"-1751,8 3 0,0 5-50,0 7 1,0 1 129,0-1 1,0 0-171,0 0 1,0 3-145,0 3 1,0-4-477,0 4 1,0-4 250,0-1 0,2-7-296,4 1 326,-4-1-1086,6-1 629,-8 5 1,2-15 42,3 0 1,-1-8 5,8-9 1,-1-2-2,7-4 0,-1 2 47,0-8 1,0 2 72,1-2 0,-1 4 154,0 8 1,1 2-12,-1 3 1,0 4 132,0 8 0,-5 0-12,0 0 0,-7 0 257,7 0 0,-8 8 42,1 4 1,-3 3 323,-2 2 1,0 0 101,0 1 0,0-1-280,0 0 0,0-5 8,0-1-24,0 1-672,0-2-2,0-3 0,2-7-268,4 0 1,-2-9 51,7-9 0,3-1-468,9-10 1,-4 0 242,4-5 1,2 7 169,-2 4 1,2 6 346,-2 5 1,-4 4 236,5 8 1,-11 2 292,-2 4 1,-1 6 84,2 11 1,-5 4 649,-7 7 0,0-1-336,0-4 0,0 3 363,0-3 1,-2-2-61,-3 2-715,3-8 0,-6 4-1295,8-8 778,0-7 0,2-2-1266,4-8 0,3-2 274,9-4 1119,-1-4 0,8-15 0,2-2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1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7858,'-17'0'562,"6"0"-36,-1 0 0,8 2 255,-2 3 1136,5-3-1072,1 14 0,0-13-347,0 9 0,0-1 426,0 7 1,-2-1-596,-4 0 1,2 1-463,-8-1 1,9-6-819,-3 1-1185,-4 0 1563,1 5 1,-1-6-1388,4 1-423,4-8 2383,10-4 0,2-10 0,7-7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1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7858,'9'-8'714,"-1"6"207,0-5 1,-5 7-183,9 0 1,-6 2-88,5 3 0,-1 5 7,1 7 1,3 8 254,-8 4 1,5 4-458,-5 1 0,0 3-9,-6 3 0,0-3-660,0 3 0,0-3 175,0-3 1,-2-5-1135,-4 0 1,-4-6 118,-7 6 0,-2-8-648,-4 2 1,4-4 509,-4-2 1190,3 1 0,3-9 0,0-1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4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7899,'18'0'772,"-1"0"0,-6-5 105,1-1 1,-6 0 224,5 6-913,-7 0-909,4 0 720,-1 0 0,-5 0 0,6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27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10715,'8'-10'142,"-5"-3"-66,9 7 0,1-7-231,10 1 168,-3-3 0,7-8 80,-4 0 1,-2-6-88,8 6 0,-8-6-525,2 6 1,2-8 284,-2 2 0,0-3-90,-6-3 0,-5 1 95,-1-1 1,-7 6 303,2 0 1,-2 2-34,1-1 0,-3 3 244,4 7 1,-4 1-200,-2 0 0,0-1 83,0 1 1,-2 8 117,-4 3 0,4 2 223,-3-2-270,3 4-128,-6-5 0,4 14-116,-7 5 0,5 9 143,-6 2 0,3 10 12,-3 1 1,-3 5-12,3 12 1,3-1 101,-3 14 0,3 5 92,-3 6 1,-3 4-297,3 1 1,3-1 17,-3 8 0,2-5-77,-1-13 1,-3 3-315,9-15 1,-1 1 100,6-6 0,-6-10-131,0-7 1,1-1 169,5-5 0,0-4-117,0-2 0,0-9-984,0-3 829,0-7-103,0 4 1,0-22 54,0-3 1,5-12-277,1 0 790,8-11 0,-5-12 0,9-10 0</inkml:trace>
  <inkml:trace contextRef="#ctx0" brushRef="#br0" timeOffset="2404">416 588 7910,'-10'-17'244,"3"6"68,7-1 0,-6 1-113,0-7 0,0 1 2,6 0 0,2-1 89,4 1 0,-2 0-32,7 0 0,1-3-1,5-3 0,0 4-55,1-4 0,-1 4-29,0 2 1,1 5 2,-1 0 0,0 9-73,1-3 0,-1 4-110,0 2 1,0 0 104,1 0 1,-7 6-128,1-1 0,-3 9 72,3-3 1,-4 11-46,-8 1 0,-2 5 42,-4-4 1,-4 6-20,-7-1 0,-2-2-36,-4 2 0,-4-8-122,-8 2 1,1 0-106,-1-6 1,2 3 98,5-15 0,-3 7-3,8-6 0,0-3-129,5-8 0,9 1-294,3-8 0,4 1 97,2-7 1,4 1-49,8 0 0,3 2 520,19 3 0,-3-11 0,11 4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2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7995,'0'-9'-193,"0"1"1,6 6 1677,0-4-16,0 4-1016,1-5 0,-3 7 115,8 0 0,-7 0 9,7 0 1,-1 9 76,7 9 0,-1 14-133,0 14 0,-1 1 15,-5 4 0,3-2-423,-9 8 1,1 3-252,-6-3 0,-2-5-278,-3-6 0,-5-5 342,-7 5 1,-1-8-2381,1 3 1005,-8-5 475,6-1 0,-6-6 974,8-1 0,-8-7 0,-2 4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2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7871,'-10'0'2959,"3"2"-2183,7 4-227,0-4-312,0 5 1,5 1-48,1 4 1,-2-3-111,-10 3 1,2-1-184,-7 7 0,-1-1 103,-5 0 0,-8 8 0,-2 2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7821,'-9'-7'-1435,"-7"5"1435,7-6-169,-9 8 357,1 0 0,6 0 534,-1 0 1,2 2 29,-1 4 1,-5 11-146,5 12 1,-4 11-186,-3 6 1,7 4 5,-1 2 1,8 0-243,-1 0 1,3 6-171,2-1 0,0-5-133,0-6 0,2-9-337,3-3 1,5-1-116,7-10 0,1 0 250,-1-6 1,0-7-905,0-4 1,3-4 513,3-2 0,4-8 709,7-4 0,1-11 0,-1-3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4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6604,'10'17'2068,"-3"0"-1506,-7 1 0,0-1 77,0 0 0,0 2-348,0 4 0,0-3-56,0 3 0,0-4-423,0-2 0,0-5 209,0-1-835,0 1 77,0 5-488,0-7 913,0-3 1,6-8 3,0-5 0,7-10 47,-1-7 1,3-6 37,3 6 1,1-5 178,4 5 0,-4-1-24,4 7 1,-9 2 114,-3 3 1,1-1 61,5 7 0,-6 0 96,1 6 1,-8 2-85,2 4 1,-4 4 111,-2 7 1,0 0 416,0 0 1,0 1 184,0-1-318,0 8 0,0-6 270,0 4-786,0-3-287,0-3 1,1-8-277,5-3 1,-2-4 244,8-2 1,1-13-237,10-5 0,-4-5-395,4 0 0,2-2 569,-2-4 1,2 4 378,-2 8 0,-5 6 0,-1-1 12,0 8 0,-13-1 427,8 10 0,-8 7 582,1 11 1,-5-2-396,-5 8 1,3-8 314,-4 2 0,-2 2-37,2-2 1,-5 0 169,5-6-2133,0 1 758,6-1-2636,0-7 2937,8-3 0,9-14 0,10-3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5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7835,'-9'0'797,"-6"0"1179,13 0-687,-6 0-508,0 7-701,6 3 0,-11 1-97,7 1 0,-2-6-370,3 5 424,3-7-37,-6 4 0,8-8 0,0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10328,'0'18'2193,"0"-7"-1883,0 1 0,0-6 463,0 5-794,0-7 0,-2 9-335,-4-7 1,-3 6 86,-9-7 1,7 7-619,-1-6 887,1 7 0,-14-3 0,-2 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7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7899,'-18'9'2921,"1"-3"0,6 11-2754,-1 6 0,8 0-911,-2 0 0,3-3 124,-3-3 0,2 0-89,-8 0 1,7 3 708,-7 3 0,-7 4 0,-8 7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9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173 692 7843,'-17'0'0,"0"0"2164,7 0-416,-5 8 863,13 1-1771,-14 9 1,7-1 215,-9 0 1,7-7-1624,-1-4 1,7 1 392,-7-1 0,8 2-1914,-1-2 1391,-5-5 697,8 7 0,-6-8 0,8 0 0</inkml:trace>
  <inkml:trace contextRef="#ctx0" brushRef="#br0" timeOffset="569">363 433 6831,'8'-10'1099,"2"-5"0,1 13-137,1-4-452,-8 4 0,5 2 322,-3 0-288,-4 8 0,6 1 722,-8 9-872,0-1 1,0 0 268,0 1-604,0-1 0,0 0-261,0 0 0,0-5-45,0-1 1,0-5-812,0 6 667,0-8 0,2 3-352,3-7 0,-1 0 285,8 0 1,-1-2 10,7-3 1,-1-5 320,0-7 1,0-1 0,1 1 0,-1 0 93,0 0 1,1-1 31,-1 1 1,-6 7 398,1 5 95,-8 3-77,11 2 0,-13 7 91,4 5 1,-4 3-222,-2 3 1,0 1 439,0 4 0,0-4-211,0 4 1,-6-4-143,0-1 1,0-7-401,6 1-526,0-1-199,0-1-62,0-3 0,8-7 200,4 0 1,9-7 203,2-5 0,8-5-442,-3-6 1,3-2 469,-2-4 0,-2 4 396,-4 8 1,-10 5 200,5 1 221,-5 7 1,-1-4 99,-1 8 0,-7 2 715,2 4 1,-4 4-141,-2 7 1,0 0-493,0 0 1,0 1 220,0-1 0,0 0-480,0 1 1,0-1-406,0 0-693,0 0-275,0 1 0,2-9 64,3-3 1,5-4-1067,7-2 0,6 0 2014,0 0 0,16-8 0,-3-1 0</inkml:trace>
  <inkml:trace contextRef="#ctx0" brushRef="#br0" timeOffset="809">1488 0 7924,'11'0'355,"1"0"1,-7 0-69,7 0 1,-1 0 150,7 0 0,-1 10 433,0 7 0,2 2-333,5 10 1,-5 6 395,4 5 0,0 10-60,-6 2 1,4 8 215,-9 9 0,1-4-372,-1 4 1,-5-3 172,-7 9 0,0-4-622,0-2 1,-9-8-276,-8-3 1,-8 2-1752,-10-3 0,-23 7-1181,-11-7 2938,26-24 0,-2 0 0,-2-3 0,-2 1 0,-4 3 0,-2 1 0,-2 0 0,-1-1 0,-4 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8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139 969 8035,'-6'-18'380,"0"1"1,0 5 560,6 1 0,0-1-736,0-5 0,2-2-364,4-4 0,6-4-108,11-8 1,-2-1-3,8-5 1,-1-1-162,7-4 1,-6-4 234,0 4 1,-6-4-264,5-2 0,-6-5 282,1-1 1,-10 6 209,-1 6 1,-9 9 78,3 3 1,-4 1 639,-2 10-251,0 0 0,0 6-236,0-1 0,-2 9 348,-4 3-269,5 4 0,-9 2-118,4 0-76,4 0 0,-11 2-185,7 4 0,-5 5 180,5 12 0,-2 0 4,2 12 0,-1-2 150,-5 13 1,-3 8-112,3 9 0,-3 6 137,-2 6 0,-1 6-382,1 11 0,-6 4 269,12-44 1,-1 0-1,-2-4 1,-1 0 3,-8 44 1,0 2-195,6-1 1,-6-3-89,0-9 1,5-6-316,7-12 1,5-3 18,-6-9 1,7-1 199,-7-4 0,8-9-560,-2-8 1,5-8-201,1 2-50,-8-4 740,6-9 0,-6-6-371,8-16 0,0-9 69,0-19 0,0-5 533,0-6 0,0-17 0,0-3 0</inkml:trace>
  <inkml:trace contextRef="#ctx0" brushRef="#br0" timeOffset="221">467 554 7964,'25'-10'0,"-6"-5"355,4 3 0,-3 4-79,-3 3 0,2 3 200,4 2 1,-4 0 101,4 0 1,1 7 40,-7 5 0,4 3-106,-9 3 1,-5 5 47,-1 0 1,-4 0-287,-2-6 1,-2 0-95,-4 1 1,-5 1-524,-12 4 1,-10-4-124,-7 4 0,-7-4-401,7-1 0,-6-1 218,6 0 1,-1-7-496,7-4 1,7-5 253,4-1 889,11 0 0,5-15 0,7-4 0</inkml:trace>
  <inkml:trace contextRef="#ctx0" brushRef="#br0" timeOffset="518">1487 432 7965,'-17'-17'0,"6"2"739,-1 3 1,1 3-217,-7 3 1,7 4 96,-1-4 1,1 4-133,-7 2 1,1 8-43,0 4 0,-2 11-253,-4 5 0,3 11-103,-3 1 1,10 8 99,1-2 0,7 4-1,-7 2 1,8-2-302,-2-4 1,4 2 147,2-7 1,2-1-874,4-5 0,-2-9 388,8-2 0,-1-5-709,6-2 1,1-2 257,-1-3 1,0-4 101,1-8 0,5-2 798,0-4 0,7-4 0,-3-7 0</inkml:trace>
  <inkml:trace contextRef="#ctx0" brushRef="#br0" timeOffset="1013">1851 432 7965,'11'0'-1305,"1"0"2822,-8 8-829,3 2 1,-7 1 32,0 1 0,0-1-214,0 7 0,0-7 34,0 1 0,0-1-152,0 7 0,0-1 20,0 0 0,-6-5-833,1-1 454,-1 1-771,6 5 0,0-5 467,0-1 0,2-7-531,4 2 1,3-4 275,9-2 0,-1-8 100,0-4 1,6-9 126,0-2 0,6-6 248,-6 6 1,6-6 166,-6 6 0,2 0-136,-2 6 0,-10 6 321,5-1 0,-5 8 360,4-2-166,-7 4 0,0 10-193,-5 4 1,-3 3 111,4 2 0,-4 1 57,-2-1 1,-2 0 232,-4 1 0,4 1-389,-3 4 0,3-10 190,2 5-1128,-8-5 412,6 4 1,-4-5-101,12-1 0,-2-7-106,8 2 1,1-12-480,10-5 0,-2-7 228,8-5 1,-2 4-53,2-4 0,1 4 710,-6 2 1,-1 7-80,-6 4 1,-6 4 751,1 2 0,-8 2-414,2 4 0,-5 5 575,-1 12 1,0-1 258,0 6 1,0-1 466,0 2 1,-5 2-744,-1-8 1,-6 2 39,7-2 0,-7-10-1821,6 5 736,1-5-1749,5 4 0,3-7 349,9-4 1641,-1-4 0,22-18 0,-6-3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5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7984,'-17'0'2623,"7"0"-3448,2 0 969,31 0 0,-2 0 589,20 0 1,-3 0-162,3 0 1,3-2-213,8-4 1,-6 4-184,0-4 0,-8 4-407,3 2 1,-7 0-622,-5 0 0,-4 0-449,-8 0 85,1 8 1,-9 2 1214,-3 7 0,-12-7 0,-3-3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6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7847,'12'0'-307,"-1"0"0,-5 0 1078,6 0 0,-1 0-203,6 0 1,-5 0-140,-1 0 0,1 0-310,5 0 0,1 0-193,-1 0 0,0 0-13,0 0 0,1 0-207,-1 0 0,2 0 218,4 0 76,-4 0 0,6 0 0,-7 0 0</inkml:trace>
  <inkml:trace contextRef="#ctx0" brushRef="#br0" timeOffset="217">657 1 8285,'12'0'-455,"-1"0"491,-7 0 228,12 0 0,-13 0-402,9 0 0,-6 0-272,5 0 1,-5 2-108,6 4 0,1-5 517,10 5 0,-4-4 0,4-2 0,-2 6 0,3 0 0,-3-1 0,7-5 0,-4 0 0,4 0 0,-1 0 0,2 0 0,4-7 0,-14-3 0,6-7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7992,'17'0'812,"1"0"227,-1 0 0,2 0-562,4 0 0,-2 5-57,8 1 1,-8 6 22,2-7 0,-3 7-172,-3-6 1,0 5-435,0-5 1,-5 6 5,-1-7-22,-7 9 0,4-5 35,-8 9 0,0-1-264,0 0 1,-6 1 405,0-1 0,-7 0 365,1 0 1,-1 1 389,1-1 1,5 0-350,7 1 0,0-7-203,0 1 1,0-7-43,0 7 1,2-8-214,3 2 1,1-5-295,12-1 1,-5 0-691,10 0 0,-2-5 436,2-1 602,-4-8 0,14 5 0,-6-8 0</inkml:trace>
  <inkml:trace contextRef="#ctx0" brushRef="#br0" timeOffset="290">814 1 7916,'9'0'-685,"1"0"975,-4 0 1,-2 7 550,7 5 1,1 3-287,5 3 0,6 7 10,0 3 1,0 13 503,-6 5 0,-7 4-504,-4 2 0,-4 5-7,-2 1 0,0 4-361,0-11 1,-14 9-444,-3-14 0,-12 6-343,0-12 1,-5 3-1717,-7-3 2305,-11 4 0,-9 0 0,-8-1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33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132 346 7901,'0'-9'-209,"0"1"-135,0 8 344,0 0 0,0 0 0</inkml:trace>
  <inkml:trace contextRef="#ctx0" brushRef="#br0" timeOffset="417">28 779 8026,'-18'0'274,"9"0"1,9-8-317,11-3 0,7-7 19,5-5 0,2-4 428,4-7 0,3-1-229,-3 1 0,4-7-138,1 1 1,1-2-122,-1 1 0,-7 5-82,-4-5 0,-3-1 172,-3 2 1,-6-1 55,1 7 1,-8 1 66,2 4 0,-4 4 224,-2 8 0,0 0-63,0-1 1,-2 3-131,-4 4 1,4 1 401,-4 4-87,-3 4-284,7-5 1,-12 9-47,8 3 0,-5 13-129,5 10 0,-5 7 57,5 5 1,-6 5-14,7 6 1,-9 15 277,3 3 1,-5 12-377,-1-1 1,-6 7 376,0 5 1,-6-4-162,6 5 0,-6-11-24,6-1 0,0-10-266,6-2 0,1-3-367,5-15 0,-3 3 97,9-13 1,-1-1-1128,6-6-694,0-7 1546,0-9 1,2-13 458,3-10 0,5-13-322,7-10 1,1-13-381,-1-5 899,0-4 0,2-4 0,4-3 0,4-5 0</inkml:trace>
  <inkml:trace contextRef="#ctx0" brushRef="#br0" timeOffset="632">374 554 7976,'17'-27'0,"0"-4"118,1 8 0,1 0 319,4 6 1,2 0-76,4-1 0,3 7-138,-3-1 0,4 8 290,1-1 0,-7 3-134,-4 2 1,-4 5-2,-1 1 1,-3 8-32,-3-3 1,-5 5-80,-7 1 1,-2 0-142,-3 0 0,-9 7-116,-15-1 0,-1 5-434,-16-5 0,5 8 336,-5-2 1,6-4-910,-6-2 0,9-9 478,3-3 1,7-7-105,9 2 0,9-6-105,3-6 726,4-4 0,2-15 0,0-2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46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139 433 8781,'-10'0'1818,"2"-7"-1396,8 5-60,0-6 159,0 8-180,0 0-163,8 0 15,-6 0-123,13 0 1,-11 0 113,8 0 0,-7 0 155,7 0-239,-1 0 0,7 0 151,-1 0-194,0 0 1,6 0 48,0 0 1,0 0-150,-5 0 0,5 0 110,0 0 0,6-2-15,-6-4 0,6 4-15,-6-3 1,5 3-115,-4 2 0,4 0 69,-5 0 0,2 0-2,-2 0 1,-3 0-26,3 0 0,-4 5 16,-2 1 0,0 0-87,1-6 0,-1 0 77,0 0 0,1 2-219,-1 4 142,0-4 0,1 5-148,-1-7 0,-6 0-611,1 0 310,-8 0-474,3 0 310,-7 0-759,0 0 713,-7 8 765,-3-6 0,-7 13 0,0-5 0</inkml:trace>
  <inkml:trace contextRef="#ctx0" brushRef="#br0" timeOffset="354">17 796 7525,'-9'0'297,"1"0"674,8 0-640,0 0 0,8-2-62,3-3 0,5 1 24,1-8 1,0 7-28,1-7 1,1 2-67,4-1 1,2 1 26,4 5 0,5 3-176,1-4 1,1 4 106,11 2 0,-7 0-203,6 0 0,0 0-20,6 0 1,0 0 36,0 0 1,0 0-121,-1 0 0,-1 0-241,-3 0 0,-5 0 7,-8 0 0,-5 0-301,0 0 1,-8 0-833,2 0 535,-11 0 980,-5 0 0,-7 2 0,0 4 0,-15 3 0,-4 8 0</inkml:trace>
  <inkml:trace contextRef="#ctx0" brushRef="#br0" timeOffset="821">588 53 7881,'0'-12'741,"0"1"-34,0 7 8,0-4-44,0 0 174,0 7-393,0-7-104,0 8-136,8 0 0,1 0 0,9 0 0,-7 0-80,1 0 1,-1 0 95,7 0 0,-3 2-42,-3 4 0,9-3-18,-4 9 1,6-6-89,0 5 1,-4 1 57,4 5 1,4 0-7,2 1 0,-2 1 56,2 4 0,-6-2-7,6 8 1,-2-8-62,1 2 1,-3 2 47,-7-2 1,-1 2 11,0-2 0,1-4 47,-1 4 0,-8-1 156,-3 1 0,2-4-105,-2 4 0,-1-2 139,-5 2 1,0-4-98,0 4 1,0 2 45,0-2 0,-5 8-49,-1-2 1,-8-2-77,3 2 1,-4-1-226,-3 7 1,-7 0-552,-4-1 0,-11 10-850,-6 8 0,-19 4 1069,28-22 1,-1 1-1,-14 8 1,-2 3-1,-4 6 1,1 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49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336 156 7876,'-9'0'648,"1"0"-136,8 8 544,0-6-342,0 6-332,0-8 1,8 0-207,3 0 0,-1-6 38,1 0 0,1-2-32,5 3 1,-5 3 116,-1-4-1,-7-4 50,11 8-365,-13-13 143,6 5 1,-8-1-107,0-1 0,0 7-105,0-7 1,-6 6 56,1-5 0,-9 5-117,3-6 1,1 7-139,-2-7 144,1 8 1,-6-3 35,-1 7 37,1 0 0,0 0 19,-1 0 1,1 2 8,0 3 0,0 3 126,-1 4-114,1 11 71,0-12 1,1 14 134,5-8 1,-3 1-161,9-1 0,-1 0 44,6 1-69,0-1 0,0 0 4,0 0 0,0-5-76,0 0 1,6-7 60,-1 7 0,9-8-199,-3 1 1,5-1-12,1 2 1,0-4 94,1 4 1,-3-2 110,-4 1 1,5-1 106,-5 8 1,3-1 11,-3 6 0,3 8 250,-8 4 1,1 6 32,-1 5 1,-4 4-157,4 8 1,-4 6 344,-2 0 0,-6 5-162,0-5 1,-7 5-197,1-5-150,4-1 46,-7-5 1,11-8 73,-7-3 0,5-5-1,-6-1 1,7-8-25,-7-4 0,2-4 1,-1-2 1,-4-1-10,3-5 0,-3 3-167,-3-9 167,9 1-30,-7-6 1,7 0-642,-9 0 0,1 0-126,0 0 0,0-6-432,-1 1 0,3-9 431,3 3 1,3-5-203,3-1 1,6-6 849,0 0 0,8-16 0,9 3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15363,'0'18'1059,"0"-1"-568,0 0 0,0 1-147,0-1 1,-5 0-1908,-1 1 1,-6-1 438,7 0 1124,-9 0 0,5-7 0,-9-2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7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9604,'17'0'949,"1"0"0,-1 8-474,0 3 0,4 12 322,-3 6 0,9 2 255,-10-2-704,4 3 1,-9-5-49,-1 8 1,1-6-247,5 0 1,0-8-943,0 2 1,-1-4 631,-5-2 1,5 1-1332,-5-1 1,-1-8 715,1-3 1,-5 2-1159,6-2 2029,-8-1 0,3-5 0,-7 0 0</inkml:trace>
  <inkml:trace contextRef="#ctx0" brushRef="#br0" timeOffset="182">572 1 7865,'11'0'899,"1"0"1309,-9 0-1574,5 0 0,-12 2 107,-7 3 1,-3 5 580,-14 7 1,-3 3-579,-10 3 0,-3-2-231,-8 8 1,-1-2-517,-5 1 1,4 5-380,-4-4 0,12 3-313,6 3 0,11-6-2219,6 0 2914,12-8 0,3 12 0,8-7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6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7848,'0'-9'1977,"7"-7"-991,-5 14-459,13-5 0,-13 8 1320,4 5-1257,-4 4 1,-2 9-113,0 4 1,0-4-5,0 4 0,-2 2-346,-4-2 0,4 0-242,-3-5 0,3-1-746,2 0 1,0 1 606,0-1 0,2-7-1582,3-5 1,5 3 43,7-2 1791,1 0 0,-1-14 0,0-2 0</inkml:trace>
  <inkml:trace contextRef="#ctx0" brushRef="#br0" timeOffset="215">450 0 7848,'12'0'0,"-1"0"0,1 2 742,5 4 0,0 4 86,1 7 0,5 6 228,0 0 0,0 8-371,-6-2 1,-2 9 154,-3 2 0,1 3-255,-7-3 0,0-3 173,-6 3 0,0-4-1429,0-1 1,-8 0 452,-3-1 1,-5-5-2892,-1 0 3109,-8 0 0,-9 5 0,-11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0 831 7871,'2'-12'524,"4"1"1,4-1-1742,7-5 888,0 0 1,6-6 305,0 0 0,6-8 74,-6 2 1,6-4 139,-6-1 1,0-1-243,-6 1 0,-5-1-253,-1 0 1,-1-1 220,2-4 1,-5 3 57,-7-3 0,0-3 94,0 3 1,-5 2-35,-1 9 0,-6-2 380,6 8 0,-5 0-30,5 6 0,-2 1 134,3 5 0,3 1 150,-4 4-362,-4 4 1,7-5-97,-9 7 0,6 7 25,-5 5 0,5 5-40,-6 6 1,7 4-3,-7 8 1,6 13 97,-5 4 0,5 13-3,-5 4 1,5 2 167,-6 10 0,7 0-440,-7 5 1,8 1-44,-2-1 1,4-7 85,2-4 1,0-6-99,0-6 1,0-5-695,0-12 0,0-5 434,0-13 0,0-3-1816,0-7 1386,0-1 1,2-7-873,4-5 1071,-4-3 1,12-15 879,-9-5-351,1-10 0,2-7 0,1-9 0</inkml:trace>
  <inkml:trace contextRef="#ctx0" brushRef="#br0" timeOffset="233">260 450 7871,'9'-17'0,"7"6"554,-5-1 1,5 8-144,1-2 0,0 5 22,0 1 1,8 1 4,4 5 1,-2 0 178,2 11 0,-8-3-171,2 9 0,-9 2-11,-3-2 0,-7 2-205,2-2 1,-4-4-127,-2 4 1,-10 2-355,-7-2 1,-2 6 244,-10-6 0,-6 6-737,-5-6 1,-2 0 126,1-6 0,5-7-153,-5-4 0,7-4 273,5-2 0,4-2-6,8-4 1,7-11-36,4-12 536,4-4 0,18-2 0,3 1 0</inkml:trace>
  <inkml:trace contextRef="#ctx0" brushRef="#br0" timeOffset="609">951 433 7851,'-9'-17'0,"1"0"437,8 7 0,0 0-45,0 5 1,0 1-407,0-8 546,0 8 86,0-3 1,-2 9-218,-4 3 1,-1 13-54,-5 10 0,-3 7 121,3 5 0,-1 3 305,1 3 1,-1 4-287,7-4 0,0-2-121,6 2 1,0-7-680,0 1 1,0-5 67,0-7 1,8-3-72,4-7 0,3-1-333,2 0 0,6-7-896,0-4 1,2-5 290,-2-1 1253,-3-7 0,12-10 0,-5-10 0</inkml:trace>
  <inkml:trace contextRef="#ctx0" brushRef="#br0" timeOffset="1077">1245 554 7851,'14'-11'0,"3"-1"0,-9 8-115,9-2 0,-3 5 271,3 1 0,-6 0 325,1 0 1,-8 1-6,2 5 0,-5 4 258,-1 7 1,0 0-132,0 1 1,0-1 39,0 0 0,0 6-446,0 0-13,0 0 1,0-5-1290,0-1 791,0-7 0,2 3-33,4-7 1,-2 0-137,7-6 0,1-8-450,5-4 1,6-9 303,0-2 1,6-6 135,-6 6 0,6-5 402,-6 5 1,0-1-42,-5 7 1,-3 6 1027,-4-1-562,5 8 1,-14-2 198,3 12 0,-3 4 142,-2 7 1,0 0 532,0 1 1,-2 5-480,-3 0 1,3 0-105,-4-6 0,4 0-729,2 1 209,0-9-397,0 7 0,8-14-276,3 3 1,10-10-635,3-7 0,1-3 372,-2-3 0,2-5-377,3 0 0,3-5 843,-8 5 1,-2 5 351,-9 7 0,3 7 1693,-3-2-1445,-5 4 1,7 4 509,-8 4 0,-1 3 297,-5 9 0,0 5 644,0 0 1,0 0-1050,0-6 1,0 0-159,0 1 0,0-1-635,0 0 1,0-5-1358,0-1-649,0-7 1,8 4 2160,4-8 0,3 0 0,2 0 0</inkml:trace>
  <inkml:trace contextRef="#ctx0" brushRef="#br0" timeOffset="1248">2283 865 12868,'-17'0'76,"7"0"1,-13 8-1,4 2 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3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7884,'17'-6'1019,"0"1"1,2-1 246,5 6-823,-5 0 1,13-6 8,-3 0 1,10-1-39,1 1 0,-5 4-228,-7-4 1,-1 4-160,2 2 0,2 0-1131,-8 0 0,0 0 148,-6 0-571,1 0 924,-1 0 603,-8 0 0,-1 0 0,-8 0 0</inkml:trace>
  <inkml:trace contextRef="#ctx0" brushRef="#br0" timeOffset="204">329 18 8283,'0'-9'2596,"0"1"-1458,0 8-537,0 0 0,0 8 8,0 3 1,0 5-104,0 1 1,0 8 29,0 4 0,0-2-396,0 1 0,-2-1-351,-3 2 0,3 4-293,-4-4 1,4-4-606,2-2 1,0 2-889,0-2 0,6 0 1997,-1-6 0,17 0 0,-3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5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7982,'0'-17'3356,"0"7"-2572,0-5-431,0 13 141,0-6 1,0 16-94,0 3 0,-2 13 186,-4 4-362,-3 13-260,-1 3 1,-5 10-184,3 3 1,-3-3-391,-2 4 1,5-4-831,0-3 0,9 1 1438,-3 0 0,4-8 0,2-1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53 295 7804,'-10'0'1036,"2"-8"1,6 6-431,-3-4 159,3-3 257,-6 7 654,8-6-1168,0 8 0,-6 8-161,0 3 0,1 5 83,5 1 0,0 6-209,0 0 0,2 2-274,3-2 0,3-9 119,4 3 1,5-6-146,0 1 1,0-4-617,7-8 1,1 0 373,-2 0 0,2-8-657,-2-4 1,-4-3 379,4-2 0,-6-2 273,-5-4 1,-5 3 333,-7-3 1,0 4 271,0 2 1,-2-6-224,-3 0 0,-7-2 83,-11 2 0,8 9 209,-8-3 1,7 3 1295,-7-3-427,4 7-309,2 3-1374,-1 7 1,9 2-210,3 3 1,4-1-1740,2 8 1738,8-1 1,1 5-278,9-5 0,1 3 951,4-8 0,-4-1 0,6-5 0</inkml:trace>
  <inkml:trace contextRef="#ctx0" brushRef="#br0" timeOffset="207">658 18 7804,'0'-10'1600,"8"3"0,1 14-929,8 5 1,1 9 337,-1 2 1,-5 10-18,-1 1 0,-7 3 562,2 9 1,-4-4-811,-2 10 0,0-10-330,0 10 1,-2-11-1124,-4-1 1,-4 2 88,-7-1 0,-8-1-149,-4-5 0,2-1 769,-2 1 0,-7-1 0,-8 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1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1 552 7917,'0'17'0,"0"-6"1414,0 1-797,0-1 0,2 5 37,4-5 1,-3-3-392,9-8 0,-1 0-272,7 0 0,7-13 29,4-5 0,1-11-207,-1 1 0,4-5-727,-4-2 0,-4 1 591,-2-1 1,-6 1-470,-6-1 0,3 0 306,-8 1 1,-3 5 226,-8 0 1,1 6 123,-8-6 1,1 2 124,-6-1 1,5 3 141,0 7 873,1 1 250,-6 0-536,7 7-391,-5-5 0,11 13-77,-8-4 0,8 12-122,-1 5 0,-3 12 31,2 6 1,-1 6-24,1 5 1,2 8 81,-8 16 0,7-3 115,-7 20 0,3-4-192,-3 15 0,-3 4 248,3 2 0,2-2-245,-1 2 1,5-6-208,-5 6 1,7-15-343,-2-2 1,2-8 182,-2-4 1,5-8-125,-5-3 0,4-14-233,2-9 1,2-10-1910,4-14 1495,-5-3 1,15-18 991,-5-7 0,5-16 0,1-11 0</inkml:trace>
  <inkml:trace contextRef="#ctx0" brushRef="#br0" timeOffset="277">260 448 7897,'8'-17'0,"2"-5"80,7 5 1,2-4 195,4 9 0,-4 5 329,4 1 0,2-2-178,-2 3 0,6 1 227,-6 9 1,6-1-191,-6 8 0,0-1-48,-6 7 1,-1 1-115,-5 4 0,3-4-24,-8 4 1,-3 2-189,-8-2 1,-7 2-189,-11-2 1,-4 2-618,-7 4 1,-7 2 428,1-8 0,-2 6-627,1-6 0,7-6 301,-1-5 1,2-9-377,10 3 530,0-4 0,8-10-40,3-3 0,7-5 498,10-1 0,5-8 0,7-2 0</inkml:trace>
  <inkml:trace contextRef="#ctx0" brushRef="#br0" timeOffset="591">987 500 7890,'0'-18'-89,"0"9"-178,-8-7 636,-2 14 126,-7-13 1,5 13 672,1-4-357,7 5-221,-11-7 1,5 8 165,-7 0 1,5 8-230,1 9 0,5 8 2,-6 4 0,9 3-53,-3 3 1,-2 5-195,2 1 0,1 5-194,5-6 0,0 0-210,0-5 1,7-8-483,5-4 0,-3 0-10,3-6 0,-1 4-779,7-9 0,5-4 407,0-3 0,0-3-1328,-6-2 2314,8 0 0,-6-15 0,6-4 0</inkml:trace>
  <inkml:trace contextRef="#ctx0" brushRef="#br0" timeOffset="1060">1419 431 7890,'9'7'2534,"-1"-5"-1996,-8 13-92,0-5 1,2 7 314,4 1 0,-4-1-367,4 0 0,-5 1-173,-1-1 0,0-6-612,0 1 384,0-1-245,0 7-314,0-9-748,0 7 920,8-14 0,-4-4-188,8-16 1,-1 1 221,6-6 1,1-4 113,-1-2 1,0 4 49,0 2-20,1 4 1,-1 8 722,0-1 266,1 8-46,-1 4 1,-7 10-85,-5 7 0,-3 2 465,-2 4 0,0-3-438,0 3 1,0-4 774,0-2-879,0 0-135,0 1-928,0-1 1,2-7-125,4-5 0,-2-3-507,7-2 1,1-9 297,5-9 0,0 1-480,1-6 0,5-2 453,0 2 736,0 0 1,-6 11 318,0 1 1,-5 7-201,0-2 0,-9 6 1056,3 6 1,2 4 66,-2 7 1,-1 0 614,-5 1 1,0 5-897,0 0 1,0 0-113,0-6 1,0 0-651,0 1 0,6-7-534,0 1 1,0-7-354,-6 7 1,2-8 591,3 2 0,-1-5 217,8-1 0,-1-7 0,7-3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0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9059,'12'0'820,"-1"0"1,7 0-300,5 0 0,0 0-144,-6 0 0,6 0-105,0 0 1,0 0-389,-6 0 0,1 0 143,-1 0 1,0 0-2139,1 0 2111,-9 0 0,7 8 0,-7 1 0</inkml:trace>
  <inkml:trace contextRef="#ctx0" brushRef="#br0" timeOffset="144">52 312 7829,'0'10'773,"8"-3"-615,3-7 1,7 0 145,5 0 0,-4-5 98,4-1 1,-2-7-250,2 1 1,2-1-1795,4 1 1641,11-3 0,-19-3 0,12-9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4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7918,'-18'0'670,"1"0"-337,7 0 1,1 0-124,3 0-58,4 0 131,-6 0 1,3 2 129,-1 3 1,0 5-68,6 7 1,-6 2 123,1 5 1,-1 2 1,6 9 1,-6 2-106,0 3 1,1-2-239,5 8 0,0-7 26,0 1 1,2-9-99,3-2 1,-1-8-171,8 2 1,-1-4-484,6-2 1,-1-5-770,-5 0 1,5-9 629,-5 3 0,5-4-378,1-2 1,-6-2 1112,1-4 0,-8-11 0,4-10 0</inkml:trace>
  <inkml:trace contextRef="#ctx0" brushRef="#br0" timeOffset="212">312 225 7917,'17'0'-382,"0"0"1,1 0 625,-1 0 0,0 0 62,1 0 0,-1 2 342,0 4 0,2 4 179,4 7 1,-3 0-335,3 0 0,-4 7 92,-2-1 1,1 5-246,-1-5 0,0 2-298,0-1 0,1-5 48,-1 4 1,0-4-133,1-2 1,-7 1-252,1-1 0,-3-6-595,3 1 1,-3-6-2045,-3 5 1483,-4-7 1449,6 4 0,-1-16 0,3-2 0</inkml:trace>
  <inkml:trace contextRef="#ctx0" brushRef="#br0" timeOffset="443">865 208 8733,'-9'8'933,"-7"-4"-3,5 7 1,-7-5-22,-5 5 0,2 3-394,-8 9 1,8-2-274,-2 8 1,-2-6-17,2 6 1,0 0-369,6 5 0,1-7-186,5-4 0,-3 2-1093,9-2 263,-1 0-1370,-2-6 1673,6 1 0,-3-9 164,10-3 1,-1-6 690,8-6 0,-1 4 0,7-5 0</inkml:trace>
  <inkml:trace contextRef="#ctx0" brushRef="#br0" timeOffset="696">1021 18 9203,'17'-10'-139,"0"4"1,3 5 378,3 1 1,-4 1 1069,4 5 1,-2 4-383,2 7 1,-9 8 284,3 4 0,-4 5-620,5 7 0,-9-5 0,-3 5 1,-2-3-938,2 2 1,-4-9 258,3 4 1,-3-4-347,-2 3 1,-7-5 338,-5 0 1,-3 0-1695,-3 5 1,1-5 89,0 0 1696,0-8 0,-8 4 0,-2-8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9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8118,'18'-17'465,"-1"1"193,0 5 0,1 3-459,-1 8 0,0 0-482,0 0-174,8 0 0,-5 0 124,3 0 62,-4 0 0,-2 6 160,0 0 0,1 5 111,-1-5 0,0 8 0,1-5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9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8118,'18'0'566,"-1"0"-634,0 0 1,0 0-158,1 0 1,1 0 108,4 0 416,-4 0-75,6 0-47,-8 0 1,1 0-155,-1 0 0,2 0-207,4 0 1,-3 0-105,3 0 1,2 0 286,-2 0 0,15 8 0,-1 1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03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8188,'0'-9'1068,"0"-7"-252,0 15 496,7-15-859,3 14 1,9-5 66,4 7 0,-2 3-69,8 9 0,-6 1 399,6 16 0,-2 6-292,2 5 0,-2 8-228,-4-2 1,2 4-396,3 2 0,-3-6-357,-7 0 1,-1-7 15,0 1 1,-7-5-566,-4-6 0,-4 1 438,-2-7 0,0 0-314,0-5 0,-2-1-1767,-4 0 2614,4-7 0,-13-2 0,5-8 0</inkml:trace>
  <inkml:trace contextRef="#ctx0" brushRef="#br0" timeOffset="179">537 658 8373,'-23'-6'734,"0"0"1,-6 0 1081,6 6 0,-4 2-1040,9 4 1,-8 4-155,8 7 0,-3 6-703,4 0 0,-8 6 122,-4-6 0,-2 0-489,2-6 1,-3 6-388,3 0 0,6 2-2099,6-2 2934,-1-3 0,16 12 0,-5-5 0</inkml:trace>
  <inkml:trace contextRef="#ctx0" brushRef="#br0" timeOffset="1208">640 35 8629,'6'-11'898,"0"-1"0,2 8-242,-3-2-7,-3 4 97,6 2 234,-8 0-639,0 0 1,0 8 33,0 4 0,0 3-134,0 2 1,0 6 0,0 0 0,-6 6-236,0-6 0,-1 6 83,1-6 1,4 0-94,-4-5 1,4-1-186,2 0 1,0 0-328,0 1 1,0-7-206,0 1-429,0-8 845,0 3 0,2-9 118,4-3 0,4 1-270,7-8 1,-5 1 105,-1-7 1,1-5 78,5 0 0,-6 0 31,1 6 0,-2 0 26,1-1 1,4 1-109,-3 0 117,3 7 33,3 3 520,-1 7 176,-7 0 1,-1 0-24,-3 0 137,-4 0 260,5 7 347,-7 3-769,0 7 0,0 0 2,0 1 0,0-7-277,0 1 1,0-6-185,0 5 0,0-5-38,0 5 158,0-7-1130,0 12 600,0-15 0,2 7-99,4-8 0,4-2 16,7-4 0,6-1-122,0-5 0,6-3 163,-6 3 1,0-3-210,-6-2 599,1 7-165,-1 2 840,-7 8 0,-3 8 103,-7 4 0,6 3 453,0 2 0,0 1-413,-6-1 0,0 2 245,0 4 1,0-4-285,0 4-517,0-3 0,2-3-391,3 0 0,-1-1 207,8-5 0,-1 3-32,6-9 0,8 9 0,2-5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0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8132,'-7'-10'972,"5"3"-612,-6 7 299,8 0-68,0 0 0,6 2 48,0 3 1,-1-1 137,-5 8 0,0-1-297,0 6 0,0 1-491,0-1 1,6 0 77,0 1 0,0-1-177,-6 0 0,2 1-515,3-1-658,-3-8 421,6 7-108,0-14 0,1 5 335,8-7 1,1-5 201,-1-1 1,0-9 162,1-3 0,-1 1-28,0-6 1,1 4-529,-1 1 600,0 1 375,0 0-25,-7 7 1,-2 10 385,-8 12 1,0 3 470,0 2 0,-6 1-484,0-1 0,-2 0 251,3 1 1,1-1-304,-8 0 1,8 0-292,-1 1 0,3-7-19,2 1-350,0-8 1,2 9-312,3-7-93,5 0 0,7-8-308,1-4 1,-1-2 410,0-3 1,6-5-12,0 5 0,0-5 214,-5-1 0,-7 2 529,1 3 105,-1 5 921,7 7-744,-1 0 1,-6 7 486,1 5 1,-8 3 144,2 2 1,-5-5-509,-1-1 1,2 1-226,4 5 1,-4-5 81,4-1-1398,3 1 253,-7 5 0,8-7-1995,-4-4 2661,-4-5 0,13-1 0,-5 0 0</inkml:trace>
  <inkml:trace contextRef="#ctx0" brushRef="#br0" timeOffset="273">952 18 8168,'0'-10'1952,"8"2"-1352,3 8 1,5 8 149,1 3 0,0 14-31,1 10 1,-1 2 155,0 9 1,-5 2-300,-1 9 0,-7-5-51,2 0 0,-4 6-490,-2-6 0,-8 1 66,-3-6 1,-7 1-1307,-5-8 1,-6 6 399,-11-6 805,-4 1 0,-8-7 0,0 1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00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0 692 9033,'17'-9'2080,"3"1"-1630,3 8 0,13 0-200,16 0 0,2 0-173,9 0 1,-5 0 50,5 0 0,-7 0-418,2 0 1,-12 0-165,-6 0 1,-5 0-1537,-6 0 1559,-4 8 1,-16 1 430,-3 9 0,-12-1 0,-3 0 0</inkml:trace>
  <inkml:trace contextRef="#ctx0" brushRef="#br0" timeOffset="184">346 571 8335,'0'-7'814,"0"7"0,0 7-362,0 11 0,0 1-222,0 4 1,0 4-24,0 7 0,-6-3-250,0 4 0,-7-4-257,2 9 0,3-4-813,2-1 1,4 0 1112,2-1 0,-8 1 0,-1-1 0</inkml:trace>
  <inkml:trace contextRef="#ctx0" brushRef="#br0" timeOffset="643">1141 710 8261,'16'-23'0,"-5"0"0,5 0 213,-5 5-242,12-7 0,4-2-179,8-7 0,-6 5 77,-1 0 0,-4-2 47,4-9 0,-8 4 136,-3-5 1,-2 5 214,-9 1 1,6 1-155,-7-1 0,1 8 125,-6 4 0,0-2-229,0 2 0,0 6 73,0 5 74,0 1 0,0-7-1,0 1-69,0 7-127,0 3 0,-2 7 28,-4 0 1,3 7 3,-9 5 0,6 11 40,-5 6 0,5 4-7,-6 1 1,1 16 494,-6 8 0,-1 7-197,1 4 1,0 4 56,-1-4 1,1 12-423,0-6 1,0 2 178,-1 4 1,3-8 256,3 2-1024,-3-4 480,5-2 1,1-8-172,3-3 0,4-10-292,2-2 1,-2-9-143,-4-3 0,4-1 241,-3-10 1,3-6-620,2-5 782,0-8 0,0-4 352,0-12 0,0-19 0,0-5 0</inkml:trace>
  <inkml:trace contextRef="#ctx0" brushRef="#br0" timeOffset="889">1453 537 8186,'25'-8'0,"0"-1"315,4-9 0,3 7 532,-3-1 0,4 8-194,1-1 1,3 3-202,3 2 1,-5 5-131,-1 1 0,-7 8-160,-9-3 0,-3 5-125,-4 1 1,-3 0 3,-8 0 1,-4 1-230,-7-1 0,-10 8-769,-20 4 1,1 2 481,-12-3 1,4 3-63,-10-8 0,5-2 143,1-9 0,13 1-155,5-7 0,11 0-420,0-6 541,11-8 428,4-9 0,16-10 0,2-8 0</inkml:trace>
  <inkml:trace contextRef="#ctx0" brushRef="#br0" timeOffset="1181">2369 381 8122,'0'-17'-155,"0"0"87,0-1 125,0 9-451,0-7 490,0 14 0,-2-5 206,-3 7 0,1 9 62,-8 9 1,1 1-110,-7 10 0,1 5 148,0 7 1,0 7-88,-1-2 0,1 4-101,0 2 0,7-6-50,4 0 1,2-8-140,-1 3 0,3-7 16,-4-5 0,4 2 14,2-8 1,8 0-1162,3-6 838,5 0 1,7-7-647,0-4 0,0-4 59,-6-2 854,0-8 0,8-2 0,2-7 0</inkml:trace>
  <inkml:trace contextRef="#ctx0" brushRef="#br0" timeOffset="1669">2715 537 8401,'8'9'418,"-6"7"0,7-7-418,-3 9 0,-4-7 383,4 1 1,-2-3-82,1 3 1,-3 3 241,4-3 1,-4-3 3,-2 3-851,0-1-157,0 7-844,0-1 393,0 0 672,8-7 1,1-2-284,9-8 0,-7-10 101,1-7 1,5-1-9,6-5 0,0-2 447,-6 2 1,-1 0-40,-5 6 0,5 2-63,-5 3 317,-3 4 270,7 8 1,-11 0-250,8 0 1,-9 8 508,3 4 0,-4-3-278,-2 3 0,0-1 319,0 7 1,0-7-326,0 1 0,0-1 88,0 6-210,0 1-244,0-1-527,0 0 1,2-7 269,4-4 0,-2-4-747,7-2 0,1-2 385,5-4 0,2 2-473,4-7 0,-2-3 436,8-9 0,-8 10 292,2-5 0,2 7 129,-2-1 0,-5 5 175,-7 7 1,-5 0 724,6 0 1,-9 7-433,3 5 1,-4 5 1040,-2 6 0,0-4-494,0 4 0,0-1 4,0 1 1,0-8-636,0 8 0,0-13-410,0 7 1,2-4 10,4 5 0,-4-7-157,3 1 0,5-8-1419,2 1 1,3-3 1712,2-2 0,1 0 0,-1 0 0</inkml:trace>
  <inkml:trace contextRef="#ctx0" brushRef="#br0" timeOffset="1807">3822 969 8074,'-17'0'3084,"1"4"-2390,5 8 0,1-5-454,4 16 0,4-7-370,-3 7 0,1-10-360,-2-1 1,2-7 40,-7 7 0,-1-2-661,-5 1 1110,0 5 0,-1-7 0,1 8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4:59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0 354 8136,'0'-18'0,"8"9"171,-6 1 0,13 8-158,-3 0 0,3-6 323,2 1-193,8-1 1,-5 0 287,3 0 0,-4-1-133,-2 1 0,6 4-331,0-4 0,0 4-95,-5 2 0,-1 0-323,0 0 0,0 0 166,1 0 1,-7 0-462,1 0 311,-8 0 17,3 0 525,1 0-317,-6 0 256,6 0 63,-8 0-361,0 0 1,0 0-1</inkml:trace>
  <inkml:trace contextRef="#ctx0" brushRef="#br0" timeOffset="197">294 77 8136,'0'-17'164,"0"-1"-164,0 1 639,0 8 1067,-8 1-1365,7 0 1,-7 8-333,8 0 0,0 16 257,0 12 0,0 5 102,0 2 0,-6 5-695,0 0 203,1 8 176,5-11 1,0 11-317,0-8 1,0 3-136,0-3 0,0-4-434,0 5 0,7-7 325,5-5 508,3 4 0,10-14 0,2 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5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7936,'-17'0'-71,"-1"0"-142,1 0 284,0 8 1,0 2-50,-1 7 0,-5 6 147,0 0 1,0 10 212,6 1 1,0 3 404,-1 9 1,1 2-131,0 10 1,5 9 180,1 8 1,7 2-344,-2-2 0,-2-2 71,3 7 0,-1-12-684,6 1 0,0-4 177,0 4 1,2-13-298,3-4 0,-1-6-117,8 0 1,-3-4-405,3-7 1,3-8 237,-3-4 1,-3-6-285,3-5 1,-6-5-285,5-7 734,1 0 1,5-7-395,0-5 1,1-5 748,-1-6 0,0-12 0,1-9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13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0 243 6584,'0'-10'428,"0"2"0,0 6-331,0-3 1,2 3 0,4-4 0,-2-2 22,7 2 1,-5-5-22,5 5 1,-1-2-135,2 3 1,5 3 97,0-4 1,0-2-4,6 3 1,-1-1-19,1 6 1,-4 0-2,4 0 0,2 0 35,-2 0 1,6-6-6,-6 0 0,8 1 68,-3 5 1,3 0-66,-2 0 1,4 0-40,-5 0 0,5-6-1,2 0 1,-3 0-2,-3 6 1,4 0-4,-4 0 0,3 0-111,3 0 1,0 0 72,-1 0 0,1 0-149,-1 0 0,1-6 85,-1 1 1,3-1 46,3 6 0,-3 0 5,3 0 0,-3 0-1,-3 0 0,3 0 17,3 0 1,-3 0-19,3 0 0,-4 0 3,-1 0 0,-6 0-11,0 0 0,-2 0-6,1 0 0,3 0 21,-8 0 0,6 0-12,-6 0 1,6 2 28,-6 4 1,8-4-26,-2 3 1,1-3 22,-1-2 1,4 0-9,-4 0 0,3 0 7,3 0 1,1 0-34,5 0 1,-3 0-1,8 0 0,-5-2-6,5-3 0,-6 3 20,6-4 1,-7 4 17,1 2 1,2 0-23,-1 0 0,-1 0 141,-5 0 0,-5 0-37,5 0 0,-10 0 160,9 0 1,3 0-110,3 0 1,1 0 86,-7 0 1,7-6-47,-1 0 0,6 1-59,-6 5 1,8-2-59,-1-4 1,1 2 62,-2-7 1,4 7 34,-4-2 1,-4 2-26,-2-2 1,3 4 0,-3-3 1,-2 3-4,-9 2 1,2-6-6,-8 0 1,6 0-150,-6 6 0,0 0 272,-6 0-460,1 0 240,-1 0-828,-8 0 1,-1 2 803,-8 4 0,-15 4 0,-4 7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14.3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18 8410,'9'-8'336,"-1"6"0,-6-5 202,3 7-158,-3 0 127,14 0-220,-7 0 0,9 0 245,-1 0-266,0 0 1,1 0-217,-1 0 1,0 0 56,0 0 0,1 0-754,-1 0 302,0 7 1,1-3-263,-1 8 1,-7-1 81,-5 6 0,-3 1 525,-2-1 0,0 8 0,0 2 0</inkml:trace>
  <inkml:trace contextRef="#ctx0" brushRef="#br0" timeOffset="588">17 710 8379,'-9'0'1645,"1"0"-1626,24 0 1,3-2-3,15-4 1,3 2 25,3-7 1,4 5 143,8-6 1,0 6 31,0-5 1,-6 5-131,0-5 0,0 5 121,6-6 1,-2 7-450,-4-7 1,2 8-59,-7-2 0,-1-3-122,-5-3 1,-1 3 201,1-3 1,-8 6 9,-4-5 1,-4 1-75,-2-1 1,-5-3-129,-1 9 1,-7-9 290,2 3 0,-4 1-268,-2-2 467,-8 9 1,-1-11-26,-9 8 1,1 1 138,0 5 0,5-2-133,1-4 1,-1 4-28,-5-4 1,0 4 42,-1 2 1,1 0 84,0 0 0,-1 6 110,1 0 1,0 5-61,-1-5 1,-5 8 7,0-3 0,-5 4-72,4 3 1,0-1-52,0 0 0,5 3-32,-4 3 1,4-4 2,2 4 1,-1-4-21,1-2 0,2 1-183,3-1 1,-1 0-212,7 1 211,-7-1-221,11 0 213,-14 0 1,14-5-43,-3 0 0,5-9 58,5 3 0,-1-2-322,8 2 408,-1-4 0,7 7 152,-1-3 0,0-2 385,0 7 0,-1-5-228,-5 6 1,5-1 509,-5 7 0,3-1-124,-3 0 0,5-5 98,-5-1 1,4-1-201,3 1 1,-1 3-71,0-8 0,3-1-162,3-5 0,3 0 128,9 0 1,2-2-434,3-3 0,2-11 90,4-7 0,4 0-864,-4 6 1,2-4 34,-1 3 1,1-1-1223,-8 13 1945,0-7 0,-13 11 0,-2-6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19.0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69 8370,'0'-17'1207,"0"8"0,0 9-1690,0 11 0,0 4 516,0 3 256,0-1 1,0 6 398,0 0 0,0 0-491,0-5 1,0-1-315,0 0 0,6 0-181,0 1 0,7-3-464,-1-3 0,-3 1-131,3-7 1,-1 5 411,7-5 0,1-2 68,4-10 1,2-5 412,4-12 0,11-12 0,-4-9 0</inkml:trace>
  <inkml:trace contextRef="#ctx0" brushRef="#br0" timeOffset="842">537 104 8324,'27'-10'-304,"-2"3"0,-14 7 1068,1 0 1,-9 2-200,3 3 1,-4 5-201,-2 7 0,-8 3-127,-3 3 0,-6-2-16,-6 8 1,1-6-61,-6 5 1,-1-4-171,-6 4 0,6 1 14,1 6 1,-1-1-208,-6 1 0,1 0 79,-1-1 1,2 1-10,5-1 0,-3 7-41,8-1 0,-2 0 172,2-5 1,9-2 140,-3-5 0,5 3-89,1-8 0,-3 6 130,9-6 0,-1-6 42,6-5 70,-8-1-265,6-1 166,-5-2-347,7-8-1,7-8-191,5-4 0,5-9-225,6-2 0,-2-7 245,8 1 0,-2-4 17,2-2 1,4 3 257,-5 3 0,11 4 149,1 8 1,0 1 26,-5 5 1,0 3-108,-1 8 1,-1 0 239,-4 0 0,-4 8 22,-8 3 1,-2 5 20,-3 1 1,1 6-271,-7 0 0,0 2-169,-6-2 1,-2-4 3,-4 4 0,2 2-311,-7-2 0,-1 1 68,-5-7 1,-6 0 77,0 0 0,-2-7-46,2-4 1,4-4 275,-4-2 0,5-2 168,7-4 0,-3-6-89,9-11 1,-1 4 205,6-4 1,7-2-60,5 2 0,3 2 110,3 9 1,1-1-11,4 7 1,-4-5-109,4 5 1,2 0 195,-2 6 0,-5 0-112,-7 0 1,-1 2-124,1 4 1,-3 5-168,-8 12 0,-16 4-304,-7 8 1,-3 0 110,-9-1 0,2 1-129,-13-1 0,6 1-346,-6-1 0,0 1 255,-6 0 0,8-8 239,3-4 0,7-6 369,5-6 1,4 3 572,7-8 1,9 1-64,3-1-33,4-4 1,16 8-301,3-5 1,14-3 139,3 4 1,3-4-315,9-2 0,0-6 99,6 0 0,-6-7-416,0 1 1,-7 3-152,1-3 1,-6 7-324,-5-7 1,-4 2 225,-7-1 1,-3 1-859,-4 5 843,-3 3 1,-10-12 9,-4 8 1,-3-5 426,-8 5 0,-1-7 0,1 1 0,0-3 0,-1-3 0,-1 1 0,-4 0 0,10 0 0,-5-1 0,5 1-136,-4 0 0,5 1-37,1 5 0,7-5 211,-2 5 0,-2 1 114,3-1 330,-1-1 0,4 1 112,-4-1 385,4 8-294,-6-3-153,8 7-246,0 0 1,0 7 143,0 5 0,2 5-108,4 6 1,-4 6-14,4 11 1,-4 10 165,-2 8 1,0 7-134,0-1 1,0 3-424,0 2 1,0 6-667,0 0 0,0 6-433,0-6 1,-6 7 1179,0-1 0,-5-4 0,5-2 0,2 0 0,2 5 0,2 9 0</inkml:trace>
  <inkml:trace contextRef="#ctx0" brushRef="#br0" timeOffset="1999">1228 709 8337,'18'-7'-11,"-1"-3"-289,0-7 1,6-6 189,0 0 0,0-2-109,-5 2 0,5 1 337,0-6 0,0 6 92,-6-1 0,1-2 42,-1 2 0,-8 6 209,-3 6 0,-4 5 191,-2-6-151,0 8-305,0-3 0,-8 14 51,-3 5 1,-6 7-197,-6 10 0,-2 2 135,-4 15 1,-2 0-341,8 6 0,0-2 140,6-4 0,-1 2-109,1-8 0,5 1 78,1-7 1,7-1-152,-2-4 0,4 1-160,2-6 112,0-1 1,2-8-13,4-4 1,4-3-117,7-8 1,6 0-121,0 0 1,2-8 166,-2-3 1,-4 1 187,4-1 0,2 5-21,-2-5 288,1 7 0,-7-4 9,0 8 1,-7 8 300,-5 3 1,3 5 150,-2 1 1,0 2-300,-6 4 0,-2-4 13,-4 4 1,2 2-84,-7-2 0,1 1-191,-2-7 1,-1-6-24,7 1-396,-7-8 210,11 3 1,-12-16-258,9-8 1,-1-8 20,6-10 0,8-7 107,3-4 1,6-4 179,6-2 0,-1 0-15,6 0 1,1 0-8,6 0 1,5 8 33,1 4 1,-3 5 122,-9 6 1,7 4-56,-7 8 1,6 0 170,-12-1 1,2 7-36,-2-1 1,-4 8-87,4-1 0,-4-3 72,-1 2 1,-1 1-104,0 5 181,0 0 0,-5-6 28,0 0 34,-9 0-67,5 6 25,-8 0 136,0 0-248,8 0 0,-6 2 89,3 4 0,-3-2-73,-2 7 1,0 1 210,0 5 1,6 0-54,0 1 1,0 7-57,-6 3 0,2 5 16,3 2 1,-3 1 161,4 5 0,-4 10 28,-2 13 0,0 9-62,0 2 1,0 13-378,0-1 0,0 11 267,0 0 0,0-2-700,0 2 1,0-16-15,0-1 0,0-14-327,0-3 0,0-16 403,0-2 1,0-10-731,0-7 128,0 4 200,0-14 827,0-2 0,-8-9 0,-1-8 0</inkml:trace>
  <inkml:trace contextRef="#ctx0" brushRef="#br0" timeOffset="2242">2145 900 8307,'-17'0'180,"5"1"-181,1 5 1,-1-2-359,-5 8 1,-1 5 84,1 6 1,-6 8 588,0-2 1,-8 1 188,2-1 1,5 0 238,0-12 0,11 4-256,1-9 0,11-4 82,1-3 0,17-3-341,17-2 0,11-9 29,12-9 1,7-1-1038,11-10 0,-2 6-288,7-6 0,-7 6 1068,2-5 0,-11-1 0,-5-6 0</inkml:trace>
  <inkml:trace contextRef="#ctx0" brushRef="#br0" timeOffset="3068">3044 813 8190,'-15'-8'3452,"3"-3"-2072,-3 3-334,13-7-635,2 13 0,10-8-200,7 5 0,2 1-415,4-8 0,-4 6-372,4-5 0,2 1 291,-2-1 0,1-3-923,-7 8 1,-2-1-564,-3 1 22,3 4 1344,-13-13 0,6 11 220,-8-8 1,-2 9 55,-4-3 129,-4-4 0,-7 8 98,0-4 0,0 12-202,-1 6 0,1 9 661,0 2 1,-1 10-128,1 1 1,6 3 310,-1 9 0,2 0-186,-1 6 0,-3 0 42,9 0 0,-1-2-96,6-4 0,0-4-191,0-7 1,0-1-360,0 1 0,2-8 133,4-4 0,-3-10-680,9-1 1,-6-9 364,5 3 1,-5-4-572,6-2 0,-1-9 113,6-9 0,-5-1-116,-1-10 0,-7 0 284,2-5 1,-4 1 520,-2 4 0,-8-1 70,-3 7 1,-5 1-159,-1 11 0,4 3 1647,-5 8-851,5 0 0,-12 8 231,8 3 1,5 5-405,1 1 0,7-5 625,-2-1-875,4 1 0,4 3-103,4-3 1,5-5-469,12-7 1,0 0 296,12 0 0,-2-9-978,13-9 0,-6-5 168,6-6 1,0-9-193,6 3 1,0-5 432,0 0 0,0-6-21,0-12 1,0-2 578,-1-3 0,-1-2 0,-4 7 0,-3 2 31,-9 10 1,-5 10-137,0 7 1,-14 13 1753,3-1-307,-13 11-591,3-1 0,-8 14-300,0 5 1,-8 5 9,-3 6 1,-4-2-66,-3 8 0,1-6-448,0 6 0,-1 0-165,1 6 1,0-1 222,-1 1 1,7-5-469,-1 5 1,3-10 197,-3 10 1,-1-7 30,7 1 0,-2-4 81,3-7 1,3-1 253,-4 0-116,4-7 397,2 5-224,0-13 1,8-2-132,3-12 1,10-3-165,2-2 1,14-8 123,-2-4 1,9-4 3,-4-1 1,8 5 64,-2 0 1,-4 6 125,-1-6 1,1 10-57,-2 2 1,-1 1 275,-10 11 1,1-1-541,-6 6 179,-1 0 0,-8 2-788,-4 4 1,-5 5 146,-12 12 0,-3-2 599,-8 8 0,-8 0 0,-2 5 0</inkml:trace>
  <inkml:trace contextRef="#ctx0" brushRef="#br0" timeOffset="3222">4064 934 8190,'0'19'938,"0"4"1,-5 4-376,-1 8 0,0 1 339,6 5 0,0 3-395,0 8 0,0 0-233,0 0 0,-6-1-295,1 1 1,-1 0 105,6 0 1,0 0-1386,0 0 1,0 5 397,0 1 0,0-8-656,0-10 1558,0-3 0,0-2 0,0-1 0</inkml:trace>
  <inkml:trace contextRef="#ctx0" brushRef="#br0" timeOffset="3719">5171 329 8185,'8'-10'1588,"-4"3"-1053,7 7 0,7-2-100,5-4 1,7 4-383,-1-4 1,-2 4-309,2 2 0,-2-5-7,2-1 1,-10 0-871,-8 6 281,1 0-415,-2-8 160,-3 6 1106,-7-5 0,-15-1 0,-4-2 0</inkml:trace>
  <inkml:trace contextRef="#ctx0" brushRef="#br0" timeOffset="4435">5396 225 8185,'-17'0'-347,"5"0"774,1 0 313,7 0-324,-4 0 74,8 0-286,-8 8 1,7-4-16,-5 7 0,4-5-165,2 5 1,0-5-38,0 6 0,0-1-240,0 7 0,-2-1-81,-4 0 0,2 2-271,-7 4 1,5-3 103,-6 3 0,3 2 188,-3-2 1,-3 6-14,3-6 1,3 0 298,-3-6 0,8 0 10,-1 1 0,3-7 370,2 1 51,0-9 0,2 7 212,3-4 0,5-4 73,7 4-401,1-5 1,5-1-26,0 0 0,0 0-291,-6 0-211,0 0-8,1 0 1,-9 2 89,-3 4 0,-12 4-58,-5 7 1,-12 6 25,-6 0 1,-4 6-71,-1-6 0,-1 6 336,1-6 0,7 0-131,4-6 761,3 8-278,3-6-205,7 6 1,5-15-176,10-4 1,5 1 14,7-1 1,3 0-6,3-6 1,-4 0 41,4 0-345,4-8 137,0 6-137,0-5 1,-10 14 30,-11 5 1,-4 3 19,-2 3 0,-14 1 135,-3 4 0,-12 4-13,0 7 1,-9-1-24,-3-4 0,1 2-19,5-8 1,1 5 658,-1-4 1,8-7-262,4-6 0,6-5 261,6 6-323,-5-9-533,14 13 293,2-14 1,10 11-102,7-7 0,-5 7 168,-1-1 0,1-2-50,5 1 1,-7 1 552,-5 5 0,3 0-229,-2 1 1,0-1 343,-6 0 0,5 6-176,1 0 0,0 0-24,-6-5 0,6-7-215,-1 1 0,9-3-58,-3 3 1,12-5-57,6-7 0,10-1-145,1-5 1,10-6-1097,2-11 0,0-4 580,5-7 1,-5 3-731,-6-4 1,-3 5 527,-9-11 0,-7 3 323,-4-3 0,-11 11 566,-7-5 1,-3 12 581,-2 0 0,-9 12-568,-8 5 1,-3 6 123,-9 6 1,14 5 528,-2 12 0,5-2-269,1 8 0,3-6-506,8 6 0,10-8-220,7 2 1,2-4-522,10-1 1,6-1 268,5 0 1,8-7 414,-2-4 0,12 3 0,3 1 0</inkml:trace>
  <inkml:trace contextRef="#ctx0" brushRef="#br0" timeOffset="4803">6831 813 8140,'0'-19'2414,"2"3"-1871,4 16 0,13 0 975,16 0-995,7 0 0,12 2-1534,4 4 1,-5-4 447,5 4 0,-6-4-620,-6-2 0,-6-2 467,-11-4 1,-10 4 198,-7-4 1,-8 3 516,2-3 0,-5-4 0,-1-7 0</inkml:trace>
  <inkml:trace contextRef="#ctx0" brushRef="#br0" timeOffset="5023">7177 778 8250,'-27'27'330,"-3"6"-222,7-4 0,-4 4 259,9 1 1,-1 3-125,13 3 1,-5-9 174,5 3 1,2-5-424,10 0 1,4-4 35,7-8 0,2-1-237,4-5 0,2 3 115,4-9 0,4-1-252,-5-10 0,5-3 124,2-8 1,-3-1-49,-3 1 0,-4 2-139,-8 3 668,-7 4-95,-2 1-256,-1 5 244,-5-6 1,0 10-198,-8 4 1,-7 3 34,2 9 1,-5-3-349,-1-3 1,-2 3 25,-4-4 0,3 5-229,-3 1 558,-4-7 0,-7 5 0,-10-5 0</inkml:trace>
  <inkml:trace contextRef="#ctx0" brushRef="#br0" timeOffset="5214">6503 1297 8140,'-33'16'363,"4"-5"0,-1 10 541,6-3 0,9 10-550,9 1-113,4 4-31,2-6 1,8 5 95,4-3 1,11-4 166,6-2 0,17-5 321,6-7 1,11-3-363,0-8 0,10 0-175,2 0 1,8 0-1373,-2 0 1,-5 0 776,-1 0 1,-9-2-2987,-3-4 3132,-7 4 0,11-21 0,-5 4 1</inkml:trace>
  <inkml:trace contextRef="#ctx0" brushRef="#br0" timeOffset="5493">7990 1142 8114,'2'-23'0,"2"0"1973,2 1-1238,15 11 1,-2 3-188,15 8 0,1 0-115,0 0 0,-3 0-198,-3 0-27,-4 0 0,-8 2 139,1 4 0,-9 3 163,-3 9 1,-4-1-364,-2 0 1,0 1 32,0-1 0,-2 0-375,-4 1 0,4-1 246,-3 0 1,3-5-2129,2-1 1320,0-7 1,2 4-63,3-8 1,11-2 115,7-4 0,6-4-254,-6-7 0,7-2 957,-1-4 0,4-4 0,1-8 0</inkml:trace>
  <inkml:trace contextRef="#ctx0" brushRef="#br0" timeOffset="5860">8561 986 8550,'0'-10'2174,"0"3"1,2 7-1597,3 0 0,5 0-189,7 0 1,1 0-136,-1 0 1,0-6-306,0 0 0,1-5-394,-1 5 0,0-8-19,1 3 1,-1 1-672,0-1 0,-1-1 240,-5-5 1,-3 0-423,-8-1 1,0 1 910,0 0 0,0-8 406,0-4 0,-8-2 0,-3 2 0,-5 3 0,-1 2 0,0 7-24,-1 0-52,1 0 338,0 15 1,5-6 310,1 8 0,5 0-165,-6 0 0,7 2 225,-7 4 1,8-2-94,-2 7 1,5 1-102,1 5 1,0 2 537,0 4-370,7-4-91,-5 14 0,15 0 307,1 7 0,-1 8-223,6-2 1,4 6-4,2 6 0,-2-5-316,2 5 0,-3-2-243,3 2 1,4-10-82,-4 3 1,-4-10 103,-2-1 1,2-5-762,-2-6 1,0-4 15,-6-8-468,0 0 1,1-7 75,-1-5 0,-5-3-178,-1-2 1,-7-7 468,2-5 0,1-11 785,-1-6 0,0-11 0,-6-4 0</inkml:trace>
  <inkml:trace contextRef="#ctx0" brushRef="#br0" timeOffset="6014">9200 87 8245,'0'-33'1797,"0"4"1,8 12-404,4 11 1,5 4 236,6 2 0,6 8-1204,11 4 1,-5 3-540,-1 2 1,1 6-915,-6 0 1,-6 10-3527,-6 2 4552,-7-1 0,-18 24 0,-2-4 0</inkml:trace>
  <inkml:trace contextRef="#ctx0" brushRef="#br0" timeOffset="6260">10152 1920 8034,'0'-25'1018,"0"6"1272,0-4 996,0 11-2238,0 4 0,-8 18-2,-4 7-1046,-18 16 0,-15 11 0,-16 8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16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156 242 8214,'10'-17'-333,"5"0"621,-5-1 0,7 3 469,0 3 0,-5-1-291,-1 7 1,-5 0-155,5 6 1,-5 0-240,6 0 0,-8 2 97,1 4 0,-5 11 17,-5 12 1,-5 2-94,-7-2 1,-1 9-205,1-3 1,-8 3-8,-4-3 1,2-1 11,-1 1 0,1-2-187,-2-4 141,4 3 138,8-13 4,7 6-3,2-15 1,12-10-129,8-12 1,7-5-245,15-6 1,3 2 195,3-8 0,-3 6 106,3-6 1,2 8 121,-1-2 0,-1 4-139,-5 2 1,-6-1 107,-1 1 1,-6 7-353,1 5 60,-4-5-147,-2 8-103,-7-6 1,-3 16 108,-7 4 1,-7 3 33,-5 2 0,-1-5 390,1-1 0,-11 1 0,4 5 0</inkml:trace>
  <inkml:trace contextRef="#ctx0" brushRef="#br0" timeOffset="140">433 432 7612,'0'10'809,"0"-2"266,0-8-180,0 7-481,0 3 0,0 7-121,0 1 0,2-3-109,3-3 0,-3 3-85,4-4 0,-2-1-256,2 2 0,-4-7-177,3 7 1,-1-8-534,2 1 1,-2-3 307,7-2 0,-1-2 559,1-3 0,12-5 0,-3-7 0</inkml:trace>
  <inkml:trace contextRef="#ctx0" brushRef="#br0" timeOffset="524">934 0 8214,'10'0'1631,"-3"8"-1203,-7 3 1,-5 5-382,-1 1 1,-8 0 60,3 1 1,1-1-133,-1 0 0,-1 0 33,-5 1 1,7-7 333,5 1-326,3-8-8,2 11 0,7-13-140,5 4 0,5-4 50,6-2 0,2-6 175,4 0 1,4-5-99,-4 5 0,1-6-17,-1 7 1,-4-1-87,-8 6 1,1-6 160,-1 0-363,-7 0 258,5 6 1,-13 2-160,4 4 0,-6-4 76,-6 4 0,-4 2-46,-7-3 105,0 9 40,-8-5 1,5 7 72,-3-5-143,4 5 0,2-7 1,5 7 79,1-5 0,7-1 61,-2-4 0,4-3 40,2 9 1,8-8 201,4 1 0,9-3-198,2-2 0,7 0-39,-1 0 1,2-5-620,-2-1 0,-4 0 275,-8 6 0,0 0 303,1 0 0,-9 0 0,-1 0 0</inkml:trace>
  <inkml:trace contextRef="#ctx0" brushRef="#br0" timeOffset="804">657 761 8337,'10'-8'-246,"0"1"205,-5-5 0,-1 3 964,8 3-527,-8 4 0,9-8 697,-7 4-483,7 5 1,-9-7 402,8 8-311,-8 0-647,3 0-454,1 0-478,-6 0 360,5 8 1,-7 1-537,0 8 0,-1 1 343,-5-1 1,-4 2-933,-7 4 1642,0-3 0,-1 4 0,1-6 0</inkml:trace>
  <inkml:trace contextRef="#ctx0" brushRef="#br0" timeOffset="996">502 1072 8337,'-10'12'537,"4"-1"1,5-5 425,1 6-587,0-1 1,0 6-137,0 1 1,0-1-87,0 0 1,0 3 26,0 3 1,0-4-270,0 4 1,0 2-415,0-2 0,0 0 262,0-6 0,0-5-61,0-1 1,0-5-947,0 6 366,0-9 406,0 5 0,1-8 145,5 0 0,-4-8 330,4-3 0,-4 3 0,5-15 0,3 4 0</inkml:trace>
  <inkml:trace contextRef="#ctx0" brushRef="#br0" timeOffset="1407">796 917 8281,'17'-25'821,"0"5"-616,1-3 0,1 4 65,4 2 1,-2 0-204,8-1 1,-2 7-205,2-1 1,3 3 196,-3-3 1,-4 3 4,-2 3 0,-4 4-46,-1-4 1,-1 4-6,0 2 1,1 0-301,-1 0 221,0 0-231,0 0 236,-7 8 0,-2-4 85,-8 7 15,0-7 106,7 11 1,-5-11-52,4 8-21,-4-8 0,-2 11 81,0-3 1,0-3-46,0 3 1,-2-1 90,-4 6 0,4 3 17,-3 3 0,3 4 105,2 7 0,-2 3-147,-4 3 0,4-1 136,-4 7 1,4 0-75,2 6 0,0 0 16,0-1 0,0-4-347,0-1 1,0-8 118,0 2 0,0-3-389,0-2 0,-2-9 49,-3-3 1,3-3-115,-4-3 1,4-6-94,2 1 129,-8-8 0,-1 9-126,-8-7 0,5 0-177,0-6 0,-5-8 695,-6-3 0,-15-12 0,1-4 0</inkml:trace>
  <inkml:trace contextRef="#ctx0" brushRef="#br0" timeOffset="1847">744 1124 8128,'-8'-17'1106,"6"7"-675,-5 3 125,14 7-146,-5 7-208,6-5 0,-8 14-107,0-5 0,0-1 22,0 1 0,0 1-132,0 5 0,0-5-510,0-1-219,0 1 373,0 5-333,0-7 435,0-3 0,2-7 59,4 0 1,1-2-274,5-3 147,11-5 1,-12-7 229,12-1 0,-3 9 131,-3 3 1,0 4 266,1 2 0,-7 0-167,1 0 1,-7 0 509,7 0 1,-2 2 83,1 4-514,-3 3 1,-8 9 59,0-1 1,0 0 164,0 1 0,0-7-272,0 1 1,0-7-557,0 7 172,-8-8 1,0 1 126,-3-10 0,3-5-15,8-7 1,-6-8 4,1-4 1,-1-4 27,6-1 0,8-7-122,3 1 0,4 2-268,3 9 1,-1 2 73,0 4 397,8 4 0,-6-6 0,6 7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34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1003 8040,'10'-17'0,"-3"0"0,-1 5-703,0 1 545,7-1 0,-5-5 1,6-1 120,-3 1 1,1 0 213,5 0 0,2-6-71,4-1 0,-4-1 7,4 2 0,2 2-43,-2-8 0,6 8-66,-6-2 1,6 4-6,-6 2 1,6-6-4,-6 0 0,6 0 30,-6 5 1,2 1-24,-2 0 0,-4 5-65,4 1 1,2-1 76,-2-5 0,8 0-46,-2-1 1,5 1 40,7 0 1,-3-1-54,8 1 1,-5 0 34,5-1 0,-6-1-8,6-4 1,-1 4 48,1-4 0,4 4 98,-4 1 0,-2 1 32,2 0 0,-6 5-79,6 1 1,1-1 15,4-5 1,-1 7-36,-3 5 1,2-3-40,-2 2 1,-3-5-13,2 5 0,-2 0-17,2 6 0,4-2 18,-4-4 0,-2 4-14,3-3 0,-3 3-27,2 2 0,4-6 44,-4 0 0,-2 1 74,2 5 1,-2-2-70,3-4 1,-3 4 90,-4-4 1,-3 4-41,3 2 0,-2 0 8,3 0 0,-3 0-53,8 0 0,-5 0-14,5 0 0,-2 0-67,2 0 0,2 0 98,-8 0 0,1 6-49,-7 0 1,-1 5 23,-4-5 1,2 7 45,-8-1 0,2 3-42,-2 3 0,-4-1 12,4 0 0,-4 1-32,-1-1 1,1 0 0,4 0 1,-4 6-53,4 1 1,2 1 69,-2-2 1,2-2-79,-2 8 1,-4-3 55,4 3 1,-3 4-85,-3-4 0,-6 3 74,1 3 0,-8 5-3,2 1 1,-4 7-30,-2-2 1,-8 4-1,-4 2 0,-9 0-51,-2-1 1,-6-4 65,6-1 1,-8 0-24,3 6 0,-5 0 17,-2-1 0,-7-4-59,-4-1 0,-6-6-85,-6 6 0,-3-6 173,-8 7 0,-2-7 5,-4 6 0,-4-6 13,-7 7 1,-1-9 88,1 2 1,-3-5-73,-3-6 1,4 1-193,-5-6 1,5-3 184,2-10 1,3-3 120,-4-8 0,11-8-141,-11-3 1,6-12 6,1-6 0,11-14-54,11-8 1,6-5-149,6-13 0,11-4-538,12-14 1,14-5 112,9 0 614,6 42 0,3 0 0,18-42 0,-10 44 0,1 0 0,16-45 0,1 1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35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1 623 8098,'7'-35'-497,"-5"8"1,8 0 738,-4 4 1,3 4-1,8-4-44,1 4 0,1-4-283,4 0 0,4-6-83,8 6 1,-1-6 65,1 6 0,1-6 38,5 6 1,-5-6 70,4 6 0,5-6 15,1 6 1,4 0-16,2 6 0,1 0-20,5-1 1,-2 1 19,7 0 1,1 5 5,5 1 1,0 7-13,0-2 0,6 4-162,0 2 0,6 0 69,-6 0 1,5 0 87,-5 0 0,8 0-8,-2 0 0,-5 8 45,-1 4 0,-9 3 92,-3 2 1,-7 0-65,1 1 0,-5 1 14,-6 4 0,-9 4 238,-8 8 1,-8 7-72,2 4 0,-12 4-53,-5 2 0,-4 0-55,-2 0 0,-2-1-184,-4 1-53,-3 0 309,-8-8 1,-6 4-171,-1-7 1,-14 1-68,-2-2 0,-16-3-174,-7 3 1,-5-9-26,-1-2 1,-8-10-97,-3-2 1,-3-7 334,2-10 1,4-2-52,8-4 0,8-5 91,3-12-1,12-10-121,6-7 0,18-16-78,11-2 0,19-9 151,15-8 0,7-8 0,-5 38 0,2 0 0,2 0 0,2 0 0,2-1 0,-1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5:36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1 399 8030,'0'-33'-172,"0"4"0,0-2 246,0 8 0,2 0 302,3 6 0,7 0-297,11-1 0,10 1-232,7 0 1,10-2 117,2-4 0,-6 3 74,6-3 1,2 4 53,3 2 1,3 5-60,-3 1 0,7 5 4,11-6 1,2 9-57,3-3 0,11 4-290,-5 2 1,4 0 304,-3 0 0,-1 0-86,1 0 1,-1 8 51,1 3 0,-3 4 32,-3 3 1,-4-1-52,-8 0 1,6 1 142,0-1 1,6 8 168,-6 4 1,0 0-110,-6 5 0,0-1 113,0 13 0,-4-2-223,-7 2 1,-2 4 0,-16-4 1,4 4-64,-9 2 1,-4 0 124,-14 0 1,-2-6-57,-3 0 1,-12-7-19,-12 1 0,-13 0-9,-9-5 0,-18 3-81,-17-9 1,-18 2-47,36-16 0,-2-1 0,-2-1 0,-1-1-7,-4-3 1,-1-1-1,0 0 1,-1-1-19,-2 0 1,1-2 0,5-1-1,1-1-71,-1-2 0,1-2 1,-40 1-189,17 0 394,11 0 0,15 0 0,4-3 0,10-9 0,11-7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6:2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52 7985,'-9'0'1523,"1"0"0,21-2-1178,5-4 1,3 4 130,-4-3 0,0-3-164,1 2 0,1-2-50,4 3 0,-4 3-352,4-4 0,-4 4 131,-1 2 0,-1 0-1418,0 0 701,1 0 1,-3 8-333,-4 3 0,-3 5 351,-8 1 657,0 0 0,-8 8 0,-1 2 0</inkml:trace>
  <inkml:trace contextRef="#ctx0" brushRef="#br0" timeOffset="148">6 553 7985,'-6'0'1205,"12"0"0,11 0-827,18 0 1,7-2 353,4-3 1,4 1-509,2-8 1,-2 3-320,-4-3 1,2-1 24,-8 7 70,8 0 0,-11 6 0,5 0 0</inkml:trace>
  <inkml:trace contextRef="#ctx0" brushRef="#br0" timeOffset="6125">1372 484 8113,'8'-17'813,"1"0"1,11 7-876,3 4 0,0 4 112,11 2 1,-3-5 13,9-1 1,5 0 5,1 6 1,4 0-107,1 0 0,1 0 99,0 0 1,8 0 10,3 0 0,-1 0-97,1 0 0,1 0 36,5 0 0,6 2-264,0 4 1,5-4 342,-5 3 1,6 3-287,-6-2 1,7 0 6,-1-6 1,4 0 114,1 0 0,-1 0 26,-5 0 0,5 0-16,-4 0 1,3 0 49,3 0 0,-3 0 10,-3 0 0,-2 0 14,-4 0 0,-4 0-24,4 0 1,-4 0 161,-2 0 0,2 0-57,4 0 1,-4 0-40,4 0 1,2-2-26,-2-4 438,7 4-263,-3-13 0,8 11-127,-1-8 0,2 8-42,5-1 1,-5-3-347,4 2 0,-1 0 401,1 6 1,-4-1-128,4-5 0,3 4 57,-3-4 1,6 4 61,-6 2 1,0 0 81,-5 0 0,5 0 193,0 0 1,0 0-83,-5 0 0,5 0 156,0 0 1,1 0-153,-7 0 0,2 0-34,5 0 0,-7 0-311,1 0 1,-1 0-53,-5 0 1,1 0-60,-1 0 1,-4 0 45,-8 0 0,0 0-32,0 0 1,-1 0 240,-5 0 0,-3 0 0,-8 0 0,-1 0-50,1 0 0,-7 0 163,-5 0 0,-9 0-202,-3 0 352,-6 0-1086,3 0 354,-16 0 0,-5 0-1236,-16 0 1627,-7 8 0,-23 1 0,-2 9 0</inkml:trace>
  <inkml:trace contextRef="#ctx0" brushRef="#br0" timeOffset="7092">4364 1885 8030,'-10'0'5611,"4"-2"-5936,12-4 237,4-3 0,15-9 190,4 1 0,-3-2 128,3-4 0,0-2-309,6-4 1,-1-6 109,1 1 1,-1 3-615,1-9 0,0 7 46,-1-7 1,-1-3-201,-4 3 1,-4-8 268,-8 2 1,0-4-25,1-2 1,-3 2 155,-4 4 0,-3-2 150,-8 8 0,0-1 453,0 7 0,0 1-256,0 4 1,0 4 279,0 8 0,-6 0-61,1-1 0,-3 3 356,2 3-391,4-3 0,-11 11 322,7-7-271,-7 7 0,3-2 31,-7 12 0,5 0 61,1 11 0,1-2-115,-2 14 1,-3 0 128,4 6 1,-5 7-116,-1 4 0,5 2-71,1-2 1,1 10 3,-1-4 1,-3 9 1,8-3 1,-5 3-41,5-9 1,-2 10-159,3-10 1,1 1-265,-8-7 240,9 4-3,-13-13 1,12 5-121,-7-7 0,5-1-30,-6 1 1,7-8 137,-7-4 1,6-4-89,-5-2-38,7-7 98,-4-2 45,1-8 1,5-14-139,-4-3 0,4-4 80,2 4 0,0-7 201,0 1 0,0-5-164,0 5 0,8-6-47,3 6 0,-1-8 42,1 2 4,9 4 32,-1-8 0,8 8 49,-4-3 1,-2-3 8,8 8 0,-2 0 227,1 5 1,-1 3-94,-4 4 0,-3-3 128,3 8 1,-4 1-14,-2 5 0,1 0-117,-1 0 1,-6 0-48,1 0 0,-8 2-137,1 3 0,3 5-69,-2 7 0,0 0-382,-6 1 0,0-1-127,0 0 0,-8-5 227,-4-1 1,3 1 20,-3 5 0,-5-1-104,-6-5 493,0 5-218,6-15 1,-1 7 75,1-8 359,0 0 1,-1 0 256,1 0 65,8 0 0,-1 0 1020,4 0-685,4 0 144,-5 0-513,7 0 1,1 0-107,5 0 0,2 8 35,3 3 0,5 5 230,-5 1 0,5 0-214,1 1 1,0-7 11,1 1 0,-1-1-556,0 6 0,2-1 149,4-5-1210,-3 5 1,5-9 222,-8 5 1,0-2-380,1-5 0,-7-3 226,1 4 1058,-9-4 0,13-2 0,-7 0 0</inkml:trace>
  <inkml:trace contextRef="#ctx0" brushRef="#br0" timeOffset="7338">6076 934 8013,'9'-17'0,"1"7"1312,-4 4 1,-2 4-520,7 2 1,1 0 164,5 0-571,-7 0 0,-3 8 135,-7 3 0,0 13 524,0 4-664,-7 5 0,-3 4-340,-7 3 0,-6 4-363,-1 8 1,1 0-1485,6 0 0,-6 5 1805,0 1 0,-8 7 0,4-3 0</inkml:trace>
  <inkml:trace contextRef="#ctx0" brushRef="#br0" timeOffset="7459">5834 2144 7846,'-25'0'0,"2"8"4085,0 4 1,7 9-611,16 2-6343,0-8 1539,8 0 1329,1-5 0,9 0 0,-1-3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6:24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35 744 8263,'-12'-2'700,"1"-3"-683,7 3 1115,-4-6-578,8 8-233,0 0-103,8 0 1,0-8 312,3-3 1,-1 1-363,-4-1 1,1 5-48,5-6 0,3 1-356,-3-7 0,1 1 166,-1 0 1,3-6-192,-3 0 0,3-8 13,2 2 0,-5-9 39,-1-3 1,1-1-68,5 2 1,-5 1 56,-1-7 0,-7 10 266,2 1 0,2 1-110,-3 5 0,1 4 106,-6 2 0,2 3-99,4 3 212,-4 8-67,5-7-55,-7 14 63,0-5-25,0 7-36,0 0 298,0 7-313,0 3 0,0 9 29,0 4 1,0-2 61,0 8 1,0 0 5,0 6 0,-5 7-6,-1 4 1,-6 12 123,7 5 0,-9 12-125,3 6 0,-5 9-349,-1 2 0,0 6 195,-1-6 0,-1 1 137,-4-7 0,10-9-154,-5-8 0,11-9 72,-5-14 1,8-4-36,-2-7 0,5-7 37,1 1 1,-6-13 50,0 1 33,0-11 640,6 1-1031,0-7 0,0-7-12,0-5 0,0-3-89,0-2 1,0-7-185,0 1 1,0-2-402,0 2 1,0 4 976,0-4 0,-7-4 0,-3 0 0</inkml:trace>
  <inkml:trace contextRef="#ctx0" brushRef="#br0" timeOffset="278">381 519 8200,'27'-25'1282,"-2"6"-823,-8-4 1,2 10-374,4 1 1,-2 8 153,8-1 1,-6 3 217,6 2 0,-6 5-35,6 1 0,-8 8 188,2-3 1,-4 3-497,-1-3 1,-3 4 11,-3-3 1,-5 5-191,-7 6 0,0-1 105,0 6 0,-9-1-889,-9 2 0,-7 4 88,-9-4 0,-7-4-56,1-2 0,-6-4 374,6-2 1,-8-7 6,1-5 1,5-3 495,2-2 1,3-5-134,3-1 0,7-8-1,4 3 0,11-5-113,7-1 0,6 6-544,11-1 729,7 8 0,23-19 0,3 4 0</inkml:trace>
  <inkml:trace contextRef="#ctx0" brushRef="#br0" timeOffset="616">1418 346 8067,'-17'-7'589,"6"5"-14,-1-4-420,1 4-27,-7 2 1,1 2 70,0 4 0,1 3 163,5 9 0,-5 7 156,5 4 1,-5 3-104,-1 3 1,8 1 108,3 5 0,-2-5-129,2 5 0,1 1-148,5-2 1,0 0-187,0-5 1,5 0-238,1-1 0,8-1-256,-3-4 0,-1 1 39,1-6 0,1-7-551,5-6 1,2-5 246,4 6 0,-3-9-334,3 3 0,-4-6 1031,-2-6 0,8-11 0,2-10 0</inkml:trace>
  <inkml:trace contextRef="#ctx0" brushRef="#br0" timeOffset="1178">1816 519 8067,'6'-11'203,"0"-1"97,7 8-77,-3-3 0,1 7 428,1 0 0,-8 2-169,1 3 0,-3-1-142,-2 8 0,0-1 7,0 7 1,0 5-95,0 0 0,0 0-469,0-6 1,0 6-203,0 0 87,0 0 1,0-5 133,0-1 1,2-7-422,4-5 409,-4-3 1,8-2-42,-5 0 1,-1-2 111,8-3 0,-7 1-118,7-8 127,-1 1 0,5-7 43,-5 1 0,3 5-73,-8 1 107,7 7 0,-3-9-13,7 7 381,-7 0-159,5-2 825,-5 7-431,7-7 103,0 8 1,-5 0-208,-1 0 0,-5 0 334,5 0-607,-7 0 1,6 0 239,-4 0-673,-4 0 0,7 6 203,-3-1-752,-4 1 249,6-6-81,-8 8 437,0-6 1,1 5-79,5-7 63,-4 0 122,14-7 1,-9 3 98,5-8-170,3 9 568,-5-5 0,7 10-6,0 4 1,-7-3 144,-4 9 1,-2-6 284,1 5-174,-3 1 0,6 5-210,-8 0 1,0-5 124,0-1-884,0-7 407,0 12-2588,0-14 21,0 13-486,0-13 2964,0 5 0,0-7 0,0 0 0</inkml:trace>
  <inkml:trace contextRef="#ctx0" brushRef="#br0" timeOffset="2510">1885 606 8265,'0'-17'950,"0"5"-597,0 1 0,0 5 398,0-6-225,8 8 263,-6-11-263,6 13-166,-1-6-128,-5 8 1,6 2-1,-8 4 0,0 4 45,0 7 0,0 0-18,0 1 0,0 5-48,0 0 1,-6 5 5,0-4 1,-1 4-106,1-5 1,2 2-35,-7-2 0,7-3-164,-2 3 0,4-4 95,2-2-301,-8 1 152,6-1-118,-5-8 95,7-1 166,0-8-131,0 0-83,7-8 0,-3 1 39,8-5 1,-3-5-246,3 0 0,3-1-84,-3-5 0,3-2 135,2 2 1,1-6 55,-1 6 0,2-2 66,4 2 1,-3 4 114,3-4 0,-6 10-90,-6 1 372,5 1 1,-9-1 34,5 1 179,3 7 1,-11-4 470,8 8-334,-8 0 110,11 0-452,-13 8 1,11 1 1,-7 9 1,0-1-54,-6 0 0,0 6-15,0 0 1,0 0-20,0-5 1,0-1-208,0 0 120,0 8 0,0-6 84,0 4 1,0-9-40,0-3 0,0-5 78,0 6-146,0-8 283,0 3 3,0-7 36,0 0-403,0-7 247,0 5-135,0-14 113,0 7-350,0-9 1,2 1-67,4 0 1,-3-1-65,9 1 1,-2 0 108,1 0 0,4-1 0,-3 1 0,3 2 277,3 3 1,-1-3-126,0 3 1,-5 3 120,-1-3 0,-5 8-79,6-2 1,-7 5 929,7 1-124,-8 0 146,11 0-552,-13 0 1,11 1 32,-7 5 1,0-2 730,-6 8-627,0-1 0,0 6 13,0 1 1,0-1-166,0 0 1,0 3 128,0 3 0,2-4-17,4 4-403,-4-4 0,11-2-158,-7 1-314,7-1 1,-3-2-303,7-3 0,0 1 384,1-7 0,-1 0-1637,0-6 0,3 6 917,3-1 0,-2 1 1082,8-6 0,-1 0 0,7 0 0</inkml:trace>
  <inkml:trace contextRef="#ctx0" brushRef="#br0" timeOffset="2670">3113 986 8106,'0'-17'3175,"0"7"-1469,0 3-373,0 7-974,0 0 0,-8 7-560,-3 5 201,-4 3 0,-10 10 0,-2 2 0</inkml:trace>
  <inkml:trace contextRef="#ctx0" brushRef="#br0" timeOffset="3550">3839 606 8119,'-17'-16'2353,"0"5"-1694,7 3-761,3 1 0,7-3-423,0-7 0,5-1 472,1 1 1,6 0-24,-7 0 0,9-1-196,-3 1 1,5-6 120,1 0 1,-5-6-339,-1 6 0,-7-6 167,2 6 0,-4-6 168,-2 6 1,0-6-9,0 6 1,-2-2 181,-4 2 0,2 10 348,-7-4 1,5 5-106,-6 0 199,8 5 1,-5 7 138,3 0-225,4 0 0,-11 7-67,7 5 1,-2 3 77,2 3 0,5 1-129,-5 4 1,-2 4-3,2 7 0,1 1 139,5 0 0,-6 7-126,0 4 1,-6 4 78,7 2 1,-7 0-120,6 0 1,-5-2-202,5-4 1,-5 4-47,5-4 0,0-4-238,6-2 1,0-5 121,0-6 1,0 1-71,0-6 1,0-1-609,0-6 293,0-8 163,0 7 189,0-14 1,0-2 284,0-12 1,0-5-46,0-6 1,0 2-104,0-8 0,2-6-148,4-5 1,3-6-265,9 6 0,-1-1-7,0 7 1,6 1 127,0 4 1,6 4 237,-6 8 0,2 1-168,-2 5 1,-4 3 602,5 8 0,-5 0-121,-2 0 0,0 0 57,1 0 0,-7 8-3,1 3 1,-8 5 216,1 1 0,-3-3-433,-2 3 1,-2-4 115,-3 10 0,-5-3-680,-7-3 1,-6 0 271,0 0 1,-6 1-412,6-1 0,-6-7 222,6-5 0,0-3 9,5-2 0,1 0 209,0 0 1,7-2 371,4-3 0,-1 1 537,1-8 1,2 3-410,10-3 1,4 4 886,7 8 1,-4 0-476,5 0 1,-5 0 397,10 0 0,2 8-405,-2 4 0,6 3-91,-6 2 0,2 1-262,-2-1 1,2 0 44,4 1 0,2-1-1243,-8 0 1,5 0 586,-4 1 0,0-1-1930,0 0 1,-5-5 2182,4-1 0,4 1 0,0 5 0</inkml:trace>
  <inkml:trace contextRef="#ctx0" brushRef="#br0" timeOffset="3808">4721 381 8102,'0'-17'0,"0"-1"0,2 9 1537,4 3-1113,4 4 1,7 2 250,0 0 0,6 8 737,0 3 0,0 12 286,-5 6 0,-1 4-869,0 2 1,-7 7 76,-4 4 1,-4 4-361,-2 2 0,0 2-687,0 3 0,-16 5-666,-7 7 0,-15 2-1267,-8 4 1,-6 4 2073,23-36 0,0 0 0,-32 36 0,26-41 0,0 1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6:18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364 242 8149,'0'-9'-768,"0"-7"290,0 15 442,0-7 109,0 0 407,0 6-89,0-13-232,0 13 1,2-8 276,3 5-325,-3 3 0,6-8 11,-8 4 140,0 4-413,0-5 121,0 7 198,0 0-90,0 7 1,-2-5 119,-4 4-149,4 4 1,-7-3 125,3 5-34,4 3-179,-13-5 1,11 7 86,-8 0 0,8-5-15,-1-1 1,-3 1 3,2 5 1,-5-5 0,5-1 1,-2 1-70,2 5 1,3 0 59,-9 1 1,8 1-40,-1 4 1,-3-4 34,2 4 1,-5 2-38,5-2 0,-6 2 35,6-2 1,-1-3-8,1 3 0,4 2 64,-4-2 0,-1 2 15,1-2 1,-2-2 2,2 8 1,5-6-53,-5 6 0,-2-1-63,2 7 0,-1 0 63,1-1 1,4 1-83,-4-1 0,-2 7 93,3-1 1,-7 2-11,6-1 1,-5-5 45,5 4 0,-5-1 169,5 1 1,-6-3 20,7 3 0,-1 4-53,6 2 1,-6-1 52,0 1 1,0-2-69,6 2 1,0 4 12,0-4 1,0-2-37,0 2 1,0-1-14,0 1 0,0 4 18,0-4 0,2-4-11,4-2 0,-2-1-146,8 1 1,-7-5 122,7-1 0,-6 1-115,5-6 1,-1-4 95,1-2 1,5 2-45,-5-2 0,-1-2-34,1-9 1,-5 3-202,6-4 5,-9-3-481,13 7-1019,-14-13 1189,5 6 0,-7-12-1139,0-7 0,0-5 1579,0-18 0,-7-12 0,-3-16 0</inkml:trace>
  <inkml:trace contextRef="#ctx0" brushRef="#br0" timeOffset="1881">1125 104 7202,'1'-11'-302,"5"-1"383,-4 8 250,14-11 0,-13 11 260,9-8-218,-8 9-254,11-5 0,-13 6 118,4-4 104,-4 4-46,-2-5 20,0 7 132,0 0-273,7 0-71,-5 7 0,6-3 178,-8 8-147,0-1 1,0 6 70,0 1 0,0-1-103,0 0 0,0 3 80,0 3 0,-6-2-25,0 8 0,-1-6-24,1 5 1,4 1-2,-4 6 0,-1-6 19,1 0 0,-2-3-27,2 3 1,5 2-7,-5-8 0,-2 0-11,2-6 1,1 1 17,5-1 1,-2 0-105,-4 1 0,4-7 237,-4 1-338,4-9 0,2 7 2,0-4 93,0-4 87,0 5-68,0-14 0,0-3-297,0-7 1,6 0 89,0-1 1,5 1-189,-5 0 0,6-1 118,-7 1 0,9-2-99,-3-4 0,-1 4 84,1-4 1,-1 3 44,2 3 0,3 0 41,-3-1 1,1 1 6,-2 0 0,5 0 123,-5-1 1,5 1-52,1 0 0,0-1 170,1 1 1,-7 0-64,1 0 1,-1-1 79,7 1 1,-1 2-8,0 3 1,0-3 59,1 3 1,-7 3-50,1-3 1,-6 8 104,5-2 0,-1 3 273,1-3-76,5 4-90,-7-6-188,1 8 1,3 2 175,-7 4-133,0 3 1,-6 9-6,0-1 1,0 0-70,0 1 1,0-1 0,0 0 0,0 1-109,0-1 79,0 0 1,-6 0-66,0 1 0,0-7 94,6 1 1,0-6-249,0 5 197,0-7 100,0 4-56,0-1 18,0-5 161,0 6-209,0-8 1,0-2-285,0-4 222,0 4-328,0-13 57,0 5 229,8-7 1,-4 0-211,8-1 124,-9 9 1,7-5 88,-4 9-27,-4-9 0,7 6-144,-3-3 0,-4 1 102,4 5 0,-2 3-81,1-4 95,-3-4 0,8 3-7,-4-5 0,-4 2 54,3 5 1,3 1 4,-2-8 1,5 7 107,-5-7 1,6 6-203,-7-5 358,9 7-188,-5-11 1,3 13 472,-1-4-1,-7 4-376,4 2 1,-6 0 150,4 0 233,-4 0-305,5 0 47,-7 0-123,0 0 104,8 0-287,-6-8 63,13 6 1,-11-5 19,8 7 0,-7-2 22,7-4 1,-6 4 57,5-4 168,-7 4-156,11 2 100,-13 0-91,14 0-222,-14 0 137,5 0 0,-7 2 5,0 4-77,0-4-290,0 13 164,0-13 143,0 14 0,0-13 17,0 9-25,0-8 1,0 5 141,0-3 0,0-2-84,0 8 1,6-7 12,0 7 1,0-6 56,-6 5 0,0 1 131,0 5 0,0-6 64,0 1 0,0 0-139,0 5 0,0 6 189,0 0 1,0 2-128,0-2 0,-6-2 53,0 8 1,-2-6-23,3 6 0,3-8-63,-4 2 1,4-4-85,2-1 0,0-1-201,0 0-563,0 0 1,8-1 386,3-5 1,12 3-1387,6-8 1,6-1 98,5-5 1556,12 0 0,9-7 0,9-3 0</inkml:trace>
  <inkml:trace contextRef="#ctx0" brushRef="#br0" timeOffset="3131">1332 2231 9079,'6'-11'689,"0"-1"0,1 8-364,-1-2 0,-2-3 174,7-3 0,-5 3-105,6-3-224,-1 1 1,5-1-38,-5 1 1,10-1-213,-3-5 1,3-2-377,-4-4 0,0 3 356,1-3 1,-1 4-228,0 2 1,-1-6-3,-5 0 1,3-2-148,-9 2 0,1 3 174,-6-3 1,0-2 125,0 2 1,0 0 60,0 6 1,-2 2 191,-4 3 0,3-3 98,-9 3-232,8 4 272,-11-7 1,7 11 116,-3-7-140,3 7 1,2-6-57,0 4 0,-1 5 57,1-5-118,4 4 0,-8 2-4,5 0 1,3 2-63,-4 4 0,2 3 55,-2 8 0,2 1-73,-7-1 0,5 2 53,-5 4 0,5 4 193,-6 8 1,7 1-44,-7 5 1,2-5 77,-1 5 1,-3 1-104,9-2 1,-9 6-27,3-5 1,1 5-69,-1-6 1,5 0 95,-6-5 1,8-2-229,-1-5 0,-3 3-17,2-8 1,0 2-41,6-2 1,-1-9 129,-5 3-206,4-3 219,-6 3-15,8-8 127,0-1 1,-2-8-76,-4 0 1,5-8-290,-5-3 1,4-4 89,2-3 0,0-5-197,0 0 0,0-8 7,0 3 0,6 1 13,-1-2 0,9 6 20,-3-6 1,5 6 119,1-6 1,6 8 63,0-2 1,2 2-107,-2-2 0,-2 9 286,8-3 1,-2 3-29,2-3 0,2 2 56,-8 3 0,6-1-57,-6 7 1,0 0 231,-6 6-267,0 0 0,-1 2 50,-5 4-35,4 4 1,-13 7-12,4 0-54,-4 0 0,-2 1 40,0-1 0,-8 0-53,-3 1 0,-4-1-3,-3 0-11,1 1 49,-8-1 0,6-2-1,-4-3 0,3-3 117,3-3 0,6-4-41,-1 4 369,8-4-209,-11-2 402,13 0-30,-6 0 53,8 0-99,0 0-325,0 7 1,0-3 383,0 8 0,6-6-163,0 5 0,7-1 817,-1 1-827,3 5 1,2-9-86,1 5 1,-1 1-388,0-7 0,1 6-323,-1-7 1,2 1 87,4-6 1,-4 6-283,4 0 1,2 1-3245,-2-1 3803,1-4 0,-7 13 0,0-5 0</inkml:trace>
  <inkml:trace contextRef="#ctx0" brushRef="#br0" timeOffset="4165">2715 121 8342,'0'10'-190,"0"5"0,0-11 531,0 8-216,0-8 1,0 5 21,0-3 0,2-2 1,4 7 1,-4-5 134,4 6-195,3-1 0,-5 8 102,8 4 1,-6-3-111,5 3 0,-7 4 65,2 1 0,3 3-168,3-2 1,-4 4 74,-3-5 0,3 5 94,-2 2 0,5 5-44,-5 0 0,6 3-8,-7-3 0,3 4 64,-2 8 1,-4 0 7,4 0 1,-5 5-5,-1 1 1,2 7-43,4-1 1,-4-3-50,4 3 1,-4-7 99,-2 7-228,0-1 1,-8 12 156,-3 0 1,-5 2-320,-1-2 142,0 4 1,-7-2 30,1-8 1,0-2-99,6-9 1,0-3 373,-1-9 1,1-1-66,0-5 0,0-4 133,-1 5 0,1-10-75,0-3 1,-1-1 89,1 2 1,0 2 67,0-8 1,-1 0 188,1-6 1,5 1-274,1-1 1,5 0-193,-5 0 0,7-5-38,-2 0-46,-4-9-47,8 5 111,-5-8 1,7-4-231,0-7 1,0-1-214,0-11 1,2 4-207,3 2 1,3-1-121,4 1 1,1 0-435,-7-1 1,7 9-1625,-1 3 2742,3 4 0,3-6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3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10081,'11'0'684,"1"0"1,-6 0-66,5 0-474,1 0 1,-1 0 50,1 0 1,-7 0-838,7 0 498,-8 8 1,11-6-452,-3 4 1,3-3 593,2 3 0,1-4 0,-1 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6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7921,'0'-10'3307,"0"3"-2856,0 22 1,0-3-66,0 11 0,0-4-198,0-2 1,0 8-195,0 4 0,0-4-259,0-2 1,0 2 99,0-2 1,0 0-480,0-6 115,0 1-158,0-1-241,0-7 616,7-3 0,3-14-43,7-5 0,1-9-6,-1-2 1,6-8-2,0 2 0,0-3 290,-6-3 0,1 8 301,-1 4 72,0 4 231,1 2 1,-7 7 936,1 4-710,-9 12-475,5 4 1,-8 7 332,0 0 0,0 0-49,0 1 0,-6-1 559,1 0-843,-1 1 1,6-1-187,0 0 0,0-5-107,0-1-305,0-7 0,2 4-787,4-8 1,3 0 582,8 0 0,1-2-291,-1-4 0,0-4 101,1-7 1,5 0-14,0 0 0,0 1 541,-6 5 0,-5 3 402,-1 8 1,-5 0 485,5 0 77,-7 0 1,4 8 1002,-8 3 0,0 5-815,0 1 1,0 0 10,0 0 1,0 1-200,0-1 0,0 0 123,0 1 1,0-7-280,0 1-1056,0-1 1,2 1-1273,4-1-1461,3-7 3160,16 4 0,-6-1 0,6 3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6:40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7627 8086,'-25'-60'0,"12"7"-19,-4-5 1,9 12-6,-4 5 1,9 3 82,-3-2 0,4 1-116,2-7 0,8 6-95,3-6 0,12 0 113,6-6 1,4-8-30,1-3 1,3-5-50,3-1 1,-3 0 109,3 0 0,4-2-255,2-4 1,4 4 249,2-4 1,0 2 31,0-2 1,5 4 21,1-4 0,7 2-28,-1-2 0,1 4-4,-1-4 0,-30 38 0,1 1-21,-1-2 0,1 1 0,0 1 1,1 1 15,4-2 0,1-1 1,-2-1-1,0 1-7,2 1 1,-1-1-1,2-2 1,1-1-2,-3 4 1,0-1 0,2 1 0,1 0-2,0 2 0,0 0 0,-1 1 1,-1-1 0,2 1 0,1-1 1,-3 0-1,2 1-180,6-1 0,0 1 0,-4 0 0,0 0 213,2 3 1,-1-1 0,-2-1-1,0 1-29,-1 3 1,0 0 0,1-1 0,1 0 13,1 1 0,0 1 0,-2 2 1,0 0-10,3 0 1,-1 0 0,-2 1-1,0 0-173,43-15 0,-40 17 1,2 0 165,-4 2 1,2 1 0,5 0-1,0 0 2,40-15 1,-45 18-1,0 0-11,2-1 0,0 1 1,0 0-1,0 0-3,3-1 0,0 1 1,-1 0-1,0 1-13,-2 2 0,0 0 0,0 0 0,0 1 21,0 1 1,0 1 0,47-9 4,-45 9 0,1-1 0,46-7-14,-5 2 1,-9 0 16,8-1 1,-7 7 12,7-1 0,-3 8 4,-3-1 0,-5 3-17,-1 2 1,1 0 6,6 0 1,-9 2-18,-3 3 0,4 5 11,2 7 0,-2 1-4,1-1 0,-1 6 4,2 0 0,-2 0-18,-5-6 1,-1 6-6,8 0 1,-8 8-5,2-2 0,-4-2 21,-2 2 1,1-1-2,-1 7 1,-2 0 33,-4-1 1,-3 1-35,-8-1 0,0 1 25,0 0 1,-1 5-26,1 0 1,0 8 3,0-2 0,-2-1-9,-4 1 0,-2 0 0,-3 6 0,-5 0 6,5 0 1,-5-1-4,-1 1 1,-3 0 1,-3 0 0,2 0-1,-8 0 1,2 5 6,-2 1 1,-4 7-8,4-1 1,-4 3 14,-1 2 0,-3 0-10,-3 1 1,3-1 0,-3 0 1,-5 0-28,-1 0 1,-4 6-3,-2 0 1,0 2-47,0-2 1,0-2 61,0 8 0,-10-3-38,-7 3 1,-2 6 24,-10-1 1,0 1-73,-5 5 1,-7-4 53,1-1 1,-8-1-4,2 1 1,-4-1 43,24-43 0,0 0 1,-3 0-1,0-1 3,-28 39 0,24-40 0,0 0 21,-30 34 0,30-34 0,-1-1-32,-1-2 1,0-1 0,0 1 0,-1 1 28,-1-1 1,-1-1 0,0-2-1,0 1-8,-2 1 0,-1 1 0,-5-2 0,0-1 4,0 0 1,-1-1-1,1 1 1,-2-1-14,-1 1 0,0-1 0,1 0 1,0 0 0,0-2 1,-2-1 0,-1 0 0,-2-2 14,2-3 1,-1-1 0,-1 1 0,0-2 0,-4 0 0,-1-1 1,1 1-1,0 0 31,0-4 0,-1 0 0,-4 0 0,-1 0-100,3-2 1,-1-1-1,-4 0 1,-1 0 151,3 1 1,0-1 0,-1-3 0,1-1-49,2-1 1,1-1-1,-3-1 1,-1-1 35,1 0 1,-1-1 0,0 1 0,-1-2-44,2-1 0,0-1 0,5 2 1,0 0-47,1-4 0,-1 0 0,0-1 0,1-1 48,-1-3 1,0-1-1,3-1 1,-1-2 1,1-2 1,0-1 0,3 0-1,1-1-52,1-1 1,2-2-1,-46-13 84,7-9 1,3 0 62,3 1 1,4-7-49,8 1 1,-4-8-2,4 2 0,-1-2 61,19 2 0,-3-4 349,13 4 1,1 2-408,6-3 1,5 3 467,0-2-1,10-2-628,1 8 0,3 1 501,9 11 0,0-5-991,6 4 1,0 4 204,0 2 0,8 6-592,4 5 0,11-3 937,6 3 0,11-3 0,4-2 0</inkml:trace>
  <inkml:trace contextRef="#ctx0" brushRef="#br0" timeOffset="919">6901 4393 8279,'-35'-17'0,"8"5"-356,4 1 0,-2 7 199,2-2 1,0 2 233,6-1 0,0 3-71,-1-4 1,7 4 11,-1 2-27,8 0 0,-5 0 20,3 0-20,4-8 1,-6 4 20,8-7-6,8-1 0,2-5 15,7 0 1,0-6-3,1 0 0,1-6-7,4 6 0,-2-8 5,8 2 0,2-9-22,9-3 0,-4-7 16,5 2 0,1-6 45,-2-5 1,6 1 22,-5-7 0,7 5-114,-2-5 1,4 5 75,2-5 1,0 1 4,0-1 0,-1-5-25,1 5 0,0-10 0,0-2 1,0 0-353,0 6 0,5 0 369,1 0 0,0 1-91,-6 5 0,0-4 33,-1 3 1,-1 5-80,-4 1 1,3-2 74,-9 3 1,0-1-2,-5 6 1,-1 0-17,1 1 0,0-1-4,-1 0 1,-5 0 51,0 0 0,-2 0-25,2 0 0,3 0 134,-3 1 1,-2-1-36,2 0 0,-2 0-30,1 0 1,3 2-35,-8 4 1,8-2 7,-2 8 1,-2-7 89,2 7 1,-8-2-128,2 1 0,2 3 216,-2-8 1,0 7-197,-6-1 0,0 4 59,1 1 1,-1-5-3,0-1 1,1 1 11,-1 5 1,-2 7-44,-3-1 1,3 0 10,-3-6 1,3 7-31,2-1 0,1 2 4,-1-2 1,0-2-51,1 8 1,-1-8 62,0 3 0,0 1-94,1-2 0,-3 6 54,-3-6 0,3 8-6,-4-2 1,3 2 31,-3-2-6,5 3 1,-8-5 311,3 8-182,-3 0 180,-8 0-220,0-1-187,0 9 0,2 1-25,3 8-362,-3-8 257,14 6 0,-7-3-217,9 10 0,-3-1-92,-3 8 524,3-1 0,-6 7 0,9-1 0</inkml:trace>
  <inkml:trace contextRef="#ctx0" brushRef="#br0" timeOffset="1381">8699 692 8045,'-9'-17'107,"-7"0"820,14 0-692,-5 7-538,7-5 1,7 11-112,5-8 1,11 3 173,6-3 1,-2-3 63,1 3 1,3-3 80,10-3 0,-5-5 99,4 0 0,-3-5-26,-2 4 1,-1-4-54,1 5 1,-1-8 40,1 2 1,-1 2 119,1-2 1,-6 0-55,0-5 0,-6 5 5,6 0 0,-8 8 180,2-2 0,-4 4-121,-2 2 0,-1 5 206,-5 1-202,5 7 1,-7-4-23,8 8 0,-5 0-39,-1 0 0,-5 0-191,6 0 74,-1 0 0,1-6 153,-1 0-114,-7 1 37,4 5 148,-8 0 1,0 7 58,0 5 0,-2 5 213,-4 6 1,-3 6-246,-9 11 1,1-1-67,0 7 1,-6 6-179,0 5 1,0 9-410,5-3 0,3 6 178,3 6 1,-11 4-1,4 8 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6:58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7763 7996,'0'-17'0,"0"-1"-887,0 1 246,0 8 413,0 1 164,0 0 0,2 4 47,4-7 0,-4 5 276,3-5-93,5-1 0,-2-5-66,3-1 0,3 7 5,-9-1 1,7 7-78,-6-7 0,7 6 138,-1-5 0,3 1-114,2-1 0,1-5 7,-1 5 1,0-5-21,1-1 0,5 0-15,0-1 0,0-5 33,-6 0 1,6-2-8,0 2 1,2 4-29,-2-4 1,2-2 18,4 2 1,2 0-97,-8 6 0,6-1 52,-6 1 0,7 0-81,-1 0 0,-2 1 59,2 5 0,0-5-16,5 5 0,-5-5 24,0-1 1,0 6-5,5-1 0,1 2 49,0-1 0,-1 1-43,1 4 1,-1 3 35,1-9 1,0 6 2,-1-5 0,3 5 7,3-5 1,-4 1 37,5-2 0,1-3 7,-2 3 0,8-3 65,-1-2 1,-3 0-109,2-1 1,-2 7 67,2-1 1,4 6-41,-4-5 0,-2 7 37,3-2 0,-3-1-74,2 1 0,2 0 3,-8 6 0,8 0-31,-2 0 0,4 0-13,2 0 0,0 6 2,0 0 0,2-1 36,3-5 0,3 0-82,3 0 1,3 0 63,-9 0 1,7 2-32,-7 4 1,9-4 30,-3 4 0,-1-2 0,1 1 1,-7-3-10,1 4 0,-3 4 0,-2 1 0,-2-1-13,-4 1 1,2 1-2,-7 5 0,-1 0-16,-5 1 1,-1-1 25,1 0 0,-1 3 7,1 3 1,-1-2-1,1 8 1,-6-6-1,0 5 0,-8 1-50,2 6 0,-4-1-3,-2 1 1,1 5 40,-1 1 0,-5-1-2,-1-5 0,-5 5 9,5 0 0,-7 3-17,2-3 0,-6-2 33,-6 8 0,-3-1 0,-9 1 1,-5 4 4,0-4 0,-8-2 18,3 2 0,-11-2 8,-1 2 1,-2 3-9,1-9 1,-5 6-22,-12-6 0,3 6-195,-9-5 0,-1 1 204,-10-2 1,-4-3-5,-7 3 1,-1-3 50,1-3 0,5 1 7,0 0 1,1-7-27,-7 1 1,-1-8 5,-4 2 1,3-5-7,-3-7 1,8 3-6,-3-9 0,10 1-49,-9-6 1,3 0 52,-3 0 0,-1 0 83,1 0 0,-1-2-51,1-4 0,7 3 6,4-9 1,-4 1-52,-1-7 0,1-1 9,-2-4 0,8 2-58,-2-8 0,6 6 71,6-6 1,-5 6 169,5-6 0,1 6-177,-1-6 0,7 6 147,-1-5 0,5 6-3,6-1 1,-2 4 105,7 2 1,1 0-196,5-1 1,8 3 28,4 3 0,4-3 73,2 3 1,5-1-28,1 1-341,7-3 76,-4 6 0,16-7-471,4 5 1,11 1 26,5 4 1,7 4-168,5-3 0,5 3 240,6 2 1,11 0-449,7 0 729,0 0 0,16-8 0,-6-2 0</inkml:trace>
  <inkml:trace contextRef="#ctx0" brushRef="#br0" timeOffset="1651">3632 7677 7928,'17'0'134,"6"2"-671,0 3 0,8 3 364,-2 3 1,5-1 234,7-4 1,-1-4 62,12 4 1,4-5-102,13-1 1,-6 0-28,1 0 1,-1-1-27,6-5 1,0 2-74,1-8 0,5 1 76,-1-6 0,3-1 41,-2 1 1,-2-2 23,8-4 0,-14 4 93,2-5 1,-3-1 9,3 2 0,-2-7-68,-3 1 1,3 2 95,-4-2 1,-3-5-112,-3-7 0,3-1-55,-2 2 1,-1-5 31,-5-6 1,0-1-13,0 0 1,-6 0-38,0 0 1,-7-2-12,1-3 0,-4 1-77,-1-8 1,0 7 106,-1-7 1,-7 1-118,-4-6 1,-4 2 54,-1 3 0,-1-3 33,0 3 1,-7-5 26,-4-6 1,1 8 6,-1-8 0,0 4 39,-6-4 1,-2-6 132,-4 12 1,2-2 127,-7 8 0,-1-4-95,-5 3 0,0 3-144,-1-3 0,7 3 35,-1-3 0,3-3-99,-3 4 0,3-5 4,3-1 0,4 2-211,-4 4 1,4-5 123,2 5 0,6-4-61,0-2 1,1-1 73,-1 1 0,-2 0 23,8 0 0,-7 5-85,7 1 0,-3 2 87,3-3 1,-2-1-37,-5 7 1,-3-7 34,4 1 1,-4 3-12,-2-2 1,0 5 5,0-6 0,0 7-1,0-7 1,0 3 57,0-2 0,-2-5-58,-4 5 0,4-4 138,-3-3 1,3 1-115,2 0 1,0 6 132,0-1 0,-6 9-31,0-3 1,-2-4 119,3-1 0,3 3-72,-4 3 0,-2-3 3,3 3 0,-3-9-153,2 3 1,4 1 93,-4-1 0,5 1 17,1-1 0,-2-4-67,-4 3 0,2 3-100,-8-2 0,7 5 57,-7-6 1,3 7 6,-3-7 1,-3 9 16,3-3 0,-1 6-12,1 6 0,-3-2 15,3 8 1,-1-6 4,1 5 1,-3 1-11,3 5 0,3 3 203,-3 3 0,6-2-71,-5 8 0,7-6-54,-2 6 0,-1 0 6,1 6 1,-2-6-27,2 0 0,5 5 10,-5 7 1,2-1-60,-2-5 110,4 0-135,-5-1 102,7 1-270,-8 0 167,6 0 0,-6-1-10,8 1 0,0 5 38,0 1 1,0 5 6,0-5 196,0 7-186,0-12-12,0 14 34,0-13-66,0 5 0,0-1-6,0-1 1,0 7-32,0-7 44,0 8 1,0-5 16,0 3-16,0 4 3,0-6 0,0 6 12,0-3-9,0 3 1,-2-8 2,-3 4 32,3 4 1,-8-11 4,4 7 0,4-1 32,-3 1 0,3 2 82,2-8 79,-8 9-152,6-5-28,-6 8 53,8 0-482,0 0 318,0 8 0,0 3 241,0 12 1,0 4-120,0 8 0,0 5 102,0 0 0,0 8-138,0-2 0,0 2 23,0-1 1,0 3-67,0-4 0,0 2 13,0-2 1,0-4-120,0-7 1,0-3 16,0-3-136,0 4 1,0-14-287,0 4 183,0-11-2,0-5 95,0-7-113,-7 0 0,5-2 64,-4-3 1,4-7-194,2-11 0,0 2 49,0-8 0,2 0 161,4-5 1,-4-1 280,3 1 0,3 5 0,-2 0 0,0 6 0,-6-6 0,5 8 0,1-2 0,0 4 0,-6 1 0,2-5 0,4 0 0,-4-2 0,3 2 0,-3 4-82,-2-4 0,6-2 82,0 2 0,0-6 54,-6 6 1,0-6 171,0 6 0,0 0 52,0 6 0,0-1-139,0 1 0,0 0 142,0 0 1,1-1 180,5 1-266,-4 0 1,6-1-13,-8 1 1,2 7 209,4 5-217,-5-5 1,9 8-17,-4-4 0,-2 14 149,7 9 0,-5 8-83,5 10 1,1 5 68,5 1 1,2 7-207,5-2 0,-3-2-191,8 2 1,-1-7 17,7 1 0,1-4-226,5-1 1,3-6 74,8 0 1,13-2-369,4 1 275,12-3 1,-2 0 0,7 2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2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8414,'0'-9'2713,"0"1"-1689,0 8-669,8 0 0,-4 0 137,7 0 0,1 0 206,5 0 0,0 2-143,1 4 0,-1-5 34,0 5 1,1-4-172,-1-2 1,2 0-176,4 0 1,-4 0-155,4 0 1,-3 0 66,-3 0 1,-2-2-132,-3-4 0,3 3-24,-3-9 0,-3 6-220,3-5 1,-6 1-481,5-1 107,-7-5 0,4 7-896,-8-9 1032,0 1 1,-2 0 23,-4-1 1,-2 7-9,-3-1 0,-5 7 68,5-7 1,1 6 200,-1-5 1,-1 7 103,-5-2 0,5 2-55,1-1 1,5 3 238,-5-4 691,7 4-666,-12 2 0,13 0 277,-9 0-135,8 8 0,-3 1 47,7 9 0,0 1-28,0 4 1,0 4 92,0 7 1,0 9-62,0 3 0,1 11 140,5 7 0,-2 1-163,8-1 0,-7 1-64,7-7 1,-6-1-244,5-5 0,-7-6-124,2 0 1,1-13-331,-1 2 0,0-12 196,-6 0 1,0-4-711,0-2 609,0-7 0,0-1-742,0-3 536,0-4 0,-8 6 137,-3-8 0,-5-8 184,-1-3 0,0 1 61,0-2 1,-1 1 149,1-6 0,0-1-160,-1 1 1,7 0-54,-1-1 0,7 3 96,-7 3 1,8-3 142,-2 4 1,3 1-37,-3-2 1,4 7-129,-4-7 258,4 1 1,4-7-105,4 1 0,3-2 63,9-4 1,-1 2-80,0-8 1,6 0 96,0-6 0,8 1-57,-2-1 1,4 6 87,1 1 1,1-1 19,-1-6 0,1 8-122,0 4 1,-1 4 156,1 2 0,-8 5 18,-4 1 1,-4 7 124,-2-2 0,-5 4 42,-1 2-92,-7 8 0,4 1-118,-8 9 0,-2-1 6,-4 0 1,-2 1-113,-3-1 0,-4 0 111,3 0 0,-1 1-317,1-1 30,-3 0 1,11-1-367,-8-5 227,8-3 6,-3-8 0,14 0 188,5 0 1,3 0 33,3 0 0,-3-2 33,-3-4 0,3 4-60,-4-3 1,-1 3 237,2 2-116,-9 0 1,5 2 72,-8 3 1,0-1-65,0 8 1,-2 1 107,-4 10 1,-3-4-103,-8 4 1,-1-1 13,1 1 0,0-4 173,-1 4 0,7-4-111,-1-2 1,8-5-9,-1 0 1,3-7-76,2 7-160,0-8 0,2 3 146,3-7 1,5 0-100,7 0 0,3-7 53,3-5 0,-4-3-28,4-3 1,2-5-222,-2 0 0,0-5 56,-6 4 1,1-4-61,-1 5 0,-6-2-69,1 2 1,-8 1-83,2-6 1,-5-1 142,-1-6 1,0 6 68,0 1 0,-5 6 48,-1-1 1,0 4 83,6 2 0,-6 0 87,1-1 0,-1 1-66,6 0 201,0-1 192,0 1 185,0 0 2,0-1 243,0 9-261,0 1 147,0 8-164,0 0-289,0 16 0,2-5-83,4 12 0,-3 10-154,9 1 0,-8 13 107,2-1 1,1 2-148,-1-2 0,0 4 72,-6-4 1,0-4-139,0-2 0,0-3-452,0-2 0,0-9 275,0-2 0,6-5-489,-1-2 67,1-7 108,-6 5 343,0-13 1,2-2 16,4-12 0,-4-11-22,3-5 1,3-7 5,-2-5 1,0-3 292,-6-3 0,5-11 0,1-1 0,2-7 0,-2-5 0,-4 3 0,3 4 0,3 3 0,-2 8 0,1 8 0,-1 4 0,-4 3 0,4 3 0,2 7-114,-3 4 114,1-4-17,-6 8 1,2-1 276,4 9 0,-4-1-70,4-5 1,-5 6 948,-1-1-224,0 8 106,0-4-267,0 8-149,0 0-20,8 0-264,-6 0 0,8 0 153,-5 0-245,-3 0 0,12 2-174,-8 4 1,1 4-81,-1 7 0,-2 0-109,7 1 1,-5 1 187,6 4 1,-3 0-80,3 12 1,3-3 14,-3 14 1,1 8-98,-1 10 0,3 5 69,-3 6 0,-3 5-270,3 13 0,-3-3 304,3 8 0,-3 0-108,-5-47 1,-2 2 0,-1 1 0,0 1-172,2 0 1,0 0 0,-2-4-1,0 0 86,-1 41 0,0-13 91,0-10 1,6-8-238,-1-9 1,1-2-308,-6-4 0,2-9 305,4-9 1,-4-6-157,3 1-35,-3-12 614,6 5 0,-6-22-314,4 0 1,-4-9 122,-2-8 1,0-12 112,0-11 0,-6-10 0,0-1 0,-7-15 0,1 3 0,3-4 137,-3 4 1,6 2-141,-5 3 1,7 1 158,-2 11 1,4-4-127,2 10 0,0 2-60,0-2 1,2 2-5,4-2 0,-4-2-150,4 7 1,-3-5 183,3 6 0,-4-1 0,4 7 0,2 5 161,-3 0 1,1 8 164,-6-2 0,6 10 193,0 1 1,1 8-195,-1-2 1,-2 3 619,7-3 112,1 4-387,5-6 0,-5 8-237,-1 0 1,-5 0-58,6 0 0,-7 0-507,7 0 1,-6 2 191,5 4 1,-5-4-520,6 4 0,-7-4-124,7-2 230,-8 7 1,3 3 5,-7 7 1,0 0-188,0 1 1,-5-1 379,-1 0 0,-8 6-318,3 0 930,3 0 1,-1-5-36,3-1 342,4-7-518,-6 5 1,10-13 5,4 4 1,-2-4 253,7-2-153,-7 0-63,11 0-74,-5 0 14,0 7 0,-1 1 120,-3 4 438,-4 3-493,6-5 1,-10 7-32,-4 0 1,4-5 147,-4-1-214,4-7 1,0 9 73,-3-7-456,3 0-1400,-6-6 990,8 0 0,2-2-134,4-4 0,3-3 143,9-9 583,7-7 0,2-9 0,7-10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27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7969,'8'-17'1192,"-6"0"1,13 5-922,-3 1 1,3 7 0,2-4-3,1 0 1,-1 6-386,0-3 1,0-3-154,1 2-54,-1 0 302,0 6 0,-5 2-62,-1 4 1,-7 4-122,2 7 1,-4 2 44,-2 4 0,0 2-3,0 4 1,0 2 152,0-8 1,0 8 152,0-2 0,8-3-91,3 3 1,-1-8 129,1 2 1,-5 2-62,6-2 0,-7 1 130,7-7 1,-8 0 43,1 0 0,-3 6-125,-2 1 0,0-1-89,0-6 1,-2 0 17,-3 0 0,-7 1-115,-11-1 0,4 0 75,-4 1 1,4-3-6,1-3 0,1-5 32,0-7 1,5 0-8,1 0 0,1-7-112,-1-5 1,3-3 95,8-3 1,0 1-192,0 0 0,0-1-113,0 1 0,8 2-167,3 3 1,4 5 161,3 7 0,-7 0-300,1 0 482,7 0 1,0 5 110,4 1 0,-3 8 188,-3-3 0,-2-1-22,-3 1-86,3 1 0,-7-1-91,3 1 0,-1-8-55,-4 1 0,-2-3 25,7-2 1,-5 0-113,5 0 1,-5-7-18,6-5 0,-1-5-211,6-6 0,1 4-389,-1-5 0,0 0 302,1 0 1,1 7-21,4 6 1,-4 1 102,4-1 1,-4 3 222,-1 8 0,-1 2 113,0 4 1,-5 1 262,-1 5 0,-1 3 49,1-3 0,3 3 1133,-8 2-932,-1 1 1,-5-1 199,0 0-158,0-7 30,0-3-1008,0-7 0,0-7-117,0-5 1,0-9-414,0-2 1,0-8 456,0 2 0,0 3 61,0-3 1,0-6 435,0-5 0,0-8 0,0 2 0,0-4 0,0-2 0,0 8 8,0 3 1,0 5-2,0 1 1,0 3 107,0 3 1,0 4 117,0 7 0,6 7 28,0-1 0,2 3 79,-3-3 1,-3 3 399,4 3-324,-4 4 664,-2-6-244,0 8 1164,0 0-1699,8 0 40,-6 0-338,5 0 0,-5 0-99,4 0-69,-4 0 157,6 0 1,-6 0 13,3 0 34,-3 0-29,6 8 1,-6-6 50,4 4-9,-4 3-60,5 1 0,-1 7-2,0 0 0,1 3-6,-1 3 1,-2 0-26,8 11 1,-7 5-151,7 13 0,-3 13 136,3 4 0,1 12-335,-7 0 0,6 9-96,-7 2 0,1 6-148,-6-6 1,2 6-584,4-5 0,-4-7 98,4-5 1118,-4-8 0,-8-2 0,0-8 0,2-1 0,2-7 0,2-5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2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8026,'11'-10'0,"1"4"671,-8 4 0,5 2-105,-3 0 0,-4 10 409,4 7-670,-4 8 0,-2 8 264,0-4 1,0 7-299,0-7 1,0 8-352,0-9 1,0 3 125,0-2 0,0 2-148,0-8 0,0 0-98,0-6 1,0-5-1221,0-1 348,0-7 677,0 4 0,0-16 374,0-4 0,0-9-78,0-2 1,0-9 83,0-3 0,5 0-36,1-5 0,13 4 151,-1 1 0,5 6-78,0 0 0,2 10-207,4 2 0,3 1 140,-3 11 1,4-1-33,1 6 1,1 2 202,-1 4 38,1-5-121,0 15 0,-9-7 148,-2 9 0,-5-3-135,-2-3 1,-2 3-9,-3-3 0,1 3-8,-7 2 0,0 1-25,-6-1 1,-2 0-15,-4 0 0,-3-5 38,-9-1 1,1 1 191,0 5 0,-1-5-41,1-1 0,0-7 109,0 2 0,-1-4-77,1-2 0,5 0 460,1 0-273,7 0-437,-4-8 1,8-1-547,0-9 490,0 1 0,6-2-231,0-4 1,5 4 76,-5-5 0,6 5-74,-6 2 1,5 0-448,-5-1-251,0 1-133,-6 0 490,0-1 1,-8 9 652,-4 3 0,-11 4 0,-4 2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29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8026,'0'-17'-644,"0"0"0,0-1 1035,0 1 0,2-2 410,4-4-391,3 4 0,3-6 354,-1 7 205,-7 9-535,4 1 220,-8 8-323,8 0 0,-6 10 155,3 7 1,-3 10 136,-2 13 1,0 4-102,0 8 1,0-2-115,0-4 0,6 2-1026,0-7 0,1 5 192,-1-6 1,-2-7-91,8-10 0,-7-6-106,7-5 0,-1-5-646,7-7 1,-1-4 432,0-7 0,3-10 163,3-20 1,-2-3 295,8-8 1,-6-7 375,5-5 0,-6 3 0,1-2 0,-4-1 0,-2-5 0,0 7 0,1 5 0,-1 11-20,0 5 0,1 7-59,-1 5 0,0 4 315,0 8 1,-5 7 322,0 4 0,-7 4 389,7 2 1,-8 2-385,1 4 1,-3 4 38,-2 7 1,0 0-44,0 1 0,0 5-35,0 0 0,0 0-211,0-6 0,0 6-43,0 0 1,2-6-113,4-5 0,2-1-142,3 7 1,5-9-228,-5-3 1,4 2 217,3-2 1,1-1-599,4-5 349,-4 0-245,6 0 1,-13 0-1402,-1 0 219,1 0-709,-3 0 1864,-1 0 1,-8 8 512,0 4 0,-8 9 0,-3 2 0,-4 6 0,-3-6 0,7 5 0,-1-4 0,6 4-33,-5-5 1,7 6 7,-2-6 1,4 0 446,2-5 1,0 5 487,0 0 0,0 0-156,0-6 0,0-5-43,0-1 1,0 1-337,0 5 1,0-5 111,0-1-439,0 1 0,0 5-118,0 0-178,-7-7 0,-3 3-10,-7-7 1,-1 2-338,1-3 0,-2-3 250,-4 4 0,4-6-133,-4-6 0,3 3-184,3-9 325,0 0 1,1-5 339,5 0 0,3 5-131,8 1 132,0 7 0,2-4-2,4 8 1,4 0 170,7 0 0,0 8 81,0 3 1,8 5 230,4 1 1,2 0-61,-2 1 0,3-1-165,-3 0 0,4-1 98,2-5 1,-1 3-431,1-9 0,-1 7-697,1-6 0,-1 0 539,1-6 230,0 0 0,-1-8 0,1-2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29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7997,'12'10'0,"-1"-4"0,1-3 890,5 3 1,1 2-318,-1 3 0,-6 5 335,1-5 0,-1 3-333,7-3 1,-7 3-159,1-9 1,-6 7-436,5-6 0,-5 5-742,5-5 536,-7 0 1,10-4-478,-9 3 618,1-3 0,-6 14 83,0-5 0,-15 5 0,-4 1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7997,'-6'18'24,"0"-1"1,-5-6-25,5 1 0,0 0 1597,6 5-968,-8 0 0,7 0 468,-5 1-564,4-1 0,2 0 124,0 1 1,0-7-95,0 1-336,0-9-44,0 13 1,0-12-229,0 7 0,2-7 156,4 2-525,-5 3 1,15-7 98,-5 4 1,-1-4-221,1-2 0,1 0 165,5 0-221,8-8 342,-6 6 0,12-11 4,-8 7 0,6-1 63,-6 1 1,6 4 290,-6-4 1,6 2-53,-6-2 554,0 5 1,-6-7-157,1 8 1,-1 0-1,0 0 0,-5-6-268,-1 0 0,1-7-26,5 1 1,2 3-138,4-3 0,-2 1-377,8-7 1,-6 7-26,6-1 0,-2 9 174,2-3 1,2 4 107,-8 2 0,5 8-145,-4 3 1306,-1-3-750,-14 7 0,5 0 471,-9 9-114,1-1 1,-6-6 17,0 0 0,0-5 311,0-1 1,-7-5 262,-5 6-453,-3-9-1529,-10 5 0,5-10-315,-3-4 0,4-5-865,2-12 0,5 0 778,1-12 1,7-3 1119,-2-14 0,4-8 0,2-1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0 710 7940,'0'-10'3196,"0"3"-2763,0 7 1,8 0 140,4 0 1,5 0-167,6 0 1,4 0-7,7 0 1,1-8-594,0-4 0,-1-9 109,1-2 1,-8-6-26,-4 6 0,-4-2-69,-2 2 1,-5 4-367,-1-4 0,-7 4 154,2 1 0,-4 7-154,-2-1 0,-8 1 192,-3-6 1,-5 5 114,-1 1 0,0 5 301,-1-6 0,1 8-77,0-1 0,-1 3 86,1 2 0,6 9 64,-1 9 0,3 7 0,-3 9 0,-1 14-63,7 4 0,0 19-26,6 4 0,0 6 265,0-1 0,0 1-83,0-12 1,0 4-148,0-9 1,0-5-4,0-1 0,0-12-342,0-6 1,2-5-204,4-6 226,-4-4 0,5-14 133,-7 1 104,0-8 1,-2-4-150,-3-12 0,-5-5 31,-7-6 0,-1 0 325,1-12 1,0 4-35,0-9 1,5 4 2,0 1 0,9 2-82,-3 5 0,4 3-8,2 7 0,8 3-13,3 3 0,6-3-12,7 3 1,2 3-31,9-3 1,2-5 4,3-6 1,4-8-161,8 2 1,8-3 17,3-3 0,-2-7-95,3-4 0,-3-4-253,3-2 0,1 0-48,-7 0 1,-3 0 216,-8 0 1,-1 6 78,-12 0 0,-3 6 224,-14-6 1,-7 7-70,-4-1 1,-4 3 397,-2 3 0,-8 7-131,-4 4 1,-3 4 39,-2 1 1,-1 7 221,1-1 1,0 9-99,-1-3 0,1 4-93,0 2 1,0 0-94,-1 0 0,3 2-215,3 4 1,-3 3 108,4 8 0,-5 6-109,-1 1 0,7 1 19,4-2 0,5-2 45,1 8 1,0-6-50,0 5 0,1-8 2,5-3 0,4 0-14,7-5 1,6-5-5,0-1 0,2-2 19,-2 2 1,-3-4-84,3 3 0,-4-3-1,-2-2 1,-5-2 5,-1-3 1,-5 3-438,5-4 356,-7 4 1,4 10 20,-8 3 0,-2 7 160,-4 5 1,-3 5 157,-9 13 1,-1 3-83,-4 8 1,4 7 170,-4 5 1,4 7-51,1-2 1,7 4-133,-1-9 0,7-5-33,-7-1 1,8-6-24,-2-6 0,4-4-7,2-7 0,0-8-60,0-4 0,0-4-434,0-2 296,0-7 1,2 3 106,4-7 0,-2-2 41,8-10 1,-7-9-101,7-8 0,-1-10-119,7-2 0,-1 1 12,0-7 1,0-1-188,1 2 0,-1 7 191,0 10 0,6 4-49,0 2 0,2 7 282,-1 4 1,-3 12-123,7 5 0,-6 11 218,1 1 1,-6 7-86,-5-1 1,1 4 597,-7 1 1,-1 1-108,-5 0 0,0-3 79,0-3 1,-1 2-170,-5-8 0,-2 0 108,-3-6 0,-5-5-67,5-1 0,-5-7-126,-1 2 1,0-4 201,-1-2 1,1-2-120,0-4 1,0-9-77,-1-8 0,3-6-250,3 6 0,-1-8-186,7 2 0,0 2-279,6-1 0,0 6-559,0-1 1,10 10 318,7 1 1,2 3-456,10-3 0,0 3-642,6 3 1,-1 4 1716,1-4 0,-1-3 0,1-1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2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7902,'0'9'817,"0"7"180,0-5 1,0 12-10,0 6-265,0 4 0,0 7-297,0 0 1,0 1-334,0-7 1,0-5 68,0 0 0,0-8-84,0 2 1,0-4-230,0-1 0,0-7 184,0 1 0,0-7-1279,0 7 786,0-8 0,2 4 34,3-8 1,-3-2 228,4-4 1,2-4 265,-3-7 1,3-8-172,-2-4 0,2 2 4,3-2 0,5 8-40,-5-2 0,6 0 77,6 6 0,4-4-157,8 9 1,-1 3 74,1-3 0,0 8-272,-1-2 357,-7 5 1,4 1 0,-6 0 102,2 0 1,-8 1-99,-2 5 0,-1 4 68,-11 7 1,1-3-30,-6 3 0,0-9-31,0 9 0,-2-4 79,-4 5 1,-5-1-56,-12 0 1,4-5 280,-4-1 0,-2-7 27,2 2 0,0-4 331,5-2-136,1-8-44,0-2 1,7-7-275,4 0 1,4 5 60,2 1 0,2 5-386,4-5 1,4 5-69,7-6 0,0 6-79,1-5 0,-1 7 104,0-2 1,0-1-165,1 1 0,-7-2-802,1 2-949,-8 5 2119,3-15 0,-7 14 0,0-5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7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7882,'9'-8'-306,"7"-2"1,-12-1 699,7-1 1,-5 7-25,6-7 0,-7 2 240,7-1 1,-6 3 526,5 8-506,-7 0 0,6 0-167,-5 0 0,-3 2 6,4 4 1,-4 4-247,-2 7 1,0 6-36,0 0 1,0 6-147,0-6 0,-2 2 61,-4-2 0,4-4-967,-3 4 410,-5-4 0,8-1-1082,-4-1 614,4-7-232,2-3 791,0-7 1,6-7 168,0-5 0,7-5-140,-1-6 0,1 3 118,-1-3 1,3 4 155,-3 2 1,-3 1 76,3 5 0,-6-2 228,5 7 1,-5 0 55,5 6 1,-7 2 273,2 4 0,-4-2-127,-2 7 1,0 1 336,0 5 0,0 0-205,0 0 1,0-5 200,0-1-615,0 1-188,0 5 1,2-7-190,4-4 1,-2-4-110,7-2 1,1-2-447,5-4 1,6-4 150,0-7 0,6-2-438,-6-4 0,6 4 429,-6-5 0,0 7 244,-6 6 1,-5-3 825,-1 8-96,1 1 1,-1 7 355,1 3 1,-8 5-519,1 7 956,-3 1 0,0-1 0,2 0-124,2 0 0,0 1-310,-6-1 0,5 0-526,1 1 0,2-7 30,-2 1 0,-3-7-1022,9 7 1,-6-8-1133,5 2-965,1-5 2904,5-1 0,0-7 0,1-3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51 329 7902,'0'-11'1067,"0"-1"-236,0 8-417,7-3 0,-5 9-37,4 3 0,-4 5 130,-2 7 1,-2 6 58,-4 0 0,2 8 281,-7-2 1,1 4-435,-1 1 1,1 1-55,4-1 1,4 1-1137,-3 0 1,5-7 559,5 1 0,5-10-1050,7-1 0,3-9 413,3-9 0,5-3-7,13-9 1,-3-7 212,8-16 0,-1-13-7,1-4 1,2-11 527,-8-1 1,6-3 126,-5-2 0,-7 8 0,-5 3 0,-8 10 0,2 2 0,-4 15 2,-1 2 0,-7 10 352,1 7 527,-8 5-213,3 7 1,-7 9 564,0 9 0,0-1-445,0 6 1,0-4 272,0-1 1,0-1-3,0 0 1,2 0-486,4 1 1,-2-1-410,7 0 0,-1-5-96,1-1 1,11-7-172,-5 2 0,4-4-148,-4-2 1,6 0-365,0 0 1,6-6-97,-6 0 0,0-5-810,-5 5 1,-7 0-1758,1 6 2460,-9 0 1,5 4 351,-8 8 0,-9 1 465,-9 16 0,1 0 0,-6 5 0,4-3-69,1 4 1,3-10 68,4 9 0,-3-3 149,8 4 1,-5-7 223,5 1 0,-2-2 909,3 2 0,3 2-463,-4-8 1,-2 2-101,2-2 1,1-4-288,5 4 0,-6-10-145,0-1 1,-5 0-179,5 5 1,-2-2-163,2-3 1,3 1 320,-9-7 54,0 0 64,-5-6-97,0 0-297,7 0-86,-5 0 43,13 0-138,-6 0 1,16 5 88,4 1 1,3 6-193,2-6 1,0 5-71,1-5 1,5 5-316,0-5 0,2 2-498,-2-2 1,-2-5 508,8 5 0,-8-4 666,2-2 0,-4 0 0,-1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8896,'17'10'991,"1"-5"0,5 3-673,0-2 0,0 2-255,-6-3 1,0-3-251,1 4 1,-7-4 140,1-2-782,-8 0 0,3 2 95,-7 4 1,-7 3 732,-5 9 0,-11-1 0,-4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4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7933,'-15'11'126,"3"1"0,5-7 222,7 7 1,13-8-125,4 2 1,12-5-11,0-1 0,9-1-161,3-5 1,5-4-201,-6-7 1,1-6 105,-7 0 1,-5 0 120,0 5 0,-10 1-473,-2 0-116,1-1 183,-16 1 0,-2 2 89,-12 3 0,-3 5 63,-3 7 0,-7 2 147,-3 3 0,1 5 131,-2 7 1,6 8 33,-6 4 0,14-2-84,-3 2 1,7 0 215,-1 5 1,-1-5 2,7 0 0,0-2-15,6 1 1,0-3-210,0-7 0,2-7 68,4 1-216,4-8 1,7 3 47,0-7 0,0-2-325,1-3 0,-1-11 167,0-7 0,1-8-187,-1 3 1,-2-3 165,-3 2 0,3-2 293,-3 8 1,-5 0 18,-1 6 332,4 7-261,-8 3 1,5 9 88,-7 3 1,0 5 533,0 7 0,0 6-297,0 0 0,0 8-60,0-2 1,0-4-142,0-2 0,0-4-289,0-2 1,0-5-85,0 0-484,0-9 430,0 13 1,6-16-53,0 0 1,7-14-283,-1-9 0,3-8 183,3 3 1,-1 1-202,0-2 0,-2 2 230,-3-2 1,3-2 267,-3 8 0,-2 2-22,1 10 0,1 3 216,5 8 0,-6 0 61,1 0 0,-8 8-92,2 3 0,1 5 501,-1 1 1,0 6-249,-6 0 1,0 0 389,0-6-669,0 1 1,0-7-352,0 1 1,2-8-66,3 1 0,-1-5-383,8-5 0,-6-7 315,5-11 1,1 2-187,5-8 0,0 0-254,1-5 1,-1-3 789,0-3 0,0 1 0,1-7 0,-7 6-134,1-6 1,-1 9-29,7 3 0,-1 1 179,0 10 0,-5 6-3,-1 5 0,-5 8 484,5-1 234,-7 3 0,10 9 141,-8 5 0,-1 3-341,-5 3 1,0-1 214,0 0 0,0 2-227,0 4 0,0-3-58,0 3 0,6-2-292,0 2 0,0-4-218,-6 4 1,0 2-764,0-2 0,0 6 578,0-6 0,0 8-1227,0-2 0,0 3 21,0 3 1439,-16 7 0,5 2 0,-14 8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4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7933,'-33'6'0,"4"0"0,4 5 1235,8-5 1,5 5 174,1-5-873,7 0-250,-4 2 0,16-6 107,4 3 1,11 3-141,5-2 0,5-2 13,2-10 1,7-6-939,4-11 1,2 2 483,-2-8 0,-3 8-974,-9-2 0,-1 4 394,-4 2 1,-10-1 150,-8 1 0,-7 5 247,2 1 1,-6 1 269,-6-1 1,-3-3 409,-9 9 1,1-1-280,0 6 0,-6 2 1040,0 4 0,0 3-507,5 8 1,1 6 443,0 1 0,5 4-363,1-5 0,7 8-250,-2-2 1,4-2-111,2 2 1,0-8 216,0 2-361,8 4 0,1-8-89,9 4 1,7-11-790,3-7 1,-1-3 428,2-2 0,8-9-1425,9-9 1,6-9 93,5-13 1638,-3-4 0,-2-8 0,-10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5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7933,'9'0'741,"-1"0"0,-2 1 219,-1 5-594,1 4 1,-6 9 268,0 4 1,0-4 282,0 4 1,0 2-402,0-2 0,0 0-11,0-5 0,6-1-448,0 0 0,7-1-304,-1-5 0,3-3-529,2-8 0,6 0 584,0 0 1,6-4-368,-6-7 0,6-1-65,-6-11 1,0 2-91,-5-2 0,-9 4 378,-3-4 1,2 1 333,-3-1 0,1 4-71,-6-4 0,-6 4 175,1 2 0,-3-1 388,2 1 0,2 5-65,-7 1 1,7 7-172,-11-4-191,13 8 0,-12 8-28,8 4 0,1 3-34,5 2 1,-2 2 156,-4 5 0,4 2 145,-4 9 0,4 2 241,2 3 0,0-2-217,0 8 0,0-5-5,0 5 0,-5-8-210,-1 3 1,0-5-247,6-1 0,0-6 117,0-1-302,0-6 1,0 3-173,0-8 160,-8-8 661,7-1-309,-15-8 1,12-6 23,-7 1 0,7-9 52,-2 3 1,4 1 472,2-2-501,0 1 0,8-4-391,3 3 1,5-1 16,1 7 0,0 0-269,1 6 0,-1 2 124,0 4 0,-5-2 121,-1 7 1,-7 1-47,2 5 1,-4 0 417,-2 1 0,0 1 400,0 4 1,-8-4 42,-3 4 1,-3-4 662,3-1 1,-3-1 1712,8 0-1382,-7 0-565,11 1-818,-6-1 1,10-5-305,4-1 0,4-7-306,7 2 1,8-4-599,4-2 1,3-8-124,3-4 1,5-5 1232,1-6 0,7 4 0,-4-6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7933,'-7'-18'-151,"5"1"0,-6 6 658,8-1 158,0 8 1,8-3-236,3 7 1,-1 0-211,1 0 0,-1 7 629,1 5 1,3 3-123,-8 2 0,5 3 227,-5 3 0,0-4-755,-6 4 1,0-4-711,0-2 76,7 1 46,-5-1 1,8-7 166,-4-5 1,3-6 85,9-11 1,1-1-746,4-16 0,2 6 209,4-6 0,3 8 121,-3-2 1,-2 3 377,2 3 1,-8 8 208,2 3 0,0 6-24,-6 6 1,5 3 195,-11 8 1,-3 3-77,-2 3 1,-5-2-21,-1 8 0,0-8 126,0 2 0,-1-4 25,-5-2 1,-2-5 2,-3-1 0,-5-7-188,5 2 1,1-4-139,-1-2 0,1-2 50,-2-4 1,3-3-162,3-9 0,4 1 5,-4 0 0,2-8 107,-1-4 1,3-11-206,-4-6 0,4 1 102,2-1 0,2-6 119,4-5 1,-2 5-9,7 6 1,-5 9 111,5 3 1,1 3-71,5 14 1,-1-5 17,-5 11 0,5 3 120,-5 2-112,-3 5-10,7 1 409,-5 0-278,7 0 1,0 7 50,1 5 1,-5 3-16,4 2 0,-3 3 104,9 3 0,-2 4-126,2 7 1,-4 8 134,4 5 1,2 10 346,-2 7 1,0 3-193,-5 2 1,-1 0 57,0 0 0,-5-1-452,-1-5 1,-1 2-528,1-7 1,-1-2 12,-4-10 1,-4-6-583,4-11 0,1 2 85,-1-8-291,0 0 355,-6-6 0,6-9 396,-1-8 1,7-10-524,-6-13 1026,-1-4 0,3-15 0,2-2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6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11136,'-9'17'1133,"-7"-6"-515,5 1 0,-4-1 329,-3 7 1,-5-3-429,0-3 1,-6 1-1025,6-7 0,-2 5-286,2-5 1,4 6-586,-4-7 1,4 1 953,1-6 422,1-8 0,0-9 0,0-10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6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7888,'10'-10'4200,"-1"3"-3201,-3 7-755,-4 7 1,6 3-898,-8 7 1,0 1 477,0-1 0,0 0-1201,0 0 1,-2 1 1375,-4-1 0,-4 0 0,-7 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7866,'0'-18'0,"0"1"0,6 5 656,-1 1 1,9 5-165,-3-5 0,5 7-99,1-2 1,0 4-12,1 2 1,-1 0 144,0 0 0,0 4 9,1 7 1,-3 5-153,-3 18 1,1 3-324,-7 9 1,0 10 39,-6-4 1,-2 9-44,-4-3 0,2 3 51,-7-9 1,1 4-192,-2-10 1,-3-4-54,4-1 1,3-5-171,2-1 0,-2-8-396,3-4 0,-1-10-71,6-1-242,0-9 646,0 5 1,0-17 7,0-9 0,0-5 32,0-6 0,-6-11 75,0 0 0,-7-3 154,1-3 0,3 10 190,-3 1 1,1 2 620,-7 10 1,7 6-421,-1 6 0,1 7 380,-6-2 0,-1 14-164,1 9 1,-8 8 33,-4 10 1,-2-1-94,3 1 0,-5-1-5,4 1 0,4-2-229,2-5 1,4-3-161,2-7 0,7-1-1613,4 0 1266,4-7 1,20-2-931,10-8 0,20-10 398,16-7 0,11-10 133,5-14 1,9 7 154,-3-1 0,-37 20 0,0 1 183,44-9 1,-1 4 352,0-4 0,-11 12 259,-6 5 0,-16 4 11,-13 2 0,-7 2-198,-22 4 0,-4-1 1091,-13 13 0,-17-3-403,-12 14 0,-7-2-107,-16 1 0,-2 5-286,-9-4 0,-10 4-150,4 1 1,-10-1-148,4-4 0,6-4-196,5-8 0,10 0-50,3 1 0,6-1 560,11 0 1,7-5-689,4-1 0,6-5-144,5 6 0,4-7-957,8 7 919,0-8 292,0 11 131,0-13 749,0 13 114,0-13-377,0 6 501,0-8 1079,0 0-1659,-7 0 0,5-2-162,-4-4 66,-4 4-422,1-5-113,-9 7 1,7 0 107,-1 0-213,9 0-320,-5 0 169,8 0 0,2 0 141,4 0 306,3 0 1,8 0 62,1 0 0,-1 0 248,0 0 0,-5 0 250,-1 0 0,1 0-278,5 0 0,-5 0 51,-1 0 0,1 0-17,5 0-337,0 0 0,1 0 48,-1 0 0,-5 0-181,-1 0 0,-5 0-20,5 0 0,-5 0-212,6 0 1,-7 0-507,7 0 0,-6 0-213,5 0-225,-7 0 750,11 0 675,-13 0 0,14 0 0,-7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7915,'0'18'943,"0"-1"0,0 6 388,0 0-903,0 8 0,0-10-114,0 8 1,0-8 24,0 2-385,0-4 1,5-1-765,1-1 24,0-8 676,1-1 0,3-10-679,7-4 0,3-5 247,3-12 1,2-4 88,3-8 0,11-5 239,-5 0 0,11-6 309,-5 5 0,0 9-175,-5 9 1,0 3 101,-1 3 1,-5 7 268,0 5 0,-8 5-145,2 5 0,-4 5 160,-2 7 0,-5 3-1,0 3 1,-9-2-4,3 8 1,-12-6-230,-5 5 0,-5-1-164,-1 2 1,-2-4 136,-4-8 0,2 5-113,-8-5 0,8 2-2,-2-13 0,-2 5 114,2-5 76,0 0 0,7-14-44,5-3 1,1-5 135,4-1 1,4 0-141,-3-1 1,10 1 45,7 0 1,9-2-227,2-4 0,6 5 132,-6 1 0,6 0 71,-6 5 1,6-3-24,-6-3 0,0 7-514,-6-1 1,-5 7-214,-1-7 0,-7 6-1117,2-5 1771,-4-1 0,-10-5 0,-2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7872,'12'0'246,"-1"0"0,-5 0 535,6 0-468,-1 0 0,5 2 125,-5 4 1,4-2 95,-3 8 1,3 5-72,3 6 0,-1 10-107,0 1 0,1 10 194,-1 14 0,-2 11-181,-3 12 0,1 3-439,-7 3 0,0-1-31,-6 1 0,-10-1-424,-7 1 1,-8-1-109,-10 1 1,-1-1-1882,-5 1 2514,-3-1 0,-10-7 0,1 0 0,1 3 0,28-38 0,0 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7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7915,'-6'17'700,"1"1"0,-1 5-371,6 0 1,0 8-34,0-3 0,-6-1-136,0 2 1,0-6-116,6 6 1,0-8 203,0 2 0,0-4 187,0-1-864,0-1 1,0 0-548,0 1-820,0-9 1309,8-1 0,4-16-446,11-3 932,-4-12 0,14-12 0,-6-9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7915,'10'2'323,"-4"3"1,-4 5 766,-2 7 0,0 8-488,0 4 0,0-2 294,0 2 0,-6-6-173,0 6 1,0-6-3,6 5 0,0-6-368,0 1 1,0-4-261,0-2 1,6-5-228,0-1 0,7-7-427,-1 2 0,5-4-588,6-2 0,-2-2 572,8-4 0,-8 2-787,2-7 0,-9 7-642,-3-2 1122,1 4 1,-3 4 883,-3 4 0,-12 3 0,-3 9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38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7915,'0'19'384,"0"4"0,0-4 67,0 5 1,0-3 3,0 2 1,2-2-200,4 8 0,-4-8-47,4 2 0,-4-4 69,-2-2 0,0 1 135,0-1 1,0 0-372,0 1 1,-2-1 110,-4 0 1,-2-5-339,-3-1 1,-5-5-10,5 6 37,-4-9 1,-3 5 20,1-8 0,0-8-138,-1-3 0,1-5 255,0-1 1,7 0-64,4 0 1,4-1 1002,2 1-654,0 7 1,2 3 348,4 7 1,6 0-13,11 0 0,-2 13 183,8 4 1,-6 6-289,6 1 1,-6 2-68,5 9 1,1 0-521,6-1 0,5 1-819,1-1 907,7-7 0,3 6 0,11-6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4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433 640 12577,'11'-6'414,"1"0"0,-6-5 45,5 5-200,-7-7 85,12 3 182,-15 0-309,7-5 0,-2 11-16,0-7 1,-1 5 126,-5-6 34,0 9-242,0-13 1,-1 7-167,-5-9 1,4 7 9,-4-1 1,2 3 120,-2-3 0,3-3-240,-9 3 0,6 3-163,-5-3 133,-1 1 0,-5 1 142,0 4 0,5-2-18,1 3 0,-1-1 82,-5 6 1,1 2 8,5 4 1,-4-4 89,3 3 0,-1 5-116,1 1 1,-3 5 186,3 1 1,-1 2-86,1 4 1,-3-3-38,3 3 0,5 2-19,1-2 0,-2 6 4,2-6 0,1 5 25,5-5 1,0 6-12,0-6 1,0 0-130,0-5 1,5-1 100,1 0 0,8-5-124,-3-1 0,4-5-23,3 6 0,-7-9-133,1 3 1,1-4 81,10-2 0,-3-8-137,3-3 1,-6-4 120,-6-3 1,5 7-82,-5-1 0,-1 1 235,1-7 0,-7 7-278,2-1 443,4 1 0,-8-1 302,3 1 211,-3 7-456,-2-4 0,-2 8 335,-3 0-462,3 0 0,-8 0 69,4 0-261,4 8 0,-5 1 125,7 9 0,-6-5-149,0 5 1,0-5-24,6 10 0,0 4 96,0 2 1,0 11 87,0 6 1,0 8 95,0 9 0,0-3-74,0 15 1,0-8 128,0 8 0,0-6 134,0-5 1,0-5-76,0-7 0,-5-2 12,-1-4 1,-6-5 83,7-13 0,-3 3 100,2-8 1,-2 0-129,-3-5 0,-4-3-23,3-4 0,2 3-15,-1-8 0,-1 5 8,-5-5 0,-2 0-233,-4-6 1,4 0 69,-5 0 1,5-6-301,2 0 0,-6-7-59,0 1 1,2 3-256,9-3 1,-3 8 174,3-2 0,3-1-753,-3 1-499,8-7 229,-3 11 1,7-14-1815,0 5 3171,0 3 0,15-15 0,4 4 0</inkml:trace>
  <inkml:trace contextRef="#ctx0" brushRef="#br0" timeOffset="508">848 87 8022,'-10'0'431,"3"0"1,1-2 130,0-4-311,0 4 0,4-6 426,-3 8 334,3 0-153,-6 0-579,8 0 0,0 2-140,0 4 1,-2 5 94,-4 13 0,5 10 22,-5 12 0,4 2-65,2-2 0,-6 4 0,0-4 1,1-3-9,5-3 1,0-5-130,0-7 0,0 3-195,0-8 1,0 0 85,0-5 1,1-7-1382,5 1 891,4-8 0,7 3-61,0-7 1,1 0-74,-1 0 0,0-9-350,1-9 1,-1 1 318,0-6 710,0 4 0,1-6 0,-1-2 0</inkml:trace>
  <inkml:trace contextRef="#ctx0" brushRef="#br0" timeOffset="931">1056 242 7969,'0'17'1779,"0"1"-1334,7-1 1,1-5-153,3-1 1,5-7-193,-5 2 1,5-4 134,1-2 1,0-2-158,1-4 0,-1-4-80,0-7 0,0 2-184,1 3 0,-7-3-37,1 3 14,-8-3 0,9-2 75,-7-1 1,0 7-45,-6-1 1,-6 6 21,0-5 1,-5 5 114,5-5 1,-8 7-38,3-2 0,-5 4 28,-1 2 22,0 0 0,0 0 73,-1 0 0,7 0 179,-1 0 0,6 0-105,-5 0 0,5 2 112,-5 4 1,7-2-39,-2 7 0,4 3-56,2 9 0,0-2 128,0 8 1,0-6-5,0 6 0,6-1 72,0 7 0,7-8-225,-1-4 0,-3 2-27,3-2 0,-1-2-333,7-9 0,-7 1 104,1-7-432,-1 7 0,6-11 310,1 4 1,-7-4-326,1-2 0,-6 0-100,5 0 0,-7-8-1162,2-3 1856,3-5 0,-7-1 0,6 0 0</inkml:trace>
  <inkml:trace contextRef="#ctx0" brushRef="#br0" timeOffset="1228">1471 0 8276,'11'2'718,"1"4"1,-7-4 122,7 3-379,-1-3 1,7 6-76,-1 4 0,2 3 243,4 2 0,-4 1-141,5-1 1,-7 6 16,-6 0 1,3 2-228,-8-2 0,5-4-65,-5 4 0,0 2-246,-6-2 1,-2 6-354,-4-6 1,-6 8-258,-11-2 1,2-2 343,-8 1 1,1-4-1393,-7 4 1,2-7 465,5 3 0,-3-7 1224,8-6 0,-8 5 0,4-7 0</inkml:trace>
  <inkml:trace contextRef="#ctx0" brushRef="#br0" timeOffset="1769">1920 813 7944,'-9'0'-65,"1"-2"-5,8-4 0,-2 4 309,-4-4 0,4 3 301,-4-3 0,3 4 221,-3-4-366,4 4 1,-8 2 88,5 0 0,1 0-99,-8 0 1,6 2-175,-5 4 1,5 11 63,-5 12 1,1 0 135,-1 5 0,-3-1-178,8 13 1,-1-5 0,1 5 0,4-2 71,-4 2 0,4-4-84,2-7 0,0-2-476,0-5 0,6-1 11,0-4 0,7-9-751,-1 3 1,3-9 195,2 3 1,6-7-323,1 2 1,4-6 459,-5-6 1,2-3 660,-2-9 0,-3-7 0,5-2 0</inkml:trace>
  <inkml:trace contextRef="#ctx0" brushRef="#br0" timeOffset="2025">2318 934 7867,'15'2'133,"-3"4"0,3-3 536,-3 9 1,3-6-160,2 5 0,-5 1 36,-1 5 0,1-5 201,5-1 1,-1 1-290,-5 5 1,5 0-246,-5 1 0,-1-1-211,1 0 1,1 0-291,5 1 0,-5-1 170,-1 0 1,-5-5-45,5-1 1,-5-5-1125,6 6 0,-7-9-164,7 3-472,-8-4 1922,3-2 0,1-8 0,2-1 0</inkml:trace>
  <inkml:trace contextRef="#ctx0" brushRef="#br0" timeOffset="2227">2698 986 7944,'0'-10'1572,"0"2"-511,-7 8-367,5 0 0,-8 2 395,4 4 1,-3-2-501,-9 8 1,1 5 54,0 6 1,-6 6-573,0-6 0,-6 8-506,6-3 1,-6 3 261,6-2 0,0 2-227,6-8 1,-1 0-303,1-6 0,6-2-2702,-1-3 3403,8-4 0,4-8 0,10 0 0</inkml:trace>
  <inkml:trace contextRef="#ctx0" brushRef="#br0" timeOffset="2503">3027 709 9428,'8'17'2237,"3"1"0,3-1-1721,-3 0 0,4 6 688,-3 0 1,-4 8-572,-3-2 0,3 4-771,-2 1 0,0 3 131,-6 3 1,-2-3-628,-4 3 0,0-4-272,-11-1 0,2 2 906,-14 3 0,-8 4 0,-7 8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53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9010,'0'-10'975,"0"3"-491,0-1 114,0 6 422,0-6-81,8 1-579,2 5 0,7-6-85,0 8 0,-5 0 126,-1 0 0,1 0-117,5 0 1,-5 0 283,-1 0-359,1 0 1,5 2 145,0 4-267,1-4-99,7 5 1,-6-1-148,4 0 1,-4 0-285,-2-6 17,1 0 0,-1 0 196,0 0 1,1 0-99,-1 0 1,-6 0-510,1 0 423,0 0 0,-1 0-76,1 0 1,-7 0-538,7 0-178,-8 0 632,3 0 1,-1 1-687,0 5 669,0-4 589,-6 6 0,-8 0 0,-2 1 0</inkml:trace>
  <inkml:trace contextRef="#ctx0" brushRef="#br0" timeOffset="241">139 312 7993,'-10'0'1543,"-5"0"-705,13 0-137,-6 8-239,8-6 0,0 7-9,0-3 1,8-4-172,3 4 0,5-2 69,1 2 1,0-5-75,1 5 0,1-4-22,4-2 0,4 0-53,7 0 1,-5 0-77,0 0 0,0 0-199,6 0 0,-1-2-424,1-4 0,-6 5-2551,-1-5 3048,-7 4 0,12 2 0,-6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7:57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70 536 7536,'-10'0'-187,"3"0"762,7 0 2729,0 0 1,5-1-3234,1-5 1,8 2-121,-3-8 1,5-5-120,1-6 0,-2-2 50,-3 2 0,3-2-162,-3-4 1,1-2 126,-1 8 1,1-5-21,-7 5 0,0-6 33,-6 6 1,0-2 59,0 2 0,0 3 121,0-3 0,0 4-72,0 2 36,0 0-52,0-1 28,0 1 0,0 5 27,0 1-48,0 7 74,0-4-52,0 8 1,-2 0 57,-4 0-67,4 0 17,-6 0 0,8 2 65,0 4 1,-2-2 132,-3 7 1,3 1-131,-4 5 0,2 1 14,-2-1 0,4 6 67,-3 0 0,1 10-72,-2 1 0,4 3 10,-4 9 1,4 2-23,2 9 0,-5 7 2,-1 11 0,-2-4-49,2 4 0,3 4-204,-9 1 1,6-3 196,-5-2 0,7-11-9,-2-7 0,-1 1 44,1-6 0,-6 1-17,6-12 1,1-3 44,5-9 1,0-2-74,0-4 1,-2-9-9,-4 3-333,4-4-176,-6-3 68,8-2 22,0-8-647,0-8 439,0-2 325,0-7 0,-5-2-411,-1-4 1,0 2 24,6-8 705,0 0 0,-8-13 0,-1-3 0</inkml:trace>
  <inkml:trace contextRef="#ctx0" brushRef="#br0" timeOffset="281">122 433 8095,'9'-18'0,"5"7"-37,-8-1 0,1 7 273,-1-7 1,4 6 269,7-5 1,2 5-162,4-6 0,-2 9 123,8-3 0,0 4-224,6 2 0,-1 2-15,1 4 1,-1-3-129,1 9 0,-8-2 99,-4 1 1,-4 4-284,-2-3 0,-7 3 50,-4 3 0,-4 5 6,-2 0 0,-10 6 109,-7-6 0,-2 5 11,-10-4 1,0 4 14,-6-5 1,7 0 14,-1-5 1,6-3-169,-6-3 1,8-3 145,-2-3 0,9-4-1930,3 4 1053,7-4 776,-4-10 0,16-2 0,2-7 0</inkml:trace>
  <inkml:trace contextRef="#ctx0" brushRef="#br0" timeOffset="822">1108 398 8108,'-8'-10'256,"4"1"113,-7 3-191,7 4 1,-10-7 370,8 3 178,-7 4 148,3-6-576,1 8 1,-1 2-350,4 4 0,4 5 69,-3 12 1,3 4 165,2 8 1,0 5-58,0 1 1,0 7-148,0-2 1,0-4 55,0-2 1,6-3 49,-1-2 0,7-3-475,-6-3 1,7 2 199,-1-8 0,-3-6-636,3-5 1,-1-3 261,7 3 0,-1-5-3,0-7 1,6-7-29,0-5 593,0-3 0,2-10 0,2-2 0</inkml:trace>
  <inkml:trace contextRef="#ctx0" brushRef="#br0" timeOffset="1406">1557 415 8872,'0'12'1257,"0"-1"-412,0-7-210,0 12 0,0-7-333,0 9 0,0-1-175,0 0-255,0 0 0,0 1 222,0-1-763,0 0 302,0 1-140,0-1 127,8-7-75,-6-3 372,5-7 0,-5 0 376,4 0 117,-4 0-288,6 0 1,-6 0-15,3 0-97,-3 0-233,6-7-163,0-3 0,-1-7 75,5-1 0,3 1-155,-3 0 0,1-1 60,-1 1 75,3 0 137,-5 0 0,7 1 306,0 5 1,-5-3-151,-1 8 286,1-7 55,5 11 0,-5-6 830,-1 8-627,-7 0 0,10 2 180,-9 4 0,1-2-171,-6 7 1,0 1 117,0 5 1,0-5-65,0-1-333,0 1 119,8 5-233,-6 0-602,5 1-114,1-1 0,-4-7 196,8-5 1,-7-5-261,7-5 0,-1-5 303,7-7 0,-1-6-138,0 0 0,1-2 474,-1 2-20,0 3-105,0-5 245,1 16 0,-1-5 205,0 9 0,1-1 214,-1 6 0,-6 9 46,1 9 0,-6-1 471,5 6 1,-5 2-373,6-2 1,-9 6 151,3-6 0,2 6-1183,-2-6 1,1 0 270,-1-6 0,-2-5-1053,7-1 670,-7-7 357,12 11 120,-7-13 0,8 6 0,1-8 0</inkml:trace>
  <inkml:trace contextRef="#ctx0" brushRef="#br0" timeOffset="1818">2889 779 11109,'9'7'1797,"-1"-3"-1253,-8 8 1,0-7-153,0 7-220,0-8 0,0 11-227,0-3 0,0-3 55,0 3 0,0-1 0,0 7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02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8015,'-10'0'-1106,"3"-2"1261,7-4-53,0 4 529,0-13-82,0 13-217,0-14 14,7 14-162,3-5 1,7 7-73,1 0 0,-1 0 51,0 0 1,0-2-162,1-4 0,1 4 61,4-4 1,-2 4-79,8 2 0,-6 0 4,6 0 0,0 0-144,5 0 1,7 0 45,-1 0 0,2-1-82,-1-5 0,-3 4-4,8-4 1,0 4 144,6 2 1,0-6-128,0 1 0,5-1 104,1 6 0,2-6-37,-3 0 1,-3 1 91,4 5 0,-4 0-3,-3 0 1,-3-6 65,4 0 0,-4 0 182,10 6 0,-4 0-134,-2 0 0,0 0 94,-1 0 1,1-5-130,0-1 0,0 0-16,0 6 0,0 0-1,0 0 1,0 0-56,0 0 1,5-6-153,1 0 0,5 1 43,-5 5 1,1-6 32,-1 0 1,-2-5 22,7 5 1,-7 0 25,2 6 0,1-6-30,-1 1 1,1-1 17,-1 6 1,-4 0 12,3 0 1,3 0 15,-2 0 0,-3 0 8,-9 0 1,4 0 23,-3 0 1,-3 0 4,2 0 0,-6 0 22,6 0 1,-5 2-53,5 4 0,-6-5-53,6 5 1,-2-4 58,3-2 0,3 0 12,-4 0 0,2 0 0,-2 0 1,4-2-2,-4-4 1,4 5 55,2-5 0,-6 2 4,0-2 1,-6 4-14,6-4 0,-5 5 17,5 1 0,-6-6 0,6 0 1,-7 0-23,1 6 0,2 0 120,-1 0 1,-1 0-43,-5 0 1,-3 0 12,-3 0 0,4 0-29,-4 0 0,1 0 10,-1 0 0,4 6 104,-4 0 1,1 0-76,-1-6 0,4 0-52,-4 0 1,3-2-44,3-4 0,5 4-151,1-4 0,5-2 107,-6 3 0,6-3-154,-5 2 0,1 4 87,-2-3 1,-3 3 12,3 2 1,-5 0 320,-7 0 1,5 0-103,-4 0 1,-2 0 65,2 0 0,-2 0-91,1 0 0,-1 0 139,-4 0 0,-3 0-4,3 0 0,2 0-86,-2 0 0,0 0-57,-6 0 0,2 0-76,4 0 1,-3 0-18,3 0 1,-4-6 78,-2 0 0,0 0-52,1 6 1,-7-2 29,1-3 0,-7 3-202,7-4 13,-8 4-223,4 2-14,-8 0 0,-14 0-416,-3 0 1,-12 0 741,0 0 0,-19 8 0,-6 1 0</inkml:trace>
  <inkml:trace contextRef="#ctx0" brushRef="#br0" timeOffset="737">2854 865 7979,'0'-10'92,"0"1"183,0 3 211,0 4 159,0-6 1,0 6 253,0-4-109,0 5-234,0-7-191,0 8 37,0 0-291,-8 0 1,6 2 79,-3 4 0,3 5-97,2 12 1,0 4 93,0 8 0,0-1-16,0 1 1,0-1-84,0 1 0,7-2 66,5-5 0,3-3-189,3-7 0,-1-1-80,0 0 0,2-5-124,4-1 1,-1-7 176,6 2 1,-1-6-78,2-6 0,2-3-137,-8-9 1,6-1 68,-6-4 1,0 4-39,-6-4 1,-7 2 169,-4-2 0,-5 3 119,-1-3 1,0-4-91,0-1 1,-7 1 131,-5-2 0,-9 2-91,-2-2 0,-6 6 80,6 12 0,-6-3 40,6 8 0,-6 1-46,6 5 1,-5 1-35,5 5 1,-1 2-234,7 3 0,2 5-315,3-5 0,3 3-81,3-3 1,4 5-374,-4-5 0,8-1 270,10 1 696,-1-7 0,22 4 0,-6-8 0</inkml:trace>
  <inkml:trace contextRef="#ctx0" brushRef="#br0" timeOffset="980">4151 519 8022,'-8'9'0,"6"-1"1435,-5-8-905,7 0 1,2 0-189,3 0 183,-3 0-55,14 8 0,-9-4-288,5 7 0,1-5-1,-7 6 1,2-1-243,-2 6 0,-5 1-441,5-1 1,-4 0-2132,-2 1 2633,0 6 0,0 3 0,0 8 0</inkml:trace>
  <inkml:trace contextRef="#ctx0" brushRef="#br0" timeOffset="1091">4220 1090 8022,'-27'19'1683,"4"4"1,4-4-746,2 4 0,5-4-461,1-1-1055,7-1-458,-4-8 0,16-1 1036,3-8 0,12-8 0,4-1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00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52 519 8040,'0'-10'968,"0"-5"-651,0 13 1,0-8 554,0 5 107,0 3-381,0-6-277,0 8 1,-2 0 295,-4 0 99,5 0-226,-7 0 60,8 0-269,-8 0-288,6 0 1,-7 2-42,3 4 1,4 5 66,-4 12 1,4-2 39,2 8 0,0-6 42,0 6 1,0-6-123,0 6 1,2-8 32,4 2 1,2-4-126,3-1 0,5-7 71,-5 1 1,4-8-160,3 1 0,-1-3-14,0-2 1,1 0 133,-1 0 0,-6-2-90,1-3 1,-1-5 103,7-7 1,-9 5-4,-3 1 0,2-3 50,-2-9 1,-1 4 125,-5-4 0,-2 4-92,-3 1 1,1-5 157,-8 0 1,1 0 48,-7 6 1,7 5 108,-1 1-346,1 7-656,-6-4-221,-1 8 1,9 2-26,3 4 1,4-2 917,2 7 0,0 1 0,0 5 0</inkml:trace>
  <inkml:trace contextRef="#ctx0" brushRef="#br0" timeOffset="650">675 0 8394,'9'0'1430,"1"0"-941,-4 0 1,3 0 56,9 0 0,-1 14-1,0 3 1,6 19 174,0 5 1,6 7-216,-6 4 0,0-1 26,-6 1 0,-7 0-418,-4 0 0,-4 0 54,-2 0 0,-4 2-1460,-8 3 0,-7-1 1293,-15 7 0,-16 9 0,-4 6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9986,'8'-9'859,"-5"-5"-452,9 8 1,-6 1-129,5 5 1,-5 0-29,6 0 0,-7 0 391,7 0-263,-1 0-104,-1 7 1,5 5 96,-3 11 0,1-2-11,-1 8 0,3 2 106,-3 9 1,-3-4-222,3 5 1,-6-5-42,5-1 0,-7-1-128,2 1 0,-4-6-256,-2 0 0,0-8-352,0 2 279,0-4 237,0-2 1,0 1-1212,0-1 0,0-5-950,0-1-438,0-7 1230,0 4 124,0-1 1260,0-5 0,-8-2 0,-2-9 0</inkml:trace>
  <inkml:trace contextRef="#ctx0" brushRef="#br0" timeOffset="197">416 520 7914,'-35'0'0,"7"4"917,-1 7 0,13 1 1255,-1 11 0,4-2-1299,-5 2 0,1-4-183,0 4 0,-6 4-287,0 2 0,0-2-171,5 2 0,1-6-1684,0 6 0,7-6 1452,4 5 0,-3-6 0,-1 3 0</inkml:trace>
  <inkml:trace contextRef="#ctx0" brushRef="#br0" timeOffset="776">796 18 8606,'8'-9'1792,"-6"1"-995,6 8 0,-6 0 43,3 0 1,-3 8 185,4 3 0,-4 5-410,-2 1 0,0 0 112,0 0 0,0 1-234,0-1 1,-2 0-193,-4 1 0,4-1-3355,-3 0 3053,3 1 0,-6 6 0,-2 3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0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8154,'-10'0'1410,"3"0"-1144,7 0 1,0-2 566,0-4-543,7 4 1,-3-5-209,8 7 160,-8 0-122,11-8 0,-11 6-92,7-4 15,1 4 1,5-3-194,0-1 1,8 0 91,4 6 0,0-2-170,6-4 1,-3 2-200,14-7-1,2 5 181,10-5 0,-2 5-226,7-6-540,1 9 952,5-13 1,-6 14-45,1-4 1,-3 3 45,3-3 1,1 4 185,-7-4 1,1 4-73,-1 2 0,-4 0 142,3 0 1,3 0 340,-3 0 1,7 0-236,-7 0 0,11 0-200,1 0 1,2 0 56,10 0 0,-6 0-149,5 0 0,-1-6-1039,2 1 860,3-1 122,-13-2 1,6 6-73,-8-3 0,6-3-36,0 2 1,-6 0 49,-5 6 0,-1 0 397,6 0 0,-7 0-353,-4 0 0,-1 0 155,-5 0 1,2 0 110,-14 0 1,8 0-204,-2 0 578,-3 8-364,-1-6 1,-6 6 607,5-8 0,-5 2-586,5 3 1,-7-3-3,-5 4 1,4-4-70,-4-2 0,1 0-200,-1 0 0,4 0-49,-4 0 0,-2 0-52,1 0 1,-5 0 107,6 0 1,-6 0 22,6 0 0,-8 0 258,2 0 397,-3 0-38,-3 0-281,0 0 57,-7 0-13,-3 0-176,-7 0-623,0 0 0,-7 0-245,-5 0 0,-5 0-598,-6 0 0,2 0 1264,-8 0 0,-8 8 0,-7 1 0</inkml:trace>
  <inkml:trace contextRef="#ctx0" brushRef="#br0" timeOffset="446">2162 640 7969,'-11'0'-753,"-1"0"246,8 0-292,-3 0 1026,-1 0-98,6 0 224,-6 0-44,8 0 198,0 0-23,0-7 369,8 5-265,-6-6 220,6 8 389,-8 0-389,0 0-647,7 0 1,-5 2 118,4 4 1,-4 3-14,-2 9 0,0 1 33,0 4 1,-8 4 0,-3 7 0,1 3-85,-1 3 0,-1-3 14,-5 3 0,0-5-180,-1-7 0,3 5 61,3-4 1,-1-4-449,7-2 0,-2-4-90,3-2 0,3-5-1022,-4-1 244,4-7 194,2 4 0,2-8 395,4 0 0,3-8-414,9-3 1030,-1-5 0,8-9 0,2-1 0</inkml:trace>
  <inkml:trace contextRef="#ctx0" brushRef="#br0" timeOffset="691">2975 450 7931,'-10'0'1964,"3"2"-1311,7 4 118,0-4 0,0 7-316,0-3 1,0-2 862,0 7-1902,0 1-1,0 5 346,0 0 1,0 3 238,0 3 0,0 4 0,0 7 0</inkml:trace>
  <inkml:trace contextRef="#ctx0" brushRef="#br0" timeOffset="826">2837 1107 7868,'-33'2'1434,"4"4"273,12 3 1,9 3-1560,8-1 0,2-7-845,4 2 0,-2-4 697,7-2 0,1-15 0,5-5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8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7869,'7'-9'1244,"3"1"1,7 8-660,1 0 1,-1 8-4,0 3 0,6 10 257,0 2-486,0 8 0,1-4-202,-1 8 1,0-1-236,-6 1 0,-2-1-81,-3 1 1,1-6 207,-7 0 1,0-6-856,-6 6 1,2-8-43,3 2-345,-3-4 1,8-4 8,-4-3 1190,-4-4 0,13-8 0,-5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07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122 554 8145,'-10'0'-538,"-5"0"39,13 0 1780,-6 0-387,8 0 1096,-8-8-773,6 6-745,-5-6 1,9 3-267,3-1 0,3-8-244,4 3 1,5-5 75,0-1 0,0-6-135,7 0 0,-5-6-521,-2 6 1,0-6 317,1 6 0,-7-5-111,1 4 1,-8-4 200,1 5 1,-3-2 216,-2 2 0,0 3-41,0-3 1,0 4 497,0 2-188,-7-1 163,5 1-119,-14 0 0,14 5 72,-3 1-264,-5 7-103,8-4-331,-6 8 292,8 0 1,0 8-78,0 4 1,-5 11 131,-1 5 1,-2 13-12,2 5 0,2 11 276,-7 7 1,5 3-97,-5 2 0,1 4 31,-1-3 0,-5 3-212,5-10 0,1 2-261,-1-1 1,7-1 179,-2-11 1,-2 2-113,2-14 1,1-7-243,5-10-399,0 4-90,0-8 223,0 6-48,0-15 285,0-3 1,-6-14-272,0-5 1,-2-3 236,3-3 0,1 1 100,-8 0 0,8-2 369,-1-5 0,-5 5 0,1-6 0</inkml:trace>
  <inkml:trace contextRef="#ctx0" brushRef="#br0" timeOffset="267">364 329 8128,'11'0'524,"1"0"0,-7 0-351,7 0 1,5 2 112,6 4 1,0-3 461,-5 9 23,-1-8 1,0 11-283,1-3 1,-9-3-121,-3 3 1,-4-1-501,-2 7 1,0-5 122,0 4 0,-2-3 24,-4 9 0,-11 2-34,-12-2 1,2 2-330,-2-2 1,-5-4 195,-7 4 0,7-5 34,5-7 1,8-3-80,-2-8 154,4 0-1443,9 0 1,6-8 1484,16-3 0,15-13 0,17-2 0</inkml:trace>
  <inkml:trace contextRef="#ctx0" brushRef="#br0" timeOffset="674">1228 260 8061,'-9'-8'0,"-7"-2"0,12 1 0,-7 3-325,7 4 203,-11-6 0,11 6 1016,-8-3 1,7 3-291,-7 2 1,1 7-197,-7 5 0,7 5-89,-1 6 0,1 4-17,-7 8 0,7 5-32,-1 1 1,8 10 0,-1-4 0,-3 4-25,2-10 1,1 5-30,5-6 0,0-1-578,0-10 1,0 1 280,0-7 1,5 0-359,1-5 0,7-1-159,-1 0 0,-2-7-475,1-4 0,1-4 301,5-2 1,-6 0-773,1 0 1543,0-16 0,13-3 0,1-16 0</inkml:trace>
  <inkml:trace contextRef="#ctx0" brushRef="#br0" timeOffset="1255">1401 381 8061,'10'11'117,"-4"1"0,-3-8 516,3 1 275,-4 5-434,6 0 1,-8 7 316,0 0 0,0 0-383,0 1 1,0-1-197,0 0 1,0 1-759,0-1 533,0 0 0,0 1-128,0-1 1,0-6-303,0 1-483,0-8 496,0 3-165,0 1 459,0-6 276,0 6 1,0-10-22,0-4 0,6 2-92,-1-7 1,7 5-312,-6-6 138,7 1 1,-3-6-125,7-1 1,-5 3 122,-1 3 0,1-3-113,5 3 1,-6-1 150,1 1 193,-1-3 0,7 7-11,-1-3 1,-5 3-97,-1 8 1,-5 0 407,5 0 0,-5 0 54,6 0 1,-7 8 205,7 3 0,-8 5-205,2 1 0,-3 2 146,3 4 0,-4-3-247,4 3 0,-4-2-167,-2 2 1,0-10-161,0 5 90,0-5 1,0-1-1398,0-1 766,7-7 0,-3 4-150,8-8 1,-6-10 243,5-7 0,1-1-142,5-5 0,-2-4 216,-3-1 1,3 3 259,-3 2 1,1 3 22,-1 3 0,3 2-78,-3 3 1,-3 4 1140,3 8-417,-1 0 0,1 8 364,-1 4 1,-5 3-254,6 2 0,-8 1 361,1-1 0,-3 6-513,-2 0 0,0 0-19,0-6 0,0 1-448,0-1 0,0-5 18,0-1 1,2-5-2171,4 5-149,-4-7-1052,13 4 3293,-5-8 0,7-8 0,0-1 0</inkml:trace>
  <inkml:trace contextRef="#ctx0" brushRef="#br0" timeOffset="1744">2646 882 7945,'0'-9'5742,"0"1"-5284,0 8 0,-2 6-20,-3-1 0,1 9-599,-8-3 0,7 5-559,-7 1 0,2-5 720,-1-1 0,-5 1 0,7 5 0</inkml:trace>
  <inkml:trace contextRef="#ctx0" brushRef="#br0" timeOffset="2043">3009 588 8135,'8'-9'-19,"0"-1"367,3 4 102,5 4 1,-12-5 674,7 7 211,-7 0-817,4 0 1,-3 7 43,1 5 0,0 5 471,-6 6 0,0-2-400,0 8 0,0-6 125,0 6 1,-6-2-300,0 2 1,1-4-719,5-8 1,0 0 17,0 1 1,0-1-397,0 0-470,0-7-1730,0 5 1039,0-13 0,0 4 879,0-12 0,0-3 918,0-9 0,0 1 0,0 0 0</inkml:trace>
  <inkml:trace contextRef="#ctx0" brushRef="#br0" timeOffset="2268">3355 294 8069,'8'-9'86,"4"3"0,3-2 169,2 2 1,1 1 183,-1 5 1,2 0 478,4 0 1,-4 2-11,4 3 0,2 7-377,-2 11 0,0 4 325,-5 7 1,-3 3-287,-3 3 1,1-1-30,-7 7 0,0 0-287,-6 6 1,-2-6-231,-4 0 0,2 0-1300,-7 6 0,-7-2 849,-5-4 0,-9 10 427,-3-4 0,-7 3 0,-10-3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0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7978,'-9'-10'870,"1"1"-338,8 3 220,0 4-453,0-13 0,0 11 124,0-8 1,2 8 198,4-1 0,3 3-190,8 2 0,1 0 54,-1 0 1,0 0 26,1 0 0,5 2 25,0 3 0,6-1-238,-6 8 0,5-8-63,-5 1 1,8 3-208,-2-2 1,2 0-230,-2-6 1,3 0-795,-3 0 0,4 0 556,1 0 1,-5 0-527,0 0 1,-8 0 103,2 0 1,-9 0-1803,-3 0 1701,-7 0 960,4 0 0,-16 7 0,-2 3 0</inkml:trace>
  <inkml:trace contextRef="#ctx0" brushRef="#br0" timeOffset="191">502 0 10128,'0'18'1817,"0"1"-782,0 4 1,-7 4-369,-5 7 0,-3 7 128,-3-1 0,7 8-735,-1-2 0,3-2-610,-3 2 0,5-7-251,7 1 1,2 1 378,3-7 422,5 5 0,15-20 0,2 6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7956,'0'-10'-511,"-7"-5"1,5 11 381,-4-7 518,-4 7 426,1-12-515,-9 14 1,7-7 217,-1 3-196,9 4-166,-5-6 1,8 6 262,0-3 228,0 3 8,0-6 380,0 8 0,0 0 0,8-6-864,3 1 0,4-1-1,3 6 1,7-6 9,4 0 0,5-5-133,6 5 0,-1-6 35,7 7 1,-6-7-155,6 6 1,-1 1-106,1 5 1,2 0 96,-8 0 0,-1 0-194,-11 0 1,3 0 34,-8 0 1,0 5-379,-5 1 224,-1 8 1,0-7-947,0 5 747,-7 3 0,0-13-1049,-5 4 415,-3-4 807,6-2 0,-8-2 110,0-4 0,-6-3 309,1-9 0,-3 1 0,2 0 0,-4-1 0,-7 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5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7956,'-7'-17'-192,"3"7"277,-8 4 749,8 4-99,-11 2-56,13 0-315,-13 0 0,13 8 143,-4 4 1,-2 3-61,3 2 0,-3 6 180,2 0 1,4 8-44,-4-2 1,3-2-171,-3 2 1,4-3-366,-4 3 0,4 4-418,2-4 0,2-2-468,4 2 1,-2-8 20,7 2 1,7-4 815,5-2 0,7 0 0,-3 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5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8066,'5'11'1000,"1"1"1,8-8-834,-3 2 1,-1-4-524,1-2 1,-5 0 197,6 0 0,-7 1 64,7 5-1338,-8-4 780,11 6 652,-5-8 0,7 0 0,0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5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8054,'25'8'576,"-8"-4"188,1 7 0,-1-1-565,-6 1 0,5 3-464,1-8 1,-5 5 137,-1-5 1,1 0-375,5-6 354,-8 7 0,5-3 146,-8 8 1,-1-9 0,-5 13 0,0-7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5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7943,'11'2'0,"1"4"0,-1 4 0,7 7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6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7951,'-9'-7'2594,"1"5"-2280,8-6 0,8 6 279,3-4 0,7 5-151,5-5 1,2-2 11,3 2 0,5-1-140,-4 1 0,4 4-261,1-4 0,-5 4 39,0 2 1,-8 0-268,2 0-299,4 8 1,-8-4-835,4 7 0,-9-5-1523,-3 6 2831,-7-9 0,4 13 0,-8-7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7973,'-27'12'1866,"4"-1"0,-2 7-1363,2 5 0,-1 2-148,7-2 0,2-2-45,3 8 1,-1-1 94,7 7 0,-5 0 85,5-1 0,-6 1-123,6-1 0,1-5-1193,5 0 0,2-8-249,3 2 0,5 0-2226,7-5 3301,8 3 0,2-19 0,8 5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7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70 709 7940,'-17'0'349,"7"0"0,1 0 609,3 0-620,4 0 1,-6-2 212,8-3-302,0-5 0,6-7 9,0-1 0,5 1-170,-5 0 0,7 0-187,-1-1 0,-2-5-42,1 0 0,-1-2 137,1 2 0,3 4-67,-9-4 0,7-2 13,-6 2 0,5-2-36,-5 2 0,6 2 46,-7-8 1,7 6-119,-6-6 0,1 6 136,-1-6 1,-4 8-2,4-2 1,-2-2 52,1 2 1,-3 0-25,4 5 0,-4 7 304,-2-1-214,0 1 1,0-1 163,0 1-113,0 7 43,0-4-177,0 8-196,0 0 199,0 8 0,0 2 142,0 7 1,-6 8-94,0 4 1,-5 5 98,5 7 0,-5 1 42,5 4 1,-8 12 139,3-1 1,1 9-39,-1 3 0,-1 0 83,-5 0 1,0 8-372,-1 4 1,1-10 142,0-2 0,5-11-172,1-1 1,5-11 61,-6-5 0,9-7-388,-3-5 1,4-4-267,2-8-243,0 1 495,0-9 1,2-1-158,4-8 28,-5 0 1,9-8 85,-4-3 0,-4-10 4,4-2 1,-5-6 2,-1 6 1,0-8-154,0 2 0,6-4 104,0-1 1,2-1 441,-3 1 0,-3-1 0,14-7 0,-7-2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8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7911,'-10'-8'0,"1"1"2159,3-5-1826,4 4 1,-8 10 474,5 4 0,-5 4-373,-7 7 0,-10 6-183,-8 0 1,-1 14-342,-10-3 1,1 5-306,-1-5 0,4 1-312,7-1 0,3 1 333,3 0 1,4-3 372,8-3 0,-1 4 0,1-6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7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7970,'12'-12'0,"-1"1"1241,1 7-768,5-4 0,0 8 86,1 0 0,-1 0-106,0 0 0,0 0 170,1 0 0,-3 8-166,-3 4 1,3 1-189,-4-1 1,-1 3-173,2-4 1,-9 5-222,3 1 1,-4-5 83,-2-1 0,-2 3 156,-4 9 1,-5-4-320,-12 4 0,-4-2 107,-8 2 1,3-4 93,3 4 1,-4-5 70,4-7 0,4 3 158,2-9 1,4 7-472,2-6-621,7 0-394,3-6 954,7 0 1,7 0-2230,5 0 2534,3-8 0,10-2 0,2-7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312 122 8052,'-10'-8'92,"-5"-1"1,11-3 101,-8 1 1,6 1-1,-5-2 0,5-1 75,-5 7 0,5-5 89,-6 5 0,7-2-97,-7 2 0,6 4-15,-5-3 0,-1 3 116,-5 2-116,0 7 0,-1 11 133,1 11 1,0 3-2,-1 3 1,1 5 73,0 1 1,5 7-96,1-2 0,7-2 99,-2 2 0,4-8-219,2 3 0,0-5-57,0-1 1,2-6-478,4 0 1,4-8 270,7 2 1,-4-10-884,5-1 1,-9-8 49,14 1 1,-7-3-337,7-2 1,-4 0 333,-2 0 1,1-7-868,-1-5 1728,8-3 0,-6-10 0,6-2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8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8287,'9'11'1976,"-3"1"-1086,-4-8-75,6 11-86,-7-5 0,9 7-263,-4 0 1,-4-5-213,4-1 0,-5 1 6,-1 5 1,0 0-446,0 1 1,0-1 28,0 0-39,0 1 39,0-1 0,-1-2-988,-5-3 128,4-4 283,-6-8 586,16-8 0,0-4-81,3-11 0,4 4-47,-3-4 0,-2 4 68,1 1 1,1 1-20,5 0 1,0 2 22,0 3 167,1-3 1,-1 13 545,0-4-362,-7 4 1289,5 2-819,-13 8 1,6 1 162,-8 9 0,6-7 187,-1 1 87,1-1-603,-6 6-109,0 1-910,0-9 486,0-1-1044,8-8 744,2 0 1,5-8-73,-4-3 0,5-5 13,-5-1 1,5 0-196,1 0 1,0-1 295,1 1 1,5 7 147,0 5 0,-6 3 551,-5 2 0,-1 0-237,6 0 1,-5 7 1087,-1 5 0,-7 9-348,2 2 1,-4 0 51,-2-6 0,0 7-130,0-1 0,0 0 135,0-6 1,0-6-344,0 1-565,0 0 1,2 3-1627,4-4 0,-3-3 1030,9-8 0,0 0-3856,5 0 4440,0-8 0,0-1 0,1-8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8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7959,'-12'2'1749,"0"4"1,9-2-1188,-3 7 0,4-5 208,2 5 0,-2-1-238,-4 2 1,2 3-169,-7-4 1,-1 5-1816,-5 1 0,0 0 263,-1 1 1188,9-9 0,-14 7 0,4-7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9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139 450 9673,'-9'-10'357,"1"-5"0,14 5-333,0-7 1,1-2 27,-1-5 1,-4 5 141,4-4 0,1 2-282,-1-2 1,2 4-179,-2-4 0,-5 2 34,5-2 1,-4 1 138,-2-6 1,0 6 69,0-1 1,-8 0 141,-3 6 0,1-2 251,-1 13 0,5-5-129,-5 5 1,5 0 391,-6 6-132,8 0-281,-11 8 1,13 3 90,-4 12 0,-1-2-85,1 8 0,0 0 118,6 6 1,-6-1-9,1 1 0,-1 5 235,6 1 0,-6 7-189,0-2 1,1-2 35,5 2 1,-6-8-372,0 3 1,-2 1-203,3-2 1,3-5-130,-4-6 0,4-8 263,2 2 0,0-4-1416,0-2 489,0-7 122,0-2 619,0-8 0,0-14 362,0-3 1,0-12-175,0 0 0,2-3 118,4-3 1,-3 1 22,9-1 0,-6 0-88,5 1 0,1 5-230,5 0 1,6 14 57,0-3 1,2 7 31,-2-1 0,-4 5 107,5 7 0,0 0 134,0 0 0,-7 2-105,-6 3 152,1 5 0,3 7-177,-3 1 1,-5-7 30,-7 1 0,0-1-330,0 6 0,-1-1-37,-5-5 1,0 5-40,-11-5 1,3-3 229,-9-2 1,4-2 196,2 1 1,-1-3 79,1 4 0,6-4 400,-1-2 0,6 0 622,-5 0-513,7 0 882,-4 0-887,8 8 0,2-1-25,4 5 1,-2 3-313,7-3 0,1-3-123,5 3 0,0-6 15,1 5 1,-1-7-145,0 2 1,1 1-755,-1-1 1,6 0 392,0-6 0,0 0-1972,-6 0 1,6 0 182,0 0 2098,1 0 0,-7 0 0,0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19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7979,'11'17'2129,"1"1"1,-1 5-1173,6 0 1,-1 13 0,-5-1 1,-3 5 337,-8 1 1,0-3-801,0 8 1,0-2-153,0 3 1,-2 1-325,-4-8 0,-5 8-319,-12-2 0,-4-2-1938,-8 2 0,-3 0 2237,-8 6 0,0 0 0,-14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0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53 295 8033,'-18'0'-43,"9"0"1,-1-2-44,4-4 935,5 4-163,-7-6 53,8 1-465,0 5 1,0-8 11,0 4 1,8 2-16,3-7 0,6 5 6,6-5 0,4 5-14,8-6 0,-1 8 18,1-1 0,0-3-107,-1 2 1,1 0-155,-1 6 0,7 0 157,-1 0 1,8 0-128,-2 0 0,4 0-100,2 0 0,2 0-219,4 0 1,3 0 96,8 0 1,2 0-168,4 0 1,-2 0-138,8 0 0,5-1 232,7-5 1,-1 2-263,-6-8 0,7 7 263,-1-7 1,0 6-81,-6-5 0,3 7 351,3-2 1,-2-3 247,8-3 0,-7 4-97,1 3 1,2-3-95,-2 2 0,-1 0 126,-11 6 1,-3 0-145,-8 0 1,1 0 96,-1 0 0,-6 0-43,0 0 1,3 0-44,9 0 1,-4-5-46,4-1 1,2-2-144,-2 2 0,0 5 185,-6-5 0,-2-2-40,-4 2 1,5 1-45,-5 5 1,-1 0 11,1 0 1,-7 0 13,1 0 0,-3 0 201,-2 0 1,0 0-154,0 0 0,0 0 249,-1 0 0,1 0-303,0 0 0,-6 0 137,0 0 0,-1 0-135,1 0 0,-4 0 281,-7 0 1,-3 0-102,-3 0 0,2 0 281,-8 0-145,0 0 1,-6 0 61,1 0 0,-7 1-85,1 5 62,-9-4-529,5 6 192,-8-8-758,0 0 0,-8-2-20,-3-4 1,-10 4-265,-2-4 1,-14 5 1010,3 1 0,-20 0 0,0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260 451 7825,'-17'0'-1456,"5"5"1456,1 1-32,7 0 151,-4-6 1356,8 0-719,0 0-205,8-8 1,2-1-437,7-9 0,6-5-461,0 0 1,0-2 37,-6 2 1,1 4-208,-1-4 0,-7-4-47,-5-2 0,3 2 293,-2-2 1,0 6 268,-6-5 0,-2 6 0,-4-1 0,4 10 0,-4 1 0,-1 7 54,1-7 116,-8 8 130,5-11 201,-9 13-274,1-13 0,6 13 132,-1-4-319,8 4 90,-11 2-34,13 0-13,-13 0 0,11 8-11,-8 3 0,8 5 102,-1 1 1,-3 2 178,2 4 0,-7 4-122,1 8 0,3 1 110,-3 4 1,1 3 218,-7 3 0,3 4-164,3-4 0,-3-2-236,3 2 0,-1-7-64,1 1 0,-1-4-212,7-1 0,-5-6 83,5 0 1,-2-8-472,3 2 263,3-4 1,-6-7-173,8-1-39,0-7 283,0 4 0,0-16 92,0-4 1,0 1 28,0-6 0,0 3 18,0-9 1,0 4-109,0 2 1,8-3-125,3-3 1,-1 4 35,1-4 0,3 4 72,9 2 1,-2-3-79,8-3 1,-6 8 1,6-8 1,-1 13-2,7-7 0,-4 4 99,3-5 1,-5 3 3,6 3 1,-1-1-20,-5 7 1,2-5 123,-2 5 1,-2 0 105,-4 6 0,-10 0-50,4 0-36,-3 0 1,-5 2-122,-3 4 65,-4 3 0,-10 9-31,-3-1 0,-10 6-87,-2 0 0,-8 0 116,2-6 1,-3 1 60,-3-1 0,2-5 86,4-1 0,-1-1-121,7 1 0,0-3 121,5-8-15,1 0 263,0 0-161,7 0 111,2 0-42,8 0 11,8 0 0,-4 0 220,7 0 1,-5 0-143,6 0 0,-6 0 373,5 0 0,-5 8-225,5 3 1,-5 4 508,6 3 0,-1-1-256,6 0 1,-5 1 27,0-1 1,5 0-286,6 1 1,2-3-209,-2-4 0,-2 3-358,8-8 1,-6-1 148,6-5 1,0 0-1081,5 0 1,-5 0 679,0 0 1,-8-2-2034,2-3 1,2 1 153,-2-8 2221,-8 9 0,1-13 0,-7 7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2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13509,'0'12'741,"0"-1"0,0 1-468,0 5 0,0 0-161,0 1 1,0 5-268,0 0 1,-2 2-453,-4-2 1,4-4-167,-4 4 0,4 2 773,2-2 0,0 8 0,0-4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2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 8022,'-27'17'2910,"2"0"-1298,8 0-1223,8-7-96,1 5-318,0-13-201,6 6 1,2-6-1137,12 4 1362,3-4 0,10-2 0,2-10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09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13083,'9'0'795,"-1"8"-544,-8 3 1,0 5-21,0 1 0,0 6 110,0 0 0,0 2 210,0-2 0,0-2-315,0 8 1,0-8-17,0 2 0,0-3-272,0-3 163,0 0-324,0 0 0,0-5-300,0 0-496,0-9 695,0 5 1,0-16-143,0-3 0,8-5-20,3-1 1,5-6 113,1 0 0,0-6-215,1 6 1,-1-2 257,0 2 1,-1 10 163,-5-5 1,3 11-54,-9-5 412,9 8 255,-5-3 146,1 14 0,-2 3 505,-8 7-781,0 1 0,5-1 1136,1 0-985,0 0 0,-6 1-75,0-1 1,0-5-67,0-1 1,0-5 186,0 5-329,0-7-309,0 4-65,0-8 0,2 0 186,4 0 1,5-14-887,12-3 1,-2-6 116,8 0 1,0 4-201,6-4 0,-7 5 592,1 7 1,-8 3 288,2 8 227,-3 0 1,-5 8 406,-3 3 0,1 11 241,-7 1 1,0 2-397,-6-2 1,-2 2 576,-4 3 1,-4 3-362,-7-8 1,0 6-2844,-1-6 2227,1 0 0,0 2 0,-1 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4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1470 7111,'-1'-9'-422,"-5"3"207,4 4 0,-6 0 149,8-4 78,0 5 1,2-7-116,4 8 103,-4-8 0,5 6 0,-7-13 0,0 5 0</inkml:trace>
  <inkml:trace contextRef="#ctx0" brushRef="#br0" timeOffset="265">242 1315 8097,'10'-2'-239,"-4"-4"0,1 2 492,-1-7 0,6 5 449,-7-6 0,3 7 932,-2-7-630,-4 8 109,5-3-355,-7 7-320,0 0 1,-7 9-41,-5 9 0,-5-1 32,-6 6 0,4 4-348,-4 2 1,-2-2-163,2 1 0,0-7-218,5 3 1,3-5 289,3-2 1,5 0-3011,7 1 1703,0-9 1,2-1-1301,3-8 2615,5 0 0,7-8 0,1-1 0</inkml:trace>
  <inkml:trace contextRef="#ctx0" brushRef="#br0" timeOffset="477">121 1315 8097,'-17'-2'-378,"0"-4"881,7 4 196,-5-13 0,13 11 258,-4-8-355,4 9-76,2-5 1,2 8-135,4 0 1,3 8 350,9 3-312,-1 5-200,0 8 1,1-2-213,-1 6 0,0-4-47,0 4 1,1-7-303,-1 3 0,2-5 27,4-2 1,-4-2-325,5-3 1,-3 1-1111,2-7 0,-2 6 1737,8-7 0,-8 1 0,4-6 0</inkml:trace>
  <inkml:trace contextRef="#ctx0" brushRef="#br0" timeOffset="748">899 1125 8097,'18'0'569,"-1"0"0,0 0 250,1 0 1,-1 0-24,0 0 0,0 7 106,1 5 0,1 11-368,4 6 1,-4 3 55,4 3 0,-2 1-84,2 5 0,-3-5-134,3 5 0,-6-5-560,-5-1 0,3 3-271,-4-3 1,3 1-493,-3-13 0,3 6 121,-8-6 0,7-2-2341,-1-9 1415,-5 3 493,9-13 1263,-14 6 0,13-24 0,-5-3 0</inkml:trace>
  <inkml:trace contextRef="#ctx0" brushRef="#br0" timeOffset="939">1505 1055 9796,'-18'0'3230,"-5"8"-2574,0 4 1,-7 11 45,1 6 1,-4-3 45,-2 3 1,-1 0 226,-4 6 0,-3 1-958,-3 4 1,6-9 66,11 4 0,-2-4-1453,8 3 0,6-5-73,5 0 1,9-8-2680,-3 2 4121,4-4 0,10-2 0,1 1 0</inkml:trace>
  <inkml:trace contextRef="#ctx0" brushRef="#br0" timeOffset="1773">1920 519 9246,'-10'-11'740,"4"-1"0,12 1-576,6-7 0,3 1-58,2 0 1,3-2-431,3-4 208,-4 3 1,8-10-67,-4 7 1,-6-6-204,0 6 0,-1-2 186,-11 2 0,7 3 10,-6-3 0,0-2 331,-6 2 1,-6 0-190,0 6 1,-7 2 626,1 3-364,-3-3 0,-3 7 78,1-3 1,7 1 282,5 4 157,-5 4-335,8-5-455,-13 14 0,13 3 56,-4 7 1,-2 2 71,3 4 0,-7 4 159,6 8 0,1-1-37,5 1 0,-6 5 68,0 1 0,-5 7-32,5-2 0,-6-4 259,6-1 1,-5 1-253,5-2 0,-5 0-262,5-5 1,-2-2-506,2-4 1,5 1 341,-5-7 1,4 0-497,2-5 0,0-7-34,0 1 51,0-8 504,0 3 0,0-9 438,0-3 1,0-5-247,0-7 0,0-1 245,0 1 1,2-6-215,4 0 1,3-6-1,8 6 0,1-6-498,-1 6 0,6 0 219,0 6 0,6 5-71,-6 1 0,6 7 22,-6-2 0,6 4-105,-6 2 0,6 0 252,-6 0 0,0 0 123,-6 0 0,0 0 145,1 0 0,-7 6-51,1 0-30,-9 7 1,5-3-7,-8 7 1,-8-5 121,-3-1 0,-6-1-170,-6 1 0,1 5 3,-6-5 0,1-3 81,-2-2 1,2-4 117,4-2 0,4 0 73,-4 0 0,9 0 92,3 0 130,7 0-66,-4 0 168,8 0-250,0 0 0,8 2 289,3 3 1,5 5-114,1 7 0,0 1 25,1-1 1,-1 0 116,0 0 1,-1-5-259,-5-1 1,4 1-258,-3 5 1,3-5-410,3-1 0,-1-5-657,0 6 1,1-8 742,-1 1 159,8-3 0,2-2 0,7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8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8573,'0'-17'0,"0"5"-339,0 1 177,0 7 416,0-12 76,0 7 0,6-3-67,0 1 1,-1 5 174,-5-6 1,0 7 84,0-7 0,2 8 347,4-2-143,-4-3-499,13 7 0,-5-6-1,7 8 1,-5 2-32,-1 4 1,1 2 14,5 3 0,1 4 11,-1-3 0,6 1-200,0-1 1,8-2-167,-3-5 0,7-3 86,5 4 0,-3-6-377,3-6 1,-3 4-75,-3-3 0,-1-3-305,-4 2 1,-4 0 259,-8 6 0,-5 0-1051,-1 0 1135,-7 0 0,2 0 174,-12 0 1,-6 0-209,-11 0 0,2 0 504,-8 0 0,3 0 0,-3 0 0,-4-7 0,6-3 0,-7-7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9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8573,'-9'0'223,"1"0"1139,8-7-567,0 5-461,0-6 0,0 16-1,0 3 1,0 6-177,0 6 1,0-1-173,0 6 0,0-4-38,0 4 1,0 1 145,0 6 0,2-6-707,4-1 0,-5-5-47,5 6 0,2-6-243,-2 6 0,7-8 904,-1 2 0,11-3 0,4-3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8528,'-10'-27'419,"3"10"63,7 9 0,7 8-515,5 0 0,3 0-490,3 0 1,-7 0-209,1 0 453,-1 0 0,7 2-23,-1 4 0,0-2 301,0 7 0,1-7 0,-1 4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9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10824,'17'-6'-1057,"1"0"1,-1 1 635,0 5 1,0 0 123,1 0 0,-1 0-217,0 0 1,1 1 318,-1 5 0,0-2 195,0 8 0,1-1 0,-1 6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29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8507,'10'-17'421,"5"8"0,-7-7 3,3 5 0,4-3-486,-3 3 1,3-3 5,3 8 56,-1 1 0,8 5 0,2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3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8250,'-17'7'1046,"5"3"1080,1 7-1624,7 1 1,-4-7 1297,8 1-2420,0-8 18,8 3 602,1-7 0,9 8 0,-1 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30.510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53 1729 8173,'-18'0'0,"9"-7"0,-5 3 225,8-8 0,1 7 387,5-7 1,0 6-105,0-5 0,2 5 11,3-5 1,-1 1 676,8-2-773,-1 5 0,7 7 135,-1 0 0,2 0 55,4 0 0,-4 2-197,4 3 1,2-1-119,-2 8 1,6-3-594,-6 3 1,8 1-160,-2-7 0,-2 6-459,2-7 1,-3 1 112,3-6 0,2 6-2258,-8 0 1260,0-1 1798,-6-5 0,-15 0 0,-4 0 0</inkml:trace>
  <inkml:trace contextRef="#ctx0" brushRef="#br0" timeOffset="161">260 1487 8216,'0'12'1816,"0"-1"1,0 1-911,0 5 0,-6 8-426,1 4 1,-1 4-223,6 1 0,-2 3-484,-4 3 1,4-3-654,-4 3 1,4 2-886,2-1 1764,0-1 0,0-5 0,0-1 0</inkml:trace>
  <inkml:trace contextRef="#ctx0" brushRef="#br0" timeOffset="945">969 657 8445,'-8'10'0,"6"-2"0,-7-8 722,3 0 214,4 0 0,-4-6-452,12 0 0,6-7-175,11 1 1,-2 1-394,8-7 0,0 5 147,5-10 1,1 2-771,-1-2 1,1 1 303,-1-6 1,-5 1 61,0-2 0,-8-4-167,2 4 0,-5-3-133,-7-3 0,-3 1 479,-8-1 1,0 0-118,0 1 1,-2 7 630,-4 4 1,-3 4-111,-9 1 0,3 1 67,3 0 1,-3 5 162,3 1-166,-3 7 97,-2-4 125,-1 8 8,9 0-405,1 0 0,6 0-189,-4 0 0,5 2 109,-5 4 1,4 5 67,2 12 1,-6 12 80,0 11 0,-5 6 169,5 6 1,-5 3-125,5 8 0,-8 6 125,3 0 0,1 6 46,-1-6 1,-1 6-119,-5-7 1,0-1-426,-1-9 0,3-5-133,3-7 1,-1-2-241,7-4 0,-5-5 288,5-12 1,0-4-463,6-8-13,-8 0-348,6-7 675,-5-3 1,7-14 27,0-5 1,0-5-269,0-6 0,0-4 56,0-8 0,0-5-231,0 0 775,0-1 0,7-1 0,3-2 0</inkml:trace>
  <inkml:trace contextRef="#ctx0" brushRef="#br0" timeOffset="1154">1471 415 8343,'17'-23'0,"0"0"0,-5-4 704,-1 10 1,-5-4 1027,6 9 1,-3 3-236,3-3-582,3 8-1064,-5-3 1,-1 8 60,-3 5 1,-6 10-38,-6 7 0,-5 7-302,-12-1 0,-6 4-727,-12 1 1,-3 7 353,-8-1 1,1-1-197,-1-11 0,2-3 715,4-7 0,5-7-240,12 1-377,4-8 898,8 3 0,8-7 0,1 0 0</inkml:trace>
  <inkml:trace contextRef="#ctx0" brushRef="#br0" timeOffset="1630">1211 450 8198,'0'-18'101,"0"1"1,0 0 937,0 0-174,0-1-294,0 1 0,8 2 39,3 3 1,5 4-1235,1 8 457,0 0 0,1 0 112,-1 0 55,0 8 0,8 2 0,2 7 0</inkml:trace>
  <inkml:trace contextRef="#ctx0" brushRef="#br0" timeOffset="1974">2076 260 8406,'-17'-8'0,"-1"0"187,1-3 0,0 3 415,-1 8 0,7-2-333,-1-4 1,1 4-176,-7-3 1,-1 8 111,-4 3 1,4 13-188,-4-1 1,4 12 0,1 5 0,1 5 142,0 6 0,0 4 186,-1-3 0,9 1-141,3-2 0,-2 2-45,2-8 1,1 0-244,5-5 1,7-2-322,5-4 0,3-5 175,3-6 1,7-3-153,3-3 0,-1-5-532,2-7 0,0-7 326,5-5 0,-1-5 585,-4-6 0,4-4 0,-6-8 0</inkml:trace>
  <inkml:trace contextRef="#ctx0" brushRef="#br0" timeOffset="2499">2283 363 8322,'0'-11'1970,"0"-1"-990,0 8-371,0-3-484,0 7 0,-2 2 121,-3 3 1,3 5-99,-4 7 0,4 1 0,2-1 0,-2 0-134,-4 0 0,4 1-67,-3-1 1,3 0-253,2 1 1,0-1 95,0 0 1,0-5-348,0-1-398,0-7 615,7 4 0,1-10 292,4-4 0,3-2-46,-3-3 0,1-10-62,-1 3 1,7-3 32,-8 4 0,8 2 40,-7 3 0,1-3 230,-1 3-216,3 5 1,-11-1 315,8 8-266,-8 0 969,3 0 160,-7 0 519,0 8-1194,0 1 0,2 7 600,4-5-941,-4 4 0,7-5 24,-3 7 1,-4-5-1161,4-1 908,4-7 1,-7 6-1403,9-4 1037,-8-4 1,5 3 79,-3-10 0,-2-5 65,8-7 0,-3-1-253,3 1 398,3 0 0,-5 1 221,7 5 0,-6-3 263,1 9 0,-6-1-177,5 6 0,-5 6 721,6-1 1,-9 9-73,3-3 0,2 5 224,-2 1 0,-1 0-399,-5 1 1,0-1 64,0 0 0,0 1-583,0-1 1,0-6 26,0 1 1,2-3-1210,4 3 0,-2 1 707,7-7 0,3 0 420,9-6 0,4-8 0,7-1 0</inkml:trace>
  <inkml:trace contextRef="#ctx0" brushRef="#br0" timeOffset="2691">3183 588 8194,'-10'0'6407,"2"0"-5449,8 0 1,0 8-236,0 3 0,-5 5-773,-1 1 1,-8 6-698,3 0 1,-3 8 746,3-2 0,-5-4 0,7 0 0</inkml:trace>
  <inkml:trace contextRef="#ctx0" brushRef="#br0" timeOffset="3308">3528 415 7878,'-7'-17'-1175,"5"7"3429,-6 3-1864,8 7 0,-6 2-175,1 3 1,-7 5 145,6 7-169,-7 0 1,9 3-272,-7 3 1,7-4-420,-2 4 1,4-4-1523,2-1 1184,0-1-16,0 0 852,0-7 0,8-3 0,-6-14 0,13-9 0,-4-7 0,-1-7 0,2 1 0,-7 4 0,7 2 0,-6 3 0,5 3 0,-5 2 0,6 3-280,-9 5 281,13 7 0,-9 2 430,5 3 0,-4 5 160,-8 7 0,0 0 1351,0 1-1449,0-1 1,-2 0 34,-4 1 0,4-7-977,-4 1 462,4-8-1499,2 3 1233,0-7 1,8 0-227,4 0 1,3-7-178,2-5 1,6-5 138,0-6 1,2 3 516,-2-3 0,-3 4 0,3 2 0,-4 5 0,-2 1 0,-5 7 0,-1-2 0,-7 4 0,4 10 0,-8 4 0,0 5 1263,0 6 0,-6-4 59,0 4 0,-5-4 237,5-1 1,-6 5-1113,7 0 0,-3-6-462,2-5 1,4-1-1650,-4 6 0,6-5 1098,6-1 0,4-7 566,7 2 0,8 4 0,2-1 0</inkml:trace>
  <inkml:trace contextRef="#ctx0" brushRef="#br0" timeOffset="3770">4134 104 8580,'9'0'843,"1"0"-315,-4 0 1,3 0 649,9 0 1,-1 2-371,0 4 0,0 5 198,1 12 0,-1 6 1018,0 11-1378,-7 5 0,3 3-149,-7 3 1,0-6-231,-6 12 0,-6-5-475,0 12 0,-15-7 262,-2 7 0,-9 1-1966,-9 10 1,-3-4-991,-8 4 2902,0-4 0,-7 6 0,-3 2 0</inkml:trace>
  <inkml:trace contextRef="#ctx0" brushRef="#br0" timeOffset="4791">813 1868 8145,'0'-10'-555,"0"1"388,0 3 1,-1 4 910,-5-4 45,4-3-54,-6 7-456,8-14 1,-6 12 532,1-7-653,-1 7 1,6-6 175,0 5-291,8 3 53,1-14 1,8 14-110,1-3 1,-7 3 62,1 2 0,5 0-16,6 0 0,8-2-25,-2-4 1,5 4-65,7-4 1,-1 3 55,12-3 1,-2 4 13,13-4 0,1 4 10,5 2 1,2 0 23,4 0 0,-2 0-226,8 0 0,-1 0 247,7 0-1459,-8 0 1413,13 0 1,-10 0-34,16 0 0,-7 0-146,1 0 0,-9-2 208,-3-4 1,1 5-3,5-5 1,-5-2 253,0 2 1,-6-5-97,5 5 1,-1-5 8,2 5 0,3-6-32,-3 6 0,-2-1-36,2 1 1,-8 4 43,2-4 1,-4 2 7,-2-1 1,-8 3-92,-3-4 0,-10 4-32,-2 2 1,-7-2 55,1-4 0,-9 4-62,-3-3 944,-6 3-1338,3 2 382,-8 0-437,-8 0-320,-1 0 77,-23 0 1,3 0-549,-11 0 1,-4 2 1165,-2 3 0,-11 5 0,-4 7 0</inkml:trace>
  <inkml:trace contextRef="#ctx0" brushRef="#br0" timeOffset="5451">2007 2438 8317,'-10'-7'3184,"-5"5"-2490,13-6-324,-6 8-131,8 0 1,0 2-1,0 4 0,0 3-72,0 9 0,0-1-105,0 0 0,0 1-356,0-1 0,-6 0 194,1 1-325,-1-1 265,6 0-722,0 0 279,0-7 233,7-2 1,3-8 34,7 0 1,6-8-15,0-4 0,6-9-78,-6-2 0,8-6 188,-2 6 1,-2-5 12,2 5 1,-6-1 199,6 7 0,-8 2 263,2 3 1,-10-1 853,-1 7-607,-8 0 1,9 8 488,-7 4 1,0-2-282,-6 7 0,0 1 316,0 5 1,-6 0-241,0 1-285,0-1-113,6 0-414,0 1-85,0-1-293,0 0 0,8-7 34,3-4 1,-1-4-513,2-2 1,1-8 251,10-4 1,-4-3-332,4-2 1,2-6 302,-2 0 1,6-4 238,-6 9 1,-2-3 235,-9 10 1,3 3 317,-3 2 766,-4 4-238,-1 2 0,-7 8 803,0 3 1,-2 5 213,-3 1 0,3 6-783,-4 0 1,4-5-287,2-7 0,-6 1-179,0 5 1,1-6-542,5 1 0,7-8-305,5 2 1,3-4-485,2-2 0,3 0 43,3 0 1,-2 0-1116,8 0 0,-6-6 1988,6 0 0,-1-15 0,7 2 0</inkml:trace>
  <inkml:trace contextRef="#ctx0" brushRef="#br0" timeOffset="5659">3338 2093 8253,'0'-18'604,"2"7"51,4-1 1,-2 6 82,7-5 0,-5 7 1925,6-2-1406,-9 4-688,5 2 1,-10 10-24,-4 7 1,3 3-202,-9 8 1,1 1-876,-7 6 1,3 1-438,3 5 1,-1-5-922,7 4 0,-5 3 1888,5-3 0,-8 8 0,5-4 0</inkml:trace>
  <inkml:trace contextRef="#ctx0" brushRef="#br0" timeOffset="6274">4393 1574 10225,'17'0'1442,"1"0"0,-1 4-248,0 7-761,1 1 1,-1 20 27,0-3 0,-5 4-13,-1 1 1,1 7-90,5-1 0,-2 6-77,-3-5 0,3 1-572,-3-2 0,-3-9 297,3 4 0,-8-7-1113,2 1 0,-5 2 345,-1-8 1,0 0-925,0-6 760,0 1 1,0-7-1236,0 1 2160,0-8 0,8-4 0,2-10 0</inkml:trace>
  <inkml:trace contextRef="#ctx0" brushRef="#br1" timeOffset="6456">4791 1678 13362,'-2'-10'1381,"-4"4"1,2 4-709,-7 2 0,5 2-439,-6 4 1,-5 5-235,-6 13 0,-8 2-95,3 9 1,-5 0-198,-2-1 1,1 1-555,-1-1 0,2 7-1421,5-1 1,3-1 565,7-11 1701,9-3 0,-7-7 0,7-1 0</inkml:trace>
  <inkml:trace contextRef="#ctx0" brushRef="#br1" timeOffset="7018">5085 1072 14465,'-17'0'1508,"5"0"-465,0 0 606,9 0-750,-5 8-1,8 4-433,0 11 1,0-4 502,0 4-539,0-4 0,-6 4-134,0 0 1,1 0-352,5-5 0,0-1-1096,0 0 1,0 0 761,0 1 0,2-7-2295,3 1 745,-3-8 924,14 3 0,-9-14 788,5-5 0,1-3-127,-7-3 1,8-1 349,-3-4 0,-1 4 234,1-4 0,-5 6 509,5 5 760,-7-3 2061,12 13-2304,-14-6 0,5 16-510,-7 3 1,0 5 225,0 1 0,0 6-122,0 0 0,0 0-567,0-6 1,0 1-344,0-1-1020,0 0 0,2-1 637,4-5 0,-2-1-679,7-4 0,1-5 799,5 5 1,2-12-1770,4-5 1,-1-4 707,6-3 1,-6-1 537,1-4 1,-4 4 1210,-2-4 1,-5 9 12,-1 3 1,-5 5 4088,5-6-3124,-7 9 0,4-3 562,-8 12 0,0-1-792,0 13 1,-8-5 1206,-3 10 1,1-2-1885,-1 2 0,-1-3-435,-5 3 0,5 2-458,1-2 1,5 2 405,-6-2-1,9-4 1,-5 6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58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260 519 7943,'17'-17'0</inkml:trace>
  <inkml:trace contextRef="#ctx0" brushRef="#br0" timeOffset="2487">295 502 7477,'0'-10'-937,"0"3"929,0 7-370,0 0 219,0-8 75,7 6 123,-5-6 110,6 8 0,-8-2 208,0-3-99,0 3-73,0-6 0,0 6-20,0-4 279,0 4-378,0-5-252,0-1 161,0 6-249,0-6 57,8 1 217,-6 5 1,7-8-63,-3 4 23,-4 5 0,11-9 261,-7 4-114,0 4 0,0-7-22,-1 3 0,3 4-68,-2-4 1,-2 2 0,7-1 1,-5 3-19,5-4 1,-5-2 39,6 2 1,-6-5-95,5 5 0,1-2 67,5 3 0,-6 3 98,1-4 1,-6-2 4,5 3-48,1-1 0,5 0-42,0 0 1,-5 1 5,-1 5 1,-5-6-159,6 0 171,-1 0 1,7 0-158,-1 1 1,-6-1 123,1 6-69,-1 0 120,7-8 51,-1 6 0,0-11 8,1 7 38,-9 0-138,7 6 0,-7-5 32,8-1 0,1 0-96,-1 6 0,-5-2 36,-1-4 0,3 4-8,9-3 0,-4-3 31,4 2 1,-4-1-10,-2 1 0,1 4 39,-1-4 0,0-2 214,1 3-191,-1-1 0,0 0 17,0 0-63,1 1 1,-1 5 27,0 0 1,-5 0-103,-1 0 0,-5 0 37,6 0-9,-1 0 0,6 0 12,1 0 0,-1 0-15,0 0 1,1 0 12,-1 0 1,2-2 7,4-4 1,-4 4 41,5-4 1,-5-1-37,-2 1 1,6-2 99,0 2 0,-6 4-39,-5-3 1,-1 3 86,7 2-108,-1 0 0,0-6 5,1 0 1,-7 0-58,1 6 0,-7 0 53,7 0 1,-6 0-159,5 0 165,-7 0-247,12 0 186,-7 0 1,8 0-8,1 0 1,-7 0 31,1 0 0,-1 0-23,7 0 0,-7 0 95,1 0 1,-1 0-82,6 0 0,-5 0 283,0 0-207,-1 0 1,6 0 20,1 0 1,-7 0-94,1 0 1,-1 0 0,7 0 0,-1 0 0,-6 0-10,1 0 1,-3 2-279,3 4 222,3-4 1,-5 6 0,7-8 0,-5 0 14,-1 0 1,-5 0 135,6 0 1,-7 0-28,7 0-19,-1 0 1,7 0-46,-1 0 1,-5 0 34,-1 0-211,1 0 204,5 7-110,0-5 1,-1 8 47,-5-4-13,4-4 15,-5 13 1,2-13 4,-1 4 0,-5 1-8,5-1 19,-7 8 1,10-11 25,-9 9-33,1-8 11,2 3 41,-6 1-54,13-6 60,-13 13 0,12-11-39,-9 8 6,1-8-39,-6 11 1,0-11-6,0 7 0,0-5-197,0 6 199,0-1-21,0 7-11,0-1 75,0 0 0,2 0-23,4 1 1,-4-7 1,3 1 1,-3-6 46,-2 5-5,0 1 0,0 5-4,0 0 0,0-5-19,0-1-96,0 1 1,0 5 77,0 0-87,0 1 1,0-1 80,0 0 0,0-5-9,0-1 0,0 1 33,0 5 0,-2-2 7,-3-3 0,1 3 73,-8-3 0,9 3-97,-3 3 0,-2-1 51,2 0-29,-7 0 1,5 1-50,-3-1 0,1-5 37,4-1 1,2-1-6,-7 1 0,7 5-18,-2-5 1,-1-1-7,1 1 1,-2-5 13,2 6 0,3-1 2,-9 6 0,2-5 47,-1-1 1,-3 1-43,9 5 1,-7-5 63,6-1 41,-7 1-40,3 5 1,-1 0-6,-1 1 1,8-7-30,-1 1 0,1-3-36,-2 3 0,2 3 37,-7-3 1,5 1-52,-6-1 1,7 3 24,-7-3 0,1 1-8,-7-1 0,7 3-22,-1-3 0,1 1-6,-7-1 1,1 3 30,0-4 0,5-1 2,1 2 0,1-7 38,-1 7 1,-3-6-39,8 5 0,-5-5 15,5 5 1,-2-7-11,3 2 1,1 4 6,-8 1 0,3-1 7,-3 1 0,-3-5-2,3 6 1,3-7-6,-3 7 0,1-2 1,-7 1 0,-1 3 20,-4-9 0,4 9-21,-4-3 1,4-1 31,1 1 1,1-1-22,0 2 1,-6 1 1,0-7 0,-1 5-18,7-5 1,-2 6-3,-4-7 0,4 3 11,-4-2 1,2-4-3,-3 3 0,5 3 32,-4-2 1,2 0-32,-2-6 1,4 0 50,-4 0 1,2 5-35,-2 1 0,3 0 3,-3-6 0,4 0-23,2 0 0,-2 0-4,-5 0 1,5 0-106,-4 0 1,-2 0 113,2 0 0,-2 2-180,2 4 169,4-4-12,-14 5 0,14-7-38,-4 0 1,-2 0 19,2 0 0,-6 0 44,6 0 0,-2 0 14,2 0 0,2-2 6,-8-3 1,6 1-8,-6-8 1,2 6 1,-2-5 0,3 5 120,3-5 0,3 5-130,-3-6 1,-2 7 73,2-7 0,0 6-46,6-5 1,-6 5-30,0-6 1,0 7-19,5-7 1,1 6-5,0-5 0,-1 5 56,1-5-185,0-1 151,0 2 0,5-5 138,1 4-142,-1-5 1,-5-1 11,-1 0 0,7 5-3,-1 1 0,7 1 5,-7-2 1,8-3 4,-2 3 1,-1 3 2,1-3 0,-2 7 76,3-7 6,3 1-107,-6-7 1,6 1 18,-4 0 0,4 5-8,-3 1 0,3 5 14,2-6 1,0 7 34,0-7 0,0 6-19,0-5-11,0 7-15,0-12 0,0 13 26,0-9 58,0 8-44,0-11-85,0 5 0,0-1 70,0-1-178,0 8 158,0-11-196,0 5 171,0 1 1,5-1-19,1 4-21,0 5 24,-6-15 1,6 12-5,0-7 1,1 5 169,-1-6-157,-4 9 1,7-11 56,-3 8 0,-4-1-43,4 1 3,-4 4-4,6-6 1,-7 6 15,5-3-33,-4 3 1,0-6 12,4 8 1,-4-2-19,4-4 1,-3 4 0,3-3 2,-4-5 50,6 8-1,-1-6 101,-5 8 22,6-7 4,-8 5-102,0-6 266,8 1-129,-6 5-91,5-6 1,-7 6 33,0-4-15,0 4-50,0-5 0,2 1 84,4 0-130,-4 0 1,6 4 103,-8-3-237,7 3 0,-5-8 32,4 4 0,-2 4 8,2-3 144,-4 3 0,5 0 315,-7-4-332,0 4 1,2-6 278,4 8 129,-4-7-135,5 5-153,-7-14-25,0 15-171,8-15 1,-4 8 171,8-3-65,-9-4 84,13 5 0,-14-2-79,3 1 1,-3 5 446,-2-5-69,8 7-246,-6-12 1,6 13-199,-8-9-406,0 8-177,0-3 0,0 5-2170,0-4-49,0 4 2761,0 10 0,0 11 0,0 15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02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6296,'17'-10'476,"-7"-5"45,5 13-195,-13-6-186,6 8 259,0 0-204,-6 0-237,13 0 85,-13 0 0,13 0-29,-3 0 0,-3 0 14,3 0 0,1 0-118,10 0 1,-1 0 95,6 0 0,-1-6 17,2 0 0,4 1 30,-4 5 0,-3 0-31,3 0 0,0 0 76,6 0 0,-1 0-68,1 0 1,1-2 4,5-4 0,-3 4 8,8-4 1,-2 2-1,3-1 1,1 3 72,-8-4 1,6-2-71,-6 3 0,8-1 126,-1 6 1,3 0-70,1 0 0,-4-6 10,-1 0 1,4 1-65,1 5 1,9 0-2,-14 0 0,6 0 8,-12 0 0,7 0-11,-7 0 1,6 0-65,-6 0 0,3 0 68,-3 0 0,-2 0-137,8 0 1,-1 0 69,1 0 1,4 0-177,-4 0 1,-2 0 106,2 0 1,-7 0 50,1 0 0,-5 0 36,-7 0 1,3 0-3,-8 0 0,0 0 33,-5 0-78,-1 0 177,0 0 1,-5 0-5,-1 0 85,-7 0-102,4 0 6,-8 0-486,0 0 0,-8 1 218,-4 5 1,-3-4-438,-2 4 0,-8 4 590,-4 1 0,-11 4 0,-5 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7829,'7'-10'921,"11"-3"-392,11 7 1,3-5 535,3 5 1,-1 0 461,1 6-1049,0 0 0,-3 0-3,-3 0 1,2 0-123,-8 0 1,6 0-686,-6 0 380,0 0 0,-6 0-1019,0 0 1,-7 2 298,-4 4-2876,3-4 1820,-7 6 1728,6-8 0,-16-8 0,-1-2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03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2232 827 7225,'17'0'178,"0"-8"94,0-3 1,6-5-159,1-1 1,4 0-44,-5 0 1,8-7-152,-2 1 0,-2-7 139,2 1 1,-2 2-229,1-2 0,-3 0 138,-7-5 1,-1-1-138,0 1 0,1-1 50,-1 0 0,-2 1 30,-3-1 1,1 3 26,-7 3 1,0-2 30,-6 8 1,0-6 48,0 6 1,0 6-121,0 5 163,0 1 0,-2-5-81,-4 5 0,2-3 64,-7 9 0,5-7-43,-6 6 2,9 1 0,-7-1 27,4 0 5,4 0 242,-5 6-245,7 0 154,0 0 67,0 8 1,0-4-9,0 7 1,-6 7 6,0 5 0,-2 9-64,3 3 1,-5 1 107,-7 11 1,-1-7-202,1 6 0,6 0 87,-1 6 0,1-6-250,-7 0 1,3-7 5,3 1 0,-1-3-14,7-3 0,-5-7 82,5-4 1,-2-4 18,2-1 1,4-7-9,-3 1 27,-5-9-80,8 13 1,-7-14 92,3 4-307,4-5 188,-6-1-480,8 0 297,0-7 0,8-3 37,3-7 1,-1-2 7,2-4 1,5 3-120,6-3 1,2-2 156,-2 2 1,-2 0-22,8 6 0,-6 0 234,6-1 1,-2 1-77,1 0 0,5 5 96,-4 1 1,4 5 89,1-6 0,1 9 142,-1-3 1,-5 4-66,0 2 0,-8 0-17,2 0 0,-4 0-159,-1 0 36,-1 0 1,-2 2-277,-3 4 1,-4-3 83,-8 9 1,0-6-3,0 5 0,-8-1-85,-4 1 1,-9 5-108,-2-5 1,-6-1 118,6 1 1,-6-7 61,6 2 1,-5-4 100,5-2 0,-1 0-194,7 0 142,0 0-24,0 0 0,5 0 172,1 0-7,7 0 301,-4 0-174,8 0 303,0 0-88,0 8 0,6 1-165,0 9 0,1-7 242,-1 1 0,-2-1-85,7 6 0,-5 1 5,6-1 1,-1 0-72,6 1 1,3-7-62,3 1 0,-2-1-122,8 6 0,-6-5-127,6-1 0,-8-5-596,2 6 1,-2-8 351,2 1 1,-4-3-913,4-2 462,-4 0 652,-1 0 0,7-7 0,2-3 0</inkml:trace>
  <inkml:trace contextRef="#ctx0" brushRef="#br0" timeOffset="227">3874 14 8124,'-7'-9'1194,"5"5"-806,-4 15-374,4 1 1,2 13 60,0-8 0,-2 8 126,-4 4 0,3 4-37,-9 1 1,0 1-86,-5-1 1,2 1-319,3 0 1,3-1 114,3 1 0,2 1 124,-7 5 0,7-5 0,-4 6 0</inkml:trace>
  <inkml:trace contextRef="#ctx0" brushRef="#br0" timeOffset="356">3667 1000 8124,'0'17'1327,"0"1"252,0-1 1,6-6-633,-1 1-926,9-1 60,-5 7 0,9-1-790,-1 0 1,-2-5 94,-3-1 614,3 1 0,-13 5 0,6 0 0</inkml:trace>
  <inkml:trace contextRef="#ctx0" brushRef="#br0" timeOffset="1342">1 481 8123,'11'-6'205,"1"1"0,-6-1-225,5 6 0,-5 0 133,5 0 1,1 0 45,5 0 33,0 0 0,1 0 9,-1 0 1,0 0-62,1 0 1,5 0-7,0 0 1,8 0-4,-3 0 1,-1 8-83,2 3 0,0-1-123,5 1 0,3 1 154,3 5 0,-1-5-176,7-1 0,-2-7 27,2 2 0,2-4 21,-7-2 1,5 0 86,-6 0 0,0 0 9,-5 0 0,-2 0-41,-5 0 0,3 0 6,-8 0 0,2 0-5,-2 0 0,-3 0 29,3 0 1,2 0 54,-2 0 0,0 0-53,-6 0 1,0 5 161,1 1 1,-1 0-58,0-6 1,6 2 55,0 4 1,0-4-124,-5 3 0,1 3 9,4-2 1,-4 0-20,4-6 1,2 5-132,-2 1 0,0 0-32,-5-6 1,-1 0 87,0 0-93,0 0 1,-5 0-39,-1 0-295,-7 0 226,4 0-230,-8 0-3110,0 0 3548,-8 0 0,-1 0 0,-9 0 0</inkml:trace>
  <inkml:trace contextRef="#ctx0" brushRef="#br0" timeOffset="1690">1401 429 8153,'0'-17'297,"0"7"217,0 3-435,0-1 71,0-2 0,2-5 629,4 4-494,-4 3 0,8 8 437,-5 0-165,-3 0-309,14 0 1,-9 2 13,5 4 0,1 3 13,-7 8 1,8 3-236,-3 3 0,5-4 64,1 4 0,0-6-50,0-5 1,6 3-8,1-3 1,4-3-79,-5 3 0,2-3 41,-2 3 0,-3 1 71,3-7 1,-4 6 62,-2-7 0,0 9-50,1-3 1,-7-1 275,1 2 1,-6-7-26,5 7 1,-7-6 304,2 5-367,-4-7 1,-6 11 119,-8-3 1,-15 11-1476,-19 6 1,-15 5 223,-14 7 518,29-16 0,-2 2 0,-15 6 1,-3 3-1,-4 3 0,0 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12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105 900 9143,'-10'-18'1276,"2"9"-1810,8 1 0,2 8 441,4 0 0,4 0 371,7 0 1,2 0 188,4 0-335,4 0 1,2 0 479,0 0 1,1 0-274,11 0 1,3 2-5,8 4 1,-6-4-156,0 4 1,0 1-252,6-1 0,-2 2-159,-4-3 1,2-1-342,-8 8 1,7-3 278,-7 3 0,-5 3-196,-7-3 0,-7-3-94,3 3 1,-13-1-1045,-5 7 1626,-4-1 0,-2 8 0,0 2 0</inkml:trace>
  <inkml:trace contextRef="#ctx0" brushRef="#br0" timeOffset="200">35 1557 8366,'-15'-2'116,"3"-4"-20,5 4 0,16-5 196,9 7 0,9-2 597,13-4 0,6-2-188,12-3 1,3-9-228,8 9 0,1-8-802,-1 7 1,0 3 6,0-3 0,-2 8-204,-3-2 1,3 6 252,-4 6 157,5-4 1,-7 21 0,-1-4-1</inkml:trace>
  <inkml:trace contextRef="#ctx0" brushRef="#br0" timeOffset="555">2266 675 8559,'-8'-23'21,"-3"0"0,1-4 645,-1 10-338,-1-5 0,-5 13 115,0-8 0,5 7 208,1 4 1,-1-1-415,-5 1 1,1 2-205,5 10 1,-6 5-284,-1 12 1,1 4 186,-6 8 0,2 13 84,-2 4 0,4 13 19,-4 4 0,3 6-310,3 6 0,2 0 171,3-12 0,-1 4 63,7-10 0,0 2-77,6-1 1,8-5-185,3-7 1,5-2-501,1-4 0,2 2 338,4-7 1,4-7-490,8-5 510,-1-8 438,1-3 0,-6-5 0,0-7 0,-1 0 0</inkml:trace>
  <inkml:trace contextRef="#ctx0" brushRef="#br0" timeOffset="825">3062 952 8495,'0'-18'-18,"0"1"1,2 7 1460,3 5-877,-3 3 1,8 2-157,-4 0 1,-4 2-417,3 3 1,-3 5 379,-2 7 1,0 8-20,0 4 1,-7 4-397,-5 1 0,-1 1 121,1 0 1,-3 5-173,3 0 1,-1 3-303,1-3 0,-1-4-385,7 5 1,0-11 335,6-1 0,0-8-941,0 2 858,0-3 0,2-5-701,4-3 1227,3-5 0,16-7 0,2 0 0</inkml:trace>
  <inkml:trace contextRef="#ctx0" brushRef="#br0" timeOffset="1039">3459 1263 8295,'10'-8'310,"-2"6"0,-6-5 514,3 7 1,5 0-444,7 0 1,1 0-352,-1 0 1,2 0 330,4 0 0,-4 0-89,4 0 0,4 0-29,2 0 0,-2 0 29,2 0 0,5 0-419,7 0 1,-1 0-198,-5 0 1,-1 0-447,1 0 1,-1 0 262,1 0 1,-8 0-403,-4 0 1,-4 0 928,-1 0 0,-9 7 0,-1 3 0</inkml:trace>
  <inkml:trace contextRef="#ctx0" brushRef="#br0" timeOffset="1230">3978 1107 8275,'0'-17'5018,"-8"7"-3956,7 3-1030,-7 7 0,8 4 276,0 7 0,-2 1-44,-4 11 0,-1 4-818,-5 1 1,-3 7 347,3 5 1,-1-1-1350,1 7 0,-3 0 1555,3 6 0,-3 0 0,-2 0 0</inkml:trace>
  <inkml:trace contextRef="#ctx0" brushRef="#br0" timeOffset="1653">4808 934 9384,'0'-9'-286,"10"1"390,7 8 1,2 2-1,10 6 337,2 9 1,2 8 79,1 9 0,-7 3-139,-4 3 0,-4-1-233,-1 7 1,-1-6-208,0 6 1,-1-5-302,-5 5 0,3-8 123,-9 3 1,1-5-104,-6-1 0,0-6-741,0-1 1,0-7 22,0 3 1057,0-13 0,0 4 0,0-5 0</inkml:trace>
  <inkml:trace contextRef="#ctx0" brushRef="#br0" timeOffset="1855">5396 952 8279,'-11'0'1789,"-1"0"1,-1 2-1642,-10 3 0,1 11-35,-6 7 1,-7 7-259,-5-1 0,-8 6 207,2 5 1,-4-1-731,-2 7 1,6-2 248,0 2 1,9 2 3,2-8 1,3-1-256,9-10 1,5 1 669,7-6 0,-1-1 0,-5-6 0</inkml:trace>
  <inkml:trace contextRef="#ctx0" brushRef="#br0" timeOffset="2182">5742 796 8257,'12'0'390,"-1"0"1,-5 0 597,5 0 1,7 8-386,5 3 0,7 12 49,-1 6 1,-2 4-213,2 1 0,-8 3-113,2 3 1,-11-1-170,-6 7-95,-5 0 1,-10 13-195,-8 5 1,-3-3-447,-8 3 0,-7-9-1101,-5 3 0,-7-6 805,7-6 0,0-6 873,5-11 0,1-4 0,-1-7 0</inkml:trace>
  <inkml:trace contextRef="#ctx0" brushRef="#br0" timeOffset="2793">6486 18 8882,'0'-10'1122,"0"2"1,2 8-830,3 0 1,-3 8 184,4 4 0,-4 3-162,-2 2 0,0 1 156,0-1 0,0 0-548,0 1 0,0 1 132,0 4 1,0-4-208,0 4 64,-8-4-845,6-1 1,-5-7-311,7 1 589,7-9 1,3-1 198,7-7 0,1-15-79,-1 3 0,0-6 354,0 0 0,1 4-91,-1-4 0,0 4 171,1 1 1,-3 7 96,-4-1 0,5 8 220,-5-1 1,-1 3 104,2 2 1,-9 7 327,3 5 1,-4 3-120,-2 3 1,0-1 391,0 0 1,0 0 558,0 1-1000,0-1 1,0 0-303,0 1 0,0-7 73,0 1 1,2-9-584,4 3 1,-2-2-60,7 2 1,-5-4-388,5 4 0,1-12 160,5-6 0,8-3-466,4-2 0,2-6 370,-2-1 0,1-4 231,-7 5 1,6 5 404,-6 7 0,0 7-51,-5-2 1,-1 4 787,0 2 0,-5 8 217,-1 3 0,-5 7 810,6 5 1,-9-2-562,3 8 1,-4-8 373,-2 2 1,0 2-782,0-2 1,0 2-254,0-2 1,0-4-1255,0 4 0,6-3 322,0-3 464,-1 0 0,3 8 0,2 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20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1609 8181,'0'-27'789,"0"4"0,8 11-543,3 6 0,12 3-600,6-3 0,4-2 1,3-5 288,5 1 0,5 6 39,11-5 1,5-1 159,7-5 1,8 0-232,4 0 1,5 5 271,6 0 0,-41 7 1,0-1-314,3-2 0,2-1 0,2-1 0,1 0 195,-2-1 0,1-1 0,4 3 0,1-1-13,0-1 0,1-1 0,0 0 0,0-1-31,0 2 1,-1-1 0,2-2 0,1-1-40,3 4 1,0-1-1,-3-2 1,-1-1 34,-2 4 0,1-1 1,0 0-1,1-1-32,-2 1 1,0 1 0,1 2 0,-1-1-24,-2-2 0,-1 1 0,-6 4 0,0 1-99,-2 0 0,0 0 0,46-6 18,0-5 0,-4 6 3,-8-1 0,-7 3-172,-4-3 1,-8 4 8,-9 8 0,-8 0-261,-16 0 1,-1 0-87,-4 0 634,-4 0 0,-16 0 0,-1 0 0</inkml:trace>
  <inkml:trace contextRef="#ctx0" brushRef="#br0" timeOffset="754">519 1280 8314,'17'-25'738,"-7"6"1,3-6-409,-7 8 0,7 1 0,-1 3-8,3 1 1,-3 7-111,-1-7 192,-7 8-594,12-3 28,-15 7 0,-2 7-104,-17 5 1,-7 11 94,-9 6 1,-3 5-203,-3 7 1,-4-3 109,-8 8 0,6-7 104,0 1 1,1 0 388,-1-5 0,4 1-84,7-13 0,3 0 165,3-5 1,4-1-24,8 0 1,1-5 240,5-1-442,3-7 0,12 4 0,7-8 0,11 6-86,18-1 1,6 1 116,12-6 0,5 0-491,12 0 0,4 0-69,7 0 0,-1 2 442,-5 4 0,9 2 0,-8 3 0,-5-5 0,-3-4 0</inkml:trace>
  <inkml:trace contextRef="#ctx0" brushRef="#br0" timeOffset="1703">5240 104 8138,'9'-25'265,"7"-2"1,-1 2 51,8 8 1,10 7-1,0 10-726,5 0 1,2 0 18,-5 0 0,0 0-77,-1 0 1,-7 2 83,-4 4 407,-4 4 1,-3 7 134,-5 0 0,-3 1-198,-8-1 1,0 2 308,0 4 1,-2-4-116,-4 5 0,-3-5 220,-9-2 1,-5 6-112,0 0 1,-6 0 18,6-6 0,-6 7-28,6-1 1,-2 0 57,2-6 1,10-2 45,-4-3 0,9 1 115,-4-7-552,9 8 200,-5-5-140,8 1 0,6-1-3,-1-3 1,9-4-95,-3 4 0,5-4-9,1-2 0,6-2-120,0-4 1,-2 2-351,-9-7 1,3 5 245,-3-6 1,-5 7-148,-1-7 1,-4 6 141,-2-5 0,-2-1 1,-4-5 0,-1 5 116,-5 1 1,-9 1 165,4-1 1,-4 1 88,3 4 1,1 4 357,0-3 1,-1 3 541,1 2 1,0 0-448,0 0 0,-1 0 155,1 0 1,0 13-141,-1 5 1,-1 10-80,-4 1 1,2 12-105,-8 5 1,0 13 30,-5 10 0,-1 8-501,1 10 0,-1 1 187,0 4 0,16-45 0,-2 0-161,1 2 0,0 0 0,0 0 0,1-1 30,-10 44 1,-1-6-646,7 1 0,5-10 464,7-14 0,7-7-84,-2-16 0,4-2-484,2-14 239,0-1 0,2-8 201,4-4 0,-2-11 364,7-11 1,-5-12-538,6-6 1,-8-6 591,1-5 0,5-4 0,-1-8 0</inkml:trace>
  <inkml:trace contextRef="#ctx0" brushRef="#br0" timeOffset="1932">4652 1073 8138,'-17'0'0,"5"-6"431,1 0 0,9-5-259,2 5 0,15-8-69,14 3 1,13-5-49,10-1 0,13-6 192,10 0 1,14-8 0,-3 3 0,-37 11 0,2 1-60,1-1 1,0-1-1,0 2 1,1 0 100,5 1 0,0 1-1007,-4-3 1,-1 1 796,4 6 1,-2 1-1,37-18-201,0 4 0,-17 9-204,0-3 0,-13 10-254,-16-5 0,-10 8-374,-7-2 20,-8 4 0,-4 4 270,-11 4 1,-6-2 663,-6 8 414,-11-1 1,-17 6-1,-11 1 1</inkml:trace>
  <inkml:trace contextRef="#ctx0" brushRef="#br0" timeOffset="2499">5482 727 8138,'8'-17'0,"-6"-1"228,3 1 1,-1 2 973,2 3-609,-4-3-200,13 13-299,-13-6 0,6 10 92,-8 4 1,0 9 28,0 8 0,-8 8 40,-3-2 1,-5 3-427,-1 3 0,2 0-60,3-1 0,-3-7-268,3-4 1,4-4 104,3-1 0,1-7-702,-2 1 672,4-8 1,-4 1 35,12-10 0,6-7 53,11-11 1,-2-4 334,8-8 0,0 1 0,5-1 0,-5 3-49,0 3 1,-6-2-21,6 8 288,-8 0 1,4 13 1104,-8 5-738,-7 3 0,-3 9-210,-7 5 0,-2 9 419,-3 2 1,-5 8-261,-7-2 0,-1 3-434,1 3 0,-2-2-181,-4-5 1,6 5-161,-1-4 1,3 3 15,9 3 0,-5-2-260,5-4 0,0 3 172,6-3 1,8-2 30,3 2 1,5-6 320,1 6 1,6-8 7,0 2 0,8 2 166,-2-2 0,-4 0-120,-2-6 1,-4-1 130,-2-5 0,-5 3-66,-1-9-25,1 9-17,-3-12 0,1 3-46,-4-10 1,-4-7-141,3-11 1,-3 2 62,-2-8 0,-5 0 219,-1-5 1,-8 5 143,3 0 0,1 8 289,-1-2 1,1 9 360,-1 3 249,3 7-803,0-4 0,8 8-162,0 0 1,8 2-134,9 4 1,2-4 81,4 4 1,4 1-585,8-1 1,5 6-551,1-6 0,5 1-2598,-6-1 3492,8-4 0,-4 13 0,8-5 0</inkml:trace>
  <inkml:trace contextRef="#ctx0" brushRef="#br0" timeOffset="3386">7073 277 8202,'17'-8'0,"0"-3"0,1 1 307,-1-1 0,0 7 492,1-2 0,5 4-289,0 2 0,2 0-207,-2 0 1,-4 6-442,4 0 1,-6 7 184,-5-1 1,1 3-709,-7 2 0,6 1 206,-7-1 1,1 8-22,-6 4 0,0-2 476,0 2 0,0-1 0,0 7 0</inkml:trace>
  <inkml:trace contextRef="#ctx0" brushRef="#br0" timeOffset="3561">6796 1003 8202,'-7'10'634,"5"5"0,-4-13-423,12 4 0,13-4-190,15-2 0,5-2-190,13-4 1,-2-3 69,13-9 1,-7 1 43,1 0 1,-10 0-118,-7-1 1,0 7-238,-5-1 0,1 8-379,-13-1 1,0-3 787,-5 2 0,-1-7 0,0 3 0</inkml:trace>
  <inkml:trace contextRef="#ctx0" brushRef="#br0" timeOffset="3716">7142 865 8171,'-17'10'1135,"-1"-3"-173,1-7-785,0 8 1,7 2-89,5 7 1,3-5-226,2-1 1,0 1-93,0 5 1,0 6-352,0 0 0,0 0-163,0-6 0,0 1 123,0-1 619,0 0 0,-8 1 0,-2-1 0</inkml:trace>
  <inkml:trace contextRef="#ctx0" brushRef="#br0" timeOffset="3912">7315 831 10110,'0'-10'86,"0"2"-112,0 1 0,2 5 250,4-4 0,-4 14-137,3 9 0,-1 10 458,2 13 0,-4 18-362,4 11 0,-4 14-354,-2 3 0,-2 14-127,0-46 0,-2 1 1,-3 8-1,-3-1 1,-4 0-1,1-1 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28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8139,'-17'0'-39,"-6"2"39,0 4 0,-8 11 0,4 10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8:46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7921 7962,'-8'-35'0,"1"6"28,-5 1 0,5 5 176,7-6 0,-6 8-336,0-2 0,0 3-37,6 3 0,0 0-70,0-1 0,0-1 251,0-4 1,6 2 65,0-8 0,7 6-221,-1-6 1,-3 6 108,3-5 0,-6-1 84,5-6 1,-5 1-67,5-1 1,-5 0 170,6 1 1,-6-1-120,5 1 0,-5-3 16,5-3 1,-5 1 1,6-7 0,-7 6-3,7-6 0,-6 5-6,5-5 0,-5 0-4,6-6 0,-1 0-83,6 0 0,1 1 77,-1-1 1,0-2-94,1-4 0,5 4 55,0-3 0,2 3-6,-2 2 0,-2 0-15,8 0 0,-8 1-9,2-1 0,2 0 4,-2 0 1,2 6-6,-2 0 1,2 0 28,4-6 1,1 2-10,-7 4 0,2-2 132,-1 7 0,-5-1-13,4 2 0,2 3-25,-2-3 0,2 3-50,-2 3 0,-2-7 12,8 1 0,-6-2-29,6 1 1,-6 5 32,6-5 1,-6 5-40,5 1 1,-1 3 26,2 3 1,4-2-93,-4 8 0,5-2 42,7 2 0,-5 10-8,4-5 1,-3 5 1,-2-4 0,-1 5-6,1 0 1,-1 7 1,1-7 0,-2 8 14,-5-1 0,5-3 13,-4 2 1,4-2-16,1 3 0,3 3 32,3-4 0,-2-2-31,9 3 1,-1-3 1,6 2 0,-1 4 0,1-4 1,0-1-2,0 1 0,0-2 6,0 3 0,0 3-1,0-4 0,-6-2 7,0 2 0,-2 1-11,2 5 1,2 0 22,-8 0 0,7 0-10,-7 0 1,0 2 3,-5 3 0,5-1-6,1 8 1,1-8 2,-2 1 0,-1 3-2,7-2 1,-6 1-1,6-1 0,-5-4-55,5 4 0,-8 2 50,2-3 0,3 3-6,-3-2 0,0-2 18,-5 7 0,-6-5 3,0 5 0,-2-5 11,1 6 1,3-3 4,-8 3 0,2 3 56,-2-3 1,-4 3-69,4 2 0,-1 3 7,1 3 1,-4-4 2,4 4 1,-2-4 3,2-2 1,-4-5-10,4 0 0,2-1-2,-2 6 0,6-5 7,-6-1 0,0-5-1,-5 6 1,5-1-49,0 7 1,2-7 41,-2 1 1,-4-1-42,4 6 0,-4 1 21,-1-1 0,1 0-5,4 1 0,-8-1 26,8 0 1,-13 6 2,7 0 0,-5 6-4,-1-6 1,5 6 2,-5-6 1,-3 6 26,-2-6 0,1 6-31,-1-6 0,8 6-28,-3-6 0,2 0 30,-1-6 1,3 6-55,-3 0 0,3 6 40,3-6 1,-1 2-9,0-2 1,-5-2-13,-1 8 1,-1-6-2,1 6 1,3-2 53,-8 2 1,5 3-40,-5-3 1,2 4 3,-3 1 1,-1 1 0,8 0 0,-7-1-6,7 1 1,-6-3 5,5-3 1,-5 4-3,6-4 1,-7 3-6,7 3 0,-6 0-4,5-1 1,-7 1-1,2-1 1,1 1 3,-1-1 1,0 3 34,-6 3 1,0-3-32,0 3 1,0-3 1,0-3 0,0 7-1,0-1 1,0-4-1,0-1 0,0-4-24,0 9 1,0-5-6,0-6 0,-2 3 5,-4-3 0,4 4 16,-3 1 0,-5 1 25,-2-1 0,3 1 3,-3 0 0,1-1 8,-6 1 0,-1-1-25,1 1 1,0 0 4,-1-1 1,1 1-3,0-1 1,-1 1-2,1-1 0,0-1-105,0-4 0,-3 4 99,-3-5 0,4 5 27,-4 2 1,-2-3-2,2-3 0,-8 6 2,2-1 1,-3 1-37,-3 5 1,4-3 3,-3-3 0,-3 1 115,-9 0 0,2-1-82,4 1 1,1-1-81,-7 1 0,0-2 72,-6-5 1,0 3-133,0-8 1,1 6 100,-1-6 0,-6 0-9,0-6 0,-5 1 47,5-1 0,-7 0 11,2 1 1,1-3-2,-1-3 1,-1 1 122,-5-7 0,0 7-238,0-1 0,-6-3 121,0 3 0,0-6-80,6 5 0,-2-1 80,-4 1 0,2 3-102,-8-9 0,8 1 41,-2-6 0,-2 6-19,2 0 1,-5 0 94,5-6 0,0-2 12,6-4 1,-6 2 175,0-8 0,-6 7-64,6-7 0,4 1 3,2-7 0,9 1-48,-9 0 1,11-2-3,1-4 1,3 1 26,2-6 1,2 4-19,4-4 0,4 5 40,7-6 1,2 2 96,5-2 1,-3-4-126,8 5 1,2-3-2,9 2 1,-1-4-118,7 5 1,0-5-63,6-2 1,0 1-82,0-1 1,2 6-105,4 0 1,-2 1-104,7-7 1,-1 8 79,1 4 0,3-2-112,-8 2 1,5 0 85,-5 6 1,0-1 103,-6 1 0,0 0-192,0 0 0,0 5 64,0 0 0,-8 9-81,-4-3 0,-11 4 97,-5 2 1,-5 8-16,-2 3 1,-7 5-20,-4 1 0,4 6-258,1 0 556,5 8 0,1-4 0,1 7 0</inkml:trace>
  <inkml:trace contextRef="#ctx0" brushRef="#br0" timeOffset="1000">4323 4964 8130,'-7'-18'0,"5"1"-291,-4 0 1,-2 5 120,3 1 0,-1 5 249,6-5 1,0 5-96,0-6 0,6 1-9,-1-7 1,7 7 94,-6-1 0,7 1 4,-1-6 0,-3-1 146,3 1 0,-1-6-117,7 0 0,5-2-147,0 2 1,9-4 107,3-8 1,2 5-135,9-5 0,-6 4 46,6-9 1,6-4-161,6-2 1,1 1 86,-1-1 0,3-6-384,9-5 1,1-3 456,4 3 1,-1-5-9,-30 28 1,-1-1 0,-4-2 0,1-1 53,6 0 0,0 1 0,-4-1 0,0 1-46,4 2 1,1 1-1,-2-1 1,0 1 36,1-1 1,0 1 0,-2 2 0,1 0-10,1 0 1,0 1 0,1-1 0,0 0-3,-1-2 1,0-1 0,1 3 0,0 1-8,-1-1 1,1 0 0,0 1 0,2-1-5,3-2 1,-1-1 0,-1 1 0,-2 1 54,2 1 0,-2 0 0,-4 1 1,-1 1-49,3 1 0,0 0 0,0-1 0,0 0 73,6-1 0,0-1 1,-2-2-1,0 1-64,2 1 1,0 0 0,-5 2-1,0-1 9,5-1 1,0 0-1,-2 4 1,0-1 31,1-3 1,1 0 0,-1 7 0,0 0 6,-2-1 1,0 1 0,-1 4-1,-2 1-3,41-20 0,-10 5-147,-8 6 0,-2-3 177,-9 3 1,5 4-72,-5 2 0,-1-2 40,-5 2 0,0-2 64,0 2 1,-6 4-2,0-4 1,0-2-37,6 2 0,-6-6 304,1 6 0,-9 0-321,2 5 0,-5 1 146,-6 0 0,1 1-150,-6 5 0,-7-3 54,-6 9 0,-5-7 12,6 6 1,-9-1 9,3 1-8,-4 4 1,-4-6-197,-4 8 0,1 0-237,-13 0 1,1 8-56,-17 4 1,-5 11 362,-13 5 0,-15 20 0,-4 6 0</inkml:trace>
  <inkml:trace contextRef="#ctx0" brushRef="#br0" timeOffset="1701">4617 4168 8064,'8'-9'-136,"-6"1"-103,6 8 121,-1 0 1,-3 0 224,8 0-244,-8 0 0,5 0 118,-3 0 133,-4 0 93,6 0-42,-8 0 0,-2 2-157,-4 4 0,-4 5 37,-7 12 1,0-2-56,-1 8 0,-5 0 85,0 6 1,-5-1-173,4 1 0,-4-1 78,5 1 0,0-2-69,5-5 1,-5 5 156,0-4 0,0-4-9,6-2 0,-1-4 22,1-1 0,6-1 157,-1 0 0,6-5 185,-5-1-335,7-7 1,-4 6 45,8-5-23,0-3 1,10 6 284,7-8 0,8 0-1,10 0 1,1 0-158,5 0 1,3-6-115,8 0 1,2-5-59,3 5 1,3-2-562,3 3 1,4 3 274,-3-4 0,3 4 219,2 2 0,0 8 0,1 1 0</inkml:trace>
  <inkml:trace contextRef="#ctx0" brushRef="#br0" timeOffset="2545">9909 692 8384,'-8'-17'0,"-1"0"-162,-8 0 0,5 7 142,0 4 1,7 4 197,-7 2 0,6 0-66,-5 0 0,-1 2-154,-5 4 0,4 9 222,-5 8 1,5 10-19,-10 2 1,4 1 157,1 10 0,3 0-87,3 6 0,-3 0-181,4 0 0,3 6 60,2-1 0,-2 7-81,3-7 1,-1 3-70,6-2 0,2-5-310,4 5 0,-3-6 74,9-6 1,-6-2-109,5-4 0,1-11 57,5 0 0,0-2 31,1-4 1,-1-8 32,0-9 0,1 2 43,-1-2 1,6-8 217,0-10 0,8-11 0,-4-4 0</inkml:trace>
  <inkml:trace contextRef="#ctx0" brushRef="#br0" timeOffset="3065">10843 1 8670,'0'25'-88,"-6"-4"130,0 8 0,1 1-278,5 11 163,0-5 1,0 6 108,0-7 0,-6 0 35,0-1 0,0-5-38,6 0 0,-5-8 75,-1 2 1,0-4-157,6-1 0,0-7 162,0 1-401,0-9 118,0 5 0,2-8-63,4 0 1,-2-2 127,7-4 0,1-5-178,5-12 0,0 2 48,1-8 0,5 6 106,0-6 1,2 2 9,-2-2 1,2-1 85,4 7 1,1-4 17,-7 9 0,2-3-18,-2 10 151,-3 3 1,5 0-15,-8 8 429,-8 0-9,7 0-341,-14 8 0,5 2 179,-7 7 0,0 0-120,0 0 0,0 1-155,0-1 1,0 0 27,0 1-205,0-1 1,0 0-579,0 1 284,0-9 198,0 7 0,8-15-18,4 5 1,5-12-117,6-5 0,4-4-147,7-3 466,1-7 0,7-2 0,3-7 0</inkml:trace>
  <inkml:trace contextRef="#ctx0" brushRef="#br0" timeOffset="3176">11587 174 8415,'17'-8'-196,"0"6"0,-1 2 632,-5 12 1,-3 11-124,-8 5 0,0 5 259,0 2 1,-2-1-145,-4 1 0,4 5-330,-4 1 0,-1 1-126,1-2 1,0-1-353,6 7 0,0-6 134,0 6 0,0-5 246,0 5 0,0-8 0,0 4 0</inkml:trace>
  <inkml:trace contextRef="#ctx0" brushRef="#br0" timeOffset="4198">10756 1937 8345,'0'-11'291,"0"-1"1,0 7 0,2-7-68,4-1 1,4-3-44,7-1 1,0 0-14,1-1 1,1 1-273,4 0 1,-4 0 110,4-1 1,-2 1-307,2 0 1,-3-1 153,3 1 0,-6 0-166,-5 0 0,1-1-56,-7 1 329,7 0 0,-11-1 33,4 1 0,-4 0 7,-2-1 0,0 1 273,0 0-200,0 0 1,0-1-34,0 1 1,0 0 41,0-1-244,0 1 158,0 0 0,-2 1-32,-4 5 14,4 3 1,-13 1 0,7 7-20,-3 0 1,-5 1 7,5 11 0,1 1 166,-1 11 0,-1 2-137,-5 9 0,-1 5 248,1 1 1,0 7-67,0-2 0,5 4-61,0 2 1,7-6-66,-7 0 0,8-8 2,-1 3 1,3-1-27,2-5 0,0 1-181,0-13 1,-6 0-79,0-5 240,0-1 0,6-6-407,0 1 337,0-8 0,0 2 74,0-12 0,0-4-131,0-7 1,2-8 0,4-4 1,4-4-70,7-1 1,0-3 76,1-3 1,-1 9-90,0-3 0,6 5 59,0 0 0,2 6 218,-2 11 1,-2 5-38,8 7 0,-8 0-58,2 0 1,-3 0 4,-3 0 0,0 7 200,1 5 0,-9-2 51,-3 1-187,4 1 1,-9 5 6,5 0 0,-4-5-22,-2-1 0,-2 1-174,-4 5 0,-3-5 68,-8-1 0,-1-5-15,1 5 0,0-7-12,-1 2 1,-5-4-165,0-2 1,0 0 26,6 0 43,0 8 330,-1-6-207,1 5 387,7-7 57,3 0-185,7 8 0,2 0 103,3 3 0,3 4 208,4-3 0,3 1 47,-3-1 0,3 3-138,2-3 0,0 3-402,1 3 0,-1-3 149,0-4 1,3 5-799,3-5 1,-4 3 158,4-3 1,-6 5-563,-5-5 1039,3-3 0,-13 7 0,6-5 0</inkml:trace>
  <inkml:trace contextRef="#ctx0" brushRef="#br0" timeOffset="4704">12278 243 8377,'0'-10'365,"2"2"137,4 8-499,-4 0 1,7 0-40,-3 0 0,-4 2 165,4 4 1,4 4 57,1 7 0,-1 8 1,1 4 0,1 11 153,5 6 1,2 8-135,4 10 1,-3 1-119,3 16 1,-4-1 66,-2 7 1,-7 5-428,-5 0 0,-3 0-147,-2-5 1,-3-1 235,-9 1 1,-15 5 38,6-46 0,-4 0 0,-4 2 0,-2-2 41,-2 1 0,-3-1 1,1-4-1,-3 0 102,-4 4 0,-2 0 0,0-1 0,-1-1 0,-6 4 0,-3 0 0,-2-2 0,0 0 0,0 0 0</inkml:trace>
  <inkml:trace contextRef="#ctx0" brushRef="#br0" timeOffset="55940">6087 9667 7937,'-7'-9'0,"5"-1"-202,-4 5 63,-4 3 1,8-8 41,-3 4-78,3 4 0,2-7 90,0 3 232,0 4 219,0-6-230,0 1 1,-2 5 74,-4-4-188,4 4 4,-6-6-111,8 6 138,0-5-28,-7-1 0,3 0 9,-8-3 0,9-5-68,-3 5 1,4-4 21,2-3 0,-6 1-3,0 0 1,1-3-20,5-3 0,0 4-1,0-4 1,0 2 27,0-2 0,-6 4-10,0-4 1,0 9 50,6 3 0,-5-1-46,-1-5 1,-2 1 139,2 5 0,4-4-70,-3 3 0,3-3-33,2-3 0,0-1-58,0-4 0,0 2 0,0-8 1,0 0 5,0-5 0,0-1 37,0 1 1,0-7-107,0 1 1,0-2 70,0 1 0,6 3-22,-1-8 0,1 5-25,-6-5 1,0 0-3,0-6 0,0 0 26,0 1 1,0-1-6,0 0 0,-6-6 0,1 0 0,-7 1 9,6 5 0,-5 0 82,5 0 0,-2 2-81,2 4 0,5-2 104,-5 8 0,4-1-105,2 7 1,-6-1 9,0 1 1,1-1-37,5 0 1,0 7-12,0-1 0,0 0 56,0-6 0,0 1-10,0-1 0,0 1 62,0-1 0,-6-5-69,0-1 0,-2-1 119,3 2 1,1 1-27,-8-7 0,8 6 62,-1-6 0,-3 5-60,2-5 1,0 8 11,6-3 1,-5 5 4,-1 1 1,0 1-32,6-1 0,0 6-72,0 1 0,6 1 67,0-2 0,1-4-86,-1 4 1,-4 2 45,4-1 1,1-1-10,-1-6 0,8 1-8,-3-1 0,5-1-9,1-5 0,0 3 9,0-8 0,1 1 15,-1-1 0,0-4-8,1 4 0,-1 2 6,0-2 1,6 6 6,0-7 0,0 9 2,-5-2 1,-1 3 2,0 3 1,2-1 15,5 0 0,-5-1 4,4-4 1,2 3 43,-2-3 0,6 3-59,-6 3 1,6-1 25,-6 0 0,5 1-14,-5-1 0,6 6-63,-6 1 1,6-1-13,-6-6 1,6 6-13,-6 1 1,8-1 55,-2-6 1,-2 1-16,1-1 1,-6 6 79,1 0 1,-4 6-78,-2-6 0,0 8 143,1-2 0,-7 4-118,1 2 1,-3 5 50,3 1 0,3-1-31,-3-5 1,5-6-2,6 0 1,-4 0-7,4 5 1,4-5-5,2 0 0,4-2-47,1 2 1,1 2 42,0-8 1,-1 6 61,1-6 0,-3 8-60,-3-2 1,2 10 50,-8 1 0,2 3-58,-2-3 1,-8 4 0,8 8 1,-13 0 7,7 0 0,-3 0 0,3 0 0,0 0-49,1 0 1,5-5 44,0-1 0,0 0-33,-6 6 1,6-2 25,0-4 0,6 3-10,-6-9 1,6 6 38,-6-5 1,8 1 3,-2-1 0,-2-3 8,1 8 1,-5-5 2,6 5 1,-8-2 29,2 3 1,-1 3-48,1-4 1,-4 4-25,4 2 1,-4 0 60,-2 0-98,1 8 1,-1 1 30,0 9 0,1-7-10,-1 1 0,-2-6 1,-3 5 1,3-5-7,-3 5 0,3-5 25,2 6 1,-5-7-11,-1 7 1,1-6 78,5 5 1,-5-5-72,-1 6 1,-5-3-6,6 3 1,-7 3 6,7-3 1,-6 5 0,5 6 0,-1-4-13,1 4 1,5-2-7,-5 2 0,5-3-14,1 3 0,0 2 23,0-2 1,1 0-8,-1-6 1,-2 0 3,-3 1 1,3-1 52,-3 0 1,1 6-17,-1 0 0,1 0 5,-7-5 1,6 5 27,-7 0 1,7 8 9,-6-3 0,5 5-16,-5 2 1,5 1-18,-5 4 0,6-1-79,-7 7 1,7-6 72,-6 6 0,1 1-80,-1 4 0,-4 1 47,4 0 0,3 0-9,3 0 1,-2 0-9,1 0 0,-5-4 0,5 4 0,-1-4-30,2 9 0,1-3 39,-7-2 0,1 2 23,-1 3 1,-4-1-23,4 8 0,2-9 8,-3 3 1,1-4-6,-6-2 1,0 5 0,0 1 0,0 0 2,0-7 0,0 1 1,0 0 0,-2 6-2,-4-1 0,5 1 1,-5-6 0,-2-2-5,2-4 1,1 2 1,5-8 0,-2 1 11,-4-7 1,4-1 21,-4-4 0,4 4 4,2-5 0,0 5-3,0 2 0,-6-1 4,1 1 0,-1-1 20,6 1 1,-6 0-31,0-1 0,-1 3-51,1 3 1,2-2 56,-7 9 1,1-7 0,-2 6 0,-1-6-7,7 6 1,-5-1 0,5 1 1,-2-4 3,3-7 0,3-1 0,-4 1 0,2-1-20,-2 1 1,4 0 17,-3-1 0,3-5-60,2 0 0,0 0 52,0 5 1,-6 1-20,0-1 0,-5-5-1,5 0 1,-2-2-2,2 2 1,4 3 5,-3-3 1,-3-2-7,2 2 0,-5 0 37,5 5 1,-6 1-26,7 0 1,-9-1-26,3 1 1,1-1 23,-1 1 1,1-1-16,-2 1 1,-3-6 0,3 0 0,3 0-1,-3 5 0,1-1-5,-6-4 0,-1 3-4,1-3 0,0-2 6,-1 2 1,1-6 4,0 6 0,-6-6 7,0 6 1,-2-8-9,2 2 0,3-4-1,-3-2 1,-4 6-65,-1 0 0,1 0-8,-2-5 0,0 5 19,-6 0 0,-5 2-8,0-2 1,-6-4 82,5 4 1,-1 0-56,2-6 0,3 5 80,-3-11 0,1 3-8,-1-3 0,2-1 95,-8-4 0,7-5-77,-1 5 0,-3-2 140,3 2 0,-2-4-87,1 3 1,3-3 68,-8-2 1,8 0-131,-3 0 1,5 0 41,1 0 0,0-2-29,1-3 0,-1 1 55,1-8 1,5 3 0,0-3 1,2-3 34,-2 3 0,-1-1 155,7 1 0,-6-3-135,6 3 0,0 3 153,5-3 1,1 3-61,0-3 1,-1-1-77,1 7 1,6-6-74,-1 7 1,6-7 6,-5 6 0,5-1-166,-5 1 0,5 2 95,-6-7 0,6 7-177,-5-2 1,5-2-57,-5 2 0,5-1-288,-6 1 0,7 4-1901,-7-4 1731,1-3 1,-7 5 640,1-8 0,0 1 0,-1-6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29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1834 8101,'10'-8'321,"-1"-2"39,-3-7 0,4 8 1220,7 3-435,0 4-854,8 2 1,-6 0 240,4 0-669,-11 0 1,-4 8 107,-8 3 0,0 6-164,0 6 0,-14 4-87,-3 8 0,-6-2-63,0-5 0,2 11 162,-8-5 1,8-1-55,-2-4 0,3-6 409,3 6 0,2-8-105,3 2 1,-1-10-11,7-1 1,0-6-90,6 5 0,8-7 175,3 2 0,7-4 38,5-2 1,-2 0 74,8 0 1,-6 0-150,6 0 0,-8 0-10,2 0 1,-6 7-269,-5 5 0,-3 3 88,-3 3 0,-4 1 51,4 4 1,-4-2 56,-2 8 1,-2-6 156,-4 6 1,4-6-10,-4 6 0,4-6 114,2 6 1,2-8-70,4 2 0,-2-4 162,7-2 0,1-5-72,5-1 91,0 1-499,1 5 0,-9 0-265,-3 1 1,-4-1-362,-2 0 0,-13 3 99,-5 3 0,-9-4-498,4 4 1,-5-6 293,4-5 829,-6 3 0,11-13 0,-6 6 0</inkml:trace>
  <inkml:trace contextRef="#ctx0" brushRef="#br0" timeOffset="175">588 2041 7898,'0'-17'0,"0"0"1270,0-1 266,0 9 1,6 3-1043,0 12-893,-1-4 0,-5 13-201,0-3 1,0 3 228,0 2 371,0-7 0,0 13 0,0-4 0</inkml:trace>
  <inkml:trace contextRef="#ctx0" brushRef="#br0" timeOffset="1068">1280 2370 7908,'0'9'3265,"8"-1"-2379,3-8 0,4 0-465,3 0 1,5-6-148,0 1 1,6-9-489,-6 3 1,6 1-178,-6-1 1,0-1-428,-6-5 1,0-1 262,1 1 1,-3 0-405,-4 0 1,-3 5-82,-8 0 648,0 1 1,-2-6 363,-4-1 1,3 9 144,-9 3 0,1 4 176,-7 2 0,1 4-78,0 7 0,1 3 277,5 15 0,-5 0-152,5 5 1,-3 6 109,3 1 0,-3 7 144,9-2 0,-1-2-156,6 2 1,-6-7 47,0 1 0,1 2-114,5-1 1,2-7-463,3-5 1,-1-8-175,8 2 0,-1-5-219,7-7 1,-7-3 268,1-8 1,-1 0-169,6 0 1,1-8-631,-1-3 1,0-11 394,1-1 0,-7-7 15,1 1 0,-9-10 346,3-1 1,-4 7 351,-2 10 0,-2 4 41,-4 2 1,-3 7 293,-8 4 0,-6 6-176,-1 6 0,-6 10 276,1 7 0,-2 5 528,2-5 0,-1 2-378,7-1 1,-1-5-37,7 4 0,2-10 211,3-1-707,5-8 0,9 9-119,3-7 0,13-8-207,10-10 0,7-5 54,5-6 0,5-4-178,6-7 0,3-3-922,4-3 1,-4 1 532,3-7 0,-3-2-217,-2-10 0,6 5 435,-1-5 0,1 2 287,-6-1 1,0 9 9,0-4 0,-2 6 58,-4 0 0,-4 9 149,-8 8 0,-7 8 344,-4-2 0,-3 6 1680,-3 5-947,-7 4 569,-3 8-1119,-7 0 1,-2 2-170,-3 4 1,-5 6-215,-7 11 0,-1-2-111,1 8 1,0 0-27,-1 5 0,1 1-234,0-1 0,0 7-185,-1-1 1,3 6 151,3-6 1,-1 1 68,7-7 1,-1 1 199,1 0 0,4-9 219,-4-2 1,4-5-149,2-2 0,0 0 89,0 1-175,8-9 1,-6 1 146,4-4-301,3-4 281,-7 5-98,6-7 1,-3-2-21,1-3 1,8 1 161,-3-8 0,5-5-43,1-6 1,8-6-25,4 6 0,11-14 27,6 3 1,6-7 18,6 1 1,-5 4-363,5-5 0,2 5 111,-3 1 1,-7 8-138,-9 4 1,-5 6 88,-1 5 1,-8-1-602,-4 7 340,-4 0 0,-9 8-167,-5 4 0,-3 6-139,-2 11 1,-13-2-417,-5 8 1,-8-1-511,3 7 1616,-8 0 0,4-1 0,-8 1 0</inkml:trace>
  <inkml:trace contextRef="#ctx0" brushRef="#br0" timeOffset="1242">2594 2456 7908,'0'10'3217,"2"-2"-2686,4-8 1,3 0-62,9 0 1,-1 7-42,0 5 1,-5 11-19,-1 6 1564,1 11-1280,-2 4 0,-3 18-42,-7 7 1,-2 15-381,-3 14 0,0-45 0,-2 0-785,-4 5 1,-1-1 0,2 0 0,1 0 324,-3 3 1,1 1-1,1-7 1,2-1-1866,-3 45 1,3-15 238,8-2 1813,0-8 0,6-8 0,0-7 0,-1-8 0</inkml:trace>
  <inkml:trace contextRef="#ctx0" brushRef="#br0" timeOffset="14274">865 226 8271,'0'-18'-1,"0"1"1,0 0 190,0-1 0,0 7-173,0-1 0,6 1 118,-1-7 0,1 7-67,-6-1 134,8 1 1,-4-4 157,7 3-83,-7-3-122,11 5 1,-11 0-137,8 5 0,-1 3 96,7 2 1,-1 0-188,0 0 1,2 0 55,4 0 0,-1 2-76,6 3 1,1 3 106,6 4 0,1 3-30,5-3 1,-5 1-43,5-2 0,3 5-134,2-5 0,-2 3 163,2-3 0,0 11 7,6-5 0,0 4-46,0-4 0,0 1 28,0-1 0,5 6-2,1 0 1,0 0 4,-6-6 1,5 6 3,1 0 0,7 2-7,-1-2 1,1 2-2,-2 4 0,3 4 25,-9-4 1,7 3-24,-7 3 1,3-6-3,-3 0 1,-3-1 15,4 7 1,-4 0-3,-2-1 1,-1 3 21,1 3 1,0-3 1,0 3 0,0 2 39,0-1 0,-8 5 5,-4-6 1,3 6 14,-3-6 0,6 3-59,-5-3 0,1-1 75,-2 7 0,-3 7-111,3 11 0,-3-3-244,-3 3 0,-1-7 285,-4 7 1,1-1-21,-7 6 1,0-5 48,-5-1 1,-1-1 122,0 1 1,-1 2-23,-5-7 0,5 5-125,-5-5 0,3 5 23,-3-5 1,3 7-1,-9-1 1,7 3 3,-6 2 1,5 6-73,-5 0 0,0 0-164,-6-6 0,0 2 160,0 4 1,0 2 35,0 4 0,-8 3 123,-4-3 0,-3 4-93,-2 1 0,-1 1 91,1-1 1,0 1-342,0-1 0,-1 0 293,1 1 0,-6-3-49,0-3 1,-2 2-5,2-8 0,2 0 24,-8-6 0,0-2 1,-5-4 0,-7 7 171,1-1 1,-8 0-112,2 6 1,-6-4-44,-6-2 0,2 0-23,-7 1 1,-2 4-13,28-36 0,-1-1 0,2 0 0,1-1 136,-40 28 1,4 1-10,1-7 0,-1-1 135,-4-5 1,6 0-108,0 0 1,-6-6-101,6 0 0,4-9 50,7-3 1,0-1-88,6-10 1,-1 0-19,12-6 1,7-7-222,5-4 0,8-4-84,-2-2 1,5-2-1320,7-4 1742,3-19 1,8-19 0,0-18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44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0 433 8340,'0'-12'-949,"0"1"0,0 5 698,0-6 1,6 7 176,0-7 0,0 6 103,-6-5 1,0 5-45,0-5 1,6 5 247,-1-6 1,1 7 279,-6-7-228,0 0 0,0-5 96,0 0 305,0 7-99,0-5-210,0 13 10,0-6-175,0 8 0,2 0-167,4 0 121,-4 8 0,11 2-10,-7 7 1,7 6-82,-1 0 1,3 6-6,3-6 0,-1 6-40,0-6 0,6 2 85,0-2 1,0-4-189,-5 4 0,-1-4 112,0-1 0,-5-1-591,-1 0-91,1 0-9,-3 1 64,7-1-257,-14-7 631,5 5 1,-7-15 14,0 0 0,0-8 199,0-9 0,-7-16 0,-3-3 0</inkml:trace>
  <inkml:trace contextRef="#ctx0" brushRef="#br0" timeOffset="255">243 312 8340,'-6'-12'0,"0"1"0,0 5 723,6-6-446,0 9 0,2-11-222,4 8 1,-2-5 118,7 5 0,-5-7-74,6 1 0,-1 2 93,6-1 1,3-1 19,3-5 0,-2 2-97,8 3 1,-1-3 85,7 3 1,0-3-166,-1-2 1,9 1 90,3 5 1,4-3-639,1 9 1,3-7 164,4 6 345,-4 0 0,13 6 0,-6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46.5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485 260 8356,'0'-10'825,"2"3"-975,3 7 1,11 0-178,7 0 1,8-6 840,-3 0 0,-3 0-261,-2 6 0,2 0-432,-2 0 145,8 0 0,-12 2-77,4 4 1,-3-2-122,-3 7 0,-5 1 229,-1 5 1,-5-5-76,5-1 0,-7 1 94,2 5 0,-4-5-9,-2-1 1,-8 1 156,-3 5 0,-1 0-134,-5 0 1,3 1 42,-9-1 1,-2 0-10,2 1 0,-7 5 111,1 0 0,-2 6 77,2-6 1,-4 2-120,5-2 1,3-4-22,2 4 1,3-4-113,3-2 1,8 1 24,3-1-37,4 0 1,2 1-148,0-1 0,8-7 120,3-5 0,6-3 4,6-2 0,-3 2 24,3 4 1,-4-4-55,-2 4-67,0 3 139,1 1 1,-9 7 9,-3 0 1,-12 6 45,-5 1 1,-6-1 139,-7-6 0,-2 6-66,-9 0 0,0 6 196,1-6 1,-3 6-19,-3-6 0,3 2-124,-3-2 0,9-4 45,3 4 0,6-10-133,-1-1 0,10-6-177,1 5 227,9-7 0,-3 10-13,12-9 0,3 1-617,8-6 0,10 0 138,8 0 1,3-8 131,14-3 1,-2-10 126,14-2 1,-7 0 108,7 5 1,-7 1-87,7 0 0,-14 7 165,2 4 0,-14 4-47,-3 2 1,-3 0 178,-9 0 1,-7 8-185,-11 4 0,-3 5 6,-2 6 0,0 2-94,0 4 0,-7 2 86,-5-8 1,-3 7-313,-3-1 1,-1-4-41,-4-2 0,4-4-62,-4-1 0,2-1 50,-2 0 0,3-5-211,-3-1 1,4-7 124,2 2 1,0-4-138,-1-2 455,1-8 1,6 1-322,-1-5 1170,8 4-147,-4 1-192,8 5 0,0 2 85,0 11 1,0 12 328,0 6 1,6 4-299,0 1 0,0 1 96,-6 0 0,6 5 58,-1 0 1,1 1-207,-6-7 1,6 1-608,0-1 0,-1 1-206,-5 0 0,0-7-258,0 1 0,0-8 157,0 2 0,-2-3-482,-3-3 0,1-2 351,-8-3 1,-1-5-150,-10-7 1,2 0-142,-8 0 0,0-3 356,-6-9 1,-3-1-12,3-16 1,-9 6 493,10-6 0,-5 0 0,5-5 0,-1-1 0</inkml:trace>
  <inkml:trace contextRef="#ctx0" brushRef="#br0" timeOffset="143">70 1782 8233,'-18'7'0,"7"-5"499,-1 4 1,7 2 732,-7-3 1,8 3-490,-2-2 0,5-2 157,1 7 0,0-5-113,0 6-794,0-1 194,0 6 1,7 1-999,5-1 0,5 0 569,6 1 1,4-1 327,8 0 0,-1-7-86,1-4 0,7-5 0,2-1 0</inkml:trace>
  <inkml:trace contextRef="#ctx0" brushRef="#br0" timeOffset="268">900 1868 8233,'34'0'0,"-1"0"2343,-4 0-512,-4 0-635,-8 0 0,-2 2-728,-3 4 0,-2-4-34,-5 3-676,-3 5 1,12-6-616,-9 7 1,1-5 856,-6 6 0,8-8 0,2 3 0</inkml:trace>
  <inkml:trace contextRef="#ctx0" brushRef="#br0" timeOffset="782">1540 1436 8056,'-10'-8'0,"0"6"1140,5-4-964,3 4 853,-6 2 0,8 8-494,0 4 1,0 3 49,0 2 1,0 6-425,0 0 1,0 6-591,0-6 1,-6 6 187,0-6 1,1 0-69,5-5 0,2-7-522,3 1 0,-1-9-39,8 3 289,-1-4 1,7-15 132,-1-5 0,0-10 135,0-1 0,3-4 127,3-1 1,-4-1 136,4 0 1,6-5 66,5 0 0,1 5 403,5 6 1,10 6 68,2-6 0,4 8 501,-4-2 0,-2 12 93,-4 5 1,4 4-449,-4 2 1,-6 0-326,-5 0 0,-2 8-164,-10 3 0,-2 10-164,-10 2 1,3 10-213,-9 2 0,-1 5-566,-9 6 0,-5 2 145,-7-8 1,-8 5-503,-4-11 1,-4 3 761,-1-14 1,-1 0 156,0-6 1,-5-7 355,0-4 1,-1-5-70,7-1 0,1-1 111,4-5 1,6 2 189,12-8 1,-3-1 456,9-10 1,-1 4-247,6-4 1,7-2 101,5 2 0,9-2-427,2 2 0,8 1-9,-2-6 1,-2 6-644,1-1 0,-6 6 296,1 6 1,2-5 158,-2 5 1,-6 1-1430,-6-1-300,-7-1 0,4-5 482,-8-1 1203,-8-7 0,-1 6 0,-9-6 0</inkml:trace>
  <inkml:trace contextRef="#ctx0" brushRef="#br0" timeOffset="968">2093 1124 8056,'-10'-7'-427,"-5"5"1308,13-13 1303,-13 13-350,13-6-723,-6 8-765,8 0 1,0 8-115,0 3 1,0 10 57,0 2 0,-6 8-225,1-2 0,-1 5-209,6 7 0,0-5-147,0 5 0,0 1-590,0-2 1,0-1-572,0-10 1,0 1 608,0-7 0,0 0-549,0-5 532,7-9 860,-5-1 0,8-16 0,-4-3 0,-4-20 0,5-5 0</inkml:trace>
  <inkml:trace contextRef="#ctx0" brushRef="#br0" timeOffset="1211">2543 675 8056,'26'-25'0,"-2"6"366,-13-4 1,4 9 1484,-3 3-1153,3-1 0,-3 3 1227,-1 3-1202,-7 4 1,4 6-285,-8 7 0,0 3 37,0 14 0,0-4-261,0 4 0,0-1-171,0 2 0,2 2 72,4-8 0,3 0-153,9-6 0,1-1 71,4-5 1,6-3-195,11-8 1,2-2-222,4-4 1,-3-2 171,-9-3 0,-1-3-1190,-4 9 0,-4-1 140,-8 6 0,-2 2-225,-3 4 1,-4 5 1483,-8 12 0,-8 4 0,-2 8 0</inkml:trace>
  <inkml:trace contextRef="#ctx0" brushRef="#br0" timeOffset="1389">2854 1211 8056,'0'11'341,"0"1"0,-6 0 527,0 5 0,1 0 357,5 0 0,5 6-570,1 1 0,2 1 88,-2-2 0,-5 2-264,5 3 1,-4 11-361,-2-5 1,0 11-428,0-5 1,-8 2-531,-3-1 1,-10 1 196,-2 4 1,-6-4-726,6-7 0,-8-3 229,2-3 1,2-6-19,-1-11 1155,-1-4 0,-6-16 0,1-2 0</inkml:trace>
  <inkml:trace contextRef="#ctx0" brushRef="#br0" timeOffset="1524">2422 1799 8056,'-10'-35'-837,"2"8"1018,8 2 1,10 10 461,7 4 1,2 3 1175,10 8-839,0 0-591,13 0 1,1 8 324,3 3 0,4 4-248,-4 3 0,2-1 367,-2 0 1,10 3-714,-5 3 0,5-4-614,-4 4 0,0-4-179,0-2 1,0 1-2007,0-1 2679,-1-7 0,1 5 0,0-5 0</inkml:trace>
  <inkml:trace contextRef="#ctx0" brushRef="#br0" timeOffset="2077">4462 87 8072,'0'-10'4255,"2"3"-3114,4 7 1,-2 7-1002,7 5 1,-7 3-190,2 2 1,-4 8-245,-2 4 0,-16 6-70,-7 5 0,-7 4-333,-5 8 0,-7 6-98,-4 0 0,-4-1 377,-2-5 0,6 0-434,-1 0 1,1-10 284,-6-7 0,8-3 385,4-9 1,0-7 134,5-10 1,-2-4 195,14-2 163,0 0 132,14-8 0,9-6-114,11-3 0,14-10-100,10 10 0,15-10 399,13 4 1,6-6-200,6 6 1,-2-6 56,8 6 1,-8-6-13,2 6 0,-10 0-29,-1 6 1,-14 5-231,2 1 0,-12 7 0,0-2 0,-11 4-526,-6 2 1,-9 0 254,-3 0 1,-7 2-682,2 4 0,-6 6 353,-6 11 1,-6-2-35,-11 8 0,2-1 143,-8 7 1,1 7 236,-7 4 0,-1 6-60,-5 6 1,5-2 6,-5 7 0,-1 6 653,2 6 0,-3 6-263,3-6 0,4 7 174,-5-1 0,5-2-113,1 2 1,8-14-383,4 2 1,4-13-54,2-4 0,1-2-243,5-10 0,-3-2 124,9-9 1,-1 2-68,6-8 0,-6-6-1110,0-5 535,0-8 167,6 3 0,0-14 667,0-5 0,8-19 0,2-5 0</inkml:trace>
  <inkml:trace contextRef="#ctx0" brushRef="#br0" timeOffset="2315">4341 1315 8072,'10'-18'590,"5"7"74,-3-1 0,3 7-429,2-7 1,2 8 48,4-2 0,-3 5 382,3 1 1,2 1-198,-2 5 1,-2 12 190,-10 10 1,-3 7-193,-8 5 0,0 4-96,0 8 0,0 0-184,0 0 0,-2-6-122,-4 0 1,-1-1-22,-5 1 1,-1-4-220,7-7 0,-5-1-796,5 1 1,-8-3 505,3-3 1,1-4 204,-1-8 0,5-5-786,-6-1 1,7-7-2095,-7 2 3139,8-12 0,-11-3 0,5-9 0</inkml:trace>
  <inkml:trace contextRef="#ctx0" brushRef="#br0" timeOffset="2493">4341 1626 8072,'-2'-12'0,"-4"1"1406,4 7 0,-7-4 359,3 8-560,4 0-713,-6 0-18,8 0-65,0 0 301,0 8-243,-7 2-361,-3 7 222,1 0-426,1-7 0,12-2 33,7-8 0,10-2-160,20-4 1,5-6-473,11-11 0,7 2 697,11-8 0,-4 1 0,6-7 0</inkml:trace>
  <inkml:trace contextRef="#ctx0" brushRef="#br0" timeOffset="3822">5154 952 9082,'2'-10'2180,"4"4"1,3-3-1603,8-3 0,8-1 205,4 1 1,10-9-319,1 4 0,14-4-307,-2 3 1,1-5-424,-6 0 1,6 0-563,-6 6 1,1-1 121,-8 1 1,-9 2-725,3 3 0,-11-3 278,0 3 0,-5-3 527,-7-2 1,-3-1 323,-8 1 0,0 0 108,0 0 1,-2 7 197,-4 4 0,-3 4 45,-9 2 0,1 2 94,0 4 1,-6 5 53,0 13 1,-1 8 365,7 9 1,-8 12 221,-4-1 1,3 6-344,-3-1 0,6 3-29,-6 3 1,8 3-13,-2-9 1,5-1-14,7-10 1,3-3-251,8-9 0,0-7-167,0-4 1,8-4-59,3-1 1,5-9-335,1-3 1,6-4-237,0-2 0,6-8 339,-6-3 1,6-7-48,-6-5 0,6 2-15,-6-8 1,0 8 224,-6-2 0,-7 4 164,-5 2 508,5-1-224,-8 9 0,6 16 309,-8 17 1,-8 8-19,-4 9 1,-5 3-204,-6 8 0,2 1 253,-8 5 1,8-4-346,-2 3 1,4-5-335,1-6 1,1-3-82,0-9 0,5-5-382,1 0 1,5-10-20,-5-2 21,7 1 1,-6-16 247,4 3 0,4-10-63,-3-7 0,1-5-66,-2-6 0,4-4 47,-4-8 1,4-7 410,2-4 0,2 2 44,4-2 0,11-6-10,12-6 1,6 0-265,5 7 0,6-1-195,12 0 0,-2 0-156,7 0 1,2 0 380,10 0 1,-7 6 151,6 0 0,-6 2 66,7-2 1,-12 5 167,-5 13 1,-4 3-21,-3 7 1,-8 3 200,-9 3 0,-1 5-180,-10 7 0,0 0-10,-6 0 1,-7 9-190,-4 9 0,-6 7 394,-6 9 1,-6 3-794,-11 3 0,-9-1-25,-9 7 0,-5 0-211,6 6 0,-8-8 397,2-4 0,3-5 85,3-6 0,11-1 324,6-10 798,4 3-741,9-19 0,10 4-71,12-12 0,13-6 283,9-11 1,3 2-157,9-8 1,-6 0-392,7-5 1,-7-1-238,6 1 1,-8-1-354,3 0 0,-7 1 276,-5-1 0,0-7-240,-12-4 0,3 2-455,-15-2 0,-1 1 612,-10-1 0,-3-2 443,-9 8 0,-5 7 172,0 10 0,-5 4 69,4 2 1,-4 7-40,5 4 0,0 4 272,5 2 1,1 0-216,0 0 1,-1 8 112,1 4 1,7 9-8,5 2 1,3 15-4,2 3 1,7 7 402,5 3 0,3 9-89,3 3 0,3 5 123,-4 1 0,4 2-464,-9 4 0,-5-4-277,-1 4 0,-4-4 10,-2-2 0,-8-2-184,-3-3 1,-4-5-689,-3-7 1,1-8 467,0-3 0,-1-12-598,1-6 1,0-6 325,0-5 1,-1-5 298,1-7 0,5-15 395,1-8 0,7-14 413,-2-3 0,8-2-288,10 1 1,1 5 251,16-5 1,0 5 37,5 1 1,3 3-136,3 3 0,-3 4-503,3 8 0,2 5-467,-1 1 1,1 7-658,-2-2 1,-3 4 1260,3 2 0,4 0 0,1 0 0</inkml:trace>
  <inkml:trace contextRef="#ctx0" brushRef="#br0" timeOffset="4985">7402 1003 8052,'0'-26'1174,"0"6"128,0 9 0,10-1-462,7-5 0,0 5 573,6 1 1,-4 1-757,-1-1 0,-1-5-86,0 5 1,6 1-1247,0-1 0,0 1 489,-5-1 1,-3 1-3909,-3 4 2687,3 4 1,-7-7 80,3 3 0,-3 2 795,-8-7 1,-8 7 180,-3-2 1,-5 4 423,-1 2 0,4 8-55,-5 3 1,7 12 1138,-7 6-707,1 4-412,8 9 1,-9 2 1148,1 8 1,0 8-288,-1 3 0,-1 4-187,-4 3 0,4-3-368,-4-4 0,6-5-145,5-12 1,-1-4-87,7-7 0,-2-3-176,2-3 0,4-4-884,-3-7 562,3-9-42,2-1 0,0-12 49,0-8 1,0-1-60,0-16 1,0-5 224,0-7 0,0-7 144,0 2 1,6 2 159,-1-2 1,9 2 430,-3-2 0,5 3-102,1 9 1,8-7-170,4 1 1,5-2-278,7 1 1,-3 3-7,8-8 0,2 0-171,10-6 1,-2 0-398,7 0 0,0-6-255,7 1 1,-1-9 149,0 3 1,-2-2-274,-3 1 1,-7-1 732,-11 7 0,-3 6 242,-9 6 0,-7 14 560,-4-3 1,-9 12-237,-3 0 0,-7 10 755,2 1 512,-4 8 16,-2-4 0,-10 16-700,-7 4 1,-1 9-423,-5 2 0,2 8-387,-2-3 0,10 5 5,-5 2 1,7-1-694,-1 1 0,-1-1 226,7 1 0,0-2-226,6-5 1,0 3-131,0-8 1,2 0-546,4-5 0,4-9 505,7-3 1,6-4 324,0-2 0,6 0 325,-6 0 0,6-6-59,-6 0 1,0-5 1343,-6 5-359,1 0-134,-9 6 0,-3 8 209,-12 4 1,-3 5 710,-9 6 1,-9 4-920,-7 7 0,-1 1-99,-5 0 0,3-1-685,3 1 0,1 5 126,4 0 0,-1 1-285,6-7 0,7-1-185,6-4 1,7-4-1772,-2-8 1341,4 0 1,4-1-221,4-5 0,5-3 556,12-8 0,-1-8 19,6-3 1,7-5 227,5-1 0,8 0 60,-2 0 0,2-1 201,-1 1 0,1 5 209,-8 1 1,0 7 465,-5-2 1,-8 4 22,-4 2 0,-10 0 613,-1 0 1,-8 2-554,1 4 0,-5 4-82,-5 7 0,-7 0-1205,-11 1 1,-10 7 408,-7 3 1,-10 7-245,-2 5 1,0-1-257,-5 7 1,-3-8-640,3 3 0,1-7 795,10-5 1,0 2 61,11-8 0,-2-6 343,14-5 439,0-1 522,6 6-623,7 1 180,3-1 1,20-7 239,5-5 0,16-3 183,1-2 1,11 0-359,0 0 0,10-7-41,1-5 1,7-3-480,-7-3 0,-1 1 118,-10 0 1,2 0-783,-7-1 1,-3-1 432,-9-4 0,-4 4-400,-8-4 1,-7 2-113,-5-2 1,-3-4-418,-2-8 0,0 0 787,0 1-1,-5-5 401,-1 5 0,-8-5 72,3 11 1,1 3-6,-1 2 0,1 3 216,-1 3 0,-5 7-250,5 5 1,1 3 1006,-1 2 1,3 0-161,-9 0 1,3 13 20,-9 5 1,-4 16-455,-2 1 0,-3 5-178,-3 0 0,1 7 154,-1 10 0,6-1-99,0 7 1,2 3-1585,-1 9 907,-5 3 0,6 9 1,-8-1-1</inkml:trace>
  <inkml:trace contextRef="#ctx0" brushRef="#br0" timeOffset="5115">8543 1851 8052,'12'6'0,"-1"-1"0,1 1 3352,5-6 1,6 0-1426,0 0 0,8 0-466,-2 0 0,-4 0-1945,-2 0 1,-4 2-1777,-2 4 1,-7-2 1010,-4 7 1249,-4 1 0,-10 13 0,-2 2 0</inkml:trace>
  <inkml:trace contextRef="#ctx0" brushRef="#br0" timeOffset="5659">9252 2006 7998,'-9'-9'1572,"-9"3"1,-1 21-1371,-10 14 1,-5 6-203,-7 11 0,-7 8 0,4 7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59:54.15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308 621 8126,'7'-26'580,"-3"3"1133,8 11-587,-9 4-880,5 8 0,-8 2-26,0 4 0,-2 9-128,-4 8 0,-9 10 4,-8 2 1,0-1-207,6 7 1,-3-5 38,-3-1 0,12-8 153,-1-4 0,8-4-391,4-2 1,2-1 44,4-5 0,6-3-42,11-8 1,2 0 172,4 0 1,1 0-70,-7 0 162,8 0 1,-12 0 130,4 0-86,-11 0 0,-4 2-52,-8 3 1,-2 5-138,-4 7 1,-11 6-20,-12 0 1,2 6-158,-2-6 0,2 0 137,-2-5 1,-3 5 19,3 0 1,-2-6 85,2-5 0,-1-7-8,6 7 0,1-8 18,6 2-56,0-5 0,1-2 223,5-5 0,7-4 12,16-7 0,1 0 118,16-1 0,0 1 35,5 0 0,1 5 269,-1 1 0,1 5-157,0-6 0,-8 8 383,-4-1-381,-4 3 1,-4 9-87,-3 5 0,-7 3-256,-10 3 1,-7 7 132,-11 3 1,-2-1-448,-4 2 1,-3-2 61,3 2 1,-4 2-87,-1-8 1,5 0-240,0-6 335,8 0 0,-2-5-118,11-1 85,5-7 348,7 4 0,7-8 68,5 0 0,9 0 188,2 0 1,8-6-46,-2 0 1,-3 1 137,3 5 0,-6 0-104,6 0 0,-8 0 18,2 0 0,-9 0-172,-3 0 50,-7 0 0,4 7-374,-8 5 1,0 3-96,0 3 0,-8-3-77,-3-4 0,-5 5 99,-1-5 0,0 5-372,-1 1 488,1-7 0,6 3 87,-1-7-38,8 0 0,4-6-42,12 0 1,3 0 321,2 0 1,3 0 64,3 0 1,-2 0 68,8 0 1,-8 0-113,2 0 1,-10 7 91,-1 5 1,-8 5 115,1 6 1,-5 4 253,-5 8 1,-5 7-51,-7 4 1,-6 6-159,0 6 0,-8-3-845,2 9 0,-4-1-55,-1 6 1,7-1-716,4-5 1,4-4 488,1-7 0,3-2-98,3-4 1,-1-9-1176,7-8 790,0-8 17,6 4 1107,0-16 0,8-1 0,2-8 0</inkml:trace>
  <inkml:trace contextRef="#ctx0" brushRef="#br0" timeOffset="175">152 2126 8021,'-17'-8'860,"7"-1"0,2-3 1140,8 1 0,2 7 446,4-2-1825,4 4 1,13 2-1863,0 0 0,2 8 181,-2 3 1060,-4 5 0,14 9 0,-6 2 0</inkml:trace>
  <inkml:trace contextRef="#ctx0" brushRef="#br1" timeOffset="998">1380 2161 9196,'-10'0'2341,"2"-2"-1488,8-4 1,6 2-190,0-7 1,13-1-432,-2-5 1,12-3-352,0-3 1,4 2-198,1-8 0,1 3-589,0-3 1,-7-4-558,1 4 1,-8-2 813,2 3 1,-11-5-106,-6 4 0,-4-2 378,-2 3 0,0-3 374,0 8 0,-8 6 56,-4 5 1,-3 8-53,-2-2 1,-1 4 334,1 2 1,0 2-151,0 4 1,-1 4 205,1 7 0,-2 8-85,-4 4 1,3 4 55,-3 1 1,2 6 117,-2 1 1,4 1 235,-4-2 0,4-1-155,1 7 0,1-8 176,0 3 0,5 1-414,1-2 0,5 3-302,-6-3 0,9-3-435,-3 3 1,4-9 311,2-3 1,0-6-729,0 1 269,0-4 0,2-4-292,4-3 1,-3-5 410,9-7 0,-8-2-18,2-3 1,3-5 248,3-7 0,3-8 163,2-4 0,-3-4 205,3-1 0,-3-1-105,9 1 1,4 1-2,1 4 1,5-2 136,2 8 0,-7-4 105,1 10 0,-6-4 225,6 9-157,-8 5 0,4-1-217,-7 8 0,-9 2-35,-3 4 0,-4 3-237,-2 9 1,0-1 77,0 0 0,-8 6-286,-3 0 0,-5 6-99,-1-6 1,-2 2-316,-4-2 0,-2-3 366,-4 3 1,4-10-99,8-1 1,-1-9 1226,1 3-576,7-4 75,3-2 1,7-2-177,0-4 0,7 4 1027,5-3 0,-2 3 858,1 2-865,1 0 0,5 0-544,0 0 1,-1 2 16,-5 3 1,4-1-721,-3 8 0,1-1 170,-1 7 0,3-1-419,-3 0 0,1 1 331,-1-1 1,3-6-1897,-3 1 0,3-3 1969,2 3 0,1-4 0,-1-8 0</inkml:trace>
  <inkml:trace contextRef="#ctx0" brushRef="#br1" timeOffset="1192">2400 1780 12407,'-12'0'0,"1"0"1650,7 0-846,-4 0 0,8 8 758,0 3 1,0 5-825,0 1 0,-2 8 149,-3 4 0,-3 5-2807,-3 7 0,-5 3 508,5 8 1502,-5 0 1,-1 0 0,0-1 0</inkml:trace>
  <inkml:trace contextRef="#ctx0" brushRef="#br1" timeOffset="1318">2158 2731 12407,'-25'0'5750,"6"0"-4082,1 8-2929,11 2 2039,7-1-782,0-1 0,0-1 1,0 3-1</inkml:trace>
  <inkml:trace contextRef="#ctx0" brushRef="#br0" timeOffset="1791">878 1227 9137,'19'-6'-822,"4"0"1,12-5 1556,11 5 0,14-6 224,9 7 0,4-7-857,13 6 1,7-5 133,-39 8 1,1 0-1,-1-1 1,0 0-63,4 1 1,-1 1 0,-5 1 0,0 0-178,3-2 1,-1 0 0,46 1-210,-48 2 0,0 0 0,42 0 19,-13 0 1,-4 6-65,-8 0 1,-13 1-1211,-5-1 0,-12 2 1467,-5 3 0,-5-3 0,-6-8 0,4 0 0</inkml:trace>
  <inkml:trace contextRef="#ctx0" brushRef="#br0" timeOffset="1997">2002 172 8380,'-7'-42'-9,"5"1"1905,-4 1 1,6 13-1044,6 15 1,-3 9-617,9-3 0,0 8 440,5 9 1,-8 10 860,-3 20 1,-4 15-1529,-2 18 1,-9 23-11,1-38 0,-2 3 0,-5 5 0,-2 2 0,-6 5 0,1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0:49.7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52 8023,'-12'-11'-431,"1"-1"820,7 8 0,-6-9 1591,4 7-251,4 0-905,-5 6-108,7 0 5507,0 0-5438,0 8 0,2 2-125,3 7 0,-1 8 145,8 4 1,-6 3-196,5 3 0,-1-1 21,1 1 1,3 5-254,-9 1 0,7-3-135,-6-9 0,1 2-219,-1-8 1,-2 6-158,8-6 0,-9 0-317,3-6 1,-2-2 13,2-3 0,-4-2-1691,3-5 351,-3-3 724,-2 6 971,0-8 1,0-2-95,0-4 1,0-3-159,0-9 0,0 1 69,0 0 1,-2 5-263,-3 1 33,3-1 19,-6-5 90,8 0 0,0 5-851,0 0-1149,0 9 1082,0-13-230,8 7 1532,-6-9 0,13 1 0,-5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0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7829,'-11'0'3653,"-1"0"-2793,9 0-533,-13 0 22,14 7 1,-5 3-68,7 7 0,-6 3 289,0 3 1,-5-4-430,5 4 1,0-4-426,6-2 0,0 6-183,0 0 0,0 1-553,0-7 0,0 0 407,0 0 1,2-5-782,4-1 1393,3-7 0,9 12 0,-1-7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0:52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1055 8117,'0'-9'-509,"0"-7"0,0 12 937,0-7 0,0 5 154,0-5-142,0-1 45,0-5-349,0-1 0,2 1-13,3 0 1,-3 5-150,4 1 1,-2 5 224,2-6-141,-4 9 1,5-7 222,-7 4-19,0 4 74,0-5 381,0 7 79,0 0-703,0 7 1,0 3 96,0 7 1,0 2 14,0 5 1,0 1-67,0 3 0,2 3-13,4-8 0,-4 6-74,4-6 1,1 2-116,-1-2 1,2-6 74,-2 1 1,-3-1-99,9-6 1,-8-1 42,2 2 0,-3-9 41,3 3-205,-4 4 224,6-8 1,-8 5 161,0-7 45,0-7 1,-2-3-202,-4-7 0,2 0-190,-7-1 1,7-1-38,-2-4 0,4 4 71,2-4 1,0 3-94,0 3 1,0 0-48,0 0 172,0 7 1,0 0-118,0 5 265,0 3 1,2-4 28,4 12 0,-2 3 239,7 9 1,-7-1-57,2 0 1,2 2-70,-3 4 1,3-3-71,-2 3 1,-4-4-51,3-2 1,-1-1 46,2-5-23,-4 5-262,13-7 193,-13 8 0,12 1 19,-9-1 149,1 0 0,0 1-97,0-1 0,0 0-2,-6 0 0,5 1 65,1-1 2,0 0-134,-6 1 1,2-7-133,4 1 148,-5-8-37,7 3 0,-8-9-357,0-3 1,0-5 154,0-7 0,0-1-60,0 1 1,-6-6-30,1 0 1,-3-2-104,2 2 1,2-2 105,-7-4 0,5 4-157,-6 8 1,9 0 322,-3-1 0,-2 7 326,2-1 47,1 1-224,5-7 1,0 1 26,0 0 0,7-1-57,5 1 1,9 0 180,2 0 1,8-6-103,-2-1 0,3-4-35,3 5 0,5 0-16,1 5 0,1 1-10,-2 0 1,-3 1 196,3 5 1,2-3-63,-1 9 1,-1-1 44,-5 6 0,-8 0-32,-4 0 1,-4 2 162,-2 3 0,0 5-76,1 7 0,-3 3 144,-3 3 0,-5 2-215,-7 3 0,0 7-127,0 0 0,-2-1-149,-3 7 0,-5-5 67,-7-1 1,-6 5-207,0 0 0,-6-5 21,6-6 0,-6-6 9,6 6 1,-6-14 82,6 2 1,-6-5-86,6-1 1,0-3 99,6-8 0,-1-2 1,1-4 0,-6-3 61,0-9 1,0-5-28,6 0 1,7-2-125,4 2 188,-3 4 1,7-6-4,-4 8 1,14 0-100,9-1 0,2 1-93,10 0 0,-6-1 168,6 1 1,-2 0 87,2-1 0,1 3 36,-7 4 0,0-5-83,-5 5 58,-1 3 0,-2-2-437,-3 5-47,3 3 1,-13-8 77,4 4 1,-10 2-110,-2-7 0,-9 5 33,-2-5 0,-8-3-158,-10-9 1,1 2 301,-1-8 1,6 6 29,0-6 1,10 14 930,2-2-445,0 3 69,15 5-39,-6 1 1,8 16 67,0 3 0,8 12 250,3 6 0,3 6-305,-3 5 1,5 2 71,-5 4 1,-1 2 357,1-7 0,-5 5-248,5-6 0,-7 6-147,2-5 0,2-1-365,-2-5 1,1-1-384,-1 1 0,-4-6 83,4-1 1,1-6-1037,-1 1 554,0-12 231,2 4 0,-7-15 317,5 0 0,-4-17-19,-2-17 0,6-12-24,0-18 0,5-1 161,-5-16 0,6-2-87,-7-9 0,11 6 293,1-1 0,2 10 226,10 14 1,-2 5-61,2 12 0,3 10 106,-3 7 0,2 10-60,-2 1 0,-2 3-30,-4 9 0,-4 1 339,4 5 1,-10 0 562,-1 0-130,-1 0 1,5 1-401,-5 5 1,3-2-2,-8 8 1,5-7-157,-5 7 1,5-6 39,-5 5 0,8-5 19,-3 5 0,3-5-133,-3 6 0,5-8-426,-5 1 1,6-3-158,6-2 0,-1 0-127,6 0 0,-5 0-14,6 0 0,-8-5-496,2-1 1,-3-6-303,-3 6-859,0 1 235,-7-3 1,-2 8 907,-8 0 0,-2 8-956,-4 9 1010,-4 8 608,-15 10 1,6-3 202,-4 9 0,4-9 0,1 9 111,9-5-231,-7-9 1,15 4 148,-5-8 0,4 6-73,2-6 0,0 2 810,0-2 1,2-4-328,4 4 1,-3 2 1192,9-2-635,-8 0-418,11-6 1,-13 1 132,4-1 1,-4 0-368,-2 1 0,6-1-310,-1 0 0,1 0 52,-6 1 0,-2 5-96,-4 0 1,3 0-342,-9-6 0,0 0 234,-5 1 1,-6-3-182,0-3 0,0 1 80,6-7 1,-6 0 93,0-6 1,-6 0-5,6 0 1,0 0 61,5 0 0,1-2-32,0-4 1,7 2-77,4-7-194,-3 7 1,9-6 94,0 4 0,9 4 294,14-3 1,-1-3 123,6 2 1,1 0 298,6 6 0,1-5-224,5-1 0,-5-2 57,5 2 0,-3 3 53,2-9 0,-5 8 152,0-1 0,-1 3-1230,-5 2 1,-4 0 486,-2 0 1,-4 2 259,-2 3 0,8 5 0,2 7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0:59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7788,'-25'0'0,"6"2"1634,-4 4 1,6 3-513,5 8-1122,-3 1 0,5 7 0,-7 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1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7828,'-10'0'921,"3"2"206,7 4 1,0 4-571,0 7 1,0 0-41,0 1 1,-2 5-460,-4 0-22,-4 0 1,-7 0 248,0 0-285,7 8 0,-13-12 0,4 6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1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7938,'-10'0'-1118,"4"2"1334,12 4 1,-4 3 528,4 9 0,-4 1 375,-2 4-731,0 4 1,0 9 88,0 5 1,0-3 37,0 8 0,0-2-337,0 2 0,0 4-230,0-3 0,0-3-210,0 2 1,0-8 282,0 3 1,0-7-158,0-5 1,6-2-173,-1-4 1,1-10-697,-6 5 97,0-12 465,0 9 0,6-15 221,0 0 0,1-15 172,-1-14 1,4-6-313,7-5 1,0 3 110,1-3 1,-1 3 73,0 3 1,0 7 104,1 4 1,-1 11 147,0 7 1,1 5 150,-1 5 1,0 13 394,1 10 1,-3 13 12,-4 5 1,3 2 638,-8-2 1,-1 4-179,-5-4 0,0-2-506,0 2 0,0-13-435,0 2 0,0-7-484,0 1-904,0-4-208,0-7-151,8-9 0,2-3 224,7-12 1366,8-3 0,2-24 0,7-4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10093,'29'0'46,"0"0"-462,-8 0 0,4 0 134,-8 0 0,0 0-144,1 0 1,-1 0 548,0 0 0,-5 0-37,-1 0 0,-5 0 32,6 0-205,-9 0-96,5 8 0,-8 1 468,0 8 1,-8 1 618,-3-1 1,-4-3-171,-3 3 0,9-4 1451,3 10-1555,-4-3 0,8-3 159,-3 0 262,3 0-766,9 1 0,3-9-286,7-3 0,-5-4-302,-1-2 1,3 0-531,9 0 0,-2-2-1823,8-4 0,-4-3 331,9-9 2325,-3-7 0,11-1 0,-7-9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2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7840,'-10'0'1737,"2"8"-2847,8 4 0,2-3 450,4 3 1,-4-7 659,4 7-50,-4-8 1,-4 5 49,-4-3 0,-11 4 0,-12 7 0,-12 2 0,-5 4 0,-4-3 0,-9 20 0,-3-4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2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7270,'-9'0'-1280,"-5"2"2522,9 4 1,-7-2-633,6 7 1,-1-7-584,1 2 0,2 1-430,-8-1 1,1 8-1782,-6-3 2184,-1-3 0,-7 7 0,-2-5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3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9362,'-8'0'1993,"8"0"0,13 0-2683,10 0 1,6 0-1103,-6 0 1268,0 0 0,0 0-29,1 0 0,1 0 553,-2 0 0,3 7 0,9 3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7841,'0'9'1721,"8"-1"-1638,3-8 0,7 0-981,5 0 0,-4 0 432,4 0 1,-4 0-29,-2 0 1,8 0 493,4 0 0,4 0 0,1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4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7841,'52'0'253,"0"0"168,0 0 1,-8 0-126,-4 0 0,3 0 60,-3 0 0,0 0 115,-5 0 0,0 0-120,-1 0 0,-5 6 455,0-1 1,-8 1-281,2-6 1,-4 2-266,-1 4 1,-1-4-521,0 4 1,0-4-562,1-2 1,-7 1 59,1 5-644,-1-4 1404,7 6 0,-9-8 0,-1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7822,'0'-17'892,"8"8"-952,3 3 1,5-2-183,1 2 0,-5 1 66,-1 5 1,-5 0 105,5 0 0,-5 0-120,6 0 0,-7 0-149,7 0 339,-8 0 0,11 0 0,-5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3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7913,'18'7'0,"-9"3"170,-3 7 0,-4 8 316,-2 4 1,0 4 230,0 1 1,-2 8-263,-4 5 1,-3 8 345,-9 3 0,1 7-288,0-1 1,-1 3-70,1 2 1,0 0-249,0 0 0,-1-5-174,1-1 1,6-13-10,-1 2 0,8-12-185,-2 1 0,4-7-937,2-5 619,0-4-626,0-8 734,0-7 0,2-4 74,4-12 0,4-7-26,7-16 0,0-2 76,1-15 0,7 0-6,3-6 0,5 8 12,2 3 1,-3 7 275,-3 5 0,2 6-95,-8 11 0,6 5 519,-6 7 0,0 4-252,-6 7 0,-1 3 326,-5 14 0,3 1 114,-9 6 1,3-1 394,-2 1 0,-4 0-414,3-1 1,-3-1-69,-2-4 0,0 1-662,0-7 1,0 6 158,0-6 1,2 0-1380,4-5 760,-4-9 89,13 7 0,-11-14-369,8 3 0,1-3-148,10-2 1,-2-7 1000,8-5 0,0-11 0,6-4 0</inkml:trace>
  <inkml:trace contextRef="#ctx0" brushRef="#br0" timeOffset="294">1090 1021 7766,'0'9'1796,"0"7"-1197,0-5 1,0-1 76,0 1 1,0 1-106,0 5 1,0 1 91,0-1 0,0 0-378,0 0 1,0 1-205,0-1-748,0 0-333,0 1 0,8-9-552,3-3 1,4-8 673,3-9 1,1-3 176,4-15 0,2 8 701,4-2 0,-2 4 0,-4 2 0,-10 7 92,5 4 0,-5 4 358,4 2 74,1 0 0,-7 8 828,1 4 1,-9 9 63,3 2 0,-4 0-698,-2-6 0,2 0-360,4 1 1,-4-1-1030,4 0-369,-5 1 0,5-7 1040,0 1 0,7-9 0,-3 5 0</inkml:trace>
  <inkml:trace contextRef="#ctx0" brushRef="#br0" timeOffset="1195">2076 1384 7796,'-35'10'0,"0"7"1676,1 0 1,-7 10-150,1 13-1527,-8 12 0,-4 17 0,-9 10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2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8553,'19'6'133,"4"0"0,-4-1-342,4-5 1,2 0-173,-2 0 0,2 0 76,-2 0 0,-3 0-189,3 0 0,-4 0 494,-2 0 0,8 0 0,-6 0 0,14 8 0,-6 2 0</inkml:trace>
  <inkml:trace contextRef="#ctx0" brushRef="#br0" timeOffset="209">675 52 7819,'19'0'-847,"5"0"0,-5-6 847,4 1 0,-4-1 0,-2 6 0,3 0 0,3 0 0,4 0 0,7 0 0,1-6 0,-1 0 0,1-5 0,-1 5 0,-5 0 0,0 6 0,-8 0 0,2 0 0,-4 0 0,-1 0 0,-7 6 0,1 0 0,-1 5 0,7-5 0,5 2 0,0-3 0,6-3 0,-6 4 0,7-4 0,-1-2 0,4 0 0,1 0 0,1 0 0,0 0 0,7-8 0,-6-1 0,7-9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0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7911,'0'-17'-314,"0"-1"0,0 1 303,0 0 0,0 0 308,0-1 1,0 1-47,0 0 1,5 5 637,1 1-549,8 7 1,-10-10 136,7 9 1,-5 1 95,5 10 1,-1 13-180,2 15 0,3 5 191,-4 13 0,-3 1-138,-2 11 1,-4 5-44,-2 0 1,0-5-233,0 5 1,0-6-183,0 1 1,0-1 68,0-11 1,0 4-105,0-10 1,-2-4-482,-4-2 0,4-5 256,-4-6 1,4-4-837,2-8 436,0-7 300,-7-3 263,5-7 1,-6-13 32,8-4 0,2-12-74,4 0 0,3-8 25,9 3 1,7-3-173,4 14 0,3 0 117,3 6 1,-1 7 182,1 5 0,-2 10 130,-5 7 1,3 5 266,-8 6 0,-2-2 44,-9 8 1,1-2 368,-7 2 1,2 4-410,-2-5 0,-4-3 54,3-2 0,3-3-399,-2-3 66,0-8-894,1 7 1,-3-14-105,8 4 1,-1-12-566,6-6 1,1-9 516,-1-2 919,8-15 0,2 9 0,7-13 0</inkml:trace>
  <inkml:trace contextRef="#ctx0" brushRef="#br0" timeOffset="210">1125 967 7911,'11'10'-222,"1"-4"0,-6 1 1416,5-1 0,-5 8-481,5-3 0,-7 4 70,2 3 0,-4-1 64,-2 0 1,0 6 390,0 0 0,0 0-769,0-5-252,-8-1 1,6 0-1718,-3 1 0,3-7 431,2 1 1069,0-8 0,7 11 0,3-5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0:5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8074,'0'-17'0,"7"0"0,-5 5-256,4 1 151,4 7 1449,-8-12-401,5 14 184,-7-5-685,8 7 0,-4 7-145,7 5 0,-7 3-135,2 3 0,2 7-144,-3 3 0,3 5 256,-2 2 0,-4 9-29,4 8 0,-5 2-22,-1 9 0,0 2 19,0 10 1,-1-4-201,-5 4 1,-4 0-80,-7-6 0,0 2 69,-1-13 0,3 0-14,3-6 1,-1-2-267,7-4 1,-2-10 77,3-7 1,3-8-313,-4 2-252,4-11 401,2-5 246,0-7 1,2-3-187,4-9 1,-2-7 71,7-16 1,1-7-163,5-4 1,6-4 114,0-2 1,8 2-122,-2 4 1,-2 11 156,1 12 0,-6 6 227,1 6 0,-4 3 318,-2 8 1,0 8-250,1 3 1,-7 10 622,1 2 1,-8 8-188,1-2 1,-3-2 63,-2 2 0,6-3-115,0 3 1,0 4 104,-6-4 0,1-2-390,5 1 1,-2-6-269,8 1 1,-7-10-510,7-1 1,-1-7 413,7 7 0,-1-8-1198,0 2 1,1-5 310,-1-1 1,6-1-744,0-5 1809,8 4 0,-12-21 0,6 4 0</inkml:trace>
  <inkml:trace contextRef="#ctx0" brushRef="#br0" timeOffset="272">951 1021 8012,'-6'12'1064,"1"-1"0,-1 1-785,6 5 0,0 0-37,0 1 0,0-1 88,0 0 1,8 0-153,3 1 0,-1-1 0,1 0 1,3-5-246,9-1 1,-4-7-384,4 2 0,-4-4 214,-1-2 0,-3-8-114,-4-3 1,3-5 308,-8-1 0,-1 0-166,-5-1 452,0 1 0,-1 0 63,-5 0 1,-4-1 200,-7 1 1,-2 0-177,-4-1 0,3 7 77,-3-1 0,4 8-332,2-1 1,-1 3-966,1 2-1012,8 0 1,1 7 1898,8 5 0,0 11 0,0 4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0:5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8172,'0'-17'526,"8"7"1,1-3 1272,8 7-1398,1-7 1,-1 9 203,0-8-392,1 8 1,-1-9-3,0 7 0,0 0 56,1 6-273,-1 0 1,0 0-78,1 0 1,-9 2-318,-3 4 1,2 4 68,-3 7 0,1 0 126,-6 1 1,-2 1 68,-3 4 0,1-2 59,-8 8 1,6-8 208,-5 2 1,7-2-24,-2 2 0,4-4 138,2 4 1,0-3-113,0-3 1,0 0 108,0 0 0,6-3-80,0 3 0,7-3 145,-1 9 1,3-2-92,3 2 1,-3-4-68,-4 4 1,3 4 85,-8 2 0,-1-2-158,-5 2 0,0-1-143,0 7 1,-2 0 48,-3-1 1,-7-5-218,-11 0 0,4-2 16,-4 2 0,4-4-152,1-8 0,-5-6 64,0 1 1,0-8 26,6 2 1,0-6-23,-1-6 0,7-4 91,-1-7 1,8-2-12,-1-4 0,3 3 98,2-3 0,2 4 110,3 2 1,5 1-17,7 5 1,-5-3-56,-1 9 1,1-1 161,5 6 0,0 0-106,1 0 1,-3 2 373,-3 4 1,3-3-106,-3 9 1,-5-6 20,-1 5 1,4-5-140,1 6-179,-3-9 0,7 5-142,-3-8 1,-3 0-394,3 0 0,-1-13-133,7-5 1,-1-9 62,0 4 1,1-7-159,-1 1 1,0 4 816,0 2 0,1 4 0,-1 1 0,0 7 0,1-1 0,-1 8 0,0-1 0,1 3 282,-1 2 0,-6 5-181,1 1 1,-8 8 438,1-3 1,3-1 683,-2 1-339,0 1 0,-6-1-209,0 1-741,0-8-515,0 3-977,0-7 1557,7-15 0,3-4 0,7-16 0</inkml:trace>
  <inkml:trace contextRef="#ctx0" brushRef="#br0" timeOffset="384">865 35 8142,'0'-11'580,"0"-1"-407,0 8 0,2-3 234,4 7-69,-4 0 144,6 0-167,-1 0-145,-5 7 0,6-3-111,-8 8 0,2-3 121,4 3 0,-4 3-142,3-3 0,-3 3 69,-2 2 1,0 1 19,0-1 1,2 8-50,4 4 1,-4 5-18,4 7 0,1 5-138,-1 11 0,6 7 102,-7 11 1,9 7-478,-3 16 1,-6-48 0,-2 0 277,0 8 1,0 0 0,1-4-1,0 1-42,-1 2 0,-1 1 1,2 3-1,-2-1 50,-2 4 1,0-1 0,3-2 0,0-1-45,0-1 0,0-2 0,0-6 0,-1-1-216,-2 3 0,0-2 1,6 39-147,0-3 1,0-10 835,-6-14 0,0-5-216,0-12 0,5 2 126,1-8 0,0-7 13,-6-10-148,8 4 1,-4-10 602,7 1-766,-7-9 0,11-17-173,-3-3 297,-5-12 0,9-4 0,-7-8 0</inkml:trace>
  <inkml:trace contextRef="#ctx0" brushRef="#br0" timeOffset="593">1644 1401 11388,'9'-7'-1985,"7"5"-13,-7-14 1380,9 14 618,-1 2 0,0 18 0,0 9 0</inkml:trace>
  <inkml:trace contextRef="#ctx0" brushRef="#br0" timeOffset="673">1747 1609 7966,'0'34'230,"0"-7"190,0-4 1,-5-3 293,-1-3-189,0 0 0,6-5-159,0-1-461,0-7 95,0 4 0,8-24 0,1-3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8130,'8'-18'260,"-4"1"1014,7 0-648,1 7-271,-2 2 0,5 8 29,-4 0 0,3 2 82,-3 4 1,3 4 314,-8 7 0,5 6 126,-5 0 0,2 2-363,-3-2 1,5-2-811,7 8 1,1-8 82,-1 2 0,8-9 8,4-3 1,3-7-33,3 2 1,5-8-454,1-10 1,-1 1 122,-5-12 1,-8 4-272,-4 1 1,-4-5 575,-2 0 0,-5 0-23,-1 6 0,-7-6 451,2 0 0,-6 0 45,-6 5 1,2 1 154,-7 0 0,-1 1-231,-5 5 0,-1-3 83,1 9 1,0-1 15,0 6 1,5 2 41,1 4 0,1-3-348,-2 9 0,3 1 118,3 11 1,4 2-114,-4 9 1,4 2 121,2 3 1,0 4 149,0 8 1,2 0-91,4 0 1,-4-4 152,4 4 1,-4-6-226,-2 6 0,0-2-191,0-10 0,0 6-43,0-6 1,-6-5 95,0-6 0,-5-14-128,5 2 0,-2-5 58,2-1 0,3-3 100,-9-8 1,6-8-48,-5-3 0,7-6 56,-2-6 0,4 1-11,2-6 0,8 7 11,3-3 0,5 7 15,1 6 0,0-3-8,1 8 1,5 3 524,0 8 1,0 5-166,-6 7 1,-5 6-2,-1 0 0,-7 6-37,2-6 1,-4 8 126,-2-2 0,0 2 19,0-3 0,0 3 50,0-8 0,0-6-337,0-5 72,0 0-1207,0-3 801,0-1 0,9-8-415,9 0 0,1-8-503,10-3 1,1-7-899,11-5 1,-3-2 1987,8-4 0,-7-11 0,3 4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0 814 7900,'17'0'0,"1"13"602,-1 4 0,-2 12 847,-3 0 0,-4 4-554,-8 1 0,0 7 171,0-1 1,0 0-694,0-5 0,-2 0-129,-4-1 0,4-1-889,-4-4 1,-2-4 473,3-8 0,-1 0-839,6 1 306,0-9 1,2-1-593,4-8 1,-3-10 572,9-7 1,5-16 393,6-13 1,8-11 173,-2-7 0,9-1 96,3 1 0,7 5 87,-2 7 1,4 13-99,2 5 1,1 17 528,5-1 0,-6 13 67,0-1 0,-2 12 183,-10 5 0,-1 6-211,-11 6 0,-8-1 155,-9 6 1,-7 1-418,2 6 1,-14 5-327,-9 1 1,-8 1-258,-10-2 0,-1-3 309,-5 3 0,3-4-842,-8-1 0,2-8 278,-2-4 1,1-6 33,5-5 1,5-4 428,1-8 1,1-2 370,10-4 0,2-6 285,9-11 1,-1 2-318,7-8 1,4 6 85,14-6 0,1 8 9,16-2 1,0 4 72,6 2 1,1-1-231,4 1 0,3 6-334,3-1 1,-4 1-15,-7-7 0,-3 3-379,-3 3 0,-4-1-3,-8 7 1,-1-2-479,-5 3 0,-5 3-95,-12-4 1165,-3-4 0,-9 1 0,1-8 0</inkml:trace>
  <inkml:trace contextRef="#ctx0" brushRef="#br0" timeOffset="159">467 675 7900,'-12'-5'1589,"1"-1"-1050,7 0 1,-4 21-10,8 9 1,0 8-149,0 9 0,0-3 81,0 8 0,0 0 42,0 6 1,0-6 58,0 0 1,0-5-431,0 5 0,6-8-385,0 3 1,0-11-372,-6-1 0,7-8 489,5 2 0,-1-11-1455,7-6 1,-3-16 78,14-13 1509,0-4 0,13-31 0,2 5 0</inkml:trace>
  <inkml:trace contextRef="#ctx0" brushRef="#br0" timeOffset="354">1211 1 7900,'11'0'1406,"1"0"0,-9 10-758,3 7 0,2 8 445,-2 9 1,-1-5-393,-5 0 1,6 0 181,0 5 1,0-5-256,-6 0 0,2-8 119,3 2 1,-1-3-339,8-3 1,1-6-122,10 1 0,-2-8-1136,8 2 0,0-5-41,6-1 1,-1-5-514,1-1 0,-6-6 218,0 7 1,-8-7-2532,2 6 3715,-4 1 0,-2 20 0,0 4 0</inkml:trace>
  <inkml:trace contextRef="#ctx0" brushRef="#br0" timeOffset="629">1522 710 7900,'-8'29'393,"-3"0"1,3-6 586,2 6 1,4-6-214,2 5 0,0-6-331,0 1 0,0-2 197,0 2 1,0-4-204,0 4 0,-2-4 269,-3-1 0,-3 5-454,-4 0 1,-3 0-339,3-6 1,-3 6 38,-2 0 0,-6 0-85,0-6 0,-2-5-631,2 0 1,-2-9 338,-4 3 0,-2-6-409,8-6 0,-6-5 370,6-12 1,6-2 308,5-4 0,9-2 175,-3 8 1,6 0 287,6 6 1,3 7-7,8 4 1,10 5 236,8 1 0,-1 15 1304,7 8 1,-5 4-868,-1 7 1,1 3-203,5 9 0,-3 2-137,8-8 1,-5 3-1234,5-3 1,-6-3-1088,6 3 0,-13-9 1689,2-2 0,-20-1 0,0 7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53 917 7961,'-10'-9'1549,"-5"1"0,13 10-884,-4 4 0,4 3 50,2 9 0,0 1 1204,0 4-1263,0 4 0,-2 2-311,-4-1 1,5-5-307,-5 6 0,4-8-175,2 2 1,0-3-511,0-3 0,2-6-503,4 1 0,-3-8 521,9 2 1,-1-6 32,7-6 1,-1-6 51,0-11 0,6-4 81,0-7 0,8-1 284,-2 1 0,-2 1 173,2 4 1,-8 4 20,2 8 1,-4 1 287,-2 5 1,1 3 351,-1 8 0,-2 2-336,-3 4 0,-2 4 51,-5 7 0,-3 0-38,4 0 1,-4 6-109,-2 1 1,-6 4-193,0-5 1,-5 0-250,5-5 0,-7-7 137,1 1 1,3-8-241,-3 1-23,0-3 0,-5-9 90,0-5 0,7-5 189,4-6 1,-1-4-64,1-8 0,0-7-79,6-4 0,0-10 162,0-1 1,2-9 93,4 3 0,4-1-25,7 7 0,-6 1 208,1 16 1,5 1-131,6 10 0,0 6-89,-5 12 1,-1-3 152,0 9 0,0-1-66,1 6 0,-1 0 172,0 0 0,-5 0-128,-1 0 0,1 8 5,5 3 0,2 1-80,5 5 1,-5-4-6,4 10 1,-4 4 167,-2 2 1,3 6-100,3 5 1,-4 0 171,4 12 0,-4-2-25,-2 14 0,1 1-97,-1 10 1,0-2 13,1 8 0,-7 15-259,-5-42 0,0 1 0,-4 3 0,1 0 21,3 0 1,0-1 0,-3-5 0,0 0-450,8 40 0,-5-12 102,5-5 1,-5-11 205,6-7 1,-3-10-988,3-7 1,1-11-833,-7-6 1017,8-4 0,-11-13 277,9-12 886,-8-11 0,11-18 0,-5 1 0</inkml:trace>
  <inkml:trace contextRef="#ctx0" brushRef="#br0" timeOffset="194">1246 1073 7874,'-17'0'0,"-1"0"922,1 0 1,6 6 1228,-1-1 1,1 9-1434,-7-3 0,-7 5-299,-4 1 0,3-2-253,-3-3 1,2 3-202,-2-3 0,-2 3-1592,8 2 1,0-7 352,6-4 1274,0-4 0,-1-10 0,1-2 0</inkml:trace>
  <inkml:trace contextRef="#ctx0" brushRef="#br0" timeOffset="334">1090 53 7874,'2'-18'0,"4"1"619,-4 7 1,8 3 773,-5 7 0,-1 5-758,8 1 0,-8 8 191,1-3 1,3 5-582,-2 1 0,5 2-307,-5 4 1,6-2-2955,-7 8 3016,9-8 0,-5 20 0,9-5 0</inkml:trace>
  <inkml:trace contextRef="#ctx0" brushRef="#br0" timeOffset="1154">2093 381 7923,'0'-25'161,"8"6"0,2-6 592,7 8-399,-7 7 1,5-5 53,-4 3 1,5 4 306,1 3-224,0 3 0,1 9 532,-1 5-683,-7 11 0,-3 14 22,-7 14 1,0 3-79,0 10 0,0-1-124,0 6 0,-5 0 0,-1 1 1,-6-9-174,6-3 1,-5-10 75,5-2 1,0-8-430,6 3 1,-2-7-63,-3-5 1,3-4-998,-4-8 604,4 1-273,2-1 765,0-7 1,-2-10 67,-4-12 1,3-11-129,-9-6 0,6-5 118,-5-7 0,-1-1 275,-5-4 0,5 4 162,1 7 0,5 8 242,-5 4 1,5 6-219,-6 5 1,7 4 144,-7 8 0,6 8 71,-5 4 0,-7 11 369,-5 6 0,-7 3 66,1 3 1,2-1-442,-2 1 0,8-2-160,-2-5 34,11-3-226,5-7 1,7-7-120,0 1 1,9-8-167,9 1 0,14-12-553,14-11 0,14-8-381,9-15 0,0 5 483,6-5 0,-6 7 303,-5 5 1,-5 4 130,-7 8 0,-10 1 568,-7 5 1,-8 3 78,-10 8-76,-7 8 1,-10 7 196,-12 8 0,-16 8 577,-7-2 1,-11 5-498,0 7 1,-10 1-183,-2 4 1,-5 2 50,5-8 0,1 7-180,5-7 1,15-6 75,8-5 1,8-8-278,4 3 1,7-5-298,5-2 1,12 0-115,11 1 1,9-9-474,13-3 1,4-4 329,8-2 1,6-2-255,-1-4 1,7 2 274,-7-7 1,1 7 155,-6-2 0,-8 4 427,-4 2 1,-11 0-96,-6 0 0,-11 2 99,-6 4 0,-6 11-85,-6 12 1,-12-2 46,-10 2 1,-13 2-431,-5 9 0,2-4-702,-2 5 1,2-7 1033,-2-5 0,3-4 0,9-8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07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35 900 7722,'-9'0'-529,"1"0"662,0 0 41,6-8-110,-5 7 0,8-13 130,5 8 499,-4-7-6,14 3 344,-15 1-20,7 1-320,-8 8 1,0 2 311,0 4 88,8-4-438,-6 13 0,13-7-197,-3 3 0,-3 3-210,3-9 1,5 1-86,6-6 0,8 0-123,-2 0 1,3 0 131,3 0 1,0-6-113,-1 1 1,1-7-43,-1 6 0,-1-5-384,-4 5 1,2 0-1278,-8 6 1213,0-7 0,-6 5-1001,0-4 81,-7 4 600,-3-6 1,-7 4 366,0-7 0,-7 5 99,-5-5 1,3 5 145,-3-6 1,1 3 122,-7-3 1,1-3 165,0 3 1,-1-3-194,1-2 1,0-1 545,0 1-283,7 0-16,-5 7 1,11-3 477,-8 7-396,8 0-196,-11 6 0,13 14-60,-4 3 1,4 19-25,2 5 0,0 7 297,0 4 0,0 13-79,0 4 0,2 10 118,4-4 0,-4 6-279,4-6 0,-4-1-83,-2-4 0,0-11 75,0-7 0,5-2-181,1-10 1,0-5-30,-6-6 0,2-14-906,4 2-38,-4-11 717,5 2 0,-9-8 560,-3 0 1,-5-8-229,-7-3 0,-6-5 86,0-1 0,0 0 80,5-1 1,1 1 904,0 0-331,-1 0 283,1-1-516,7 1-314,3 7 17,7-5 1,2 11-452,3-7 1,13-3-13,11-9 1,5-6-193,6-11 0,5-4 219,7-8 1,7-2-120,5-4 0,-3 3-1514,2-9 1139,1 1 395,-3 9 1,5-9-46,-9 11 0,-5-4 163,-6 4 1,-7-5 373,1-1-95,-11 0 74,-4 6 0,-10 2 52,-3 4 1,-5 4 130,-7 7 1,0 7 961,0-1 630,0 8-929,0-4-355,-7 15 0,-3 2-106,-7 8 0,0 0-43,-1 0 0,1 2-299,0 4 0,-3 6 7,-3 11 0,4 4 55,-4 7 0,4 3-43,2 3 1,7-2-48,4 9 0,4-9-134,2 2 1,8-5-236,4-6 0,3-4-335,2-8 0,8-7 288,4-5 0,2-3-349,-2-2 1,3-2 216,-3-3 0,2-5-6,-2-7 1,-4 1 83,-8 5 1,-6-3-61,1 9 115,-8-9 452,4 12 63,-8-5 0,-8 7-189,-4 0 1,-3 7 142,-2 5 0,5 3 20,1 2 1,-1 3-115,-5 3 0,1-2 57,5 8 1,-3-2 139,9 1 1,-7 11-50,6-5 1,1 7 112,5-1 0,0 2 69,0 5 0,0 8-75,0-3 1,0 0-339,0 0 1,0-10 62,0 10 1,0-10-100,0 4 0,0-9 30,0-2 1,0-1-498,0-5 287,7-4 194,-5 0 728,6-16-490,-8-1 0,0-10-60,0-4 0,0-5-104,0-12 0,0 2-113,0-8 1,2 6 11,4-6 0,3 0-324,8-5 0,7 1 93,-1 4 0,2-4-108,-2 5 0,-2 1 241,8-2 1,-3 14-60,3-3 1,2 7 216,-8-1 1,8 5-52,-2 7 0,-4 0 151,-2 0 0,-4 1 27,-2 5 0,0 4 95,1 7 0,-9 2-56,-3 4 0,-4-1-128,-2 6 1,0-5-156,0 6 1,-8-8 146,-3 2 1,-6-3 135,-6-3 1,3-7 218,-3-5 1,-2 3 398,2-2 0,0-2-91,6-10 1,0-4 283,-1-7 0,3 0-372,3-1 1,5 1 11,7 0 1,0-1-846,0 1 1,2 2 243,3 3 0,5-3-399,7 3 1,2-1-435,5 1 1,-3-1-969,7 7 1,-4-1 1786,4 1 0,-6 4 0,2-6 0</inkml:trace>
  <inkml:trace contextRef="#ctx0" brushRef="#br0" timeOffset="689">1989 848 8211,'0'-17'2044,"0"7"-1225,0 3-634,0 7 1,8 2 329,3 3 1,3 7 349,-3 11 1,5 10-241,-5 7 1,-1 12-16,1-6 0,-5 8-442,6-8 0,-6 2 50,5-2 0,-5 2-832,5-8 0,-5-5 74,6-6 0,-7-8-1114,7 2 773,-8-11 241,11 3 1,-13-21 322,4 0 1,-4-15 274,-2-8 1,6-7 20,-1-10 1,1 5-79,-6-10 0,2 3 319,4-4 0,-2 2-118,7 4 0,1 3 27,5 9 1,0 1-117,1 4 1,6 4-16,5 8 0,4 5 22,2 1 0,-1 7 5,1-2 1,-1 4 236,1 2 1,-6 0-85,0 0 1,-8 8 134,2 4 0,-4 5-127,-2 6 1,-1-2-143,-5 8 1,-3-6-72,-8 6 1,0 0-234,0 5 1,-8 1 180,-3-1 0,-5-5-139,-1 0 0,-6-8 204,0 2 1,-2-9-70,2-3 1,4-7 315,-4 2 1,3-4-14,3-2 1,0-8 34,-1-3 1,3-5-210,4-1 1,3-2 40,8-4 0,0 3-64,0-3 0,8 4-174,3 2 0,4-1-147,3 1 0,-1 0 55,0 0 0,1 5-340,-1 1 0,-6 1-105,1-2 1,-6-1-294,5 7 1,-7-1-157,2 1 1137,-4 4 0,-2-14 0,-8 7 0,-2-8 0</inkml:trace>
  <inkml:trace contextRef="#ctx0" brushRef="#br0" timeOffset="1068">2508 745 8156,'-8'-18'171,"-3"1"1,1 2 865,-1 3-313,7-3-258,-4 13 1,8 4 128,0 15 1,0 8-142,0 10 1,0 1 214,0 4 0,0-1-229,0 7 1,0 0 22,0 6 0,0-6-495,0 0 0,0-2-502,0 2 0,6-5 284,0-12 0,7-4-263,-1-8 1,3-8-201,2-3 1,1-6-898,-1-6 0,6-13 525,0-15 1,6-16 656,-6-14 1,6-5 427,-6-6 0,0-2-270,-6-3 0,-5-5 234,-1 4 1,-1 10 86,1 2 1,5 19-15,-5 4 0,3 10 343,-3 7 0,5 6 511,-5 11 0,4 4 1144,3 8-1385,-1 0 0,-2 8 240,-3 4 0,1 9 90,-7 2 0,2 2-161,-2-2 0,1-4-307,5 4 1,3-4-64,-3-1 0,3-1-316,2 0 1,1-5-147,-1-1 0,6-7-477,0 2 1,6-4 383,-6-2 1,2-6-1041,-2 0 1,-4 1-124,4 5 1,-3-6-547,-3 0 1,-6 0 958,1 6 1,-8 8 65,1 4 0,-5 5 790,-5 6 0,-5 4 0,-7 7 0</inkml:trace>
  <inkml:trace contextRef="#ctx0" brushRef="#br0" timeOffset="1309">3286 814 8141,'-11'29'-33,"-1"-1"1,8 9 310,-1-8 1,3-2 319,2 1 1,-2-6-128,-4 1 0,4 2 23,-4-2 1,-1 5-8,1-5 1,-6 1 218,7-7 1,-7 6-532,6 0 0,-5 0 12,5-6 1,-8-1-1333,3-5 906,-4 5 0,-3-15 32,1 5 1,0-4-87,-1-2 0,7-8-305,-1-3 0,3-6 567,-3-6 0,5 3-206,7-3 0,0 10 577,0 1 0,9 3-170,8-3 0,3 6 314,8 12 1,-4-2-125,4 8 1,-1 5 29,2 6 0,-2 0-151,-4-6 0,-2 3-299,8 3 0,-8-2-299,2 8 1,-2-8-784,2 2 0,-3-10 1142,3-1 0,-4-8 0,-2 3 0</inkml:trace>
  <inkml:trace contextRef="#ctx0" brushRef="#br0" timeOffset="1619">3978 174 8039,'0'-10'505,"2"3"92,4 7 0,3 0-84,9 0 1,-1 5 218,0 1 1,2 8 718,4-3-967,-3-3 1,10 5-167,-7-7 0,6 7-409,-6-1 1,0-2-311,-5 1 1,-1-5-661,0 5 0,-1 1-790,-5 5 1,-3 0 1850,-8 1 0,-16 7 0,-3 2 0</inkml:trace>
  <inkml:trace contextRef="#ctx0" brushRef="#br0" timeOffset="2201">3822 866 8039,'-21'26'800,"4"-2"0,-2-11 317,13-2-963,0 1 0,14 3-9,3-3 0,18-4 35,6-8 1,9-2 84,-4-4 0,8-6 15,-2-11 0,4 4-426,2-4 1,-6-2-522,1 2 1,-11 0-339,-1 6 1,-5-1 533,-12 1 0,1 6-765,-13-1 838,-1 1 1,-14-5 397,-9 5 0,-1-3-111,-10 8 1,1 1 110,-7 5 0,6 7 226,0 5 0,2 11-207,-1 6 1,3 3 872,7 3 1,7 0-400,-1-1 0,8 1 37,-1-1 1,3 1-113,2-1 1,0-1-24,0-4 1,0-4-316,0-8 0,6 1-221,-1-1 1,7-6-1353,-6 1 1197,7-8 1,-5 2-194,3-12 0,5-10-70,-5-7 0,5-9-205,1-3 1,0 0 693,0-5 1,-7 4 69,-4 1 0,2 2 121,-3 5 1,7 3 84,-6 7 0,1 7 1662,-1-1-1390,-4 8 0,6 4 335,-8 12 1,0 3-99,0 3 1,0 1-3,0 4 1,5-2-277,1 8 0,0-8-142,-6 2 0,2-4-307,4-2 1,-4-5-683,3 0 254,5-9 1,-1 5-505,9-8 0,-3-4 109,-3-7 0,9-3 262,-4-15 0,4 1-149,-3-7 0,-1-1 428,0-5 0,-1 7 270,-5-1 1,2 8 349,-7 10 237,8 0 1,-10 7 687,7 4 1,-7 12-599,2 5 0,-4 5 200,-2 1 0,0 2-240,0 4 1,0-3 34,0 3-257,0-4-610,7-2-533,-5 0 157,6-7 1,0-2-645,3-8 0,-1-10 487,1-7 1,7-8 751,5-10 0,7-7 0,-3-2 0</inkml:trace>
  <inkml:trace contextRef="#ctx0" brushRef="#br0" timeOffset="2398">4877 1 8039,'10'10'477,"-4"7"0,-5 14 129,-1 9 1,0 8-6,0-2 1,0 4 106,0 2 0,0 0 348,0 0 0,0-6-701,0 0 0,0-6-283,0 6 0,0-7-311,0 1 1,0-9 219,0-2 1,0-6-1011,0 6 0,0-8 586,0 2 0,0 2-1225,0-2 0,-1 0 611,-5-6 1,4 0 107,-4 1 949,-4-1 0,1 8 0,-8 2 0</inkml:trace>
  <inkml:trace contextRef="#ctx0" brushRef="#br0" timeOffset="2761">4082 1678 8048,'-18'-9'0,"11"1"1151,7 8 0,15-2-773,14-4 0,11-3-411,6-9-65,4-7 0,-4 6-259,1-4 0,-7-2 88,6 2 1,-13 0-6,1 6 0,-5 0 28,0-1 0,-4 1-1100,-8 0 607,0-1 352,-7 1 255,-2 0 1,-16 1 158,-3 5 1,1-3 583,-2 9 0,1-1-426,-6 6 1,1 2 1112,5 4 0,-3 5-150,8 12 0,-7 4 163,2 8 1,3-1-699,2 1 0,4-1-51,2 1 1,2 3-330,4-3 1,-2 2-171,7-14 0,3 0-715,9-6 1,-2-2 470,8-3 0,-1-4-1500,7-8 0,0-8 811,-1-4 0,7-17-855,-1-5 0,8-6 1725,-2-1 0,4-3 0,2-8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8814,'23'9'1618,"0"-3"0,10 2-864,2-3 1,-1 1 181,7-6-607,-5 0 0,4 0-315,1 0 0,-3 0-374,-9 0 0,2 0-257,-8 0 1,6-6-1956,-6 1 596,0-1 1976,-14 6 0,-1 8 0,-8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9307,'17'0'960,"-5"0"-919,-1 0 1,1 0-116,5 0 0,-5 0 49,-1 0-711,1 0 444,5 0 1,0 0 291,1 0 0,-1 8 0,0 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8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18 7970,'-17'0'0,"9"0"3048,8 0-1412,8 8-1326,17-7 1,2 7-746,8-8 1,-3 0 129,-3 0 1,6 0-103,-1 0 1,3 0-3,9 0 0,-6-6 409,6 1 0,0-9 0,6 5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8030,'-12'-6'230,"1"0"0,7-1 1006,-2 1-374,4 4-503,2-6 0,8 8 180,4 0 1,11 0-96,5 0 0,5 0 128,2 0 1,7 0-242,4 0 1,6-5-334,6-1 0,-10-2-109,3 2 1,-4 4-309,-1-3 1,-4-3 203,-7 2 0,-9 0-407,-2 6 1,-11 0-2277,-1 0 2031,-9 0 0,3 0-381,-12 0 1248,-3 0 0,-16 8 0,-2 2 0</inkml:trace>
  <inkml:trace contextRef="#ctx0" brushRef="#br0" timeOffset="187">381 1 7877,'-10'0'1975,"-5"7"1,7 9-1202,-3 7 1,1 6-263,4-6 1,2 9 95,-7 3 1,5 0-430,-5 5 0,7-4-479,-2-1 1,4 0-334,2-1 1,0 1-781,0-1 0,8 1 1413,3 0 0,12-8 0,4-3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8018,'0'-10'1826,"2"2"-1636,4 8 124,-4 0 0,8 8 142,-5 4 1,-3 5-81,4 6 1,2 6 199,-3 11 0,1-2-151,-6 9 0,0 1-149,0 9 1,0-1-72,0 7 0,0-7-11,0 2 1,0-4-112,0-3 1,-6 1 98,1 0 0,-3-2-120,2-4 0,4 2-78,-3-7 0,1-3-287,-2-9 0,4 2-448,-4-8 411,4-8 14,2 0-446,0-13 452,0 6 161,0-8-112,0 0 549,0-8-199,0 6 0,0-13-164,0 4 0,6-7-198,0-5 1,5 4-383,-5-4 303,8-4 159,-5 8 0,9-6 172,-1 8 1,0-1-95,0 1 0,1 5 92,-1 1 0,0 7 35,1-2 0,-1 4 383,0 2 1,0 0-90,1 0 1,-1 0 242,0 0 1,-1 2 5,-5 4 1,5-2-158,-5 7 0,3 1-316,-3 5 1,3 1 30,-9-1 1,7 0-17,-6 0-41,-1 1 0,-5-1-266,0 0 0,0-5-313,0-1 8,0-7 0,2 4-831,4-8 1,-2 6 593,7-1 1,1 1-1203,5-6 1964,8 0 0,2 0 0,8 0 0</inkml:trace>
  <inkml:trace contextRef="#ctx0" brushRef="#br0" timeOffset="318">1003 900 8018,'-9'9'1189,"1"-1"0,6 0-846,-4 3 0,4 4 206,-3 3 0,3-1-35,2 0 1,6 6-9,-1 0 1,7 6-156,-6-6 1,5 0-8,-5-5 0,5-7-179,-5 1 0,8-8-99,-3 1 1,-1-3-185,1-2 1,1-2 137,5-3 1,-5-5 193,-1-7 0,-1-3-320,1-3 1,3 2-385,-9-8 0,1 8 333,-6-2 0,0-2 1,0 2 0,-7 0 78,-5 6 327,-3 0-131,-3-1 1,1 7-327,0-1 1,-6 8 146,0-1 0,0 3-444,5 2 1,3 7-346,3 5 1,-1 5-1774,7 6 2623,0-4 0,6 14 0,0-6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8062,'12'18'1574,"-1"-1"1,-1 2-1074,1 4 1,5-4 155,-5 4 1,5 2 149,1-2 1,0 6-295,0-6 0,-1 6 99,-5-6 0,5 2-192,-5-2 0,5-3-556,1 3 1,-6-4-492,1-2 1,-1-5-797,7-1 1,-9-5-717,-3 5-1272,4-7 3411,-8 4 0,13-16 0,-5-1 0</inkml:trace>
  <inkml:trace contextRef="#ctx0" brushRef="#br0" timeOffset="195">398 225 8062,'-10'-8'2871,"2"6"-1890,1-5 1,3 7-418,-8 0 1,7 5 387,-7 1 0,1 13-77,-7-1 0,1 5 242,0 0 1,-6 2-853,0 4 1,0 3-468,5-3 1,1 4-1144,0 1 0,5-5 919,1 0 0,1-6-1524,-2 6 0,5-8 867,7 2 0,-6-10-1352,0-1 2435,1-8 0,12-4 0,3-10 0</inkml:trace>
  <inkml:trace contextRef="#ctx0" brushRef="#br0" timeOffset="404">519 52 8062,'21'-17'-166,"-4"-1"1,-3 9 1095,3 3 247,0 4 0,6 2-562,0 0 0,0 4 104,-5 7 0,-1 3 258,0 15 1,1-6-198,-1 6 0,-6 5 326,1 7 1,-8 1-760,2-2 0,-4-1-386,-2 7 1,-6-8-1237,0 3 1,-9 3 882,-3 2 0,-1-2-752,-10 2 0,0-6 1144,-5 7 0,-1-1 0,1 6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15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415 969 7991,'-17'0'1994,"8"0"-1171,1 0-201,8-8 284,0 6-138,0-13-288,8 13 0,1-12 155,8 9-368,1-9 0,-1 7-297,0-5 1,-1-3 115,-5 3 1,5-3-42,-5-3 1,-1-1-74,1-4 0,-7 4-222,2-4 1,-4-2 79,-2 2 1,0 0-4,0 6 0,-8-6 41,-3-1 1,-11 1 70,-1 6 1,-2 0 132,2 0 0,2 1-91,-8 5 0,6-3 63,-5 8 1,4-5-31,-4 5 0,7 0 8,-3 6 1,5 6-27,2 0 0,0 7 0,-1-1 1,7 3 8,-1 3 1,8-7-4,-1 1-81,3-1 0,2 6 76,0 1 1,6-7-11,-1 1 1,9-6 3,-3 5 0,7-7-2,5 2 1,-4 1 45,4-1 0,-4 8 106,-2-3 1,1 10 53,-1 2 0,0 16 274,1 1 1,-9 8 21,-3 4 1,2 13-166,-3 4 0,1 6 592,-6 0 1,-2 0-404,-4 0 0,3 0 75,-9-11 1,3-5-322,-3-1 0,-3-12-252,3-6 0,2-5 89,-1-6 1,5-4-216,-5-8 1,5 0-107,-6 0 1,3-5 198,-3 0 0,-3-9-1127,3 3 1,-3 2-103,-2-2 1,-1-1-352,1-5 1,-2-2 643,-4-3 1,4-5-236,-4-7 0,5-10 363,7-8 824,-5-7 0,7-25 0,-9-4 0</inkml:trace>
  <inkml:trace contextRef="#ctx0" brushRef="#br0" timeOffset="293">934 346 8150,'-7'-27'34,"5"0"78,-4 4 0,2 4 26,-2-4 1,4 4 133,-3 2 0,3 5 647,2 1 35,0 7-316,0-4 1,0 10-183,0 4 1,-2 13 16,-4 16 0,4 7-95,-4 10 1,4 5 44,2 1 0,0 3-108,0-9 1,0 2-44,0-13 0,0-3-777,0-9 0,8-4-141,4-8 1,3-2-553,2-3 0,1-4 295,-1-8 0,6-2-1587,0-4 2490,8-4 0,-4-15 0,7-2 0</inkml:trace>
  <inkml:trace contextRef="#ctx0" brushRef="#br0" timeOffset="625">1246 329 9554,'7'15'1163,"5"-3"1,3-2-915,2-5 1,1-3-156,-1 4 0,0-4 47,1-2 0,5-2-185,0-4 0,0-3-558,-6-9 0,-2 1 189,-3 0-162,3-1 0,-13 1 199,4 0 0,-4 0 4,-2-1 0,-8 1 326,-3 0 0,-5 5 248,-1 1 0,0 1-110,-1-2 1,1 5 198,0 7 1,2 2 295,3 3 0,-1 7-232,7 11 0,-6 2-51,6 4 1,1 4-82,5-5 0,0-1-168,0 2 1,0-8 76,0 2 1,5-4-148,1-1 1,8-3-73,-3-3 1,5 1-774,1-7-210,0 0 0,6-8 102,0-4 968,0-4 0,2-15 0,2-2 0</inkml:trace>
  <inkml:trace contextRef="#ctx0" brushRef="#br0" timeOffset="817">1764 0 8130,'10'0'620,"5"0"1,-5 6-284,7 0 1,-1 7 152,-5-1 0,4 9 312,-3 2 0,-2 8 683,1-2 0,-7-2-727,2 1 0,1 1-428,-1 6 0,0-6-529,-6-1 1,0-4-616,0 4 1,0-5 407,0 6 0,-2-8-821,-4 2 1227,-3 4 0,-9 0 0,1 8 0</inkml:trace>
  <inkml:trace contextRef="#ctx0" brushRef="#br0" timeOffset="1222">2179 727 8062,'-9'-18'191,"-7"1"1,14 6 366,-3-1-12,-5 1-181,8 1 0,-7 2 174,3 8 0,2 0 88,-8 0 1,7 2-179,-7 4 0,1 11-71,-7 12 0,3 11-102,3 7 1,-1 2-159,7 3 1,0 4 37,6-4 0,0 8-68,0-14 0,6 6-149,0-12 0,7 0-451,-1-5 1,5-8-157,6-4 1,-3-6-697,3-5 0,-4 1 10,-2-7 0,2 0 1354,4-6 0,4-8 0,8-2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21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1557 8116,'-18'-17'0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27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329 952 7944,'-9'-18'2439,"1"9"-1317,8 1-813,0 8 1,-2 2 461,-4 4 0,4 3-291,-3 9 1,-5-1-92,-2 0 0,3 8-418,-3 4 0,-5 4-377,-6 1 0,-2 1-59,2 0 0,2-1-464,-8 1 1,8 5 113,-2 0 1,4-5 291,1-6 1,7-14-1334,-1 3 1049,8-5 807,-3-3 0,14-10 0,3-10 0</inkml:trace>
  <inkml:trace contextRef="#ctx0" brushRef="#br0" timeOffset="184">35 1056 7944,'10'17'3378,"5"-6"-2458,-3 1 1,1 5 499,-1 6 0,3 0-868,-3-5 0,-3 5-600,3 0 1,-1 0-523,7-6 0,1 0-924,4 1 1,-4-3 738,4-3 0,-4 3 755,-1-4 0,-1 5 0,0 1 0</inkml:trace>
  <inkml:trace contextRef="#ctx0" brushRef="#br0" timeOffset="710">1280 35 8042,'0'-17'1178,"0"7"1,2 3-745,4 7 1,-2 0 394,7 0-477,9 0 1,1 2 188,8 3 1,-1 7 275,7 11 0,5 4-299,1 7 1,-3 1-99,-9 0 1,4-1-520,-5 1 0,-3-3 160,-2-3 1,-3-2-640,-3-4 0,-2-2 175,-3 8 1,3-8-223,-3 2 0,-5-3-235,-1-3 1,-2-2-2031,2-3 808,-4 3 2082,5-13 0,1 6 0,2-8 0</inkml:trace>
  <inkml:trace contextRef="#ctx0" brushRef="#br0" timeOffset="893">1989 18 8173,'-17'-10'3568,"2"10"-3052,3 12 1,-3 5 10,3 6 0,-5-2 369,-6 8 0,-10 2-303,-7 9 0,-8-1-46,2 7 0,-4 0-1322,-2 6 1,8-6 540,3 0 1,7-6-2131,5 6 1,12-7 2363,11 1 0,-4-3 0,1-3 0</inkml:trace>
  <inkml:trace contextRef="#ctx0" brushRef="#br0" timeOffset="1300">917 1315 8045,'-25'0'563,"6"0"1,0 0 288,7 0-259,8 0-247,-3 0 238,-1 0-75,6 0 0,16-8-321,14-3 1,11 1-177,1-1 0,6-1 45,12-5 0,9 5-18,8 1 1,10 1-212,1-1 0,2 3 65,10 8 1,-7 0-61,1 0 1,-7 0-141,-11 0 1,1 0-267,-11 0 0,-7 2 271,-5 4 0,-4 3-149,-13 8 0,1-5 81,-12 0 1,-3-7 10,-10 7-55,-3-8 233,-8 11 0,-8-11 64,-3 7 0,-10-5-713,-3 6 830,-6-8 0,-5 11 0,-9-6 0</inkml:trace>
  <inkml:trace contextRef="#ctx0" brushRef="#br0" timeOffset="1603">1367 1765 10587,'0'13'845,"0"4"0,0 4-358,0 14 1,-8 2 129,-3 3 0,1-2-303,-2 8 1,3 1-71,-3 4 0,-3-4-166,3-1 0,5-12 95,1 7 0,4-16-966,2 3-203,0 1-1031,0-10 1253,0 6 0,8-15-431,3-4 0,-1-12 1205,1-6 0,1-11 0,5-4 0</inkml:trace>
  <inkml:trace contextRef="#ctx0" brushRef="#br0" timeOffset="1818">2024 1730 8196,'10'8'382,"-3"-5"1774,-7 9-1496,0 0 1,0 5-845,0 0 102,0 0 1,0 1 197,0-1-116,0 0 0,-7 1 0,-3-1 0</inkml:trace>
  <inkml:trace contextRef="#ctx0" brushRef="#br0" timeOffset="1927">2007 2301 7972,'0'27'1381,"0"-3"1887,0-6-1931,0-1-514,0 0-3477,0-7 2654,0-2 0,7-8 0,3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27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8041,'0'-10'-349,"0"0"-32,0 5 0,5 1 103,1-8 290,8 1 1,-5-7-9,9 1 0,-7 0-3,1 0 1,-7 5 161,7 1 0,-6-1 664,5-5-186,-7-1 1,6 3 80,-5 4 443,-3-5-706,6 14 1,-6-5 294,4 7-144,-4 0-166,5 0 1,-7 7-115,0 5 0,6 9 87,0 2 0,0 8-140,-6-2 0,0 5-47,0 6 1,-6 3-98,0 3 1,-7 6 103,1 0 0,2-1-29,-1 7 1,-1 2-27,-5-3 0,6-1-135,-1-10 1,6 4-55,-5-4 0,7-3-118,-2-3 1,4-4-185,2-1 1,0-8 181,0-4 0,0-4-597,0-2 284,0 1-17,0-9 624,0-1 124,0-8 0,6-2-326,0-4 1,1-5-116,-1-12 1,2 2-70,3-8 1,5 0 84,-5-6 0,5 7-80,1-1 1,0 8 44,1-2 0,5 3-92,0 3 1,0 2 188,-6 3 0,0 4 24,1 8 0,-1 0 128,0 0 1,1 2 324,-1 4 0,-6 6 271,1 11 0,-8 2-344,1 4 1,3 3 21,-2-3 1,0 2-80,-6-2 1,0 1-107,0-7 1,0 6-367,0-6 1,0-5-1417,0-7-141,7-7-31,3 11 1,7-13-1189,1 4 2973,-1-12 0,0-3 0,0-9 0</inkml:trace>
  <inkml:trace contextRef="#ctx0" brushRef="#br0" timeOffset="198">969 986 8011,'-11'0'987,"-1"0"1,8 8-353,-2 3 0,4 5 565,2 1 1,-5 0 133,-1 1 0,0-1-663,6 0 0,0 6-317,0 0 1,0 0-604,0-5 0,0-1-597,0 0 1,0 1-21,0-1 1,2-6-2428,4 1 3293,3 0 0,9-3 0,-1-1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0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8092,'-10'0'2572,"2"0"-2196,8 0 1,2 0 29,4 0 1,4 0 180,7 0 0,8 0-96,4 0 0,9-6-174,2 0 1,12-1-431,-6 1 115,8 4-122,-10-13 1,6 13-68,-3-4 0,-5 4 35,-8 2 0,-1 0-187,-4 0 1,-4 0-302,-8 0 0,-5 0-1988,-1 0 2628,-7 8 0,-4 1 0,-10 9 0</inkml:trace>
  <inkml:trace contextRef="#ctx0" brushRef="#br0" timeOffset="200">450 398 8092,'-25'10'0,"11"0"268,-3-5 0,10 5 319,-5 7 1,6 2-67,-5 5 1,7-5 337,-2 4 0,-2 4-10,3 2 0,-7-3-356,6 3 1,1-6-734,5 6 0,0-2-11,0 2 0,0 4-219,0-5 0,5-1-202,1 2 1,8-8 671,-3 2 0,4-4 0,3-1 0</inkml:trace>
  <inkml:trace contextRef="#ctx0" brushRef="#br0" timeOffset="742">1453 18 7925,'-17'-8'1976,"7"6"-1525,2-5-281,8 7 0,0 7 203,0 5 0,0 11 211,0 6 1,-5 5-86,-1 7 1,-8 9 94,3 7 0,-5 3-105,-1-3 0,0-1-198,0 8 0,1-9-193,5 3 0,-5 2-5,5-3 0,-5-5-166,-1-6 1,2-2 102,3 3 1,-1-5-126,7-8 0,-2-7-117,3-4 1,3-3-528,-4-3 83,4-8 187,2 7 614,0-14 0,0 3-123,0-10 1,0-5-57,0-7 1,6 0-39,-1-1-467,9 1 321,-4-8 1,7 0-86,0-4 1,2-2-214,4 8 1,2 0 361,4 6 0,2 0-48,-8-1 1,2 9 219,-2 3 1,-4 4 312,4 2 0,-4 2 495,-1 4 1,-7 5-473,1 12 1772,-8-3-1359,11 5 0,-13-2 42,4 0 1,-4 6 63,-2-6 1,0 5-327,0-5 1,0 1 189,0-7-917,0 0 1,0-5-616,0-1-867,0-7 1531,0 4-2967,0-8 2020,0 0 0,7-2-322,5-4 0,3-4 1400,3-7 0,-1-8 0,0-2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5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10917,'17'9'-1009,"6"1"670,0-4 1,6-5-504,-6 5 1,6-4 518,-6-2 0,0 2-233,-6 4 556,1-4 0,-1 13 0,0-5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3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7783,'0'10'4537,"0"-3"-5462,0 1-408,8-6-1046,1 6 1505,8-1 480,1-5 1,-1 6 258,0-8 0,1 0 135,-1 0 0,6 0 0,0 0 0,6 0 0,-6 0 0,6 0 0,-6 0 0,6-2 116,-6-4 0,0 4 133,-6-3 0,0 3 31,1 2 1,-1-6 123,0 0 0,0 0-97,1 6-429,7-7 220,-6 5 0,8-6-591,-4 8 0,-4 0 125,4 0 368,-4 0 0,-1-8 0,-1-1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0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7822,'18'0'3595,"-1"0"-2786,0 0 0,-5 0-352,-1 0 1,1 0-289,5 0 1,1-6-328,-1 0 0,0 0-108,0 6 1,-5 0-862,-1 0 1127,-7 0 0,19-7 0,-3-3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6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8070,'0'-9'143,"0"-7"1,0 12 1876,0-7-1381,7 7 1,-3-9 133,8 7 0,-6 0 95,5 6 1,1-6-363,5 1 1,6-1-130,0 6 0,8 0-114,-2 0 0,-3 0-215,3 0 1,0 0-224,6 0 1,-8 0-344,-4 0 0,-4 0-119,-2 0 0,0 6-815,1-1 1,-9 9 291,-3-3 0,-4-1 1160,-2 1 0,-8 1 0,-1 5 0</inkml:trace>
  <inkml:trace contextRef="#ctx0" brushRef="#br0" timeOffset="178">295 0 9030,'0'17'1102,"0"7"-210,0-1 0,-6 5-211,0-5 1,-5 8 90,5-2 0,-6 4-264,7 1 0,-7-1-208,6-4 1,1 3-663,5-3 0,0-2 305,0 2 1,9-6-2785,8 6 2841,8-16 0,10 10 0,0-13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5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7915,'9'10'-98,"-1"5"0,-8-11-243,0 8 1,2-9 17,4 3 1,3-4 158,9-2 1,-1 0 163,0 0 0,1 0 0,-1 0 0,8-8 0,2-1 0</inkml:trace>
  <inkml:trace contextRef="#ctx0" brushRef="#br0" timeOffset="101">450 35 7915,'18'0'1560,"-9"0"-685,-1 0-317,-8 0-2356,0 0 1798,8-8 0,1 6 0,9-5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9350,'25'0'882,"-3"0"-145,6 0 0,9 0-47,9 0-255,12 0-260,-5 0 0,15-2-186,-5-4 1,-1 5-213,1-5 0,-3-2-286,-3 2 1,-1 1 61,-16 5 0,-7-6-1496,-10 0 1378,-4 0 565,-9 6 0,-10-7 0,-10-3 0</inkml:trace>
  <inkml:trace contextRef="#ctx0" brushRef="#br0" timeOffset="193">381 1 8070,'8'9'0,"-6"7"610,3-5 1,-3 7 10,-2 5 0,0 4 328,0 7 1,0 1-477,0-1 1,-6 1-28,1 0 1,-7-1-254,6 1 0,-7 1-67,1 5 0,5-5-776,1 4 1,4-3 445,2-2 0,2-7-1270,4 1 1,5-8 168,12 2 1305,4-11 0,8 3 0,-1-5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1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11 276 8000,'-10'0'1901,"18"0"0,-3 0-1423,13 0 1,-11 0 893,5 0-1210,-1 0 1,7 0 290,-1 0-1358,0 7 629,1 3 0,-3 7-42,-4 0 0,-3 1 313,-8-1 0,-6 0 204,1 1 0,-9 5 84,3 0 0,-5 6 465,-1-6 1,2 0 114,3-6 0,-1 0-311,7 1 1,0-7 944,6 1-871,0-9-603,8 5 0,7-8-299,8 0 1,8-8-601,-2-3 1,5-4 278,7-3 1,-3-5 596,8 0 0,0-8 0,6 5 0</inkml:trace>
  <inkml:trace contextRef="#ctx0" brushRef="#br0" timeOffset="722">1031 16 8124,'-10'-7'865,"3"5"1,7-4-637,0 12 0,0-3 94,0 9 0,-6 7 423,0 10 0,-9 9-276,-3 3 0,1 5-156,-6-6 1,4 6-623,1-5 1,7 3 257,-1-10 0,3 5-870,-3-10 0,5-4 256,7-2 1,0-10-662,0-1 1325,0-8 0,0-4 0,0-10 0</inkml:trace>
  <inkml:trace contextRef="#ctx0" brushRef="#br0" timeOffset="901">892 155 8093,'-17'-8'245,"6"6"61,-1-4 1,6 4 77,-5 2 1,7 2 445,-2 4 1,4-2-254,2 7 0,6 1-146,0 5 0,7 0 14,-1 1 0,3-1-143,2 0 0,3 1-215,3-1 0,-2 6-202,8 0 1,-6 0-442,6-6 0,-6-1-1249,5-5 0,-4 3 1805,4-9 0,-7 9 0,4-4 0</inkml:trace>
  <inkml:trace contextRef="#ctx0" brushRef="#br0" timeOffset="2423">1135 414 8047,'0'-10'1682,"9"-5"-995,8 3 0,5-1-256,12 1 0,5-3-152,12 4 0,3-3-8,4 3 0,3-3-25,9 8 0,-1 1-250,0 5 1,8-6-351,3 0 1,5 0 117,2 6 1,-3-2-84,-3-3 0,3 1-384,-3-8 1,4 6 360,1-5 1,-1-1-22,-5-5 0,9 6 113,-9-1 1,5 6-50,-16-5 1,0 7 366,-17-2 0,2 4-91,-14 2 1,1 6 399,-7 0 0,-5 1-86,0-1 1,-14 2 66,2 3 1,-9 3 26,4-8 547,-8 7-1287,3-11 317,-7 13 0,-2-13-838,-3 4 1,-5-4 90,-7-2 785,-8 0 0,-18 8 0,-10 1 0</inkml:trace>
  <inkml:trace contextRef="#ctx0" brushRef="#br0" timeOffset="2775">1982 794 8955,'19'0'835,"4"0"0,4 0-486,8 0 0,-3 0 629,-3 0-619,4 0 1,-8 6 58,4 0 0,1 7-115,-7-1 0,-1 3-675,-11 3 0,-3-1 84,-8 0 1,-2 2-121,-4 4 1,-7 4 276,-16 8 0,-2 1-103,-15 5 0,2-5 179,-2 5 1,-2-5 259,7-1 1,9-8 2089,9-4-1703,3-4 0,11-2-53,3 0 0,19-7-147,10-4 1,14-6-255,3-6 0,10-4-296,2-7 0,2-6-364,9 0 0,-5-8-124,5 3 1,-5 1-1032,5-2 0,-7 6-1327,2-6 2853,-12 8 1,4-12-1,-6 6 1</inkml:trace>
  <inkml:trace contextRef="#ctx0" brushRef="#br0" timeOffset="2989">3383 604 9482,'-10'8'3404,"0"1"-2782,5 9 0,3-7 667,-4 1-813,4-1 0,0 7-38,-4-1 1,3-6 352,-9 1-471,0 0 1,1 5-809,-1 0 0,7 2-2322,-7 4 2810,8-3 0,-11 12 0,5-5 0</inkml:trace>
  <inkml:trace contextRef="#ctx0" brushRef="#br0" timeOffset="3110">3331 1417 7957,'-42'0'0,"7"15"5772,0 8-4848,16 0 0,19 0-1587,12-11 1,3-4 662,2-8 0,1-8 0,-1-2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3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18 589 7974,'-10'0'2031,"3"0"-1299,7 0 1,7 15 266,5 8-689,3 0 1,10 18 98,4-1 1,-2 6 173,2 0 0,-2 4-194,2-4 1,1 2 41,-7-1 0,2-5-749,-2-8 1,-3 1 256,3 0 1,-4-7-333,-2 1 1,-1-8-330,-5 2 1,5-3-929,-5-3 0,-1-8-421,1-3 2071,-7-4 0,11-10 0,-5-1 0</inkml:trace>
  <inkml:trace contextRef="#ctx0" brushRef="#br0" timeOffset="195">554 745 7974,'0'-18'1347,"-8"9"1,5 1-983,-9 8 440,1 0-455,1 8 0,-7 7 309,-1 8 1,-7 8 281,-9-2 0,-3 3-525,-3 3 1,-2 5-143,-4 1 0,3-1-398,9-6 1,-1-1-468,1-4 1,12 2-795,5-8 1162,11 0 1,6-14-3045,12-3 3267,19-4 0,5-25 0,16-6 0</inkml:trace>
  <inkml:trace contextRef="#ctx0" brushRef="#br0" timeOffset="559">1108 35 8094,'-10'-17'1477,"2"8"1,16 1-1059,3 8 0,7 0-61,5 0 0,-4 0-166,4 0 1,-2 0 51,2 0 0,-3 0 210,3 0 0,-4 0-646,-2 0 0,2 0 140,4 0 0,-3 0-131,3 0 1,-10 6-147,-1-1 119,-9 9 1,5-5 306,-8 9 1,0 1 229,0 4 1,-2-4-44,-4 4 1,3-3 281,-9-3 1,6 0 240,-5 0-402,7 1 0,-4-1-142,8 0 0,0-5-66,0-1 1,0-5-420,0 6-9,0-9 0,2 11-900,4-8 536,4-1 0,9 1-579,4 0 1,-4 0 5,4-6 1,2 2 552,-2 3 1,0-1-516,-6 8 1,1-1 1129,-1 7 0,0 7 0,1 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43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208 191 8242,'2'-18'0,"3"1"-515,-3 7 629,6-5 1,-2 5 587,-1-7 1,3 2-230,-2 3 0,-2-1 151,7 7-162,-7-7-196,11 3 1,-11-2 183,8 1 52,-8 7 0,3-4-98,-7 8-297,0 0 1,0 8 99,0 4 0,0 3-30,0 2 1,-2 8 31,-3 4 0,1 6 0,-8 5 0,7-2 96,-7 9 0,2-1-90,-1 6 1,-4-1 9,3 1 1,-3 6-66,-3 0 1,-5 1 9,0-1 1,0-6 24,6 0 0,0 3-24,-1-9 1,1 2-96,0-7 0,5-10 43,1 3 1,7-11-155,-2 0 1,4-4 25,2-1-266,0-1 237,0-7-214,0-3 279,0-7-17,0-7 0,6-9-429,0-7 0,7-2 171,-1 2 0,5-2-278,6-4 0,-2-1 101,8 7 1,-8-2-16,2 2 0,2 3 113,-2-3 1,6 4-11,-6 2 1,0 1 147,-6 5 0,1-3-181,-1 9 683,0-9-297,1 12 1115,-1-5-553,-8 7 0,1 2 297,-4 3 1,-4 11-273,4 7 1,-5 7 261,-1-1 1,-5-2-326,-1 2 0,-6-6-219,7 6 1,-3-6-486,2 6 1,4-6 191,-4 6 0,5-8-1390,1 2 0,7-4 9,5-2 1,-1-5-682,7-1 0,-3-7 754,14 2 1280,-8-4 0,12-2 0,-7 0 0</inkml:trace>
  <inkml:trace contextRef="#ctx0" brushRef="#br0" timeOffset="458">778 1124 8314,'0'-9'2612,"0"-7"-2193,0 15 1,2-7 211,4 8 196,-4 0-198,6 0 32,-8 0-267,0 8 0,0 1-144,0 8 1,-2 1-5,-4-1 0,4-5 23,-4-1-426,-3 1 215,7 5 1,-6-6-291,8 1-267,0-8-702,0 4 547,8-8 0,1-8 226,9-4 0,1-3-282,4-2 1,-4-1 193,4 1 0,-4 0 88,-1-1 1,-1 3 55,0 4 240,1 3 207,-1 8 586,0 0 1148,-7 8-927,5 1-200,-13 8 290,6 1 1,-8-1-443,0 0 1,2-1-360,3-5 0,-1 5-572,8-5 1,-1-3-1888,7-2 2288,-1-4 0,8-2 0,2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1:4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2058 8280,'0'-9'513,"0"-7"0,2 12 708,4-7-324,-4 7 494,6-4-378,-8 8-576,0 0 1,-8 2-107,-4 4 1,1 6-1,-7 11 1,3 3-143,-14 9 1,6 0 15,-6-1 0,6 1-122,-5-1 1,6 1-250,-1 0 1,4-1-1031,2 1 0,1-8 605,5-4 1,3-4-2450,8-2 762,-7 1 2278,5-9 0,2-9 0,9-9 0</inkml:trace>
  <inkml:trace contextRef="#ctx0" brushRef="#br0" timeOffset="186">10 2058 8237,'12'6'1438,"-1"0"1,-5 7-283,6-1 1,-1 3-390,6 2 1,-5 3-131,-1 3 1,1 2-438,5 3 1,1 5-326,-1-4 0,0-2-1417,0 2 0,3-2 506,3 1 1036,-4 5 0,14-14 0,-6 6 0</inkml:trace>
  <inkml:trace contextRef="#ctx0" brushRef="#br0" timeOffset="1150">1169 2439 8117,'-10'-8'0,"-5"6"1497,13-6-568,-6 8 333,8 0-167,0 0 0,0 8-647,0 4 1,0 3-51,0 2 0,0 1-160,0-1 1,0 2-68,0 4 0,-5-4-28,-1 4 0,-2 2-181,2-2 1,4 2-13,-3-2 0,3-3-325,2 3 1,0-4-137,0-2 1,0 1 255,0-1 1,0-6 17,0 1 1,2-6-202,3 5 155,-3-7 112,6 4 303,-8-8 86,0 0 630,8 0-656,-6 0 0,5-2-92,-7-4 0,2-4-206,4-7 1,-2-2 130,7-4 0,1 2-657,5-8 1,2 0 60,4-6 0,-1 1-128,6-1 1,-5 3 267,6 3 0,-2-2 16,2 8 0,-4 0 504,-8 6 0,1 5-202,-1 1 373,-8 7-135,7-12 660,-14 14 1,5 2-13,-7 12 0,0 3 70,0 3 0,0 1-258,0 4 0,0-2 54,0 8 0,0-2-163,0 2 1,0 3-107,0-3 1,0 2-306,0-2 0,0 1 110,0-7 1,2 6-671,4-6 0,-4 0-214,4-5 0,2-1-686,-3 0 0,7-5-617,-6-1 555,7-7 0,-3 4 1457,7-8 0,0-8 0,1-1 0</inkml:trace>
  <inkml:trace contextRef="#ctx0" brushRef="#br0" timeOffset="1348">2189 2214 13534,'0'19'810,"0"4"1,0-4-670,0 4 1,-2 4-239,-4 2 1,5 2-2622,-5-2 2718,-4 3 0,8 3 0,-5 9 0</inkml:trace>
  <inkml:trace contextRef="#ctx0" brushRef="#br0" timeOffset="1490">2034 3078 8002,'-35'10'4982,"0"-4"-3861,8 3 0,12-7-1486,15 4 1,8-4-55,9-2 1,0 0-647,1 0 0,1 0 1065,4 0 0,4-8 0,7-1 0</inkml:trace>
  <inkml:trace contextRef="#ctx0" brushRef="#br0" timeOffset="1951">737 2024 8256,'-27'0'647,"2"-6"-453,7 0 1,7 0 741,-1 6 1,10-5-321,2-1 0,16-8-201,13 3 1,15 1-116,13-1 0,15-1-90,20-5 1,-42 9 0,2 0-329,2 3 0,1-1 0,6-2 0,1 1 211,-2 0 1,1 2 0,4 1 0,1 0-214,-2 1 0,-1 1 0,-3 0 1,-1 2 119,-4 0 0,-1 0 0,42 0-793,-9 0 0,-10 2 139,-14 3 0,-11-1-227,-12 8 1,-5-3-216,-6 3 1096,-12 3 0,-2-13 0,-5 6 0</inkml:trace>
  <inkml:trace contextRef="#ctx0" brushRef="#br0" timeOffset="2289">979 917 8254,'0'-17'367,"0"-1"0,0 1 569,0 0 0,7 7-432,5 4 0,5 4-204,6 2 0,-2 0 133,8 0 1,-6 16-25,6 7 1,-6 15 38,6 8 0,-6 10-247,6 2 0,-6 5-70,6-5 1,-6 5-309,6-5 1,-8 5-637,2-5 1,-4 0-965,-2-7 1,-5-6 167,-1-5 1609,-7-4 0,12-1 0,-7 0 0</inkml:trace>
  <inkml:trace contextRef="#ctx0" brushRef="#br0" timeOffset="2483">1601 934 8278,'-7'-17'2576,"-3"0"-2004,-7 7 1,5 2 396,1 8 0,5 10-488,-6 7 0,-1 2-182,-10 10 0,-6 2-318,-11 9 0,1-3-108,-7 3 0,8 2-154,-3-1 0,7-1-324,5-5 0,4-3-726,8-3 1,7 4 1330,4-4 0,4 3 0,2 3 0</inkml:trace>
  <inkml:trace contextRef="#ctx0" brushRef="#br0" timeOffset="2854">1930 70 8289,'-6'-18'851,"0"1"978,0 0-931,6 7-117,0 2-509,0 8 1,0 2 31,0 4 1,0 6 58,0 11-172,0 4 1,-5 5-391,-1-3 1,-6 4-636,7-5 0,-7-1 278,6 2 1,1-8-480,5 2 1,2-3-23,3-3 0,5-7 584,7-5 0,2-5 473,4-5 0,2-11 0,4-7 0,2-8 0,-8 3 0,-2 3 165,-9 1 28,3 5 0,-5 4 426,7 3 1,-5 5 671,-1 7 0,-5 7 147,5 5 1,-1 11-715,1 6 1,3-2-114,-8 1 0,1 1-321,-1 6 0,-4-1-357,4 1 1,3 0-376,3-1 1,3 3-1835,3 3 2276,7-3 0,9 13 0,10-6 0</inkml:trace>
  <inkml:trace contextRef="#ctx0" brushRef="#br0" timeOffset="3400">2639 2266 8251,'-17'-8'1911,"7"-2"-496,-5 1-882,13 1 1,-4 2-99,12 1 0,3-7-213,9 6 0,-7 1 309,1 5-149,-1-8 1,6 6-253,1-4 1,1 4-223,4 2 0,4 0-311,7 0 0,1 0-693,0 0 1,-7 0 409,1 0 0,-8 0-281,2 0 1,-3-2 966,-3-3 0,-7-5 0,-3-7 0</inkml:trace>
  <inkml:trace contextRef="#ctx0" brushRef="#br0" timeOffset="3589">2881 1989 8226,'-17'10'0,"-1"-3"2860,1-7-1763,0 0 1,5 0 1011,1 0-1084,7 0-703,-4 0 0,6 8-26,-4 4 1,5 3 0,-5 2 0,4 2-1006,2 4 1,0-1 541,0 6 1,2-6-1641,4 1 1,3 2 319,8-2 0,3-6-1149,3-6 2636,-4-7 0,14 12 0,-7-7 0</inkml:trace>
  <inkml:trace contextRef="#ctx0" brushRef="#br0" timeOffset="3712">3209 2231 16213,'8'10'-1097,"4"-4"0,9 1 594,2-1 503,8 0 0,-4-6 0,7 0 0</inkml:trace>
  <inkml:trace contextRef="#ctx0" brushRef="#br0" timeOffset="3846">3642 2352 8204,'-17'0'6674,"-1"8"-6067,9-6-445,9 5 0,9-8-128,9-5 1,1 4-997,4-4 1,-2 2 372,8-1 589,0 3 0,-3-6 0,-1 8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0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7207,'0'-9'799,"0"-7"0,0 12-442,0-7 1,2 5 104,4-5 1,-3 5-387,9-6 0,-6 7 81,5-7 0,-5 8 513,5-2-189,-7 5 54,12 1-312,-14 0 0,5 1 187,-7 5 1,-2 6-201,-3 11 0,-5 2-19,-7 4 0,-1 3-203,1-3 0,-6 4 68,0 1 1,-8 1-154,2 0 0,-1-3 77,1-3 1,-4 2-88,4-8 1,2 6-29,-1-6 0,7 0 11,-3-6 0,5-2 7,2-3 1,7-2-373,5-5-237,-5-3 217,8 6 566,-6-8 1,10 0-136,4 0 0,4 0 570,7 0 1,-6 2-140,1 4 0,0-3 45,5 9 0,0 0 88,0 5 1,-5 0 393,-1 0 0,-7 6-109,2 1 0,-4 0-292,-2 0 0,0-3-361,0 8 1,0-8 91,0 2 1,0 2-543,0-2 0,0 2 171,0-2 1,-2-10-361,-4 5-460,4-5-80,-5 4 1,5-7-1516,-4-4 1884,4-4 1,-6-10-657,8-4 1,2-11 608,4-6 1,4-3 738,7-3 0,8-7 0,2-2 0</inkml:trace>
  <inkml:trace contextRef="#ctx0" brushRef="#br0" timeOffset="407">588 433 8355,'18'-25'0,"-1"6"1901,0-4-1213,1 3 0,-1 5-139,0 4 1,0 1-309,1 4 0,-7 4-38,1-4 0,-6 5-329,5 1 1,-7 7 145,2 5 0,1 3-493,-1 2 1,0 3 335,-6 3 1,0 4-143,0 7 1,0-5-23,0 0 0,0-8-27,0 2 0,0 2 296,0-2 0,2 0 198,4-6 1,1 1 374,5-1 0,1 0-256,-7 1 1,6-1 237,-7 0 1,1 0-120,-6 1 0,0-1-211,0 0 0,0 1 4,0-1 0,-8 2-324,-3 4 0,-10-4 72,-2 4 0,-2-3-216,2-3 1,3-7-13,-3-5 1,4-3 77,2-2 1,5 0-14,1 0 0,7-7 105,-2-5 1,4-3-295,2-3 1,2 7 141,4-1 1,4 8 273,7-1 1,0 3 58,0 2 0,1 0 259,-1 0 0,-5 0 804,-1 0-820,1 7 0,-1 1 82,1 4-6,-9 3-1275,13-5-320,-14 7 138,5-7 1,-5-3 338,4-7 1,-2 0 730,8 0 0,-1-15 0,6-4 0</inkml:trace>
  <inkml:trace contextRef="#ctx0" brushRef="#br0" timeOffset="528">1176 761 8335,'10'18'839,"-4"-1"0,-4 0-161,-2 1-276,0-1-916,0 0 176,0 0-897,0 1 1235,0-9 0,7-1 0,3-8 0</inkml:trace>
  <inkml:trace contextRef="#ctx0" brushRef="#br0" timeOffset="883">1488 18 8380,'-10'-10'1517,"2"3"-1452,8 7 111,0 0-39,0 7 1,0-3-172,0 8 1,0-7 28,0 7 1,6-1 134,0 7 1,5 1-8,-5 4 0,6 4-43,-7 7 1,7 3 260,-6 3 0,1 10-167,-1 8 1,-4 15-81,4 2 1,-4 9-275,-2 9 0,0-43 0,0 2 93,0 2 1,0 1 0,-3 6 0,0 1-235,0-1 1,0-1-1,0 2 1,0-1 264,3-3 0,0-1 0,0-5 0,0-2-131,0 37 1,0-3-64,0-9 0,0-10 425,0-13 1,6-2-68,0-9 1,2-9-121,-3-9 0,-3-3 326,4-3-732,-4-8 643,-2-1 0,0-10-305,0-4 1,0-9 114,0-8 0,0-15 0,0 1 0</inkml:trace>
  <inkml:trace contextRef="#ctx0" brushRef="#br0" timeOffset="1044">2024 1436 8151,'0'-10'1492,"2"3"-1332,3 7 0,-1 0-812,8 0 0,-7 7-64,7 5 716,-8 3 0,4 2 0,-8 1 0</inkml:trace>
  <inkml:trace contextRef="#ctx0" brushRef="#br0" timeOffset="1140">2145 1834 8055,'-8'-10'1747,"8"4"1,2 6-1748,9 6 0,1-4 0,5 6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3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9028,'-17'-10'2598,"1"4"-1853,5 12 1,-3 10 0,8 9-746,3 1 0,1 11 0,2 7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 8031,'-36'-4'0,"-4"4"0,11 19 80,0 22-80,8-1 0,-4 2 0,-2-7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43 7838,'-7'-17'1629,"-10"0"-1629,5 15 0,4-4 0,18 14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7995,'-18'8'2213,"3"7"-1980,3 8 0,-3 2-522,3-2 1,-5 2-415,-6 4 0,-4 4 703,-7-5 0,-1 5 0,0 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2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121 796 8118,'-17'-35'2696,"7"8"0,6 2-3749,16 8 0,9-8 202,19-4 1,3-3 75,3-3 1,-2-1 424,-4-5 1,-5 5 110,-1-5 1,-3 3 117,-13-2 1,3 3-70,-10-3 1,-1 1 136,1-1 0,-7 9-108,2-3 0,-4 9 100,-2-4 216,0 8 217,-8-4 20,-1 15 1,-3 2-201,1 8 1,5 0-43,-6 0 1,6 2-84,-5 4 1,5-2 165,-5 8 0,5 7-24,-6 10 1,3 5 40,-3 6 1,-3 7 15,3 10 0,-3 12 242,-2 12 0,-1 4-379,1 1 0,-2 1 489,-4-1 1,2-1-314,-8-5 0,6 5-67,-6-4 1,6-12 14,-6-6 1,10-9-252,2-8 0,-1-4-365,7-7 1,-3-8-157,3-4-618,3-12 856,8-3 1,0-12 323,0-7 1,0-5-2943,0-18 2899,8 3 0,1-27 0,9 5 0</inkml:trace>
  <inkml:trace contextRef="#ctx0" brushRef="#br0" timeOffset="192">536 485 8100,'27'-18'0,"4"9"361,-8 3 1,2 4 346,-2 2 1,2 0-177,4 0 0,1 0 646,-7 0 1,1 6-1308,-7 0 0,-8 7-139,-3-1 0,-6 3 69,-6 2 0,-11 2 128,-12 5 0,-5 1-404,-7 3 1,5 3-194,-4-8 0,5 0-470,6-6 0,-2-7 340,8-4 798,0 3 0,-2-7 0,-2 6 0</inkml:trace>
  <inkml:trace contextRef="#ctx0" brushRef="#br0" timeOffset="463">1418 537 7957,'-8'-18'0,"5"1"65,-9 0 1,6-1 22,-5 1 0,5 2 263,-6 3 1,7-1-45,-7 7 0,1 0 75,-7 6 1,1 8-65,0 3 0,-6 12-91,0 6 0,0 4 32,5 2 1,1 7 119,0 4 1,5-4-239,1-1 0,7 1-188,-2-2 1,4-5-378,2-6 1,2-3-25,4 3 0,-2-6-100,7-11 0,1 1 240,5-7 1,8 0 307,4-6 0,3-15 0,3-5 0</inkml:trace>
  <inkml:trace contextRef="#ctx0" brushRef="#br0" timeOffset="900">1816 519 9067,'-8'18'3053,"-3"-1"-3453,3-8 166,0 15 0,8-13 179,0 12 1,0-4 172,0-1 0,0-1 432,0 0-195,-7 0-282,5 1-373,-6-1 1,10-7-473,4-5 1,-3-3 364,9-2 0,0-2-145,5-3 1,0-7 127,0-11 1,1 4 56,-1-4 0,0 4 277,1 1 0,-1 1-99,0 0 1,-5 7 788,-1 4-77,-7 4 1,4 4 621,-8 4 0,0 4-430,0 7 1,0 0 275,0 1 1,-6-1-482,0 0 1,-5 0-167,5 1 0,0-1-323,6 0 1,0-5 317,0-1-939,0-7 0,2 4-72,4-8 1,5-2-513,12-4 0,-1-3 446,6-9 1,1 1-175,6 0 0,-3-1 586,-3 1 1,-4 8 153,-7 3 0,-1-2 597,0 2 0,-5 3-338,-1 8 1,-7-1 1284,2 8 1,-4 1-310,-2 10 0,0-4 105,0 4 0,-2 2-799,-4-2 1,4 1-370,-4-7 0,3 0-428,-3 0 0,4 1 354,-4-1 1,4-5-2830,2-1 2903,0-7 0,8 4 0,1-8 0</inkml:trace>
  <inkml:trace contextRef="#ctx0" brushRef="#br0" timeOffset="1083">2767 986 8722,'-8'0'757,"8"0"0,8 0-1393,9 0 0,-5 0 3217,-1 0-973,-7 0-1570,12 8 0,-15-4-741,5 7 1,-4-5-2244,-2 6 2946,0-9 0,-8 13 0,-1-7 0</inkml:trace>
  <inkml:trace contextRef="#ctx0" brushRef="#br0" timeOffset="1475">3493 779 7951,'-7'-18'1244,"5"9"-435,-6 1 353,8 8 371,0 0 0,0 8 319,0 3-1285,0 5 1,0 1-707,0 0-461,0 1-608,0-1 750,0 0-565,0-7-463,8-3 1,1-7 576,9 0 1,5-7 55,0-5 0,7-3 332,-1-2 0,-4-1 385,-2 1 0,-4 2 592,-1 3 134,-1 4 1,-5 8-321,-1 0 0,-7 2 372,2 4 1,-4 6 962,-2 11 0,-2-2-690,-4 8 0,4-8-420,-4 2 1,-1 2-134,1-2 0,-6 0-1265,7-6 257,-1 0-94,6 1 3,0-9 0,2-1-2393,3-8 3130,-3 0 0,21-15 0,-3-5 0</inkml:trace>
  <inkml:trace contextRef="#ctx0" brushRef="#br0" timeOffset="1713">4271 537 8720,'18'0'1850,"1"1"-1428,4 5 1,-4-4-48,4 4 1,2 2 136,-2-3 1,0 9-125,-5-3 0,-1 7 524,0 5 1,-1 4-339,-5 7 1,3 1-48,-9-1 1,7 7-255,-6-1 0,-1 6-301,-5-5 0,-7 5-227,-5-6 1,-11 6-464,-6-6 0,-9 1-1298,-2-7 1,-14-5 2015,2 0 0,-4-8 0,4 4 0</inkml:trace>
  <inkml:trace contextRef="#ctx0" brushRef="#br0" timeOffset="2631">3303 831 8957,'0'-10'1977,"-8"2"-1080,-1 8 13,-9 0-201,1 8-334,8-6 84,-7 13-325,14-5 0,-5 1 199,7 1-299,0-8 1,5 5-50,1-3-519,0-4 89,-6 13 0,0-5 251,0 7 0,-6-5-46,0-1 1,-5-5 18,5 6 1,-2-7-110,3 7 282,3-8 1,-6 5 245,8-3-90,0-4 335,0 6-84,0-8-531,0 0 1,8-2 85,3-4 1,5-4-132,1-7 1,2-6 88,4 0 1,-2-8-144,8 2 1,-6 5 185,6 0 1,-8 5 176,2 2 0,-4 5 66,-1 1 1,-7 7 260,1-2 0,-6 6-60,5 6 1,-7-2-88,2 7 1,-4 7-494,-2 5 1,-4 13 220,-8-1 0,1 11 0,-14-2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8123,'0'-17'0,"8"7"690,3 4 1,5 4-167,1 2 1,6 0-665,0 0 123,0 0-2428,-5 0 1826,-1 0 0,0 0 87,0 0 532,-7 0 0,13 0 0,-4 0 0</inkml:trace>
  <inkml:trace contextRef="#ctx0" brushRef="#br0" timeOffset="144">623 35 8121,'9'0'1552,"7"0"0,-7 0-1780,9 0 0,-1-2 67,0-4 1,1 2-192,-1-7 1,0 7-363,0-2 1,-5 4-28,-1 2 741,1 0 0,5 0 0,1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7927,'-17'-10'1484,"8"3"239,-7 7 0,14 9-975,-4 8 1,3 8 5,-3 10 1,4 0-598,-4-1 1,-2-1 75,3-4 0,-7 1-837,6-7 0,-5 2 89,5-1 0,-5-5-144,5 4 1,0-10-178,6-1 1,0-6-2094,0 5 2929,8-7 0,9-4 0,10-10 0</inkml:trace>
  <inkml:trace contextRef="#ctx0" brushRef="#br0" timeOffset="203">605 18 8006,'8'-10'0,"-4"3"994,7 7 0,7 7 1342,5 5 1,0 5-1540,-6 6 0,-2-2-339,-3 8 1,1-6-704,-7 6 0,-2 0 228,-10 5 0,-11-1-402,-12-4 1,-11 9-563,-6-3 1,-6 11 980,-6 0 0,-3 4 0,-8 2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35 796 8103,'0'-27'3243,"10"2"-2342,7 8 1,8-6-1056,10 0 1,-1-10-185,1-1 1,-1-3-305,1-9 0,-2 6 348,-5-6 0,-3 5-275,-7-5 0,-3 6 47,-3-6 1,1 5 243,-7-5 0,0 8-72,-6-3 1,0 11-8,0 1 1,-6 14 386,0-3 1,-7 12 112,1 1 1,-3 3 58,-3 2 1,1 2-27,0 3 0,0 7 136,-1 11 0,1-2 161,0 8 1,-1 2-172,1 9 0,-6 4-106,0 8 1,0 4 176,6 7 0,-1 1 516,1 11 1,0 1-590,-1-1 0,1 0-23,0-5 1,7-3-301,4-4 1,5-5-357,1-12 0,0-4-541,0-7 0,0-8 523,0-4 0,0-4-207,0-2 0,1-7 152,5-4 0,-4-6-277,4-6 1,-2-11 371,1-12 357,-3-4 0,6-17 0,-8-4 0</inkml:trace>
  <inkml:trace contextRef="#ctx0" brushRef="#br0" timeOffset="213">329 260 8103,'25'-17'0,"2"7"338,8 4 1,-1 5 526,1 1 0,-1 0-236,1 0 1,-8 1-217,-4 5 0,2 4 39,-2 7 0,-8 0-57,-9 1 1,-4 7-381,-2 4 0,-4-3-121,-7 3 1,-9 0-100,-14 6 0,-3 1-67,-3 5 1,-2-5-380,-4 4 0,3-11 39,9-6 0,1-11 213,4-6 0,4-5-323,8-1 0,7-3 187,5-9 0,5-1 535,5-16 0,20 0 0,12-6 0</inkml:trace>
  <inkml:trace contextRef="#ctx0" brushRef="#br0" timeOffset="459">1349 364 8103,'-7'-17'0,"3"-1"145,-8 1 1,7 0-146,-7-1 0,6 3 228,-5 4 0,-1 3 52,-5 8 0,-8 0 226,-4 0 0,2 15-241,-2 8 0,1 14 31,-7 3 1,8 8-50,4-2 1,10-2-58,1 3 1,8-3-295,-2 2 1,10 2 126,2-8 0,7 1-780,-1-7 1,3-7 3,3-4 0,5-6-1073,0-5 1826,8-4 0,-5-8 0,9 0 0</inkml:trace>
  <inkml:trace contextRef="#ctx0" brushRef="#br0" timeOffset="890">1695 398 10962,'0'18'1582,"-2"-1"-1525,-3 0 0,3 1 134,-4-1 1,-2 0 35,2 1 1,-5-1-1,5 0 0,-5 0-56,5 1-349,0-1-880,6 0 0,2-7 394,4-4 0,3-4-133,9-2 1,1-8 287,4-4 1,-2-9-41,8-2 0,-2-6 327,2 6 1,-4 6 393,-8 5 0,0 9-96,0-3 1,-5 4 88,0 2 1,-9 2 1096,3 4 0,-4 3-568,-2 9 0,-2 1 500,-4 4 0,-1-4-534,-5 4 1,-1 2-485,7-2 1,0-6-211,6-5-672,0-1 553,0-1 0,8-2-63,3-8 1,5-2-984,1-4 1,8-9 468,4-8 0,-2 0 33,2 5 1,-8 3 246,2 3 0,-4-1 887,-2 7 1,-5 0-132,-1 6 0,-5 0 108,6 0 0,-9 8 158,3 4 1,-4 3 675,-2 2 0,0 1 99,0-1-910,0 8 0,0-6-1441,0 4 1,0-4 665,0-1 0,2-7 338,4 1 0,-4-8 0,5 3 0</inkml:trace>
  <inkml:trace contextRef="#ctx0" brushRef="#br0" timeOffset="1056">2629 848 7954,'-8'0'4155,"8"0"-3257,8 8-454,2-6 1077,5 13-566,-13-13-1550,-2 13 0,-10-5-58,-7 7 1,2 1 652,3-1 0,-3 0 0,5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6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294 173 8012,'-27'-25'0,"2"12"927,8-5 1,6 13-396,-1-1 439,8 4 0,-11 2-321,3 0 1,-3 8-106,-2 3 0,-6 12-84,-1 6 1,-4 4-166,5 1 0,1 1-142,11-1 0,3-5 74,8 0 0,0-2-497,0 2 0,8-10 91,3-7 0,7-7-176,5 7 1,2-8 142,4 1 1,3-10-103,-3-7 0,4-5-202,1-6 1,1-2-458,0-4 0,-9-2 409,-3 8 1,-5-7 265,-7 1 1,-3-4 251,-8-2 0,-2 3 74,-4 3 0,-3 4 87,-9 8 0,-1 1-132,-4 5 1,4-3 52,-4 9 0,6 1-533,5 9 0,-1 5 178,7 7 1,0-5-555,6-1 0,2 1 872,4 5 0,11-7 0,10-2 0</inkml:trace>
  <inkml:trace contextRef="#ctx0" brushRef="#br0" timeOffset="171">761 35 8012,'16'-12'0,"-5"1"0,4 7 1849,-3-2 0,3 4-737,3 2 1,-1 0-423,0 0 0,0 0-40,1 0 431,-1 8-661,-7-6 0,-3 19 979,-7-4 0,0 12-652,0 0 0,-2 4-1279,-3 1 1,-13 8 385,-10 5 1,-7 8-2114,-5 3 1,-6 7-1005,-12-1 3263,-4 3 0,25-26 0,-2 2 0,-1 2 0,1-1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4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35 623 8193,'0'-17'2739,"0"5"-1974,0 1 0,2 5-1050,4-6 1,4-1 99,7-10 0,6 2-78,0-8 1,8 0 20,-3-5 1,-3-1-320,-1 0 0,-5-3 157,-2 3 1,-2-3 176,-3 9 0,1-2 44,-7 3 0,0-3-185,-6 8 0,0 0 432,0 5 1,0 7 65,0-1 1,0 7 97,0-7-133,-8 8 1,4-3 104,-7 7 0,7 1-24,-2 5 1,-1 4-80,1 7 0,-6 6 104,7 0 0,-7 10-71,6 1 1,-5 11 125,5 12 0,-8 5-47,3 7 0,1 14 48,-1 3 1,-1 10-282,-5-4 0,2 4 349,3-9 1,-3 9-520,3-10 0,4-9 145,3-8 1,-3-11-360,2 0 1,1-14 192,5-9 0,0-3-217,0-9 1,0-5-160,0-7 292,0-7 0,0 0-26,0-16 1,-6-1 307,0-16 1,0 0-783,6-5 799,-7-16 0,-3-4 0,-7-15 0</inkml:trace>
  <inkml:trace contextRef="#ctx0" brushRef="#br0" timeOffset="201">381 450 8170,'33'-15'758,"-4"3"1,3 5-343,-3 7 0,-2 0 441,2 0 1,-6 0-431,6 0 0,-8 5-244,2 1 0,-10 6-112,-1-7 0,-8 9-262,1-3 1,-10 12-605,-7 6 1,-11 4 469,-6 1 1,-9 1-665,-3 0 1,-5 5 308,6 0 1,0-7 48,5-10 1,6-9 308,0-3 1,14-7 321,-2 2 0,11-4 0,-2-10 0,8-2 0</inkml:trace>
  <inkml:trace contextRef="#ctx0" brushRef="#br0" timeOffset="475">1280 346 8106,'-2'-28'0,"-3"-1"1,-3 8 111,-4-2 0,-3 5-3,4 7 0,-1 3 51,-5 8 1,3 0-171,-9 0 1,-2 17 79,2 12 1,-6 6 136,6 11 1,-6 2-53,6 10 1,0-5 88,6 5 0,7 2-227,5-3 0,-3-1 110,2-10 0,2 2-605,10-8 0,4 1 262,7-7 0,0-7-207,1-4 0,5-11 90,0-6 333,7-4 0,-3-2 0,8 0 0</inkml:trace>
  <inkml:trace contextRef="#ctx0" brushRef="#br0" timeOffset="897">1592 416 8619,'0'17'580,"0"0"0,0-5-1661,0-1 1572,0 1 0,0 5-163,0 0 1,-2 1 135,-4-1 0,4 0 163,-4 0-725,-3 1 1,7-1-568,-4 0-604,4-7 963,2 5 0,8-15-158,3 0 1,5-7 39,1-11 0,0-5 8,0 0 1,7-4 204,-1 10 1,0-4 210,-6 9 0,0 5 105,1 1 0,-7 4 293,1 2 0,-9 2 474,3 4 1,-4 3-233,-2 9 0,0 1 384,0 4 0,-6-4-373,1 4 0,-3-4 201,2-1-952,4-1-478,-5 0-1,7 1 1,7-9 70,5-3 0,5-12-667,6-5 1,4-11 171,8-1 1,-3-5 540,-3 5 0,-2-1 204,-4 7 258,-4 8 0,6 1 430,-7 8 0,-9 4-379,-3 7 1,-4 1 1370,-2 11 0,-2 2-441,-4-2 1,2 6-130,-7-6 1,1 6-1397,-1-6 0,-3 5 391,8-4 1,1-1 152,5-6 0,0 0 0,0 0 0</inkml:trace>
  <inkml:trace contextRef="#ctx0" brushRef="#br0" timeOffset="1033">2664 1004 7993,'-27'0'0,"-2"9"544,12 8 1,3 1 560,14 5 0,0-10-826,0-1-279,0-1 0,-7 7 0,-3-1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11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8324,'18'-10'655,"-1"-5"175,0 3 1,1 5-327,-1 1 1,8 4-169,4 2 1,-2 0 593,1 0 1,-1 0-58,2 0 1,2 0 195,-8 0 0,6-2-577,-6-4 0,0 4-193,-6-3 0,0 3-1052,1 2 0,-7 2 565,1 3 1,-6-1-454,5 8 1,-7-1-287,2 7 0,-4 7-959,-2 3 0,-14 5 765,-3 2 0,-10 5 1121,4 0 0,-8 8 0,4-3 0</inkml:trace>
  <inkml:trace contextRef="#ctx0" brushRef="#br0" timeOffset="540">35 762 8696,'-17'9'1149,"8"-1"-1144,1-8 0,10 0 38,4 0 1,3 0-33,8 0 1,1-6 587,-1 0 1,6-1-207,0 1 1,0 4-403,-6-4 1,-5 4-262,0 2-416,-1 0 488,6 0 205,-7 0 232,-2 8 1,-8 7-210,0 8 1,0 6 291,0-6 1,0 8 56,0-2 1,-2-2 28,-4 2 0,4-1-139,-4 7 0,-1 0-55,1-1 1,-2-5-105,2 0 0,3-2-213,-9 2 0,8 1 103,-2-7 0,4-5 94,2-7 1,-5-5 198,-1 5 1,0-5-109,6 6 1,0-6-76,0 5 1,0-5-1,0 5 0,0 1 34,0 5 1,0 0-53,0 1 0,0-1 50,0 0 1,0 1-21,0-1 0,0 0-13,0 1 1,0-7 224,0 1 1,0-7-110,0 7 0,0-6 222,0 5-249,0-7 32,0 4 24,0-1-9,0-5-309,0 6 109,0-8 0,-6 2-436,1 4 262,-1-4 1,6 7 142,0-3 154,0-4-4,0 6 0,-8-8 52,6 0-319,-5 0 270,7 0-2189,0 0 802,0-8 0,-6-2-625,0-7 1,-5-6 801,5 0 1,0-14-159,6 3 0,0-10 646,0 3 0,0 1 555,0 5 0,8 1 0,1-1 0</inkml:trace>
  <inkml:trace contextRef="#ctx0" brushRef="#br0" timeOffset="1232">174 1107 8294,'17'-26'0,"0"-5"0,1 8 0,-1-6 0,0 6 0,2-8 904,5 2 1,8-3-277,9-3 1,7 1-79,-2-1 1,4 0-226,2 1 0,-1 7-60,1 4 1,-8 4-157,-3 1 1,-1 9-221,-5 3 1,1 4-85,-13 2 0,-2 2-369,-9 4 0,-4 5 221,-8 12 0,0 2 126,0 4 1,-8 2-181,-4-8 0,-9 8 78,-2-3 0,0-3 100,6-2 0,0-3 95,-1-3 0,3-5 273,3-1-324,-3-7 311,13 4 393,-6-8-392,16 0 0,2 0 231,7 0 1,6-6-140,0 0 0,-6 0-10,-5 6 1,-1 0-56,7 0-239,-9 0 219,7 0-35,-14 0-178,5 8 1,-14 2 52,-5 7 0,-3 0-182,-3 0 0,-5 1 49,0-1 1,0 0 56,6 1 1,-6-3 86,0-3 0,6 1 3,5-7 1,1 5-18,-7-5 11,9 7-353,1-11 332,8 6 1,4-8 4,7 0 0,5-2-4,18-4 0,-1-3 175,13-9 0,0 1 12,6 0 1,0 2 149,0 3 1,-8-1-175,-4 7 1,-3 0 58,-3 6 1,-7 0 10,-4 0-49,-3 0 0,-5 8-410,-3 3 0,-7 10 129,-10 2 0,-5 6-489,-7-6 0,-8 6 150,-4-6 1,2 6 1,-2-6 0,2-2 82,-2-9 0,-1 1 105,7-7 1,0 2 292,5-3 1,1-3-272,0 4 931,7-4-535,2-10 1,8 4 165,0-7 1,2 7-51,4-2 1,4 4 103,7 2 1,0 2 73,1 4 0,1-2 191,4 7 0,-10 1 271,5 5 1,-7 3-309,1 3 1,1-4-409,-7 4 0,0 2 66,-6-2 0,0 6-417,0-6 0,-8 0-31,-4-6 39,-3 8 0,-2-6-182,-1 4 0,1-5-597,0-7 1,5-1-1187,1-4 1438,-1-5 1,-3-1-190,3-11 0,-1-6 876,7-6 0,0-20 0,6-10 0</inkml:trace>
  <inkml:trace contextRef="#ctx0" brushRef="#br0" timeOffset="1633">1730 744 8227,'35'-17'662,"-8"7"81,-4 5 1,-4 3-542,-2 2 0,0 0-133,1 0-73,-1 0 288,0 0-268,-7 7 1,0-3 96,-5 8 1,-3 5-68,4 6 0,-4 0-400,-2-5 0,2 5 94,4 0 1,-4 5 204,3-4 1,5 4 30,1-5 1,-1 6-16,2-6 0,-7 0 241,7-5 0,-6 5-109,5 0 0,-7 0 55,2-6 1,-4 6-63,-2 0 1,-2 2-20,-4-2 1,-4-4-77,-7 5 1,-6 0-205,0 0 0,-6-3 122,6-10 0,-2 3-111,2-9 0,4 1 539,-4-6-328,4 0 1,3-7 257,5-5 1,3 2-92,8-1 0,0 5-118,0-5 1,8 7 67,3-2 1,7-2 180,5 2 0,-4 1 13,4 5 0,-4 0 77,-2 0 0,1 5-294,-1 1 1,-2 2 87,-3-2 0,3-4-849,-3 3 1,-3 3 401,3-2 1,-8 2-405,2-3 0,3-3-150,3 4 0,-3-6 810,3-6 0,-1-11 0,7-10 0</inkml:trace>
  <inkml:trace contextRef="#ctx0" brushRef="#br0" timeOffset="1766">2370 1194 8201,'10'8'1034,"3"-5"268,-7 9 0,0-6-465,-6 5-760,0-7 1,0 6 20,0-4 12,0-5 0,1 7-1503,5-8 0,-4-8 806,4-3 0,4-4 587,1-3 0,4-7 0,3-2 0</inkml:trace>
  <inkml:trace contextRef="#ctx0" brushRef="#br0" timeOffset="2087">2681 450 8186,'0'-27'0,"6"2"304,0 8 198,0 0 1,-6 0-167,0-1 1,0 7 46,0-1 1,-2 6 175,-4-5 0,4 5 271,-4-5-410,-3 7 132,7-4-394,-6 8-29,8 0-85,0 0-125,0 8 0,6 1 50,0 9 0,7 1-30,-2 4 0,-1 4-36,2 7 1,-7 11 135,7 7 1,-6 3-153,5 14 0,-1-1-8,1 12 0,3 11-180,-11-40 1,0 1 0,0 2 0,-1 0 194,-1 6 1,-2 1 0,1 0 0,0 1-332,0 4 1,0 1 0,0 0 0,0 0 126,0-3 1,0-1-1,3-6 1,0-1 31,0-3 0,0-2 0,5 39-53,-3-3 0,-1-10 37,8-14 1,-3-3 18,3-8 0,1-8-91,-7-4 1,6-11 95,-7-6 270,1-4 0,2-9 0,1-2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2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8745,'-10'-10'2440,"10"3"-1685,12 7 1,9 0-625,2 0-162,8 0 0,2 0-191,7 0 0,0 0-516,-5 0 0,-1 0-729,1 0 1,-8 2 1466,-4 3 0,4 5 0,0 7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26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8128,'-17'-7'1651,"17"5"311,11-4 0,14 4-1529,15 2 1,3 0-738,3 0 1,6 0-288,0 0 0,-1-6 94,7 1 497,-4-1 0,-2 6 0,0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1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7835,'-10'-2'586,"4"-3"451,5 3 132,1-6 0,-2 10-136,-4 4-684,4 3 0,-8 9-87,5-1 1,3 0-65,-4 0 0,-2 1-110,2-1 0,1 0-171,5 1 1,0-7-425,0 1 1,0-7 189,0 7-354,7-8 0,3 3 172,7-7 0,6-1 23,0-5 0,0-4 216,-5-7 1,-7 0 66,1-1 0,-8 1 190,1 0 0,-3-3 295,-2-3 1,-7 2 113,-5-8 1,3 8-191,-3-2 0,0 4 243,-5 2-1172,0-1 713,0 1 0,-1 0 0,1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24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467 673 8084,'-9'0'4238,"1"-7"-3800,8 5 0,6-8 127,0 4 0,7 3-150,-1-9 1,-3 1-196,3-7 0,-6 7-18,5-1 1,-5-5-154,5-6 1,-5 0-1,6 6 0,-8-1-205,1 1 0,-3-2-358,-2-4 0,0 3 276,0-3 0,-7 6-258,-5 6 1,-3-5 144,-3 5 0,1-3-43,0 3 0,-1 3 134,1 8 1,0 0 109,0 0 0,-1 8 55,1 3 1,0 7 165,-1 5 1,-5 3 2,0 9 0,0-2 180,6-4 1,0 3-45,-1-3 1,9-2-55,3 2 1,4-8-127,2 2 0,0-4-46,0-2 0,8-1-186,3-5 1,7-3 90,5-8 0,4 0-96,7 0 1,-5-2 79,0-4 1,-2-1 34,1-5 0,3-1 597,-8 7 0,0 0-245,-5 6 1,-1 8 244,0 3 1,-5 11 205,-1 1 1,-7 13 444,2-1 0,-4 11-604,-2 0 1,-2-2-75,-4 2 1,2 0-448,-7 6 1,1-2 68,-1-4 0,-5 2-375,5-7 0,-5-1 247,-1-5 1,0-9-232,-1-2 1,3 1-345,4-2 1,-5-6-336,5-6 1,-10-1 231,-3 2 0,-6-5-211,1-7 1,-4 0-35,-1 0 0,-3 0 380,-3 0 1,3-7 570,-3-5 0,-4-19 0,0-5 0</inkml:trace>
  <inkml:trace contextRef="#ctx0" brushRef="#br0" timeOffset="751">1332 310 8056,'-8'-17'1917,"-3"0"-1669,-4 7 1,3 2-537,0 8 60,9 0-77,-13 0 1,12 8 631,-7 4-115,7 3 1,-9 2 63,7 1 1,-2-1 587,2 0-466,4 0 1,-7 1-171,3-1 0,4-5 1174,-4-1-903,-3 1 0,1-1 131,-3 1-449,-5-8 0,12 3-22,-7-7-32,7 0 1,-6 0-334,5 0-569,3 0 541,-6 0-163,8 0 888,0 0-214,-8 0-27,6 0 1,-7 0-9,3 0 63,4 0-184,-6 0-7,8 0 0,-1 0 128,-5 0-193,4 0-284,-6 0 298,8 0-424,0 0 475,0 8-136,8-6 0,1 6 55,9-8 0,-1-2-82,0-4 1,6-4-92,0-7 1,8 0-20,-2-1 0,2-5-229,-2 0 1,1-6 41,-7 6 1,2-5 58,-2 4 1,-9-6-258,3 1 1,-11-4 150,0-1 1,-4 5 141,-2 0 0,-2 8 248,-4-2 0,2 6 307,-7 5 0,-1-1-147,-5 7 1,-2 2 157,-5 10 1,5-1-99,-4 13 0,4-3 2,2 14 0,-1-6 42,1 6 0,6 2-106,-1 9 0,8-5-58,-2-1 0,4 1-36,2-6 0,8 1-121,4-1 0,3-4-143,2-8 1,8 1-386,4-1 1,-2-6-161,2 1 1,5-8 332,7 2 0,1-4 415,-2-2 0,5-16 0,7-3 0</inkml:trace>
  <inkml:trace contextRef="#ctx0" brushRef="#br0" timeOffset="1013">1989 552 8018,'-9'-17'439,"-7"2"748,5 3-701,3-3 0,-7 13 10,3-4 1,3 4 609,-3 2-716,1 0 0,-7 14 39,1 3 0,0 12-138,-1 0 1,7 3-244,-1 3 1,8 5 129,-1 1 0,3-1-600,2-5 1,7 5 338,5 0 1,3-7-1144,3-10 1,-1 2 162,0-2 0,1-2-1103,-1-9 2166,8 3 0,2-13 0,7 6 0</inkml:trace>
  <inkml:trace contextRef="#ctx0" brushRef="#br0" timeOffset="1191">2301 622 8018,'15'11'666,"-4"1"0,5-7-505,-5 7 1,-1-1 227,1 7 1,1-1-286,5 0 0,-5 1 991,-1-1 1,1 0-522,5 1 1,-5-1-352,-1 0 1,1 0-590,5 1 0,0-1-1806,1 0 629,7-7 1,-6-1 1542,4-3 0,4-4 0,0 6 0</inkml:trace>
  <inkml:trace contextRef="#ctx0" brushRef="#br0" timeOffset="1354">2785 587 8018,'-18'0'3761,"1"0"-2915,0 0 0,0 8-885,-1 3 0,7 1-115,-1 5 0,1-4-160,-7 11 1,1 1 407,0-2 1,-6 7 337,0-1 0,0 2-1322,5-2 0,1 1 392,0-6 1,7 4-1888,4-5 2385,-3 0 0,7-5 0,-6-1 0</inkml:trace>
  <inkml:trace contextRef="#ctx0" brushRef="#br0" timeOffset="1558">2923 466 8053,'17'0'3065,"1"0"-2235,-1 0 0,0 0 250,1 0 1,-1 8-490,0 3 1,0 5 113,1 1 0,-3 6-358,-3 0 1,1 8-284,-7-2 1,0 5-559,-6 6 1,0 5-811,0 7 1,-4 5 1303,-8 1 0,-7 7 0,-16-3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30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18 152 8079,'-10'-17'1462,"3"7"0,16 3-654,8 7 0,10 0-514,14 0 0,1 5-346,4 1 1,4 8-53,-4-3 1,-4-1-874,-1 1 1,-11-5 579,-1 6 0,-8-3-893,2 3 1290,-3 3 0,-3-5 0,0 7 0</inkml:trace>
  <inkml:trace contextRef="#ctx0" brushRef="#br0" timeOffset="167">398 31 8005,'-23'-15'2583,"0"3"0,2 8-2828,9 16 0,5-1-146,7 13 0,0 2 39,0 3 0,0 4 74,0 1 0,-2 7-504,-4-1 1,2 14 781,-7-2 0,-1 11 0,-5-1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2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69 519 7969,'-11'0'1064,"-1"0"2375,8 0-2508,-3 8 1,1 2-1735,0 7 0,0-6 456,6 1 0,-5-6-2449,-1 5 2796,0-7 0,6 4 0,0-8 0</inkml:trace>
  <inkml:trace contextRef="#ctx0" brushRef="#br0" timeOffset="330">398 243 8022,'-10'-10'2268,"3"2"-2474,7 8 0,0 8 430,0 3-39,0 5 1,-6 7 204,0 0 0,0 6 169,6-6 1,0 6-345,0-6 0,0 0 28,0-6 1,8-2-392,3-3 0,5-2 192,1-5 0,-5-3-427,-1 4 1,1-10 101,5-2 0,0-13-101,1 2 1,-1-4 14,0 3 0,-7-5-148,-4 0 1,-5 0 387,-1 6 1,-1-2-84,-5-4 1,-4 4 286,-7-5-70,0 5-38,-1 2 0,-5 5 138,0 1 1,0 7-88,6-2 0,1 6-257,5 6 0,3-2-68,8 7 1,0 1 304,0 5 0,0 1 0,0-1 0</inkml:trace>
  <inkml:trace contextRef="#ctx0" brushRef="#br0" timeOffset="546">865 35 7937,'0'-11'0,"0"-1"0,7 8 498,5-2 0,5 4 719,6 2 1,-2 2-28,8 4 1,-6 4-597,6 7 1,-8 8 290,2 4 1,-11 5-327,-6 7 1,-4 3-493,-2 8 0,-2 6-715,-4-1 0,-10 3-766,-7-3 1,-9 5 1413,-3 7 0,-7 8 0,-10 2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27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121 952 8060,'-17'-18'0,"5"3"500,1 3 1,7-3 408,-2 4 1,4-5-1,4-1-288,4 0 1,-2-6-384,7-1 1,1-6-213,5 1 0,1-4-220,-1-1 0,0 5 242,0 0 1,1 0-797,-1-5 0,-2-3 478,-3-3 1,3 3-510,-3-3 1,-4-2 290,-3 1 1,-3 1 97,-2 5 0,0 1 107,0-1 0,0 6 305,0 0 0,0 8 298,0-2 1,0 10-240,0 1 0,-6 7 610,1-7-501,-9 8 1,10-3-33,-7 7 0,5 1-103,-5 5 1,1 10-7,-2 7 0,-3 15 95,4 2 1,1 12 102,-2 12 0,7 1 118,-7 16 0,6 7-367,-5 10 1,8-47 0,0 0 169,-3 1 0,1 0 0,2 1 0,2 1-10,-2-2 1,0 0-1,-1 2 1,0 0 97,-2 44 1,1-4-14,5-2 1,0-6-139,0-5 1,0-8-1401,0-15 1,0-2 640,0-16 0,0-7-664,0-10 852,0-12 1,0-5 62,0-12 1,-6-5 136,0-12 1,-2-10 178,3-7 1,1-10 86,-8-2 0,-7-8 0,-8-9 0</inkml:trace>
  <inkml:trace contextRef="#ctx0" brushRef="#br0" timeOffset="209">398 416 8060,'25'-16'0,"4"5"0,3-3 1513,3 8 1,-4 1-671,3 5 0,-3 2-923,9 3 0,-11-1-96,-6 8 1,-3 1-41,-3 10 1,-8 4 63,-3 8 1,-19 5-205,-10 0 0,-8 14-471,-4-2 1,-5 4 373,0-4 0,-8-8-134,2-4 0,3-9 155,3-2 1,3-14 431,3 2 0,1-11 0,4 0 0,4-12 0,8-3 0</inkml:trace>
  <inkml:trace contextRef="#ctx0" brushRef="#br0" timeOffset="549">1315 485 8060,'-22'-10'-863,"5"4"1,4 4 935,-5 2 1,1 0 296,0 0 0,-1 8 276,1 4 1,0 13-237,0 9 0,-6 3-12,-1 9 0,1 2-172,6 9 1,0-5-102,0 0 1,1-2-81,5-9 1,3 1-317,8-2 0,2-9-101,4 4 0,3-12-683,9 0 1,1-6 402,4-6 0,2-3 652,4-8 0,11 0 0,-4 0 0</inkml:trace>
  <inkml:trace contextRef="#ctx0" brushRef="#br0" timeOffset="1053">1678 537 7639,'-10'7'-523,"4"5"1,4-3 611,2 3 1,0-1 287,0 7 1,0 5-90,0 0 1,0 2 311,0-2 0,0-2-309,0 8 0,6-6-473,0 6 1,0-8-47,-6 2 1,2-6-852,3-5 626,-3 3-326,14-13 461,-7 6 0,9-18 318,-1-7 0,0-2 0,0-10 0,1 6 0,-1-6 0,4 8 0,-4-2 0,12 4 0,-17 3 0,11 5 0,-10 3 272,-1 8 1,-8 2 10,1 4 1,-3 3 207,-2 9 0,0 5-169,0 0 0,0 2 180,0-2 1,0-4 23,0 4-763,0-4-99,0-2-873,0-7 669,8-2 0,2-10 227,7-4 0,0-5-58,1-13 0,-1 3 371,0-7 0,6 1 0,0-2 0,2 4 0,-2 8 0,-4 1 0,5 5 0,-5 3-34,-2 8 94,0 0 1,1 8 823,-1 3 1,-6 6-357,1 6 1,-8-1 784,2 6 0,1-6-615,-1 1 0,2 2-493,-3-2 1,-1 0-699,8-6-392,-1 0 0,9-1 743,3-5 142,-4-3 0,14-8 0,-7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49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52 742 7906,'-6'-27'0,"1"4"0,-1 4-5,6 2 0,8-3-1,3-3 1,4 2 244,3-8 1,-1 1-107,0-7 1,3 0 120,3 1 0,-4-1-454,4 1 0,-4-3 24,-2-3 0,1 3-49,-1-3 1,-2 5 106,-3 7 0,1-3 215,-7 8 0,0 0 374,-6 5-99,0 1 1,0 6-161,0-1 1,-2 8 57,-4-2 0,4 6-116,-3 6 1,-5-2 24,-2 8 1,3 1-135,-3 10 1,1 4 49,-7 8 1,3 5-31,4 0 0,-5 14 143,5-2 0,-5 13 140,-1 4 0,0 3-344,-1 8 0,1-5 334,0 6 1,-1-6-275,1 5 0,2-12 108,3 1 1,-1-8-601,7-3 0,0 0 264,6-12 0,0-6-482,0-5 0,0-8-437,0-10 425,0 0 1,2-7 230,4-4 1,-4-6 158,4-6 1,-4-4-183,-2-7 1,0-8 449,0-4 0,-8-11 0,-2-4 0</inkml:trace>
  <inkml:trace contextRef="#ctx0" brushRef="#br0" timeOffset="212">346 414 7906,'23'-18'1273,"0"1"1,8 2-475,-2 3 1,4-1-52,1 7 1,1 0-396,-1 6 1,-5 2-286,0 4 0,-10 3 18,-2 9 1,-7 5 137,-10 0 0,-8 7-876,-3-1 0,-14 10 390,-10 1 0,-1 0-848,-10-5 1,0 0 379,-6-1 1,0-1 45,0-4 1,8-6 214,3-12 0,5 3-261,1-9 730,8 1 0,2-13 0,8-3 0</inkml:trace>
  <inkml:trace contextRef="#ctx0" brushRef="#br0" timeOffset="520">1038 292 7869,'0'-17'-1022,"0"0"2544,-8 0-1008,6-1 0,-7 9-162,3 3 1,2 12-90,-7 5 0,5 12-14,-6 6 1,1 6 40,-7 5 1,3-2 0,4 9 0,-3-1 206,8 6 1,-5-6-101,5 0 1,0-8-325,6 3 0,0-1 89,0-5 0,0 1-633,0-13 0,0 0 337,0-6 1,2-5 171,4-1 0,-2-7-1390,7 2 0,1-6 253,5-6 0,0-3-550,1-9 1649,-1-7 0,0-1 0,1-9 0</inkml:trace>
  <inkml:trace contextRef="#ctx0" brushRef="#br0" timeOffset="925">1228 465 7869,'8'-9'871,"-6"1"1,5 10-336,-7 4 1,0 3-93,0 9 0,0-1-110,0 0 1,0 2 243,0 5 0,0-5 158,0 4-503,0-4 1,0-2-289,0 1-723,0-9-301,0-1 1,2-8 579,4 0 0,-2-2-552,7-4 1,1-5 384,5-12 0,1-4 182,-1-8 0,2 6 484,4 1 0,-4 6 0,4-1 0,-5 10 37,-7 1 0,5 8 35,-5-1 1,-3 5 1347,-2 5 0,-4 5-663,-2 7 1,0 1 560,0-1-1,-2 6-626,-4 0 0,2 2-96,-8-2 0,9-9-257,-3 3 0,2-4-248,-2 5-274,4-9-349,-5-1 0,14-8-684,5 0 1,3-8 567,3-3 0,5-5-439,0-1 1,0 2 494,-6 3 0,0-1 1055,1 7 114,-1 0-123,0 6 1,-7 10 258,-4 7 0,-5 0 1161,-1 6 0,0 2-843,0-2 0,-1 6-493,-5-6 1,4 0-1356,-4-5 1,-2-1 552,3 0 0,-1-5 265,6-1 0,8 1 0,1 5 0</inkml:trace>
  <inkml:trace contextRef="#ctx0" brushRef="#br0" timeOffset="1092">2231 898 7823,'-17'0'0,"0"0"0,1 7 5113,5 5-3811,3-4 0,8 1-1306,0-3-775,0-4 0,-10 8 779,-7-5 0,-8 5 0,-10 7 0</inkml:trace>
  <inkml:trace contextRef="#ctx0" brushRef="#br0" timeOffset="1488">2352 569 7795,'-9'-17'0,"3"7"3313,12 4-2188,11 5 1,4 1-353,8 0 1,-6 0-395,6 0 1,-8 1-189,2 5 1,-4-4 40,-2 4 0,-7 4-389,-4 1 0,-4 1-188,-2 5 1,-2-4-352,-4 10 1,-4 2 240,-7-2 1,0 8-496,0-2 0,-1 2 1158,1-2 1,2-3-201,3-2 0,4-5 398,8 4 0,2-4-24,4-2 0,4-5 339,7-1 0,8-7-630,4 2 1,3-4-344,3-2 0,1-2-329,5-4 0,-5-3-2120,5-9 2701,3 1 0,-8-8 0,7-2 0</inkml:trace>
  <inkml:trace contextRef="#ctx0" brushRef="#br0" timeOffset="1716">3113 223 7887,'8'23'4524,"3"0"0,10 8-4036,2-2 0,8 11-72,-2 6 0,4 2 125,1-1 0,-5 1-433,0-8 1,-2 6-254,2-6 1,-4 8-724,-8-1 0,-9 4-1082,-8 7 0,-12 6 1950,-17 10 0,-15 5 0,13-36 0,1 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48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10 174 7911,'-10'-10'4173,"10"3"-3788,12 7 0,9 0 102,2 0 1,6 0 237,-6 0 1,8 0-349,-2 0 1,-2 0-152,1 0 0,-5 2-359,6 3 1,-8-3-470,2 4 0,-3 2-2757,-3-3 2485,0 9 0,-1-10-758,-5 7 1632,-3-7 0,-8 11 0,0-5 0</inkml:trace>
  <inkml:trace contextRef="#ctx0" brushRef="#br0" timeOffset="161">287 18 7911,'-10'-9'2855,"-5"1"-1951,13 8 1,-6 8-182,8 3 1,0 5-298,0 1 1,-6 8-265,1 4 1,-1-2 31,6 1 1,-6 1-560,0 6 0,1-1-500,5 1 1,2-6 864,3 0 0,13-1 0,8 7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44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1488 7916,'-8'-10'5968,"6"2"-4840,-5 8 1263,7 0-1984,0 0 0,0 8-1009,0 4 1,0-3-2102,0 3 2703,0-1 0,0 6 0,0 1 0</inkml:trace>
  <inkml:trace contextRef="#ctx0" brushRef="#br0" timeOffset="416">450 1211 7104,'0'-10'1335,"0"3"0,0 5-90,0-4-114,0 4 227,8-6-906,-6 8 0,6 8-9,-8 4 0,1 3 632,5 2-713,-4 0 1,6 7-96,-8-1 1,0 5-199,0-5 0,0 2-827,0-1 1,0-3 553,0 7 0,0-6-1232,0 1 0,0-4 723,0-2 0,0 0-1081,0 1 1794,0-9 0,7 7 0,3-7 0</inkml:trace>
  <inkml:trace contextRef="#ctx0" brushRef="#br0" timeOffset="669">865 934 7903,'0'-17'369,"0"0"0,2 7 555,4 4 1,4 4-309,7 2 0,2 2 172,4 4 0,-4 6 424,4 11 0,-3 4-575,-3 7 0,-2 3-54,-3 3 1,1-2-192,-7 9 0,0-7-162,-6 6 1,-2-6-581,-4 6 0,-4 1-739,-7 4 0,-2 1 1,-4 0 1,-2 0 1087,-4 0 0,-11 8 0,3 1 0</inkml:trace>
  <inkml:trace contextRef="#ctx0" brushRef="#br0" timeOffset="1000">1713 1228 7937,'-10'8'1574,"4"3"0,-3 5-709,-3 1 0,-3 2-462,-3 4 0,-5-2-351,0 8 0,-2-6-581,2 6 236,4-8 0,-12 10-311,8-8 0,2 6-82,10-6 1,-5-6 685,5-5 0,3-1 0,0 7 0</inkml:trace>
  <inkml:trace contextRef="#ctx0" brushRef="#br0" timeOffset="1177">1471 1280 7906,'-10'8'2280,"10"1"0,10 9-1256,7-1-702,-8 0 0,7 6 164,-5 0 1,-1 8 196,1-2 0,-5 4-586,6 1 0,-3-1-517,3-4 0,3 3-3670,-3-3 4090,3 4 0,2 1 0,1 1 0</inkml:trace>
  <inkml:trace contextRef="#ctx0" brushRef="#br0" timeOffset="1571">3061 1418 9764,'-9'0'1468,"1"8"0,8 2-740,0 7 0,0-5-293,0-1 0,0 1 60,0 5-420,0 0 0,0 0-201,0 1 0,0-1-891,0 0 0,0 1 556,0-1 0,0 6-799,0 0 1,-6 8 446,1-2 0,-7 1 265,6-1 0,-1 4-68,1-4 403,4 3 40,-13 3 1,13-6 172,-4 0 0,4-6 0,2 5 0,-8-6 0,-1 3 0</inkml:trace>
  <inkml:trace contextRef="#ctx0" brushRef="#br0" timeOffset="2123">3615 1436 7911,'9'-8'659,"-1"-2"1,-6-1 2527,4-1-1552,-4 9-696,13-5 426,-13 8 139,6 0-1166,-1 8 1,-5-3 467,4 13-490,-4-5 1,-2 14-1495,0-4 0,-6 2 732,0 4 0,1 3-3572,5-3 4018,-8 4 0,-2 2 0,-7-1 0</inkml:trace>
  <inkml:trace contextRef="#ctx0" brushRef="#br0" timeOffset="2269">3546 2162 7857,'-35'0'0,"8"0"0,10 13 2874,11 5-839,4 3-1935,2-4-1981,8 0 1273,-6-7 1,6 0-30,-8-5 637,0-3 0,7 14 0,3-7 0</inkml:trace>
  <inkml:trace contextRef="#ctx0" brushRef="#br0" timeOffset="2887">1972 1073 7860,'-17'0'0,"-1"-8"0,1 6 1382,8-13-874,1 13 0,17-8 90,9 4-670,7 4 0,19-11 137,8 7 0,4-5 112,13 5 0,4-6-82,13 7 1,4-1-158,8 6 0,-3-6 96,-41 3 0,1 0 1,-1 0-1,0 1-188,3 2 1,1 0 0,-1-3 0,-1 0 128,0 0 0,-2 0 0,-4 0 0,0 0 55,2 3 1,0 0 0,40-2-255,0-3 1,-5 3 301,-7-4 1,-3-2-193,-8 2 0,-7-5 114,-5 5 1,-5 0 140,-6 6 1,-5 0-366,-12 0 1,-4 0 650,-8 0-1674,0 0 856,-7 0-12,-3 0 0,-30-7 0,-5-3 0</inkml:trace>
  <inkml:trace contextRef="#ctx0" brushRef="#br0" timeOffset="3216">2716 191 7899,'-6'-18'456,"0"1"0,0 0 1476,6-1-1492,0 9 1,8 1 206,4 8-374,3 0 1,10 8 92,4 3 1,-2 12-91,1 6 0,-5 6 435,6 5 1,-6 2-235,6 5 1,-8 1-536,2-8 0,-3 6-414,-3-6 0,-2 1-473,-3-7 1,1 1 174,-7 0 1,2-9-704,-3-3 1,-3-3 458,4-3 1014,4-7 0,-1 5 0,9-5 0</inkml:trace>
  <inkml:trace contextRef="#ctx0" brushRef="#br0" timeOffset="3383">3390 35 7999,'-23'-15'1550,"0"3"1,0 4 476,6 8 1,-1 2-1332,1 4 1,-2 4-293,-4 7 0,-6 8-516,-11 4 0,-12 3-442,-12 3 1,-5 7-2588,-6 4 2786,12 12 1,-12-4 0,13 5-1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43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1 709 6173,'9'-9'3683,"5"-7"-3036,-8 5 1,7 1-20,-1-1 0,-3 5-188,3-6 0,-1 1-156,6-6 0,1-1-437,-1 1 1,0-6 200,1 0 0,-1-6-165,0 6 0,1-8-201,-1 3 1,0 1-421,0-2 0,-1-6 340,-5-5 1,5 0-314,-5 5 1,-3 0 332,-2 1 0,1 1 139,-1 4 1,6 4 129,-7 8 1,3 2 47,-2 3 319,-4 4 74,5 8 61,-7 0 0,0 2-65,0 4 1,-5 4 97,-1 7 0,-2 2 39,2 4 0,3 4-111,-9 8 0,6 7-11,-5 4 1,7 4-28,-2 2 1,-1 9 114,1 9 0,-8 1-339,3 9 1,1-3 105,-1 10 1,1 1-491,-1 10 0,-3-4 20,8-7 0,1-10-621,5-8 0,-6-8 495,0-9 0,0-8-96,6-3 1,0-12 34,0-6 0,0-10-297,0-1 1,0-11 395,0-1 1,0-15-52,0-14 1,0-11 336,0-6 1,0-4 73,0-2 0,0 0 0,0 0 0,-7-7 0,-3-3 0</inkml:trace>
  <inkml:trace contextRef="#ctx0" brushRef="#br0" timeOffset="219">312 502 8077,'15'-25'0,"-3"0"0,11-4 0,4 4 815,2 8 0,3 0-166,3-1 0,0 7-30,-1-1 0,1 8-170,-1-1 0,-7 3-158,-4 2 0,-5 7-167,-7 5 0,-3 9-137,-8 2 1,-2 10-67,-4 1 0,-11 3 173,-12 9 0,-4-2-817,-1 2 0,-7-3 219,1-9 1,-2-7-92,1-4 0,5-4 162,-4-1 0,3-9-67,2-3 1,9-4-211,2-2 1,5-8-6,2-3 715,7-5 0,3-9 0,7-2 0</inkml:trace>
  <inkml:trace contextRef="#ctx0" brushRef="#br0" timeOffset="515">1384 277 7921,'-8'-25'260,"-1"8"34,-8 0 0,5-1-116,1 7 1,5 3 286,-6 2-223,1-3 0,-7 9-23,1 0 0,2 9 74,3 14 0,-3 4-27,3 8 1,-3 5-15,-2 1 1,5 7-2,1-2 1,7-2-20,-2 2 1,4-8-144,2 3 1,0-11 99,0-1 1,0-6-427,0 6 1,2-10-99,4-1 0,-2-1-285,7-5 1,-5-5 79,5-1 1,1-4-439,5-2 1,1-2 399,-1-4 1,0-3 577,0-9 0,1-7 0,-1-2 0</inkml:trace>
  <inkml:trace contextRef="#ctx0" brushRef="#br0" timeOffset="924">1471 450 7921,'9'-8'1153,"7"6"0,-13-5 150,9 7-633,-8 0-424,4 7 0,-3 3 427,1 7-282,0 1-216,-6-1 1,0 0-116,0 0 0,0-5-180,0 0 1,0-1-352,0 6 1,0-5-655,0-1 867,0-7 1,2 4-631,3-8 1,3-8 230,4-3 1,5-7-42,0-5 0,1-4 405,5-7 0,2 1 244,-2 4 0,2 4 141,-2 8 1,-4 8 299,4 3 1,2 4 43,-2 2 1,-6 2-232,-5 4 0,-8 9 810,1 8 0,3 6-366,-2-6 1,0 2 77,-6-2 0,0-4-395,0 4 1,0-4-196,0-1-19,0-1-303,0 0 8,0-7 1,2-2-541,3-8 0,5-8-421,7-4 0,6-9 454,0-2 0,2 0 123,-2 6 1,-3-1 411,3 1 0,-4 8 761,-2 3-411,0 4 1,1 4 166,-1 4 1,-7 3 981,-5 8 0,-3 7-585,-2-1 0,0 2-319,0-2 1,0-4-98,0 4 0,2 2-1537,4-2 1,-2 0 1187,7-6 0,-7-7 0,4-2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8010,'17'-33'489,"0"5"1,1 4 711,-1 13 0,2 3-660,4 8 0,-4 0-162,4 0 0,-3 8-372,-3 3 1,-7 5 79,-5 1 1,-3 6-24,-2 0 1,-2 6-113,-3-6 1,-7 8-208,-11-2 1,6-2 113,-1 1 1,3-6-130,9 1 0,0-4 430,6-2 0,2-1-146,4-5 0,11-1 247,12-5 1,12-3-99,5 4 1,6-4 78,5-2 0,-1-6-392,7 0 0,-9 1-412,-2 5 0,-2 0 562,-10 0 0,1 0 0,-7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1295 7848,'-17'-9'3484,"7"1"-2753,2 8 0,3 8-329,-1 3 1,-8 6-63,3 7 0,-4 1-102,-3 3 0,-1 5-214,-4-4 0,4-2-435,-4 2 0,3-8-571,3 2 0,2 2 188,3-2 0,3-6 794,3-5 0,-4-9 0,-7 5 0</inkml:trace>
  <inkml:trace contextRef="#ctx0" brushRef="#br0" timeOffset="162">53 1434 7837,'-12'0'5511,"1"0"-5288,7 0 12,4 7 1,8 3 301,3 7 0,5 0-317,-5 1 0,-1-1-237,1 0 1,-5 1-3148,6-1 3164,-1 0 0,6 1 0,1-1 0</inkml:trace>
  <inkml:trace contextRef="#ctx0" brushRef="#br0" timeOffset="558">1056 1745 7863,'0'-21'2126,"0"3"0,8 13-1155,3-1 1,12 4-439,6 2 1,2-6 46,-2 0 0,-4 1-513,-8 5 0,-6 2-463,1 3 1,-8-1-235,1 8 470,-3-1 0,-9 12-168,-5 0 0,-5 8-250,-6-2 1,-2-2 352,-4 2 0,-4 0 67,5 5 1,-3-1 422,2-4 0,6 1-177,11-7 1,5 0 492,7-5 1,2 3-312,3-4 1,11 2-171,7-13 1,13 6-242,-1-7 0,3 1-350,-3-6 0,0-6-217,-1 1 0,3-9 313,3 3 1,-4-7-1077,5-5 0,-7 2 1471,-5-8 0,4 1 0,-6-7 0</inkml:trace>
  <inkml:trace contextRef="#ctx0" brushRef="#br0" timeOffset="724">2059 1520 7863,'0'17'2440,"0"1"1,2-1-1600,4 0 1,-5-5-405,5-1 0,-4 7-674,-2 5 1,0 2 208,0-2 1,-8-2-1202,-3 8 1,-6-1 1228,-6 7 0,-4 7 0,-8 3 0</inkml:trace>
  <inkml:trace contextRef="#ctx0" brushRef="#br0" timeOffset="836">1886 2160 7863,'0'17'0,"0"1"0,0-7 1706,0 1 1,0-1 203,0 6-1456,8 1 0,1-3-1149,9-3-1892,-9 3 720,7-5 1867,-15 7 0,-1-8 0,-9-1 0</inkml:trace>
  <inkml:trace contextRef="#ctx0" brushRef="#br0" timeOffset="1274">693 1140 7786,'-25'-8'-17,"6"6"319,-5-4 67,5-3-10,2 7 748,0-14-319,7 14-347,2-5 1,10 1-122,4 0 0,11 0 159,12 6 0,13-5-30,10-1 0,16 0-57,12 6 1,20 0-475,-46 0 1,2 0-1,1 0 1,1 0 163,-1 0 1,1 0 0,4 0-1,-1-2-186,-3-1 1,0 0 0,2 3 0,-1-1 109,-7-2 1,-1 0-1,2 1 1,-2 2-591,36 0 1,1 0 227,-13 0 0,-8 0-259,-9 0 0,-12-2-123,-6-4 1,-11 4-1312,-6-3 1483,-4 3 0,-11 2 566,-8 0 0,-15 7 0,-12 3 0</inkml:trace>
  <inkml:trace contextRef="#ctx0" brushRef="#br0" timeOffset="1566">831 240 7946,'-8'-44'444,"-3"4"1,3 3 648,2 3 1,6 7-625,6 4 1,4 9-236,7 3 1,2 7-26,4-2 0,-2 6 24,8 6 1,-8 11 366,2 12-329,4 11 0,-5 12 53,6 12 0,-5 7-35,6-2 1,-8 12-717,2-6 0,-3-6 420,-3 0 1,-2-11-788,-3-1 1,1-3 439,-7-2 0,6-8-785,-7-4 0,7-11 280,-6-6 0,7-5 146,-1-7 1,3-3 712,2-8 0,1-8 0,-1-1 0</inkml:trace>
  <inkml:trace contextRef="#ctx0" brushRef="#br0" timeOffset="1737">1350 292 7936,'-17'-25'0,"-1"14"1184,1-1 0,5 8-631,1 4 0,5 0-166,-5 0 0,3 14-133,-9 3 1,1 12-185,-13 0 0,1 3-64,-7 3 1,0-6-153,1 0 0,1 0-223,4 5 0,-1-5-512,7 0 0,0-8-1414,5 2 2295,9-4 0,-7-2 0,7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2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7889,'10'-8'0,"5"6"917,-3-4 0,5 5-362,6 1 1,2 0-166,4 0 1,4 0-393,-5 0 0,-3 1-258,-2 5 0,-3-4 132,-3 4 1,-6-4-383,1-2-270,-8 0-860,4 0 352,-8 0 1288,0 0 0,-8-8 0,-2-1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9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485 723 7964,'-17'-17'1758,"-1"7"0,7 3-1322,-1 7 0,6 2 46,-5 3 1,5 7 198,-5 11-428,-9 11 0,-1 9-207,-8 3 0,6 4-310,-5-4 1,-1 2-556,-6-2 0,1 2 438,-1-8 0,8 1-1035,4-7 0,0-1 1416,6-4 0,-12-4 0,10-8 0</inkml:trace>
  <inkml:trace contextRef="#ctx0" brushRef="#br0" timeOffset="184">35 913 9403,'-7'0'1812,"7"0"1,13 8-2403,10 4 1,0 3 1819,-6 2 0,3 3-487,3 3 0,-4-2-396,4 8 0,-2-6-429,2 5 0,-4 1-429,4 6 1,4 1 510,2 5 0,-4 3 0,0 8 0</inkml:trace>
  <inkml:trace contextRef="#ctx0" brushRef="#br0" timeOffset="1064">1678 1328 7906,'0'-17'1941,"0"8"-1144,0 1-119,0 8 600,0 0-936,0 8 1,0 1 70,0 8 1,0 1-322,0-1 0,0 2 85,0 4 0,0-3-658,0 3 1,6-4-5,0-2 1,1-5-302,-1-1 0,-2-7 292,7 2 1,-5-4-232,6-2 0,-1 0 209,7 0 1,-1-8 161,0-4 0,0-9-39,1-2 1,-1 0 170,0 6 1,-1 0 351,-5-1 263,5 1 313,-14 7-302,5 3 0,-5 9 516,4 3 1,-4 5-4,4 7 0,-5 6-385,-1 0 1,0 1-88,0-7 1,0 0-153,0 0 1,2-1-56,4-5-432,-4 5-198,13-14 0,-5 5 50,7-7 0,1 0-528,-1 0 1,0-13 118,1-4 1,5-5 246,0 5 1,5-6 14,-4 0 0,-1 2 195,-6 9 0,0 5 750,0 7 0,-5 0 582,0 0-130,-1 0 0,1 7-406,-1 5 0,-7 9 226,2 2 0,-4 0-321,-2-6 1,0 6 54,0 0-893,0 1 0,0-7 244,0 0-2216,0-7 2403,7-3 0,3-7 0,7 0 0</inkml:trace>
  <inkml:trace contextRef="#ctx0" brushRef="#br0" timeOffset="1277">3079 1052 7875,'-10'17'2673,"3"6"-1847,7 0 1,1 2 747,5-2-1315,-4-4 1,6 14 137,-8-4-352,0 4 1,0-5-232,0 1 0,-6 0 82,0 6 0,-5-1-1544,5 1 1,-6-3 1647,7-3 0,-9 4 0,5-6 0</inkml:trace>
  <inkml:trace contextRef="#ctx0" brushRef="#br0" timeOffset="1388">3062 1847 7861,'-25'10'2931,"-2"-2"0,2-1-3504,7 5 1,11-5 30,12-1 542,-3-4 0,14-2 0,-7 0 0</inkml:trace>
  <inkml:trace contextRef="#ctx0" brushRef="#br0" timeOffset="1895">917 934 7898,'-17'0'1308,"0"0"-366,7-8-447,-5 7-184,13-7-252,-6 0 1,16 6 126,3-3 0,5 1 0,1-2 0,8 4 3,4-4-122,11 4 1,12 2 96,11 0 1,14 0-204,10 0 1,13 0-189,-47 0 1,3 0-1,11 3 1,3 2 279,-2 1 1,2 0-1,6-2 1,2-1-35,-3 0 1,-1 0-1,2 1 1,0 0 50,-1-1 0,0-1 0,5 2 0,0-2-108,-2-1 1,-1-2 0,-1 1-1,-2 0 28,-4 0 1,-2 0 0,1 0-1,-1 0 28,-4 0 0,-1 0 0,-1 0 0,-1 0-132,-6 0 1,-1 0 0,0 0 0,-2 0 126,34 0 0,-3 0-478,-14 0 0,-9 0 220,-8 0 0,-10 0-1511,-13 0 1024,-12 0 1,-9 8 486,-8 3 1,-18-1 244,-10 2 0,-13-1 0,-11 6 0</inkml:trace>
  <inkml:trace contextRef="#ctx0" brushRef="#br0" timeOffset="2206">1661 329 8042,'9'-8'237,"-3"-3"0,-4-5 296,-2-1 1,8 6 327,3-1-564,5 8 1,7-4 75,0 8 1,8 2 118,-3 4 0,5 6-19,2 11 0,-3 9-177,-3 9 0,2 7-361,-8-2 1,0-2 93,-6 2 0,-5-7-445,-1 1 1,-1-4-342,1-1 1,3 0-2020,-8-1 2776,-1-7 0,3-2 0,2-8 0</inkml:trace>
  <inkml:trace contextRef="#ctx0" brushRef="#br0" timeOffset="2427">2180 242 7848,'-22'-15'0,"5"4"3314,11 3-1723,-1 8-1504,7 0 0,0 2 161,0 4 1,-8 5 25,-4 12 1,-11-2-670,-5 8 0,-5 0 304,-2 6 1,1 5-450,-1 0 0,1 1 176,-1-7 0,8-7-919,4-4 1,4-4-257,2-1 1539,7-9 0,18 7 0,11-7 0</inkml:trace>
  <inkml:trace contextRef="#ctx0" brushRef="#br0" timeOffset="2942">2456 52 7870,'0'-17'161,"0"7"0,2 3 322,4 7 1,-2 0 224,7 0 114,-7 0-362,12 0 1,-15 7-108,5 5 1,2-3 214,-2 3 1,-1 0-424,-5 5 1,0 0-381,0 0 1,6-5-59,0-1 1,0-5-999,-6 6 863,7-8 0,-3 3-405,8-7 1,-6 0 284,5 0 1,-1-9 122,1-9 0,5 1 141,-5-6 0,5-2 70,1 2 1,-6 2 374,1 9 0,-6-1 84,5 7 1,-5 0 218,5 6 1,-5 2-33,6 4 0,-8 9 389,1 8 0,-3 2-194,-2-2 0,0-1-190,0 6 0,0-6 762,0 1-788,0-4 0,0-2-423,0 0 0,2-7-521,4-4-648,-4 3 766,13-7 1,-5-2-497,7-11 0,2-5 152,4-1 1,-3 0 238,3 0 0,-4-3 138,-2-3 1,0 4 395,1-4 0,-1 6 347,0 5 1,1 5 185,-1 7 0,0 0 756,1 0 0,-7 7-76,1 5 1,-1 3-528,6 2 0,-5 3 391,-1 3 1,-7-4-490,2 4 0,2 2-542,-2-2 0,-1 6 37,-5-6 1,6 6-3352,0-6 3254,0 7 0,-6-10 0,0 5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1 848 7894,'0'-42'0,"0"7"63,0 0 0,9 7 55,9 5 1,9-6-474,13-12 0,-2-3 355,8-8 0,-7-7 0,3-3 0</inkml:trace>
  <inkml:trace contextRef="#ctx0" brushRef="#br0" timeOffset="243">295 18 7765,'-18'-10'10,"1"2"0,0 18 97,0 7 0,1 3-198,5 8 1,-3 1 58,8 6 0,-7 1 202,2 5 1,1 3-94,-2 8 1,7 5 719,-7 1 0,6 13-148,-5-2 0,7 12-76,-2 0 1,-2-1-343,3 7 1,-1-10-352,6 9 1,0-17-157,0 1 0,0-7 251,0 0 0,0-11-792,0-11 1,2-7-43,4-5-705,-4-4 1047,5-8 0,-7-9 148,0-8 1,0-15 306,0-14 0,-2-4 62,-3-1 0,1-9 0,-8-3 0,6-10 0,-5-1 0,-1-9 0,-5 5 0</inkml:trace>
  <inkml:trace contextRef="#ctx0" brushRef="#br0" timeOffset="446">260 416 7894,'12'-18'962,"-1"1"0,1 0-529,5-1 0,2 9 359,4 3 0,-2-2-200,8 3 0,4-1-39,2 6 1,3 7-267,-9 5 0,-4 3-51,-2 3 0,-6 5-89,-5 0 1,-5 7-138,-7-1 1,-2 4-1228,-3 2 714,-13-1 375,-9 1 1,-9 5-1333,-4 0 0,3-5 431,-3-6 0,-1-10 193,7-2 0,-8-1 108,13-11 728,-8 1 0,10-13 0,-7-3 0</inkml:trace>
  <inkml:trace contextRef="#ctx0" brushRef="#br0" timeOffset="743">1056 554 7837,'-10'-17'0,"-3"-1"-17,7 1 1,0 5-229,6 1-70,-8 7 545,6-4-230,-13 8 1,0 10 745,-8 7 1,0 8-65,5 10 0,1 1 178,0 5 1,-1 1-418,1 4 1,8 2 45,3-8 1,4 1-356,2-7 1,0 1 28,0 0 0,0-9-625,0-2 0,0-5 377,0-2 0,6-5-1545,-1-1 814,9-7 1,-5 4-296,9-8 0,-1-10 1111,0-7 0,8-8 0,2-10 0</inkml:trace>
  <inkml:trace contextRef="#ctx0" brushRef="#br0" timeOffset="1214">1280 658 7837,'0'23'2843,"0"0"1,0 2-2257,0-2 0,0-2-317,0 8 1,0-8-348,0 2 1,0 2 120,0-2-372,0 0 0,2-6-12,4 1-105,-4-9 35,6-1 0,-1-8-925,5 0 1,3-8 173,3-3 0,-1-12 586,0-6 1,2 2 182,5-2 0,-5 8 392,4-2 0,-6 4 263,-5 1 0,3 9-102,-3 3 1,-3 4 144,3 2 0,-3 2 234,3 4 0,-3 3 790,-3 9 1,-4-1-377,4 0 1,2 1-431,-3-1 1,1 0-165,-6 0 0,2-1 61,4-5-778,-4 5 1,7-14 18,-3 3-75,-4-3-14,13-2 0,-5-7-511,7-5 0,1-3-166,-1-3 0,6-5 521,0 0 0,0 2 499,-6 10 1,1-3-11,-1 8 0,0 1 871,0 5 1,-5 0-276,0 0 1,-9 7 173,3 5 1,2 3 44,-2 3 1,-1-1 480,-5 0 1,0 0 155,0 1-969,8-1 0,-4 0-1133,7 1 520,-7-9-1379,12-1 417,-7-8 389,8 0 0,1 0-96,-1 0 0,-5 0-275,-1 0 1,1 0-103,5 0 1270,0 0 0,1 15 0,-1 4 0</inkml:trace>
  <inkml:trace contextRef="#ctx0" brushRef="#br0" timeOffset="1396">2577 1159 7843,'20'6'2246,"3"0"1,-2 1-1729,8-1 1,-2-2-351,1 7 1,-3-5-991,-7 6 1,-3-6 5,-3 5-403,-5 1 1219,-7 5 0,-15 8 0,-4 2 0</inkml:trace>
  <inkml:trace contextRef="#ctx0" brushRef="#br0" timeOffset="2105">3252 761 7961,'8'-9'2906,"-5"1"-2582,9 8 1,-1 2-330,7 4 1,1 3 336,4 9 0,-4-1 222,4 0 1,-3 6-304,-3 0-161,-8 8 0,-1-12 8,-8 4 0,0-3-219,0-3 0,0 0-761,0 0 611,0-7-787,0 5 551,0-13 1,2 4-264,4-12 1,3-3 267,9-9 0,-1-5-35,0 0 1,-3 0 316,3 6 1,-4 2 334,11 3 1,-11 4 119,-1 8 1,-1 0-292,6 0 1,-5 2 1067,-1 4 0,-5 4-452,6 7 1,-8 0 562,1 1 1,-1-1 242,2 0-520,-4 0-856,6 1-343,-8-1 0,1-7-509,5-5 761,-4-3 0,8-4-1027,-5-3 0,3-5 425,4-7 1,3-1-74,-3 1 0,3 6 573,2-1 1,1 6 577,-1-5 74,0 7 1,0-2 627,1 12 0,-7-2-11,1 7 0,-1-5-411,7 6 0,-7-1 170,1 6 0,-7-1-457,7-5 1,-8 5-328,2-5 1,1-1-619,-1 1-337,0-7 0,-6 6 85,0-4 1,-2-4-2227,-4 3 3055,4-3 0,-21-2 0,4 0 0</inkml:trace>
  <inkml:trace contextRef="#ctx0" brushRef="#br0" timeOffset="2367">4324 554 7833,'17'-8'0,"1"0"369,-1-3 1,2 3 503,4 8 1,4 2 1706,8 4-1767,-1 4 0,9 9-33,3 4 0,2 4 136,-2 7 1,-4 7-484,-7-1 0,3 0-56,-3-5 1,1 5-934,-13 1 0,6-1 428,-6-5 1,-6 5-1484,-5 0 1,-8 3 795,2-3 1,-8 0 814,-10 12 0,-7-4 0,-16 12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101 225 7932,'-33'-2'2912,"4"-4"-2580,4-3-530,16-1 1,5 2 408,15 8-127,9 0 1,16-5 91,5-1 0,3 0 218,8 6 1,-2 0-272,-4 0 0,2 0-33,-8 0 1,0 0-871,-5 0 1,-2 0 414,-4 0 0,-5 6-221,-6 0 1,-3 1-792,-3-1 1377,3-4 0,-13 13 0,6-5 0</inkml:trace>
  <inkml:trace contextRef="#ctx0" brushRef="#br0" timeOffset="163">429 0 7923,'-26'0'2128,"1"2"345,7 4 1,9 9-2558,3 8 1,6 8 40,6-2 0,-2-2-225,7 2 0,1-3 240,5 3-2417,0 4 1623,0-6 0,-1 2 51,-5-1 771,5 1 0,-7 6 0,9-1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5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11277,'9'0'1758,"7"0"-2742,-5 0 1,10 2 552,2 4 0,6-4-371,-6 4 1,6-4 457,-6-2 344,8-8 0,-12 6 0,6-6 0</inkml:trace>
  <inkml:trace contextRef="#ctx0" brushRef="#br0" timeOffset="150">658 87 7967,'8'9'1644,"-6"-1"-1371,5-8 0,1 0-274,3 0 1,-1 0-346,2 0 0,5 0-225,6 0 1,6 0 96,-6 0 474,8 0 0,3 0 0,10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2:55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16 363 8965,'-9'-8'2767,"3"7"-2804,12-5 0,5 2 28,12-2 0,4 4 176,8-3 1,7-3 61,4 2 1,4-2-53,2 3 1,8 3-15,3-4 0,-1 4-151,1 2 0,-2 0-312,3 0 0,1 0 11,-7 0 0,-1 0-74,-5 0 0,-2 0-601,-4 0 0,-5 0 434,-12 0 0,-4 0-271,-8 0 1,-2 2 800,-3 4 0,-5-4 0,-7 5 0,0-14 0,0-3 0</inkml:trace>
  <inkml:trace contextRef="#ctx0" brushRef="#br0" timeOffset="168">950 0 8016,'-17'0'482,"0"0"1,5 0 19,1 0 1,7 8 490,-2 3 1,4 7-880,2 5 1,0 3 22,0 9 1,0-6-81,0 0 1,0-2-165,0 1 1,0 9-286,0-8 0,0 13 55,0-7 0,8 3-619,3-3 956,-3-8 0,7 5 0,-5-5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0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8089,'0'-23'-208,"0"0"1,-2-6-393,-3 6 0,3 0 276,-4 6 610,4-1 1,2 1 577,0 0-604,0 7 0,-6 0 60,1 5 0,-3 3 99,2-4 1,2 4-76,-7 2 0,-1 14-141,-5 3 1,0 14 173,-1 3 0,1 8-7,0 10 1,-1 2-15,1 4 0,2-4-198,3 3 0,5-3-130,7-2 0,0-6-165,0 0 1,2-7-389,3 1 1,5-4-610,7-1 1,8-8 552,4-4 1,6-4-476,5-2 1056,-4-7 0,14-2 0,-5-8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07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7908,'2'-9'1689,"4"3"1,-2 4-1218,7 2-309,-7 0 0,10 2 62,-9 4 1,3-3 13,-2 9 0,-4-6-78,3 5 0,-3 1-119,-2 5 0,0-5-661,0-1 1,0 1 468,0 5 1,-2-5-795,-3-1-154,3 1 452,-6-3 0,10-1 271,4-8 0,-2 0 109,7 0 1,6-8 122,6-3 1,6-5-76,-6-1 1,6 2 191,-6 3 1,6-1-33,-6 7 1,2 0 91,-2 6 0,-9 2 221,3 4 0,-11-2 264,-1 7 0,-3 1 25,-2 5 1,0 0 495,0 1 0,0-1-448,0 0 1,0 0 42,0 1 0,0-7-788,0 1 221,0-1-343,0 7 0,8-9-142,4-3 0,3-4-546,2-2 1,6 0 242,0 0 0,8-8-427,-2-3 0,-2-7 1147,2-5 0,-6 6 0,6 0 0,-8-1 0,4 17 0,-8-5 0,-6 4-211,1 2 1,-8 8 723,2 3 0,-4 4 818,-2 3 0,0-1-386,0 0 0,0 6 381,0 0 0,0-5-722,0-7 0,0 1 487,0 5-1158,0 0 0,1 1 110,5-1 1,-2-2-44,8-3 0,-1 11 0,6-4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05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7934,'-5'-17'1322,"-1"0"-569,0 7-827,6 2 1,0 10 31,0 4 0,6 4 767,0 7 0,-1 2-162,-5 4 1,0 2-17,0 4 1,-7 4-545,-5-4 0,5 3-408,1 3 0,-2-1-797,2 1 0,1 0 674,5-1 1,0-5-255,0 0 1,2-10 781,3-2 0,5 1 0,7-9 0</inkml:trace>
  <inkml:trace contextRef="#ctx0" brushRef="#br0" timeOffset="200">502 485 7965,'14'0'1894,"3"0"0,0-2-1580,18-4 0,3 5-143,14-5 0,0-2 270,0 2 0,0 1-371,0 5 0,-3-2-512,-2-4 1,-5 4 11,-8-4 1,-7 4-364,-4 2 1,-3 0-428,-3 0-921,0 0 2141,-7 0 0,-10 8 0,-10 2 0</inkml:trace>
  <inkml:trace contextRef="#ctx0" brushRef="#br0" timeOffset="396">952 278 7926,'-12'0'0,"1"0"1373,-1 0-649,3 0-259,1 0 0,8 2-165,0 3 0,0 5 139,0 7 1,-2 8-719,-4 4 0,4 4 116,-4 1 1,-1 1-987,1-1 0,0-5 571,6 0 0,0-6-259,0 6 0,0-8 837,0 2 0,0-4 0,8-1 0,2-1 0</inkml:trace>
  <inkml:trace contextRef="#ctx0" brushRef="#br0" timeOffset="642">1436 330 7926,'11'-18'724,"1"1"1,-8 5 3,2 1-253,-5 7-337,7-11 0,2 13 167,7-4 1,-5 12-31,-1 5 1,1 7 138,5 5 0,-6 4 233,1 7 1,-2 6-219,1 1 1,3 5-345,-9-6 1,7 3 71,-6-3 1,-1-4-780,-5 5 0,0-5-166,0-1 0,0-6-606,0 0 0,0-8 622,0 2 0,6-4 772,0-2 0,7 0 0,-3 1 0</inkml:trace>
  <inkml:trace contextRef="#ctx0" brushRef="#br0" timeOffset="825">1955 330 7940,'-10'-16'1525,"-7"5"1,5 3-490,-5 8 1,9 0-548,-3 0 0,-1 8-78,-5 3 1,-8 6-274,-4 7 0,-4-3-239,-1 7 0,-8 1-963,-4 6 0,3-1 617,3 1 0,3-6-1097,3 0 1,1 0 1543,4 5 0,4-7 0,8-2 0</inkml:trace>
  <inkml:trace contextRef="#ctx0" brushRef="#br0" timeOffset="1184">2439 1 7921,'2'10'166,"4"-5"0,-3 7 145,9 5 0,-1 8 1150,7 10 0,-1-1-638,0 1 0,-5 5-136,-1 1 1,-7 5-347,2-6 0,-4 6-136,-2-5 1,-8 5-287,-3-6 0,-10 2-376,-2-1 1,-8-5-76,2 4 1,-4-3-810,-1-2 1,-1-1-264,1 1 1,1-8 1603,4-4 0,-4-12 0,7-3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04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7982,'0'-17'912,"8"-8"1,3 8-726,12-1 1,4 7-718,8 5 1,1 2 556,5-7 0,-3 5 622,8-6 0,-5 7-74,5-7-389,-8 8 0,4-3-203,-7 7 1,-1 1-248,1 5 1,-6-2-460,0 8 0,-8-7 361,2 7 0,-4-1-978,-2 7 1340,-7-1 0,5 0 0,-5 1 0</inkml:trace>
  <inkml:trace contextRef="#ctx0" brushRef="#br0" timeOffset="196">243 416 7982,'-17'0'0,"5"0"-87,1 0-338,7 0 1220,-4 0 1,12 1-372,8 5 0,1-4 453,16 4 0,2-4-298,9-2 0,0 2-429,12 4 0,-2-5-58,14 5 0,-3-2-171,2 2 1,5-2-423,-5 7 1,4-5 261,3 6 0,-1-1 0,0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4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7984,'-10'0'1491,"0"0"-748,5 0 130,3 0-44,-6 0 216,8 0-41,0 0-617,8 0 1,1 0 1,9 0 1,-1 2 40,0 3 0,1-1 41,-1 8 1,0-3-118,0 3 0,1 3-68,-1-3 1,-7-3-48,-5 3 0,3-6 5,-2 5 1,5-5-117,-5 5 0,2-5-136,-2 6-35,-5-8 0,9 3-640,-4-7-267,-4 8 713,5-6 0,-5 6-2167,4-8 1662,-4 0 0,8 0-561,-5 0 0,-1 0 316,8 0 0,-6 1-847,5 5 1834,-7-4 0,4 14 0,-8-7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2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7889,'-18'-9'0,"7"-1"815,-1 4 179,9 4 0,-7-5 798,4 7-1265,4 0 0,-5 2-39,7 3 1,0-1-188,0 8 0,0 1-53,0 10 0,-2-3-77,-4 3 0,2-4-130,-7-2 1,7 6-760,-2 0 0,-2 0 424,2-5 0,1-1-1382,5 0 0,0-5 84,0-1 1592,0-7 0,15 11 0,4-5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7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9636,'0'10'3166,"0"-3"-2687,0 1 1,0 2 562,0 7 0,0 2-492,0 4 0,0 6 491,0 11 1,0-1-338,0 7 1,0-2-114,0 2 1,-2 2-167,-4-7 1,2-1-15,-7-5 1,7-7-290,-2 1 1,-1-8-212,1 2 1,0-9-1145,6-3 1092,0-7 1,0 6-2897,0-4 1822,0-5 1,0 5 80,0-12 0,2-3 99,4-8 0,3-6-1732,9-1 2767,7 1 0,2 6 0,7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7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7770,'-18'0'4225,"9"8"-3055,3 4 0,4-3-1402,2 3-886,0-1 1,-2 7 532,-4-1 585,4-8 0,-21 7 0,4-7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9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7907,'0'-9'2012,"0"-7"-366,0 14-1189,0-5 0,-2 14 99,-4 5 1,4 11 44,-4 6 1,4 11 310,2 6 0,-6 0 368,1 6-866,-1-11 0,4 14-292,-4-14 0,4-1-519,-3-5 1,3-3-204,2-3 1,0 2-742,0-8 0,5 0-254,1-6 1,8 0 1594,-3 1 0,5-1 0,1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0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9076,'-8'10'2940,"6"5"-2868,-4-3 1,-1 9-787,1 2 1,-8 0-170,3-6 1,-5 1 882,-1-1 0,-8 8 0,-2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0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7799,'17'0'653,"0"0"-619,1 0 1,-1 6 52,0-1 1,0 1-187,1-6 0,1 0-262,4 0 0,-2 0 151,8 0 0,-6 0 23,6 0 1,5-2 186,7-3 0,7-5 0,-4-7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7799,'53'-7'0,"-1"3"1076,-11-8 1,-5 8-511,5-1 0,-3 3-221,2 2 0,-1 0-381,7 0 0,-6 0-339,6 0 1,-5 0 240,5 0 0,-6 0-37,6 0 0,-2 0-476,3 0 0,3 0 309,-4 0 0,-2 0-137,2 0 1,0 0 86,6 0 1,0 0 156,0 0 1,-6 0 135,0 0 0,-2 0 154,2 0 1,-2 6-138,-3-1 1,-9 1 141,9-6 1,-14 0 225,7 0 1,-5 6-140,0 0 1,2-1 55,-8-5 0,6-2-104,-6-3 0,5 3-469,-4-4 1,0-2 81,0 3 284,-5-9 0,6 5 0,-8-9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0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7870,'-17'-10'2598,"0"-5"-1817,7 13 13,2-6-480,8 8 0,0 10 69,0 7 0,6 16 1380,0 13-1139,0 4 1,-6 3-7,0 5 1,0-2 69,0 7 1,0-7-957,0 2 0,0-5 221,0-1 1,0-7-1298,0-5 0,0-6 844,0-5 0,0-4-1608,0-7 889,0-1 0,2-2 1219,3-3 0,5-12 0,7-10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7795,'-18'0'8335,"3"4"-7996,3 7 0,5 1-1109,7 11 1,0-4-2614,0-1 1651,0-9 1732,0 7 0,-8-7 0,-2 8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12100,'18'0'-492,"-1"0"256,0 0 0,0 0-137,1 0 0,-1 0 114,0 0 0,1 0-186,-1 0 0,6 0-153,0 0 0,2 0 598,-2 0 0,4 7 0,8 3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1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7809,'33'0'219,"-5"0"1,3 0-67,-8 0 0,2 0-60,-2 0 1,4 0-426,8 0 1,-1 0-159,1 0 0,7 0-33,4 0 0,-4 0 523,-1 0 0,-1 6 0,-5-1 0,5 3 0,-5-2 0,-1-2 0,7 7 0,-3-5 0,2 5 0,5-7 0,6 2 0,3 2-65,4-3 0,-2 1 183,7-6 1,0 0-160,7 0 0,-7 0 48,0 0 1,-7 0 17,2 0 1,1 0 232,-1 0 1,-6 2 365,-6 4 0,-8-2-107,3 7 0,1-5-206,-2 6 0,1-7 358,-7 7 0,1-8-410,0 2 1,5-5-351,0-1 0,1 6-290,-7 0 1,7 0 380,-1-6 0,8-8 0,-4-2 0</inkml:trace>
  <inkml:trace contextRef="#ctx0" brushRef="#br0" timeOffset="108">2802 191 7738,'-7'-17'9830,"5"7"-8808,-6 2-1022,8 8 0,15 16 0,5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 8067,'-17'0'2542,"9"0"-2406,8 0 1,8 0-17,9 0 1,0 0-605,0 0 35,1 0 1,-1 0 26,0 0 1,1 2 64,-1 4 1,6-4 356,0 3 0,8-3 0,-4-2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277 363 7868,'-18'0'2433,"1"0"0,6 8-2492,-1 3 0,1-1 39,-7 2 1,-1-1-1474,-4 6 1,0 3 1492,-12 3 0,5 4 0,-13 7 0</inkml:trace>
  <inkml:trace contextRef="#ctx0" brushRef="#br0" timeOffset="1970">0 0 7958,'10'0'0,"5"0"1721,-3 0-1103,3 0 0,2 8 53,0 3 1,1 5 169,-1 1 1,-5 4-481,-1-4 0,-5 5-331,5-11 0,-5-3-968,6-3 759,-1 5 1,3-8 178,3 4 0,-4-20 0,12-5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8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15168,'0'25'1337,"0"2"-917,0 15 0,0-3 364,0 7 1,0 0 679,0 6-987,0 0 0,0 0-85,0-1 1,0-4-290,0-1 1,-1-10-87,-5-1 0,4-3-215,-4-9 1,4 1-259,2-7 471,0 0-2789,0 0 1082,0-7-1782,0-2 2252,0-8 0,8-8 53,3-4 1,5-3 90,1-2 1,2 0 1077,4-1 0,4 1 0,8 0 0</inkml:trace>
  <inkml:trace contextRef="#ctx0" brushRef="#br0" timeOffset="149">536 692 7829,'16'11'2637,"-5"1"-1570,5-8 0,-15 11-432,5-3 0,-4-3 80,-2 3 1,0-1-913,0 7 1,-9-1 196,-9 0 0,-14 8 0,-13 2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7950,'0'-10'932,"6"1"226,0 3-722,7 4 0,-3-8-2,7 4 1,6 5 54,0-5-376,0 4 1,-5 2-148,-1 0 1,-6 0-474,1 0 296,-8 0 68,3 8 1,-7 1-129,0 8 1,0 7-20,0-1 0,-2 5 77,-3-5 1,3 8 159,-4-2 0,4-2-59,2 2 0,0-6 358,0 6 0,2-6-31,4 5 0,3-6-151,9 1 1,-1-4 14,0-2 0,-5 0 24,-1 1 0,-5-1 150,6 0-189,-9 1 1,5-1-69,-8 0 1,-2 1 39,-4-1 0,-5 2-109,-12 4 0,2-4 158,-8 4 1,0-3 3,-5-3 1,7-8 122,4-3 1,-2-4 232,2-2 1,-1-2-293,7-4 1,8 3-19,3-9 1,4 6-82,2-5 70,0-1 0,13-5-463,5 0 1,10 5 58,1 1 0,4 7-82,2-2 1,-3 4 222,-3 2 1,2 2 96,-8 4 0,6 1 257,-6 5 1,-2 3 9,-10-3-234,5 3 90,-7 3-1129,1-1 468,-2-8 0,-3-5-283,1-15 0,8-3 233,-3-14 630,5 6 0,8-18 0,3 4 0</inkml:trace>
  <inkml:trace contextRef="#ctx0" brushRef="#br0" timeOffset="137">693 900 7915,'15'7'15,"-3"5"0,-3-1 415,-3 7 0,-4-5 633,4 10 1,-5-2 261,-1 2-905,0-3 1,0 5 35,0-8-20,0-7-1345,0-3 1,0-9-83,0-3 1,6-11 990,0-7 0,7-8 0,-3 4 0</inkml:trace>
  <inkml:trace contextRef="#ctx0" brushRef="#br0" timeOffset="521">866 52 7915,'0'-17'-933,"0"0"2820,0 7-748,0 2-683,0 8 0,1 0 49,5 0-114,-4 0-205,6 0 0,-6 0-145,4 0 1,-3 0 179,9 0 120,-8 0-433,11 8 1,-11 0-21,7 3 175,-7 5 1,6-7 58,-4 9 1,-4-1 84,3 0 0,-3 1-87,-2-1 1,6 8 2,0 4 0,2 5-138,-3 7 1,-1 3 144,8 8 0,-3 9-221,3 8 1,1 2-92,-7 10 1,6 7 25,-7 10 1,1-46 0,0 0-160,-3 3 1,0 0 0,2-2 0,1 1 167,-3 4 1,0 0 0,3-2-1,-1-1 30,-1 0 0,-2 0 1,2-1-1,0-1-266,2 39 1,-4-7-20,3-10 0,3-8 74,-2-9 0,1-1 44,-1-10 0,-4-5 23,4-2 0,2-11-738,-3-6 371,1-11 265,-6-5 1,6-14 553,0-5 0,7-11 1,-3-4-1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1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7894,'-17'17'506,"-8"0"191,6 0 0,-4-5 270,11 0-280,4-9-417,8 5 1,2-2-1,4 0 1,-2-1 13,8-5 0,1-2 55,10-3 0,2 1-275,4-8 0,2 3-11,-8-3 0,5-3-221,-4 3 0,4 3 160,-5-3 0,6 2-343,-6-1 0,-2 1 129,-9 5 1,3 1-282,-3-8 34,-4 8 10,-1-11-30,-7 13 117,0-13 371,0 13-163,-7-6-102,-3 8 1,-7 0-140,-1 0 0,7 0 405,-1 0 0,1 8 0,-7 1 0</inkml:trace>
  <inkml:trace contextRef="#ctx0" brushRef="#br0" timeOffset="917">243 329 7940,'-10'-18'370,"2"7"-122,8-1 0,0 7 133,0-7 1,2 6 244,4-5-340,4-1 1,9-5-114,4 0 1,-4-1-94,4 1 1,-4 0 68,-1-1 0,-1 1 72,0 0 0,1 5-296,-1 1 0,0 5 57,0-5 1,1 5-293,-1-6 0,-5 8-113,-1-1-81,-7 3 361,11-6 70,-13 6 142,6-6 0,-8 10-119,0 4 0,-2 4 380,-4 7 1,-2 8-114,-3 4 0,-4 11 193,3 6 1,-3 12 16,-3 5 1,1 12-102,0 6 0,0 3-110,-1 3 1,1 5-543,0 0 1,-1-1 90,1-11 1,6-5 198,-1-11 0,8-10-559,-2-8 0,4-14 281,2 3 1,0-12-1365,0 0 385,0-4 316,0-9 495,0-2 1,0-24 621,0-7 1,8-15 0,2-6 0</inkml:trace>
  <inkml:trace contextRef="#ctx0" brushRef="#br0" timeOffset="1586">761 52 7908,'18'-6'0,"-1"0"0,0-5 492,1 5 1,-1 0 478,0 6-570,0-7 0,1 5-194,-1-4 1,-5 4 235,-1 2-623,1 0 205,-3 0 0,5 2-1030,-9 4 822,1 3 1,-6 9-404,0-1 0,-6 6 300,1 0 1,-9 0 163,3-6 0,3 1 58,2-1 1,-1-5 307,1-1 418,0 1-306,6-3-16,8-1-46,1-8-193,9 0 10,-1 0-189,-8 0 1,-1 2 53,-8 4 1,0-3-31,0 9 0,-2 7-66,-4 10 1,-5 4 67,-12 1 1,2 1 246,-8-1 0,6 3-136,-6 3 1,6-5 392,-6-1 1,8-1 185,-2-10-3,4 8-243,9-12-295,-5-2 1,15-9-496,0-8 0,9-2 247,14-4 0,-1-5-268,6-12 1,1 4 163,6-4 0,-1 3-166,1 3 0,0 2 132,-1 3 1,-1-1 79,-4 7 1,1 0 129,-7 6 0,1 0 266,-7 0 1,-6 0 363,1 0-315,-8 8-101,3 1 0,-7 9-53,0-1 1,-2 0-265,-3 1 1,-5-7 82,-7 1 0,-2-3 31,-4 3 0,3 1 87,-3-7 1,4 0 121,2-6 1,1 2 897,5 4-434,3-5-682,8 7 1,2-2 60,4 0 1,3 7 277,9-1 0,1 3-91,4 2 0,-4 6-83,4 0 0,0 8 104,-5-2 0,3-2 150,-10 2 0,-3-4 418,-2 9 0,-4-5-257,-2 6 1,0-1-498,0-5 0,-8-2 20,-4 2 1,-3-8-471,-2 2 1,-6-6 106,0-5 0,0-4-187,5-8 0,1-2 214,0-4 310,-1-4 0,1-15 0,0-2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7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7979,'17'29'1520,"0"0"1,2 0-237,4 6 1,-9-1-647,3 1 1,-5 5 1,-1 0 0,3 1-480,-9-7 1,1 7 63,-6-1 1,-2 2-1158,-3-1 1,1-5 643,-8 5 0,-5-5-2977,-6-1 3266,-8 7 0,4 2 0,-7 8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8010,'-10'-7'1881,"2"5"0,18-6-1062,7 8-649,0 0 1,16 0-19,-4 0 1,2 0-99,-2 0 1,3 0-912,-3 0 0,2 0 559,-2 0 1,1 0 297,-7 0 0,0-8 0,-5-1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7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87 7902,'-9'0'1503,"5"0"274,15 0 1,8 0-1314,16 0 1,0-2-469,-1-4 1,1 4-187,-1-4 1,1-2 154,0 3 0,5-3-1343,0 2 0,3 2 180,-3-7 1198,12 7 0,2-11 0,5 5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8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8047,'10'-9'0,"0"-5"937,-5 8-121,-3 1-82,6 5 1,-2 2-267,0 3 1,1 7 174,-1 11 1,-4 4 103,4 7 1,-4 9 252,-2 3 0,0-2-500,0 2 1,0-6 6,0 7 1,0-7-1271,0 6 1,-6-8 538,0 3 1,0-10-1340,6-3 0,0-5 772,0 6 0,0-8-1445,0 2 2236,8-11 0,2-4 0,7-8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8139,'-18'0'0,"9"0"659,-7-7-29,14 5 287,-5-14-604,7 14 0,2-5 177,3 7 0,7 0 67,11 0 0,4 0 93,7 0 0,1 0-368,0 0 1,5 0-304,0 0 1,6 0-130,-5 0 0,-3 0-389,-9 0 0,2 0-2172,-8 0 2042,0 0 0,-12 0-204,1 0 1,-10 5 872,-2 1 0,-8 15 0,-9-1 0</inkml:trace>
  <inkml:trace contextRef="#ctx0" brushRef="#br0" timeOffset="173">260 1 11583,'-10'17'1193,"3"2"-685,7 4 1,-2-1 519,-4 6 0,2 1-390,-7 6 0,7-1-154,-2 1 1,2-1-188,-2 1 1,5 0-1445,-5-1 1,6-5-235,6 0 1,3 0 1380,8 5 0,1 1 0,-1-1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25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347 744 8186,'0'-10'-299,"0"2"2034,0 8 1292,0 0-2291,0-7 274,0 5-627,7-14 0,-3 9 7,8-5 1,-7-1-124,7 7 0,-6-8-249,5 3 0,-5 1-19,6-1 1,-9-1-158,3-5 1,-2 0 61,2-1 0,-4 7-131,3-1 0,-3-5-193,-2-6 1,-2 0 161,-3 6 1,-3-1 70,-4 1 1,-3 0 121,4-1 1,-3 7 127,3-1 0,-5 9-76,5-3 0,-5-2 42,-1 2-46,0 1 0,-1 10 10,1 1 0,0 9 34,0 3 1,5-1-43,1 6 1,7 2 136,-2-2 0,-2 6-55,2-6 1,1 2-33,5-2 1,2-6-16,3 1 0,-1-1 23,8-6 1,-6 3-67,5-3 56,1 5 1,5-14-351,0 4 0,0-5 81,1-1 1,-7 0-107,1 0 160,-1 0 325,7 0 1,-7 0 138,1 0 1,-8 2 171,1 4 1,3 6-108,-2 11 0,-1 11 118,-5 12 0,0 12 289,0 5 1,0 3-241,0-3 1,0 4-30,0-3 0,-1-3-325,-5 3 0,-4-9-269,-7 3 0,0-12 157,-1-5 0,7-7-24,-1-5 1,1 2-446,-7-8 0,3-6 201,4-5 1,-11-9-485,5 3 1,-4 2 295,4-2 0,-6-1-850,0-5 0,-2 0 45,2 0 0,3-7-1242,-3-5 2455,4-11 0,9-4 0,3-7 0</inkml:trace>
  <inkml:trace contextRef="#ctx0" brushRef="#br0" timeOffset="537">848 259 8203,'-9'0'0,"1"2"849,8 4 1278,0-4-1834,8 6 0,7-8-34,8 0 0,2-2-563,-2-4 1,4 0 202,7-11 1,7 4-576,-1-11 1,-5-1 299,-6 2 0,-8 0 77,2 6 1,-6 6-197,-5-1 74,-5 0 566,-7-5 1,-9 2-155,-9 3 1,1 3 376,-6 3 1,-2 4-161,2-4 0,-6-1 261,6 1 1,0 0-151,6 6 0,5 0-16,1 0 1,1 2 27,-1 4 0,1 5-70,4 12 0,4 2-193,-3 4 1,5 4 150,5-4 1,-1 3 100,8 3 0,-1-1-90,6 1 1,3-6-318,3 0 1,-2-14-155,8 2 0,-6-5-153,6-1 0,-1-3-280,7-8 0,0 0 674,-1 0 0,1-8 0,-1-1 0</inkml:trace>
  <inkml:trace contextRef="#ctx0" brushRef="#br0" timeOffset="821">1557 605 8052,'-9'-17'1021,"-1"7"-573,4 5 1,2 3 358,-7 2-472,7 0 0,-11 2 440,3 3-467,4 13 1,-7 3 48,3 8 0,-1 5 87,1 7 1,3 1-393,3-2 0,4-3-242,-4 3 0,6-3-816,6-3 1,4-1 626,7-4 0,0-4-454,1-8 1,5-2-4,0-3 1,2 1 835,-2-7 0,4 0 0,7-6 0</inkml:trace>
  <inkml:trace contextRef="#ctx0" brushRef="#br0" timeOffset="1023">1920 795 8052,'2'-15'203,"4"4"0,2 1-73,3 4 0,5 4 476,-5-3 0,4 5-154,3 5 1,5 1 172,0 11 0,2-3-116,-2 9 0,-4-2-77,4 2 0,-4-2-261,-1 8 1,5-6-221,0 6 1,-2-6-957,-10 6 0,5-8 663,-5 2 0,3-4-519,-3-2 0,3-5 65,-8 0 796,7-9 0,-11 5 0,6-8 0</inkml:trace>
  <inkml:trace contextRef="#ctx0" brushRef="#br0" timeOffset="1211">2387 674 8052,'0'-11'503,"0"-1"194,-7 9 0,3-5-12,-8 8 1,6 0 240,-5 0 1,1 2 374,-1 4 1,-5 3-637,5 8 0,-5 1-264,-1-1 0,-2 8-141,-4 4 1,4-2-1032,-4 2 1,3-1-79,3 7 0,0-2-494,0-5 1,5 3 276,0-8 0,9 0 1066,-3-5 0,4-1 0,2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2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35 7994,'-18'0'7677,"1"0"-7656,8 0 1,9 0-603,11 0 0,-1-2 323,1-4 0,1 4-851,5-4 1109,0 4 0,1-5 0,-1-3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0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7974,'-12'2'-1764,"1"4"1819,7-4 37,-4 6-328,1-8 72,5 0 56,-6 0 156,8 0 661,0 0-609,0-8-18,0 6-67,-8-6-4,6 8-38,-13 0 192,13-7-1,-6-3 0,8-1 451,0-1-393,0 8 0,-5-5 354,-1 3-58,0 4 541,6-6-175,0 8-307,0 0-309,0 8 0,2 2 116,4 7 0,-4 2-208,3 4 1,3-2-96,-2 8 0,0-6-6,-6 6 0,0-6 74,0 6 0,0-8-653,0 2 1,0-4-44,0-1 0,0-1-1149,0 0 403,0 0 295,7-7 1,-3-2 997,8-8 0,-1 0 0,7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0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8204,'-8'10'825,"6"-3"-389,-5-7-123,7 0 337,0 0 0,0 8-260,0 4 0,-8 3 305,-4 2 0,3 8-340,-3 4 0,1 4-330,-7 1 0,7-1-224,-1-4 1,3 3-513,-3-3 1,-1-4 386,7-2 0,0-3-817,6-3-1046,0 0 2187,0-7 0,0-3 0,0-7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0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11469,'0'18'506,"1"-1"-211,5 0 0,-2 1 134,8-1 1,-1 0 163,6 0 1,1 7-141,-1-1 0,2 0-755,4-6 0,-2 0-355,8 1 0,-6-3-662,6-4 0,0 5 1319,6-5 0,-9 5 0,-1 1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1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7956,'-17'-8'3692,"0"6"-3725,7-6 0,2 10 287,8 4 1,0-2 189,0 7 1,0-3-65,0 9 0,0-3 55,0 9 1,0 4-206,0 2 0,0-2 20,0 1 0,0 1-501,0 6 1,6-3 236,0-3 0,0 2-948,-6-8 527,0 0 212,0 2-523,0-13 140,0 11-110,0-14 1,1 3-1295,5-1 2010,-4-7 0,21-4 0,-4-9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7950,'-17'0'1265,"2"13"157,3 5 1,4 3-1107,8-4 0,0 0-266,0 1 0,2-1-843,4 0 331,-4 0-98,6 1 0,-8-1-447,0 0 1,2 1 1006,3-1 0,-3 8 0,6 2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1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 7909,'-34'10'1423,"7"5"177,4-4 1,11 5-3468,6 1 1215,12 0 0,4-7-1731,7-4 1411,-7-4 972,5-2 0,-13-8 0,6-2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1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8179,'-23'-17'82,"0"0"0,6 5 0,7 1 563,3-3 1,1 4-335,6-1 0,4-1-62,7-5 0,3 6 249,15-1 1,9 1-120,14-7 0,11 1-305,18 0 1,9 5-169,-36 6 0,2 1 0,-3 2 0,1 2 127,4-2 1,0 0-1,-1 2 1,1 0-24,3 1 1,-1 0 0,-4 0 0,0 0-189,-4 0 1,-1 0 0,45 2-65,-9 4 1,-8 1-350,-4 5 0,-6 3-102,-6-3 0,-9-2 300,-8 1 0,-8-7-118,3 2 1,-7-3-710,-5 3 1220,-4-4 0,-15 0 0,-4-8 0,-4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8056,'0'-17'1456,"0"0"-365,0-1-707,7 9 1,3 1 63,7 8 0,0 2 126,1 4 1,5 5-102,0 12 1,6 2-179,-6 4 1,2 4-408,-2-4 0,-4 1-312,4-1 0,-4-2-402,-1-4 1,-3-4-593,-4 4-1386,5-3 2804,-7-3 0,1 0 0,-2 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2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33 8056,'0'-17'0,"0"7"0,0 4 982,0 12 1,0 11-176,0 12 1,-2 6 17,-3 5 1,-7 6-274,-11 12 0,2-2-88,-8 7 1,2-5-343,-2 5 1,-1-7-212,7 1 0,0-1-2519,5 2 2608,9-4 0,1 5 0,8-7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3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8972,'18'0'1144,"-1"0"1,6-2-576,0-4 1,8 4-160,-2-4 0,-2-1-153,1 1 0,1-5-68,6 5 0,-1 0-126,1 6 0,-1-2-39,1-4 1,-2 4-276,-4-3 1,-3 3-853,-2 2 1,-5 2 535,4 3 1,-10-3-689,-1 4 0,-6 2 38,5-2 1217,-7 7 0,4-3 0,-8 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6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277 122 7899,'0'-10'268,"0"-5"1,-6 5-515,0-7 198,0 7 589,6-5 1,-1 7 180,-5-3-214,4-4 1,-13 13-67,3-4 0,2 4-29,-1 2 1,-1 4-194,-5 7 1,-6 5-144,0 18 1,0 5 128,6 13 1,-1-1-1,1 1 1,0 6 8,-1 0-688,9 7 648,1-11 0,8 0-16,0-8 0,0-8 56,0 2-215,8 5 0,1-15 0,9 5-61,-1-2 1,0-7-390,1 3 1,-1-8-555,0 3 0,6-7 481,0-6 0,0 3-316,-5-8 0,1 5-246,4-5 1085,-4 0 0,6-6 0,-8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3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 8084,'0'-9'1574,"-2"3"-1223,-4 12 1,4 5-88,-4 12 1,-1-1 328,1 6 1,-6 7-83,7 5 0,-3 6-64,2-5 1,4 5-396,-3-6 1,3 6-229,2-5 1,0-1-162,0-5 0,0-7-554,0 1 1,5-6-526,1 6 1,8-13 1415,-3 1 0,4-4 0,3 5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3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9957,'0'18'880,"0"6"128,0 5 0,0 6-248,0 5 0,0 4 0,0 6 174,0-3 1,0 2-506,0-2 1,-6-5-311,1-2 1,-1-9-284,6-2 1,0-8-188,0 2 0,0-4-411,0-2 1,0-5-899,0 0-264,0-9 1,7 5 1923,5-8 0,3-8 0,3-1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8665,'0'-10'804,"0"3"1,0 5-634,0-4 189,0 4-52,0-6-69,0 8 1,-2 0 457,-4 0 96,4 0 165,-6 0-605,8 0 0,-2 0 579,-3 0-524,3 0 1,-6 0-389,8 0 13,0 0-179,-8-7-78,6 5 193,-5-6 60,7 8 612,0 0-761,0-8 52,0 6-173,0-5 219,0 7 810,0 0-672,-8 0 0,4 9 134,-7 9 1,5 1-92,-6 10 0,1 0-28,-6 5 0,-7 1-112,1-1 0,2-1-126,10-4 0,-5 2-866,5-8 1,3 0 479,2-6 1,4-6-3066,2 1 1073,0-8 301,0 4 1446,8-8 738,2-16 0,-1 5 0,-1-14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4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70 8130,'-17'-18'545,"-1"1"0,7 2 232,-1 3-150,8 5 1,-1 8-22,10 5 0,5-2-201,7 8 1,1 5 600,-1 6 1,0 8-373,0-3 1,1-1-197,-1 2 0,2-2-493,4 2 1,-2 2-476,8-8 0,-6 0 540,6-6-10,0 0 0,13 1 0,2-1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8053,'0'-18'92,"0"9"0,1-5 195,5 8 1,4-5 0,9 5 571,4 2 1,-2 2-318,8 2 0,-6 0-27,6 0 0,-8 2-262,2 4 1,-4 4 7,-1 7 0,-3 0-598,-3 1 1,-5-1 283,-7 0 1,0 2-117,0 4 0,-9-1-62,-9 6 0,-1-1-239,-10 2 0,2 2 348,-1-8 1,-3 0 300,8-6 0,5-1 152,7-5 0,7-1 267,-2-4-610,4-5 1,12 7 109,7-8 1,3-2-201,8-4 0,3-3-289,9-8 1,3-1-454,3 1 1,2 0 247,-8-1 596,8 1 0,-11-8 0,5-2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5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8071,'-12'0'1624,"1"0"0,7 8-424,-2 4-758,4-5 0,2 9 68,0-5 0,0 4-8,0 3 0,-2-1-370,-3 0 1,3 1-539,-4-1 1,4 2-759,2 4 0,2-4 1164,4 5 0,-4 2 0,5 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5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8046,'-34'10'1253,"9"-1"258,8-3 0,7 4-1799,10 7-1149,0-7 0,2 3 530,4-7 0,-3 0 125,9-6 782,-8-8 0,11-2 0,-5-7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102 172 8153,'-34'-8'-1197,"7"6"931,10-13 0,3 11 903,8-8 1,3 7-421,8-7 0,7 1-231,11-7 0,8 1 233,15 0 0,4 5 115,19 1 1,8 5-258,21-6 1,2 8-204,-43 1 1,1 1 0,2 3 0,1 2 140,2-1 1,1 1 0,2 3 0,0 0 6,-2-3 1,-1 0-1,-3 3 1,-2 1-125,-6-1 0,-1 0 1,47 3-232,-6 3 1,-11-3 200,0 3 0,-12 1-249,-11-7 1,-1 2 162,-11-3 0,-3-3-501,-3 4 1,-3-4 424,-3-2 1,-7 0 1096,-4 0-803,-4 0 519,-9-8-519,-10-1 0,-17-8 0,-10-1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7969,'0'-23'-1816,"0"0"1816,0 0 0,0 6 0,0-1 0,2 3 0,3 4 0,-1-3 0,8 8 0,-6-5 6,5 5 0,-5-2 285,5 3 295,1 3 0,7-4-40,4 12 0,-2 5 117,8 12 1,-2 6-264,2 11 0,2 5-117,-8 6 0,5 1-147,-4 0 1,-1-2-118,-6-4 1,-2 2-857,-3-7 0,3-1 512,-3-5 1,-3-3-852,3-3 0,-8 2 219,1-8 957,-3 0 0,6-6 0,2 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52 7969,'-6'-17'0,"0"-1"0,-2 9-385,3 3-399,3 4 969,-6 2 0,8 8-21,0 3 1,-2 1 881,-4 5 0,-1-3-407,-5 9 1,-9 2-211,4-2 1,-6 7-385,0-1 0,1 2-285,-6-2 0,5 2-102,-6-8 0,8 0-387,-2-6 0,3 0-1506,3 1 1792,7-9 1,1-1 442,3-8 0,4 0 0,2-16 0,10-3 0,7-15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7902,'0'-10'1434,"0"3"-1110,8 7 0,-1 2 654,5 3 0,-4-1-403,-8 8 1,0-1-227,0 6 0,0 1-270,0-1 1,0 0-159,0 1 0,0-1 123,0 0 0,0 1-39,0-1 1,0-6-368,0 1 0,0-6-8,0 5 29,0-7 0,1 6-169,5-5 287,-4-3 1,8 6 79,-4-8 1,-5-2 5,5-4 1,-2 2-29,2-7 0,-2-1 1,7-5 1,-5 6-112,5-1 1,1-1 81,5-10 0,1 3-82,-1-3 1,0 4-81,0 2 434,1-1 0,-1 1 154,0 0 1,-5 7 206,-1 5 0,-5 3-67,6 2 186,-8 0-37,11 0 0,-11 0-138,7 0 1,-7 7 59,2 5 1,-4-3-52,-2 3 1,0-1-62,0 7 1,0-1-176,0 0 1,0 1-105,0-1 0,0 0 298,0 1-278,0-9-499,0 6 0,2-13 75,3 4-756,-3-4 792,14-2 1,-7-8-413,9-3 1,1-4 118,4-3 0,-4 1-11,4 0 1,-4-1 323,-1 1 0,-1 0 124,0-1 1,-5 9 707,-1 3-459,1-4 1957,5 9-1076,0-7 0,-1 10 411,-5 4 0,3-3 229,-8 9-750,7-1 0,-9 5-366,7-5 0,-5 3-75,6-8 1,-8 7-257,1-1 1,-1-3 64,2 3 0,-4-7-1406,4 7 1068,3-8 0,1 9-2055,7-7 1,-5 2 2175,-1-3 0,1 5 0,5 7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7969,'17'-11'0,"0"-1"0,0 8-136,1-1 1,5 3 176,0 2 1,0 0 415,-6 0 0,6 2-117,0 3 1,-5-1 29,-7 8 0,-5-6-191,5 5 0,-5-5-137,6 5 0,-8 1-124,1 5 1,-3 0-294,-2 1 1,-2 1-97,-3 4 0,-3-4 219,-4 4 1,-1 2 352,7-2 0,0 0-82,6-5 1,0 5 94,0 0 1,0-6-54,0-5 1,6-1 310,0 6 0,7-5-246,-1 0 0,9-7-14,2 7 1,2-8-998,-2 1 1,4 3 481,8-2 0,-1 0 403,1-6 0,-1 7 0,1 3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7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8054,'9'-8'729,"-1"4"-392,-8-7 1,2 7 217,4-2 0,5 4-228,12 2 0,6 0-94,11 0 0,3-2-288,3-3 64,4 3 0,-14-6-83,4 8 1,1-6-256,-7 1 0,3-1 279,-14 6 0,4-2 225,-10-4-2298,4 4 2123,-11-6 0,0 1 0,-3-3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8054,'-18'-8'290,"1"-4"0,6 5 58,-1 1 517,8 4 0,-5 2 41,3 0-700,4 0 0,-6 10 223,8 7 1,-2 2 246,-3 10 0,1 0-329,-8 5 0,8 1-177,-1-1 1,-3 1-379,2 0 1,0 1 248,6 5 0,0-11-1340,0 5 1,2-4 182,4 3 1,4-7-1366,7-4 2481,8-4 0,2-9 0,7-2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7965,'0'-9'623,"2"1"-717,4 8 0,4-2-345,7-4 1,0 4 198,0-3 1,-5 3 0,0 2 0,-7 0-245,7 0 168,-8 0 316,11 0 0,-13 15 0,6 4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7965,'27'0'0,"-2"-6"-113,-8 0 0,0-2 75,1 3 1,-1 3 252,0-4 0,-5 4-124,-1 2 0,1-2-64,5-4 0,-5 4-93,-1-3-273,-7 3 252,11 2 0,-11 5 25,8 1 0,-7 2-432,7-2 1,1-3 191,11 9 0,2-8 302,9 2 0,0-4 0,-1-2 0,3 0 0,3 0 0,-3 0 53,3 0 1,-6 0 103,-5 0 0,-4 0 7,-7 0 0,-1 0 411,0 0 40,-7 0-66,-3 0-1079,-7 7 530,0-5 0,0 14 0,0-7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8044,'0'-9'1722,"0"1"1,2 8-1306,3 0 0,5 0 0,9 0 75,4 0 1,4 0-256,8 0 0,-1 6-85,1-1 1,-2 1-90,-5-6 0,3 0-266,-8 0 1,6 0-1201,-6 0-1614,0 8 1635,-6-6 1382,-7 13 0,-2-5 0,-8 7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8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9930,'0'18'1526,"0"-1"1,0 6-1150,0 0 0,0 8-246,0-2 0,-2 3-228,-4 3 0,4-1-294,-4 1 0,4 0-676,2-1 1,0-5 1066,0 0 0,8 0 0,2 5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7960,'0'-17'0,"0"0"891,0 7 0,-2-3 437,-4 7-739,4 0 0,-5 8-64,7 4 1,-6 4 41,0 7 0,-2 6-169,3 0 0,1 8 33,-8-2 1,6-3-358,-5 3 0,7-6 99,-2 6 0,-1-6-497,1 6 0,0-8-182,6 2 0,-2 2-486,-4-2 0,4 0 172,-3-5 0,3-7-1992,2 1 2199,7-9 0,3 5-216,7-8 829,8 0 0,-5-15 0,5-4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9788,'0'12'1253,"0"-1"0,-8 3-727,-3 9 1,-5-2 28,-1 8 1,-6 0-416,0 5 1,-2-5-375,2 0 1,4 0 126,-4 5 1,4-7-88,1-4 1,3 2-1100,3-2 1,3-5 570,3-7 1,4-5-1422,-4 5 2143,4-7 0,18-4 0,3-9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49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7960,'-17'0'1351,"7"0"0,3 1-907,7 5 0,0-2-166,0 8 0,2 5 564,3 6 1,3 6-297,4-6 1,1 8-56,-7-3 0,7 5-566,-1 2 0,3-7-618,3 1 1,-1-2 345,0 2 0,6 2-1017,0-8 1364,0 8 0,2-12 0,2 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7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35 242 10348,'17'8'258,"-3"1"-458,3 9 0,-3-1 963,9 0 1,2 8-258,-2 4 1,0 4-226,-6 1 1,0 1-154,1 0 1,-3-1-179,-3 1 1,1-3-172,-7-3 1,5 2-465,-5-8 0,0 6 238,-6-6 0,0 0-1336,0-6 183,0 0 1600,0 1 0,-8-9 0,-1-1 0</inkml:trace>
  <inkml:trace contextRef="#ctx0" brushRef="#br0" timeOffset="210">467 225 7974,'0'-25'2762,"0"13"0,-1-3-3018,-5 15 247,4 0 1,-14 4 183,5 7 1,-12 3-104,-6 15 0,-9-1 121,-3 7 1,-1 7-615,2 4 0,3-1 192,-3 1 0,5-8-1513,6 2 842,4-3 551,8-10 0,6 0-1222,-1-4 1571,8-4 0,-3-2 0,7-9 0</inkml:trace>
  <inkml:trace contextRef="#ctx0" brushRef="#br0" timeOffset="559">934 17 7896,'0'-9'1506,"0"1"1,2 8-985,4 0 1,-2 8-85,7 3 1,-5 10 494,6 2 0,-6 10-354,5 2 1,-5 1 123,5 10 0,-7-2-277,2 3 0,2 3-453,-3-4 1,1-2-349,-6 2 1,0-6-318,0 6 0,0-5 321,0 5 0,-8-8-401,-3 3 1,-6-7-274,-6-5 1,-4 2 1044,-8-8 0,1 0 0,-1-6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0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10525,'-2'28'653,"-4"1"0,5 0-181,-5 6 1,-2-1-41,2 1 0,1-3-140,5-3 0,0 2-271,0-8 1,0 6-497,0-6-1182,0 0 1302,0-6 1,7-7-332,5-4 0,5-6 146,6-6 0,-2-6 130,8-11 0,-6-4 48,6-7 1,-8 1 253,2 4 1,-4-3 2,-1 3 1,-3 2 170,-3-2 0,1 14 264,-7-2 0,5 9-230,-5-4 0,2 8 339,-2-1 0,-5 10-90,5 7 0,-4 5 2,-2 6 1,0 2 12,0 4 0,2 4 89,4-4 1,-4-2-140,4 1 1,-5-1-61,-1 2 0,8-4-934,4-8 0,-3 1 429,3-1 1,1-2-340,10-3 1,-4-4 589,5-8 0,2 0 0,1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0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8062,'0'17'927,"0"0"1,2 8-715,4 4 1,-4-2 112,4 2 1,-4-2 139,-2 2 1,0 3-253,0-3 1,0-2-218,0 2 1,0 0-440,0 5 1,0 1-1792,0-1 2233,0-7 0,0 14 0,0-5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8062,'-2'12'2816,"-4"-1"-2289,4-7 0,-11 6-168,7-5 1,-1-3-898,1 4 467,4-4 71,-13-2 0,5-15 0,-7-5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1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8176,'-7'-9'556,"5"-7"-385,-6 7 1,8-3 253,0 1 1,0 5 216,0-6-157,0 1 0,8-7-5,3 1 0,7 0 31,5 0 1,13-1-259,16 1 0,17 2-180,18 3 1,9 4-148,-42 8 0,1 0 0,1 1 0,0 0 127,1 2 1,1 0 0,4 1 0,1 2-95,-2 2 0,-1 1 0,2 0 0,-1-1 30,-3 1 1,-1 0 0,-4-1 0,-2-1-399,41 4 1,-5 5 73,-7-5 1,-7-1-655,-15 2 0,-4-9 77,-20 3 0,3-4-1367,-14-2 2279,0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1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8084,'0'-9'1787,"2"1"-1637,4 8 1,3 8 210,9 3 0,5 14 203,0 10 1,5 1-204,-4 10 0,-1 2 18,-6 10 1,4-4-205,-4 4 1,4-7-113,-9-4 1,-2 1-643,1-8 0,-5 0 437,5-5 1,-7-6-1136,2 0 1,2-8-721,-3 2 1997,1-4 0,-13-2 0,-3 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1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26 8084,'9'-10'899,"-1"-5"0,-10 15-486,-4 0 1,-3 7-106,-9 11 1,-1 7 616,-4 3 0,-4 5-435,-8 2 0,-1 1-247,-4 5 1,9-11-200,-4 5 1,6-4-239,1 3 0,3-5-234,7 0 0,9-8-1821,3 2 624,4-4 1,12-9 1624,7-4 0,16-12 0,11-4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1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8084,'10'-27'0,"-5"4"0,-3 9 302,-2 3 0,2 7 1263,4-2-1152,-4 4 0,6 4-110,-8 4 1,0 3 429,0 9 0,0 1-245,0 4 1,0 4-171,0 7 1,0 1-329,0 0 1,0-8-593,0-4 244,0 3 0,0-6-1279,0 3 723,0-12 0,7-3 362,5-8 1,9-8 79,2-3 0,6-7 200,-6-5 1,6-2 58,-6-3 233,0-5 0,-8 14 750,-3-4-231,3 11-11,-13 4 1,12 16 201,-9 4 0,1 5-296,-6 6 0,0 4 76,0 8 1,6-1-171,0 1 1,-1-7-127,-5 1 0,2 0-409,4 6 0,-2-6-592,7-1 0,3-5 787,9 6 0,4-8 0,7 4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2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10604,'17'-8'1127,"6"7"-702,0-5 0,8 4 133,-2 2 0,5 0-366,7 0 0,-3 0 45,8 0 0,-1 0-258,1 0 1,2 0-237,-8 0 0,0 0-392,-5 0 1,-6 0-687,0 0-134,-8 0 1,2 2 1468,-12 4 0,-3-5 0,-8 7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2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8053,'-18'0'1653,"1"0"0,2 8-769,3 4 1,4 3-1019,8 2 1,0 1 238,0-1 0,0-4 122,0 5 0,-5-5-139,-1 10 1,0-4-123,6-1 1,0-1-369,0 0 0,0 0-767,0 1 0,8-1 173,3 0 1,12-1 61,6-5 934,4-3 0,9-8 0,2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10252,'17'0'-145,"0"0"123,1 0 1,-1 0 1,0 0 1,3 0-253,3 0 0,-2 0 130,8 0 0,-1 0-809,7 0 1,5 0 950,1 0 0,14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4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9242,'0'17'1688,"0"1"0,7-3-2674,5-3 0,3 1 288,2-7 698,-7 0 0,5 1 0,-5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8473,'8'-10'-363,"2"2"1,-1 10 553,-3 4 0,-4-2 463,-2 7 0,0 1 786,0 5 0,0 6-894,0 0 1,0 2-144,0-2 0,0-2-458,0 8 1,6-8 93,-1 2 1,1 2-671,-6-1 1,6-1 144,0-6 0,-1 0-241,-5 0 1,2-5 90,4 0 636,-4-9 0,13 5 0,-5-8 0</inkml:trace>
  <inkml:trace contextRef="#ctx0" brushRef="#br0" timeOffset="185">467 295 7869,'8'-10'2772,"3"2"-2019,12 8 0,4-2-865,8-3 1,-1 1 155,1-8 1,-4 7 37,3-7 1,-9 8 166,10-2 0,-4 5 147,3 1 0,-5 0-657,0 0 0,-2 0-652,2 0 0,1 0-577,-7 0 0,1 5 1490,-7 1 0,0 7 0,0-3 0</inkml:trace>
  <inkml:trace contextRef="#ctx0" brushRef="#br0" timeOffset="400">865 18 7980,'0'-10'1265,"0"3"-1123,-8 14 1,6 3 1460,-4 7 1,-1 6-736,1 0 1,-5 8-569,5-2 0,-6 4-456,6 1 1,1 1-503,5-1 0,0-1 14,0-4 0,0 4-1748,0-5 2392,0-3 0,0 8 0,0-6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2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8053,'9'0'1563,"-1"0"0,0-2-2068,3-4 0,5 4 195,1-4 0,2 5-81,4 1 0,-2 0-267,8 0 0,-6 0 243,6 0 1,0 0 52,5 0 1,-3 5 370,4 1 1,-5 2-10,11-2 0,-10-5 81,-3 5 0,-5-2 34,6 2 0,-8-4 41,2 4 1,-3-5 506,-3-1 295,0 8 0,1-6-380,-1 4 1,0-4-51,0-2 0,1 0-468,-1 0 1,8 0-579,4 0 0,-2 0 61,2 0 1,5 0 456,6 0 0,9 0 0,-5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8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8198,'0'-12'537,"0"1"-160,0 7 0,0-6 238,0 4-365,8 4 0,-4-11 48,7 7 42,-7 1 247,12 5-157,-7 7 0,9 3-47,-1 7 0,-6-2-136,1-3 1,1 3 110,10-3 1,-1-4-154,6-3 1,1 3 11,6-2 0,5 0-67,0-6 0,7-2-195,-7-4 1,4 4 26,-9-4 1,3-2-261,-9 3 1,-4-1-446,-2 6 400,-4 0-474,-2 0 0,-7 2 98,-4 4 0,-6 3-120,-6 9 1,-5 1 76,-13 4 0,-2-2-649,-9 8 1391,0 0 0,-7 5 0,-2 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8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8462,'-17'5'0,"0"1"975,7 0-295,2-6-270,8 0 1,8 0 236,3 0 1,13 0 226,4 0 1,11-6-334,1 0 1,8-1-31,-2 1 0,6 4-311,6-4 1,-4-2-144,3 3 1,3-1-781,-3 6 1,-1 0 508,-10 0 0,4 0-1366,-4 0 1,-1 6 325,1-1 1,-8 7 1253,2-6 0,5 7 0,-1-3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3:58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70 882 8301,'-17'0'191,"7"-8"2,-5 7 0,11-7 215,-8 8 106,8 0 171,-3 0-376,7 0 1,0 2-12,0 4 0,2-3 220,3 9-382,5-8 1,13 9-149,0-7 1,8 0-15,-2-6 0,3-2 146,3-4 1,5 2-131,1-7 0,-1-1 35,-5-5 1,-1 0-74,1-1 1,-3 1 63,-3 0 0,-4 5 0,-8 1 0,-1-1-44,-5-5-121,5-1 1,-14 1-173,3 0 1,-3 0 113,-2-1 0,-5 1-103,-1 0 1,-8-1 20,3 1 0,-5 2 134,-1 3 0,0-3 28,0 3 1,5 5 138,0 1 1,1-2-90,-6 2 1,5 1 167,1 5 1,-1 0 4,-5 0 0,0 0-69,-1 0 0,-1 5 67,-4 1 1,4 8-97,-4-3 0,3 3 2,3-3 1,0 5 6,0-5 1,1 4 0,5 3 0,-5-1 64,5 0 0,-5 1 148,-1-1 1,2 6 35,3 0 1,-3 6-122,3-6 0,5 8 180,1-3 0,-2 7-129,2 5 0,1-3-66,5 3 0,0 3-23,0-3 0,7 0-25,5-5 0,5-6 120,6-1 0,-2-6 13,8 1 1,2-4 95,9-2 1,-1-1-104,7-5 1,-6-1-200,6-5 0,-2-3-6,3 4 0,3-4-107,-4-2 1,-4 0-223,-2 0 0,3 0-614,-3 0 1,-6 2 98,-5 4 1,-6-4 850,6 3 0,-8 5 0,4 0 0</inkml:trace>
  <inkml:trace contextRef="#ctx0" brushRef="#br0" timeOffset="435">1004 69 8335,'0'-9'-458,"0"-7"415,7 14 0,-3-7-230,8 3 1,-7 4 351,7-4 1,-6 4 304,5 2 1,-5 0 218,6 0 1,-1 2-169,6 4 0,1 6 19,-1 11 0,2-2-99,4 8 1,-2 0 50,8 5 1,-8 1-131,2-1 1,2 1-17,-2-1 0,2 1-701,-2 0 1,-3-7 360,3 1 1,-4-8-439,-2 2 1,-5-3 88,-1-3 65,-7 0 0,10 1-618,-9-1-595,1-8 1026,-6 7 1,-2-12 550,-4 7 0,5-7 0,-7 4 0</inkml:trace>
  <inkml:trace contextRef="#ctx0" brushRef="#br0" timeOffset="600">1540 69 8350,'-10'-17'0,"2"0"2802,8-1-963,-7 9-492,5 1-1110,-6 8 0,-7 10-364,-8 7 1,-16 12-467,-7 17 0,-17 14 593,29-24 0,-1 3 0,-9 9 0,-1 2 0,1-1 0,0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09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1 259 8081,'0'-9'-762,"0"1"1,0 6 191,0-4 316,0 5 254,8-15 1,-1 12-1,5-7 293,3 7-134,-13-11 214,14 13-223,-15-14 270,7 14-112,-8-5 196,0 7 204,0 0-707,8 0 1,-4 0-78,7 0 0,-5 0 116,5 0 1,1 0-133,5 0 1,1 0 115,-1 0 1,0 5-13,0 1 1,1 0 77,-1-6 1,2 6-71,4-1 1,-3 7 49,3-6 1,-2 7-33,2-1 0,-4-3-67,4 3 0,2-3 51,-2 3 1,2 3-9,-2-3 0,-2-2-18,8 1 1,-6 1-13,6 5 0,0-6 33,5 1 0,3-2-10,3 1 0,-3 4 100,3-3 0,2-2-89,-1 1 0,5 1 37,-6 5 1,6-6-14,-5 1 1,5 0-1,-6 5 1,8 0 14,-2 0 1,4-5 2,2-1 1,-4 1-69,4 5 1,-4 1 45,10-1 0,-5-2-29,-1-3 0,-6 3 40,1-3 0,-7 3 2,6 2 1,-8 1-5,3-1 0,1 6-4,-2 0 0,3 6-38,-3-6 1,-3 6 6,3-6 1,4 2-114,2-2 0,-2-4 123,3 4 1,-3-6-100,2-5 1,4 1 26,-4-7 0,-4 6-9,-1-7 1,-5 1 39,-1-6 1,-8 6-3,-4 0 0,-4-1-73,-2-5 0,-7 2-105,-5 4-324,-3-4 384,-2 6 1,-9-6-934,-8 3 1072,-1-3 0,-22 14 0,3-7 0</inkml:trace>
  <inkml:trace contextRef="#ctx0" brushRef="#br0" timeOffset="732">87 259 8013,'0'-17'-516,"8"8"0,-6-1 241,4 4 1,-2 4 97,1-4 0,-1 3 211,8-3 157,-8 4 1,9-8-94,-7 5 1,2 3-76,-3-4 18,-3 4 81,6 2 226,-8 0-156,0 0 14,0 8 1,0-5-106,0 9 1,0-4 0,0 9 0,0-9-71,0 9 1,0 2 67,0 4 0,0 0-5,0-5 1,0 5-6,0 0 1,6 2 1,-1-2 0,1-4-55,-6 4 0,6 2-84,0-2 1,5 0 58,-5-6 1,6 1-262,-7-1 54,9 0 134,-12 1-320,13-1 2,-13-8 164,6-1-26,-8-8-9,0 0 58,0-8 0,0 5-160,0-9 0,0 1 353,0-7 0,0 1 0,7-8 0,3-2 0</inkml:trace>
  <inkml:trace contextRef="#ctx0" brushRef="#br0" timeOffset="969">191 311 8013,'0'-17'0,"0"0"-30,0-1 1,0 7 54,0-1 1,0 7-23,0-7 1,2 6-274,4-5 1,3 1 225,9-1 0,-1-3 129,0 8 1,1-5 251,-1 5 0,0-5-36,1 5 1,6-2-49,5 2 0,4 3-129,2-9 0,-1 6 30,1-5 0,5 5-79,0-6 1,7 7-173,-7-7 0,6 6-94,-6-5 1,6 7 91,-5-2 1,5 4 98,-6 2 0,8-7 0,-3-3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18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16 709 8115,'-2'-15'2747,"-4"3"0,4 12-2062,-4 12 0,6 3-246,6 2 1,2 6-520,3 0 1,-3 2 95,-8-1 0,6-5 28,-1 4 0,1 2 139,-6-2 0,-2 6-750,-3-6 0,3 2-225,-4-2 0,4-4-2422,2 4 1334,0-11 1174,0-5 1,10-14 375,7-5 1,2-11 278,10-6 0,5-11 142,7-6 1,7 1-161,-2-1 1,6 10 664,5 1 1,-3 8 65,4 10 1,-4 7 419,-2 5 1,-6 10-548,0 7 1,-10 5-84,-1 6 1,-2-3-119,-10 3 1,-8 4 26,-9 1 1,-4 5-290,-2 2 0,-4-1 120,-8 1 1,-1-1-752,-16 1 0,0-2 94,-5-5 0,-7-3-183,1-7 0,-6-7 141,5 1 0,1-8-323,6 1 1,5-12 467,0-11 0,13-1 149,-1-10 0,11-5 133,1-7 1,5 1-97,5 5 1,7 9 787,11 3 0,-4 5-77,4 7 1,2 3 234,-2 8 0,0 8-347,-5 3 1,3 5 115,-4 1 1,4 6-150,-9 0 1,1 2-160,-1-2 0,1-2-740,-7 8 0,0-8 345,-6 2 1,0-4-2738,0-1 2901,0-1 0,7 0 0,3 1 0</inkml:trace>
  <inkml:trace contextRef="#ctx0" brushRef="#br0" timeOffset="209">725 346 8296,'-29'0'422,"0"0"0,8 15 538,-2 8 0,11 6 11,6 0 1,5 4-405,1-5 1,0 5-380,0 2 1,0-6 110,0-1 0,1-1 54,5 2 1,-2 4-462,8-4 0,-1 1-433,6-1 0,8 2 161,4-8 1,4 0-355,1-6 0,1-7-1077,0-4 1,7-6 1810,4-6 0,4-11 0,2-10 0</inkml:trace>
  <inkml:trace contextRef="#ctx0" brushRef="#br0" timeOffset="442">1693 35 8173,'8'-10'3120,"-6"-5"-1066,5 13-1310,-7-6 1,0 10-251,0 4 1,6 3-168,0 9 0,0-1-39,-6 0 0,0 1 103,0-1 0,5 0-697,1 0 0,6 6 267,-7 1 0,15 0-1066,-3 0 1,6-11 189,0 4 0,-2-5-223,8-1 1,-8 3 480,2-8 0,-4 1 83,-1-1 0,-9 4-112,-3 7 1,-4 2 198,-2 4 1,-2-2 486,-4 8 0,-11 0 0,-10 6 0</inkml:trace>
  <inkml:trace contextRef="#ctx0" brushRef="#br0" timeOffset="676">1866 605 8173,'-17'27'-46,"-6"6"79,0-4 1,5 1 290,7-1 1,1 4 203,-1-4 0,3 1-57,8-1 0,-6 2 178,0-8 1,1 6 245,5-6 0,-2 0-362,-4-6 0,4 6-120,-4 0 1,-3 1-473,-3-7 1,-3 6-413,-3 0 1,-5 0 320,0-6 0,-2-5-158,2-1 0,2-7-171,-8 2 1,8-6-601,-2-6 0,6-11 420,5-12 1,5-4 218,7-1 1,2-1 924,3 1 0,7 7-251,11 4 809,4 3-719,15 11 0,2 9 664,8 11 0,0 12 994,0 6 1,6 10-887,-1 1 0,1 8-513,-6-2 1,-2 4-1072,-4 2 0,-4 0 365,-7 0 1,-3 5-2353,-3 1 0,-6 2 2475,-11-3 0,3-3 0,-5 6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14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1 571 8387,'2'-23'528,"4"0"1,-3 0-76,9 5 1,-6 3-179,5 3 1,1 5 15,5 7 0,6 0-33,0 0 0,0 2 147,-5 3 0,-7 5-107,1 7 0,-7 8-169,7 4 0,-8-2 0,1 2 0,-3 0-171,-2 5 0,0-5-92,0 0 1,0 0-220,0 5 0,0-5 139,0 0 0,0-8-105,0 2 0,0-9-898,0-3 800,0-7 1,0 2 276,0-12 1,8-11-48,4-12 0,3-6 0,2-5 1,1 1 29,-1-7 0,2 2 121,4-2 0,-2 4-39,8 7 1,-2 1 149,2-1 1,3 10 87,-3 8 1,-2 7-76,2 10 1,-8 2 157,2 4 1,-9 5 106,-3 12 0,-7 4 110,2 8 0,-4 1-205,-2 5 0,-8-5-46,-3 5 0,-5 1-62,-1-2 1,-6 1-39,0-7 1,0 1-169,5-1 1,1-1 74,0-4 1,1-4-394,5-8 0,-3-5-236,9-1-165,-9-7 509,5 4 0,-3-14-433,1 0 384,7-15 0,-4 9-71,8-11 1,2 10 432,4 1 1,-2 9-112,7-3 1,-5 10 368,5 1 1,-7 15 26,2-3 0,-4 10 202,-2-4 1,-8 8-271,-3-3 0,-5 5 109,-1 2 0,-2-1-114,-4 1 0,2-1-243,-8 1 1,2 0-434,-2-1 1,0-1 258,12-4 1,-4-10-290,9-8 1,3-5-92,-3 6 57,8-8 278,-3 3 0,9-9 85,3-3 1,5 3 217,7-4 0,8 4 443,4 2 1,4 8 285,1 3 1,-5-1-371,0 1 0,0-1 452,5 1 1,-1 3-235,-4-8 0,2 5-134,-8-5 1,7 0-290,-1-6 0,6 0-153,5 0 1,-1-8-189,7-3 1,-6-5-470,6-1 1,-7-2-1271,1-4 1,-4 1 883,-1-6 0,0-1-1474,-1-6 2416,-7 1 0,-2-16 0,-8-4 0</inkml:trace>
  <inkml:trace contextRef="#ctx0" brushRef="#br0" timeOffset="177">1644 398 8291,'23'0'0,"0"0"0,0 0 484,-6 0 1,0 0 716,1 0 1,-1 0-603,0 0 0,1 0-220,-1 0 1,0 0-846,1 0 0,-9 7 179,-3 5 0,2-2-137,-3 1 0,1 6-195,-6 7 0,-8 6 619,-3-1 0,-4 11 0,-3 5 0</inkml:trace>
  <inkml:trace contextRef="#ctx0" brushRef="#br0" timeOffset="568">1661 1159 8260,'-15'17'436,"3"0"0,4-5 1746,8-1-1657,0 1-20,0 5-265,0 0-75,0 1 0,-5-7-255,-1 1-321,0-8-268,6 3 1,2-7-570,4 0 461,3 0 419,9 0 31,-1 0 418,0 8-7,-7 2 0,3 7 308,-7 0 0,0-5 352,-6-1-112,0-7 1,0 6-397,0-5 0,2-3-238,4 4 0,3-4-502,8-2 0,10-8 268,8-3 1,7-6-116,10-6 0,6 1 123,-1-6 0,1 12 118,-6-1 0,-2 11 317,-4 0 1,-6 4 478,-11 2 1,0 8-46,-12 4 0,3 3 648,-15 2 1,1 1 817,-6-1-1519,0 8 0,-6-6-78,1 4 0,-9-4-482,3-1 1,-7-7-455,-5 1 1,4-8-185,-4 1 1,-2-3-683,2-2 1,0 0-2925,6 0 4226,-1 0 0,1-15 0,0-4 0</inkml:trace>
  <inkml:trace contextRef="#ctx0" brushRef="#br0" timeOffset="1929">2993 882 8286,'17'-10'1731,"0"5"0,2 3-2051,4 2 1,10 0 555,7 0 0,9-2-521,-3-4 0,2 2-134,-2-7 1,-6-1-151,-11-5 0,-4 5 150,-8 1 1,-1-1-121,-5-5 1,-3 0 190,-8-1 1,0 1 86,0 0 0,-8-1 267,-3 1 0,-5 0 0,-1 0 1,0-1-54,-1 1 0,5 7 244,-4 5 0,3 3 176,-9 2 1,4 9-195,2 9 0,5 9 139,1 13 1,-1 12 195,-5 11 0,5 10-133,1 2 0,5 8-109,-6-3 1,7-7 57,-7 2 0,8-7-395,-2 7 0,-1-12-163,1-5 0,0-10-205,6-2 1,0-14 288,0 3 1,2-14-370,4-4-320,-4 1 533,6-16 0,-8-8 516,0-11 1,-2-12-331,-4 0 1,-2-11 331,-3-6 1,-3-1 1,8-4 1,1 2 140,5-8 0,0 3-197,0 2 1,15 6-47,8 0 1,10 2 77,7-2 1,12-4-11,11 4 0,1 1-361,5-1 1,4 2 301,13-2 1,1-4-236,-1 4 1,-1 4-132,-4 1 0,-6 5-137,-12 1 1,-3-5 131,-9-1 1,-6 1 15,-5 6 0,-5-7 116,-7 1 0,-10-8-19,-13 2 0,-3 1 402,-2-1 0,-2 10-156,-3 1 0,-11 10 805,-7 14 1,-13 3-560,1 8 0,-5 10-63,-1 7 0,-1 14 57,-4 9 0,-2 8-33,8-2 0,-1 4-297,7 2 0,7-6 133,4 0 0,11-7-190,6 1 0,5-9 15,1-2 1,9-8-80,8 2 1,8-6 76,10-5 1,7 1-120,4-7 1,4 0-108,2-6 1,0-2-305,0-4 1,-8 2 204,-3-7 0,-7 7-158,-5-2 1,-4-2 415,-8 3-79,1-1 1,-9 8 389,-3 3 1,-6 13-80,-6 11 0,-5 5 89,-12 6 0,1 5-29,-6 7 1,5 1 66,-6 5 1,8-4 59,-3 3 1,5 3-134,2-2 1,0-1-245,-1-5 1,7-6 2,-1 0 1,9-7-148,-3 1 1,2-9 58,-2-2-131,4-8 93,-5 4-48,7-16 0,5-5 258,1-15 1,8-3-76,-3-14 1,-1-1 33,1-6 0,1 1-91,5-1 1,6 8-109,0 4 0,8 6 181,-2 5 0,-2 4-6,1 8 0,1 8 41,6 4 0,-1 5 120,1 6 1,0 4 257,-1 8 0,-5-1-166,0 1 0,-14-1 12,2 1 0,-5-1-144,0 1 0,-5 0-172,-7-1 1,0 1 34,0-1 0,-7-7-317,-5-4 1,-3-3 137,-3-3 0,-1-8-26,-4-3 0,4-6 170,-4-6 0,4-5 121,1-12 1,3-12 378,3-11 1,-1-6-199,7-5 1,0 11 117,6-1 0,8 9-166,4 3 0,11 8-51,5 4 0,5 6-248,2 6 0,-1 3-505,1 8 1,-1 0-539,1 0 1,-6 0 537,0 0 1,-6 8 622,6 3 0,-8 5 0,4 1 0</inkml:trace>
  <inkml:trace contextRef="#ctx0" brushRef="#br0" timeOffset="2411">5414 1020 8100,'-8'-9'3259,"6"11"-2948,-4 15 1,6 2-76,6 10 1,-2-8-133,7 2 1,-7 2 148,2-2 0,-2 0-30,2-5 1,-4 5-232,3 0 1,3 0-275,-2-6 0,5 2-196,-5 4 1,6-9-648,-7 3 0,9-11 88,-3 0 0,5-6 484,1-6 0,0-11 201,1-12 1,5-6 308,0-5 1,7-4 101,-1-8 0,6 2 113,5 4 0,-1 5 358,7 12 1,-6 6-134,6 12 0,-5 3 400,5 8 0,-10 0-377,-1 0 1,-3 14-36,-9 3 0,1 4-9,-7-4 1,-2 6-66,-3 0 1,-5 8 46,-7-2 0,-2 2-402,-3-2 0,-5 3-400,-7-3 0,-2-2 105,-4 2 1,-4-8-353,-8 2 1,0-4 63,1-1 1,-3-9 261,-3-3 0,5-4 186,1-2 0,1-14 180,10-3 1,2-12 415,9 0 1,5 3-199,7-3 0,0 8 117,0-2 0,9 3-112,9 3 0,1 7-88,10 5 0,-2 3-234,1 2 1,5 0 66,-4 0 1,-2 0-90,2 0 1,-10 2-123,-2 3 1,-1-1-763,-11 8-124,1-8 1128,-6 11 0,-8-13 0,-1 6 0</inkml:trace>
  <inkml:trace contextRef="#ctx0" brushRef="#br0" timeOffset="2577">5950 865 8100,'-16'2'307,"5"3"1,-5 11 358,5 7 0,3 8 70,2-3 1,5 5-298,1 2 0,0-1-366,0 1 1,0-6-15,0-1 1,0 1-159,0 6 0,5-6-276,1 0 0,8-8-580,-3 2 1,6-4 273,6-2 1,-1-7 680,6-4 0,1-4 0,6-2 0</inkml:trace>
  <inkml:trace contextRef="#ctx0" brushRef="#br0" timeOffset="2774">6607 363 8100,'8'-9'0,"-7"1"0,7 10 1558,-8 4-743,0 3-357,0 9 0,2-1 157,4 0 0,-4 6-140,4 0 0,-3 0-9,3-5 1,-2-1-296,7 0 1,1 0-184,5 1 1,8-3-246,4-3 0,4 1 268,1-7 0,1 5-1227,0-5 1,-7 8 89,1-3 1,-8 1-1380,2 5 2505,-11-4 0,3 12 0,-5-7 0</inkml:trace>
  <inkml:trace contextRef="#ctx0" brushRef="#br0" timeOffset="3008">6935 1193 8100,'-9'25'1163,"-12"2"221,3 8 1,3-1-628,3 1 1,9-2 104,-3-5 0,2 3-474,-2-8 1,2 0-293,-7-5 1,5-3 43,-5-4 1,-3 3 96,-9-8 0,4 5-1024,-4-5 0,-2 0 185,2-6 1,0-10-112,5-7 1,9-2 399,3-10 1,4 0 65,2-6 1,8 1 81,3-1 0,12 4-83,6 8 1,6 2 230,5 16 1,-3-1-109,3 6 1,2 7-37,-1 5 1,-1 3-89,-5 3 0,-1 1-302,1 4 1,-3 2 14,-3 4 536,4 3 0,-14 3 0,6 9 0</inkml:trace>
  <inkml:trace contextRef="#ctx0" brushRef="#br0" timeOffset="3928">8008 225 8231,'26'-25'883,"-1"-2"-663,-7 0 1,-1 10 1426,0 11-1071,-7 4 1,5 12-115,-3 7 1,-4 18-182,-3 16 0,-3 9-81,-2 9 1,-2 8 14,-3 4 1,-5-2-108,-7 1 1,-1-5 39,1 6 1,7-8-157,5 2 1,-3-12-151,2-5 0,0-6-384,6-6 0,0-4-240,0-7 0,0-8 380,0-4 1,2-10-1253,4-1 1079,-4-8 0,6-4 203,-8-12 1,-2-13 177,-4-10 0,-2-1-261,-3-10 1,-10-6 250,3-6 0,-3-1 249,4 1 1,2 14 594,3 4 0,-3 5-449,3 12 0,-3 8 706,-2 9 1,-7 6-303,1 6 1,-7 11-66,1 12 1,2 3-113,-2 3 0,2-1-156,-2 1 0,1-2-45,10-4 0,-1 1-159,13-7 1,1 0-414,5-5 1,11-3 229,12-3 1,8-5-632,21-7 1,9-4 258,14-7 0,8-3-185,-3-14 0,5 5 338,2-6 1,-14 8-53,-4-2 1,-12 11 285,1 6 1,-18 4 873,-5 2-139,-12 0 0,-6 10-348,-11 7 1,-8 2 175,-9 10 0,-14 0-165,-16 6 0,-13-1 21,3 1 1,-13-1-154,1 1 0,-10 0-273,-2-1 0,2 1 73,9-1 1,5-5-171,7 0 0,15-14 23,9 3 161,6-5-318,13 4 0,18-7 101,20-4 1,14-4 156,14-2 0,7 0 182,11 0 1,3 0 228,9 0 0,-3 2 142,-3 3 1,-12 3 384,-11 4 1,-12 3-63,-6-3 1,-11 3-296,-6 2 1,-11 6-323,-7 0 1,-10 2-276,-7-2 1,-11 2-356,-6 4 0,-11 4-108,-6-4 0,2-4-672,-2-2 0,7-12 305,-1-5 0,3-4 936,3-2 0,7-8 0,2-1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13.0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742 43 8318,'0'-17'975,"0"-1"0,0 11-1769,0 7 0,6 7 407,0 11 1,0 5 311,-6 0 1,0 8 745,0-3 0,0 5-345,0 2 0,-2-1 218,-4 1 1,-2 3-312,-3-3 0,-5 3-158,5-9 0,1-2-33,-1 2 0,7-8-57,-2 2 1,-2-4-96,3-1 110,-1-9 1,4-1-333,-4-8 98,4 0 0,-7 0-57,3 0 0,4-8 68,-4-3 0,-1-5-163,1-1 0,-2-2 179,2-4 0,4 3 24,-3-3 1,-3-2 156,2 2 1,0 6-92,6 6 0,0 5 279,0-6-155,0 8 0,8-3 350,4 7 0,5 0-66,6 0 1,-2 6 48,8-1 1,-6 1-132,6-6 1,-2 2-106,2 4 0,-4-2-155,-8 7 0,-6-7 167,1 2 1,-8 3-259,2 3 1,-5 3 46,-1 3 0,-1-1-54,-5 0 1,-12 2 157,-10 4 0,-5 2-16,-2 4 1,-7 4 38,-4-4 0,2 1 108,-2-1 0,0 4 43,-6-4 1,2 3 45,4 3 0,-2-6-263,7 0 1,1-6 47,5 5 1,6-6-30,1 1 0,5-6 29,-6-5 1,8 3-117,-2-4 0,9-1 106,3 2-69,7-9-452,-12 5 337,14-8 0,-3 0-56,10 0 1,11-2 79,7-4 0,15-3-66,3-9 0,9-6 104,7-5 0,7-4-26,11-2 1,-2 7-183,7-1 1,-5 2 397,6-2 0,-14 4 245,2 8 1,-9 5-160,3 1 0,-7 5 292,2-6 1,-12 9-159,-6-3 0,-5 4-120,-6 2 1,-4 0-74,-8 0 0,-8 8-81,-3 3 1,-6 4 280,-6 3 0,-7 1-440,-16 4 1,-2 4-371,-15 8 0,0-1 210,-6 1 1,0-6-11,1-1 1,-1-6 163,0 1 0,2-4 90,4-2 0,-2-5-31,7-1 1,1-1 12,5 1 0,3-1 27,3-4 1,4-4 259,8 3 224,7-3-267,2-2-199,8 0 1,2 0 33,4 0 1,4-6 206,7 1 1,0-1-117,1 6 0,-1-2-60,0-4 0,0 4-49,1-3 0,-7 3-6,1 2 1,-8 2-463,1 3 324,-3-3 1,-2 14-106,0-5 0,-2 3 112,-3-3 0,-3 5-57,-4-5 0,-3 2 141,4-1 0,1 1-59,-2-7 265,9 0 235,-5-6 0,10 0 69,4 0 1,3-6-182,8 0 1,3-5-34,3 5 0,-4-5-123,4 5 0,-4 0-106,-1 6-1,-1 0-276,0 0 0,-7 8 72,-5 3 0,-10 7 107,-7 5 0,-11-2 312,-6 8 1,-3-8-183,-3 2 1,0 2 298,1-2 0,1 2-19,4-2 1,-3-4-147,3 4 0,4-9-19,2-3 1,6-5 111,5 5-77,-3-7-378,13 4 67,-6-8 1,16 0 34,3 0 0,7 0-5,5 0 0,4-8 45,7-3 0,1-3-138,-1 3 1,7-5 23,-1 5 1,6-4-55,-6-3 1,3 7 196,-3-1 1,-3 8 121,3-1 0,-11 3 17,-6 2 0,-4 0-104,-2 0 0,-1 2 26,-5 3 1,-3 7-27,-8 11 1,-2-2 21,-4 8 1,-5-6-98,-12 6 1,3-8-205,-3 2 1,4-4 113,2-2 0,-2 1-96,-4-1 0,3-7-193,-3-5 1,4 3 91,2-2 0,5 0-23,1-6 0,-1 0 122,-5 0 1,5-8 252,1-4 0,7-3 0,-11-10 0,5-2 0</inkml:trace>
  <inkml:trace contextRef="#ctx0" brushRef="#br0" timeOffset="227">639 1305 8293,'0'-9'69,"0"1"322,0 0 146,-8 7-141,6-7-12,-6 8-344,8 0 1,0 8 94,0 3 0,0 10 58,0 2 1,0 14 76,0-3 1,2 14 49,4 4 1,-4 2-209,4 10 1,-4-1 32,-2 6 1,-6 2-918,0 4 0,-5 0 460,5 0 0,-2-4-227,2-19 0,4-4 6,-3-13 0,3-7-260,2 1 1,6-13 792,-1 1 0,9-11 0,-5 1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24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8335,'0'-10'-576,"0"1"514,0 3-240,7 4 331,-5-6 0,8 6 351,-4-4-190,-4 5 20,5-7-124,1 8 1,-4 0 67,7 0-72,-7-8-62,11 6-174,-5-5 92,7 7 0,1 2 21,-1 3 1,-6-3 6,1 4 1,1-4-92,11-2 0,-3 0 91,7 0 1,-4 0-11,4 0 0,-5 0 38,6 0 0,0 0-20,6 0 0,-7 0 114,1 0 1,0 0-56,6 0 0,-1 0 13,1 0 0,-1 0-26,1 0 0,0 0 13,-1 0 1,-3 0 40,4 0 1,-10 0-2,9 0 1,-3 0-98,3 0 1,1 0 53,0 0 1,-1 0-126,1 0 0,-1 0 113,1 0 0,0 0-53,-1 0 1,1 0 31,-1 0 0,1 0-6,-1 0 1,3 0 36,3 0 0,-3 0 12,3 0 0,-3 0 54,-3 0 1,-5 0-78,0 0 1,0 0-24,5 0 1,-7 0-33,-4 0 0,2 0-13,-2 0 0,0 6 24,-5-1 0,-1 1-48,0-6 1,1 8 0,-3-4-326,-4 7-274,5-7 674,-7 11 0,1-5 0,-2 7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26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8 657 7922,'0'-9'2589,"2"-1"-2057,4 5 0,4 3-203,7-4 0,6-2-273,0 2 1,8-5 68,-2 5 0,5-7-575,6 1 1,-5 2 137,0-1 0,-3 5-68,-9-5 0,0 5-444,-5-6-778,-1 9 1172,-7-13 0,-5 7-70,-10-9 0,-7 3 675,-11 3 1,4-1-209,-4 7 0,-2-5 167,2 5 0,0 0 421,5 6-92,1 0 1,2 14-73,3 3 1,-1 14 7,7 3 0,-6 3-1,7 9 0,-1-6 126,6 6 0,0 0-354,0 6 1,0 0 46,0 0 1,0-6-268,0 0 0,6-5-249,-1 5 0,1-8-317,-6 2 1,0-5 230,0-6 1,0 2-263,0-8 1,-2-6 292,-3-5 1,1-9-69,-8 3 1,1-6 529,-7-6 0,1-3-131,0-9 0,-1-7 82,1-3 1,2-5 237,3-2 1,-1 3 302,7 3 0,-2-2-161,3 8 0,5-2 71,0 2 1,7 4-205,11-4 0,7 4-84,3 1 0,7-5-244,5 0 0,5 0 89,6 6 0,1-6-66,0 0 1,0 0-113,0 5 1,0-5-251,0 0 0,0-2 1,-1 2 1,1 0-179,0-11 1,-6 3 123,0-10 1,-1-1-67,1 2 0,-4-6 397,-7 5 1,-9 3-96,-2 9 1,-7 4 253,-6 8 0,3 0-78,-8-1 818,-1 9 0,-12 1-250,-5 8 0,-9 0-1,-2 0 1,-14 8-248,3 3 0,-5 10-220,5 2 1,-1 2-72,1-2 0,5-3 106,0 3 1,10-4-351,1-2 1,3 1-32,9-1 1,1-6-508,5 1 496,0-8 1,2 3-15,3-7 0,11 0 105,7 0 1,6-5-157,-6-1 1,5-8 188,-5 3 1,1 1-185,-7-1 373,0 7 0,-5-4 99,-1 8 0,-9 0 228,-2 0 1,-4 10-57,-13 7 1,2 10 166,-14 13 1,6-1-165,-6 7 1,8-2 23,-2 2 0,3 4-183,3-4 1,2 4 83,3 2 1,5-2-335,7-4 0,0 4-162,0-4 0,2-2-160,3 3 0,3-11 76,3-1 1,5-3-115,-5-9 1,-1-1 124,2-11 1,-1-3 92,6-8 0,-5 0 160,-1 0 1,-1-10-99,2-7 0,3-2 268,-4-10 0,3 6 0,-3-6 1,5 6-8,-5-6 1,5 8-35,1-2 1,0 9 191,1 3 0,-1 7-71,0-2 0,0 4 146,1 2 0,-7 8 389,1 4 1,-8 3-291,1 2 0,-3 6 148,-2 0 0,0 8-352,0-2 0,-7 4-502,-5 1 0,-3-5-17,-3 0 1,1-8-1139,0 2 774,0-4 171,-1-9 1,3-4-52,3-12 1,5-6 91,7-11 1,7-6 518,5-11 0,3-2 161,3-4 0,5-2 179,0 7 1,7 3-229,-1 9 0,2-2 0,-2 8 0,-2 2-207,-4 10-104,-4 3 0,6 8-615,-8 0 0,1 0 738,-1 0 0,0 8 0,0 1 0</inkml:trace>
  <inkml:trace contextRef="#ctx0" brushRef="#br0" timeOffset="253">1841 104 8267,'8'-9'2220,"7"1"-1545,8 8 1,2 0 44,-1 0 1,0 2-650,5 4 0,2-3 136,-8 9 0,0-1-1106,-6 7 0,-1-1 9,-5 0 1,-3 3-1502,-8 3 2391,0 3 0,-15 9 0,-5 0 0</inkml:trace>
  <inkml:trace contextRef="#ctx0" brushRef="#br0" timeOffset="428">1703 571 8267,'0'10'373,"10"-3"47,7-7 0,8 0 76,9 0 0,3 0-133,3 0 0,-9 0-731,4 0 0,-7 0 79,1 0 0,-4-2-72,-7-3 0,-1 3 5,0-4 1,-5 4-979,-1 2 767,-7-8 567,4 6 0,-16-13 0,-2 5 0</inkml:trace>
  <inkml:trace contextRef="#ctx0" brushRef="#br0" timeOffset="498">1945 519 8267,'-17'0'-178,"0"0"1,5 0-503,0 0 680,9 0 0,-13 8 0,7 1 0</inkml:trace>
  <inkml:trace contextRef="#ctx0" brushRef="#br0" timeOffset="1236">1703 294 8143,'-2'-15'135,"-4"3"1716,4 5-1253,-5 7 0,1 9-289,0 9 0,-5 14 131,5 14 1,-8 6 181,3 6 1,1 3-267,-1 9 1,1-1-97,-1 0 0,-3 0-564,8 0 0,1-7 272,5-5 1,0-3-789,0-2 0,5-8 449,1-3 1,2-7 170,-2-5 0,1-4-1223,5-8 240,3-7 0,-5-4 673,7-12 1,0-6 183,1-11 1,-1-11 170,0-12 1,1-4 129,-1-2 1,0-8 110,0-3 1,1-4-138,-1-3 1,0 9 221,1 3 0,5 12 134,0 6 0,2 7 156,-2 10 0,-4 2-19,4 15 1,2 0 194,-2 6 0,0 2-110,-6 4 0,1 9 164,-1 9 0,-2 4-187,-3-5 0,1 8-206,-7-2 0,0 6-248,-6 5 1,-2-4-93,-4 5 0,0 1-281,-11-2 1,4 7-146,-10-7 1,2 0-568,-3-5 1,5-6-35,-4-1 0,-2-12 449,2 1 1,0-11 140,6 0 1,0-8 251,-1-10 1,3-7 271,3-16 1,-3 1 133,3-1 0,3 1 78,-3-1 1,8 0 113,-1 1 1,3 7 544,2 4 0,0 4-362,0 1 0,2 3-193,3 4 0,-1 1-71,8 4 0,-6 4-17,5-4 0,-5 5-329,5 1-264,1 0 1,5 0-505,1 0 0,-7 0 424,1 0 400,-9 0 0,13-8 0,-7-2 0</inkml:trace>
  <inkml:trace contextRef="#ctx0" brushRef="#br0" timeOffset="1441">2049 277 8143,'-17'0'0,"-3"2"1330,-3 4 0,4-1-557,-4 13 1,10-3-434,1 14 1,8 0-100,-2 5 0,-1 3 134,1 3 1,0-1-189,6 7 1,0 0-219,0 6 0,0 0-188,0 0 0,2-6-481,4 0 1,4-8 147,7 3 1,0-7-676,0-5 0,6-10 437,1-7 1,4-8 286,-5 1 1,14-18 169,-3-10 0,5-12 333,-4-11 0,-1-15 0,1-18 0</inkml:trace>
  <inkml:trace contextRef="#ctx0" brushRef="#br0" timeOffset="1603">2395 485 8143,'34'-91'-377,"1"5"1,-8 11 150,-4 17 1,0 12 1432,-6 6 1,4 13 199,-9 10 13,-4 7-809,-1 10 1,-7 2 66,0 4 0,-2 3-293,-3 9 0,3 5-146,-4 0 0,4 0-154,2-6 1,0 2 118,0 4 0,8-4-229,3 5 0,6-11 97,7-1 1,0-3-840,5 3 1,4-5-243,-4-7 0,2 6-1833,-3 0 2842,-3 0 0,0 9 0,2 4 0</inkml:trace>
  <inkml:trace contextRef="#ctx0" brushRef="#br0" timeOffset="1888">2620 900 8235,'-27'7'1583,"4"5"0,5 5-1182,7 6 1,3-2 62,8 8 1,0-8-346,0 2 1,0 2 11,0-2 1,6 6-406,0-6 0,-3 6-78,-8-6-1115,3 8 962,-14-12 0,9 6-27,-5-8 0,-3-7-155,3-4 1,3-4-17,-3-2 0,3-14 703,-3-3 0,-1-12-260,7 0 0,0 2 260,6-1 0,0 4 699,0-4 0,8 12-72,3-1 1,5 11 462,1 0 1,0 5-422,0 1 1,1 0 17,-1 0 0,6 0-297,0 0 0,6 0-114,-6 0 0,6 5-883,-6 1 0,6 2 471,-6-2 0,0-5-2472,-6 5 2608,0 4 0,8-8 0,2 5 0</inkml:trace>
  <inkml:trace contextRef="#ctx0" brushRef="#br0" timeOffset="2091">3225 0 8459,'17'0'1264,"0"0"1,8 0-109,4 0 0,-2 6-520,2 0 1,-2 5-217,2-5 1,-4 8-311,-8-3 1,-2-1-239,-3 1 0,1 1-1208,-7 5 0,0 2 773,-6 4 1,0-1 562,0 6 0,-16 9 0,-3 7 0</inkml:trace>
  <inkml:trace contextRef="#ctx0" brushRef="#br0" timeOffset="2570">3017 709 8349,'-9'8'0,"3"-6"1895,12 4 1,11-4-970,12-2 0,5-2-663,7-4 0,1 2-249,4-7 0,-4 1-371,-7-2 1,-2-3-201,-5 4 0,-1 1 330,-4-2 1,-9 7-845,3-7 0,-5 1 36,-1-7 103,-3 1 0,-10 2 408,-4 3 1,-5 4 330,-12 8 1,-2 0 251,-4 0 0,-4 8-48,4 4 1,-3 3 489,-3 2 1,8 6-359,4 0 1,4 8 777,2-2 1,7-2-369,4 2 1,-1-6 509,1 6 0,0-8-399,6 2 0,2-4-317,4-2 1,-2 1-288,7-1 1,1 0-293,5 0 1,0-7-550,0-4 0,1-4 496,-1-2 0,0-4-560,1-8 0,5 1 325,0-12 0,0-4-219,-6-2 0,0-9 138,1-3 1,-1 1 600,0 5 0,-7 3 0,-4 3 0,-4 4 0,-2 8 186,0 7-45,0 2 1172,0 24 0,0-5-578,0 12 0,0-2 174,0 2 1,0-3-272,0 3 0,0-4-25,0-2 1,0 1-451,0-1 1,0-6-306,0 1 1,2-6-1485,3 5 1117,-3-7-648,14 4 1,-7-8 460,8 0 1,1-10-172,-1-7 0,2-2 12,4-10 855,4-8 0,0-7 0,-2-8 0</inkml:trace>
  <inkml:trace contextRef="#ctx0" brushRef="#br0" timeOffset="2704">3709 536 8313,'10'-17'-573,"-3"9"1954,-7 8 0,0 8-557,0 9 1,0 1-165,0-1 0,-2 6-72,-3 0 0,3 0 12,-4-6 1,4 7-368,2-1-432,0 0 0,0-6-972,0 0 1,0-5 380,0-1-810,0-7 1,8 4-239,3-8 1838,5-8 0,1-17 0,0-11 0</inkml:trace>
  <inkml:trace contextRef="#ctx0" brushRef="#br0" timeOffset="2849">3986 208 8308,'0'-27'213,"0"4"-213,0 11 0,-2 7 2565,-4 10-1154,4 13-858,-6 1 0,8 14-48,0-5 0,-5 11-192,-1 1 1,-6 1-1,7-7 0,-7 3-844,6 3 1,-5-2 418,5 8 0,-7-5-698,1 5 0,2 0 810,-1 6 0,-8 8 0,-8 1 0</inkml:trace>
  <inkml:trace contextRef="#ctx0" brushRef="#br0" timeOffset="3149">3259 1591 8232,'-17'-15'0,"7"3"689,5-11 0,5 6 985,5 6 0,13-11-1480,11 5 1,5-4-21,7 4 0,-5-1-121,4 1 1,-3-2 140,-3-4 1,-1 4-387,-4-4 0,4 3-296,-5 3 0,3 0-612,-2-1 1,-4-7 393,-8-3 1,-1 3-525,-5 2 1,-5 3 986,-12 3 1,-3 8 35,-9 3 1,-7 6 1141,-4 6 1,-3 5-716,-3 12 1,1 10 1461,-1 7 0,6 2-362,0-1 0,14 1 20,-2 4 0,11 2-634,0-8 0,14 7 49,9-7 0,16 6-653,13-6 1,12 1 74,5-7 1,6-7-2099,6-4 1,6-5 1920,11-7 0,-2-1 0,8-12 0,-48-2 0,0 0 0,1-1 0,0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15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7902,'0'-18'1028,"0"9"547,0-7-555,0 14-752,0-5 57,7 7-261,3 0 0,7 0-207,1 0 1,-1 0 117,0 0 0,6 0 104,0 0 1,6 6 285,-6-1 1,8 1-41,-2-6 1,3 0-164,3 0 1,5 0-116,1 0 1,-1-2-164,-5-4 1,-1 4-18,1-3 0,-8 3-872,-4 2-45,4 0 0,-8 2 470,4 3 1,-12-1-1185,-5 8 1764,-4-1 0,-2 7 0,0-1 0</inkml:trace>
  <inkml:trace contextRef="#ctx0" brushRef="#br0" timeOffset="182">156 399 7902,'-27'9'1960,"-5"7"-1060,13-15-105,1 7 0,12-8 287,12 0 1,12-2-505,10-4 1,7-3-94,5-8 1,4 1-301,8 5 1,0-3-313,0 8 1,0-5-461,0 5 1,-6 0-1975,0 6 2561,-7 8 0,10 2 0,-4 7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4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8082,'-2'-16'2972,"-3"5"-2529,3 3 0,2 8-694,11 0 1,-1 2-346,1 4 0,-7-2 596,2 7 0,4 9 0,-1 6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44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53 8007,'-7'-10'4438,"7"4"-5512,7 5 0,9-1 1074,-5-4 0,5-4 0,-7-7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4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69 468 8294,'18'-18'500,"-1"1"-47,8 7 1,-6 3-415,4 7 0,-9 0-240,-3 0 217,-7 0 1,4 13-119,-8 4 1,0 7 92,0-1 0,0 0-153,0 11 1,-6-5-222,0 6 0,1-1 354,5-5 1,1-2 226,5 2 0,4-6-101,7 6 0,0-8 168,1 2 0,-1-4 416,0-2 0,4 1-333,-3-1 1,3 0 142,-10 1 0,-3-1-187,-2 0 0,-4 0-322,-2 1 0,-8-1 68,-3 0 0,-7 6-227,-5 0 0,-4-1 151,-7-11 0,-1 3-109,1-9 0,-1 3-3,0-2 0,3-4 20,3 3 0,4-8 481,8-3-229,7-8 1,2 11-298,8-9 1,4 8 191,8-2 0,-1 4 57,12 2 1,4 0-18,2 0 0,2 0 89,-2 0 1,1 0 166,-7 0 1,6 2-75,-6 4 0,0 2-411,-5 3 1,-3 5-214,-4-5 1,3-1-898,-8 1 159,-1-7 242,-5 12 1,2-14 316,4 3 0,-4-5 552,4-5 0,3-13 0,1-9 0</inkml:trace>
  <inkml:trace contextRef="#ctx0" brushRef="#br0" timeOffset="138">675 900 8285,'9'0'3225,"7"8"-2003,-14 1-1079,13 9-103,-13-9-282,6 6 1,-8-11-853,0 8 218,0-8-309,0 11 1185,0-13 0,7 6 0,3-8 0</inkml:trace>
  <inkml:trace contextRef="#ctx0" brushRef="#br0" timeOffset="480">1124 87 8353,'0'-17'-125,"0"5"133,0 1 0,0 5 30,0-5-28,0 7 0,0-6 23,0 4 343,0 4 564,0-5-780,0 7 0,0 7-31,0 5 1,0 3 32,0 3 1,6 1-27,0 4 0,5 4 50,-5 7 1,8 9 5,-3 3 1,-1 11 3,1 7 0,-5 11-231,6 5 1,-9 15 133,0-44 1,0 1 0,-1 2 0,-2 0-422,0 6 0,0 1 0,0 4 0,0 3 321,0 6 1,0 1-1,0-5 1,-2-1-142,-1-2 0,0-2 1,3-5-1,-2-2-27,-1-3 0,1-1 0,2 42 393,6-9 1,-3-9-345,9-8 1,-1-9-5,7-3 0,-1-12 230,0-6 0,1-9-294,-1-2 0,-6-14 181,1 2 1,-2-9-308,1 4 0,3-10-685,-9-2 999,1-8 0,2-17 0,1-2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4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70 8326,'0'-18'1238,"0"1"-710,0 7-149,0 3 228,0-1 32,0 6-320,0-6 0,8 8 71,3 0 0,10 6-6,3 0 0,4 7 163,-5-1 1,6 3-164,-6 3 1,6-1-110,-6 0 1,6 0-455,-6 1 0,0-1 23,-6 0 0,-5 1-157,-1-1 0,-7 6-215,2 0 1,2 0-716,-3-6 1,-1 3 297,-9 3 0,-5-2-1062,-7 8 2007,-1-1 0,-14 7 0,-5 0 0</inkml:trace>
  <inkml:trace contextRef="#ctx0" brushRef="#br0" timeOffset="344">43 934 8363,'-17'-7'1860,"7"-3"-1477,-5 0 1,20 1-573,1 3 0,8 2 263,3-7 0,2 5 53,4-6 0,-2 3 35,8-3 0,-6 4 169,6 8 1,-6 0-743,6 0 169,-8 0 147,4 0 0,-8 10-26,1 7 0,-9 3 63,-3 8 1,-4 9 56,-2 9 1,-2 6-4,-4 6 1,-3 5 104,-9 12 1,1-4-101,0 4 1,-2-4 2,-5-2 1,5-2 14,-4-3 0,6-5 27,5-7 0,-3-2-11,3-4 0,5-5 33,1-12 0,-2-3 0,3-2 1,-3-11-70,2 4 43,4-3-477,-5-5 305,7-1-550,0-8 0,0-13 264,0-5 1,0-12-210,0-5 1,7-7 157,5-10 0,3 0 467,2 0 0,3-6 0,3 1 0,11-16 0,10 2 0</inkml:trace>
  <inkml:trace contextRef="#ctx0" brushRef="#br0" timeOffset="969">423 1280 8358,'52'-61'20,"0"3"78,0 4 193,0 2 1,-6 2 155,0 4 0,-6-2-40,7 8 1,-9-1 192,2 7 0,-3 5-195,-3 0 0,-7 14-49,-4-2 1,-3 11-299,-3 0 1,-6 4-293,1 2 0,-8 2-3,2 4 0,-4 5-68,-2 12 0,-8 2-452,-4 4 0,-5 10 300,-6-5 1,4 3-171,-4-8 0,3 1 335,3-7 1,2 0 196,3-5 1,5-7 693,7 1-470,0-8 0,7 3 194,5-7 0,9 0-170,2 0 0,2-2 460,-2-3 0,-4 3 65,4-4-348,-3 4-297,-3 2 0,-8 8-267,-3 3 1,-6 5 43,-6 1 1,-3 8 151,-8 4 1,-8 1-46,-4-1 1,-4 4 14,-2-4 0,1-2 126,-1 1 0,1-6 5,-1 1 1,6-4-10,0-2 1,14-7-20,-2-4 0,11-3 52,0 3-300,4-4 0,6 6 136,8-8 1,7-8 53,16-3 1,7-5 74,4-1 0,4-2 141,2-4 1,0 9-94,0-3 1,-8 11 195,-4 0 0,-5 4-260,-7 2 0,-3 2-24,-7 4 1,-3 4-83,-3 7 1,-5 0 106,-7 1 0,-2 1-361,-3 4 1,-7-4 73,-11 4 0,2 2 149,-8-2 0,0 0-298,-5-6 1,1-5-389,4 0 1,-3-9 484,3 3 1,4-4 493,2-2-245,3 0 205,3-8 1,8 5 247,3-9 1,6 8-51,6-2 0,3 4 138,8 2 1,7 0-6,-1 0 1,0 8 115,-6 4 1,0 3-88,1 2 0,-3 8 95,-4 4 0,-3-2-416,-8 2 0,0 0 54,0 5 0,0 1-326,0-1 1,-8-7-188,-3-4 1,-4 2-210,-3-2 0,1-5 141,0-7 1,-6-1-361,0 1 1,-1-3 220,7-8 0,0 0-207,0 0 1,1-8 14,5-3 1,-3-14 666,8-10 0,1-15 0,5-11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4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8335,'17'-8'-687,"1"1"710,-1-5 1,0 5-243,1 7 177,-1 0 42,0 0 0,-7 0 0,-2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0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467 139 8268,'-7'-17'-315,"5"5"-482,-4 1 616,-4 7 479,8-12-136,-13 15 0,13-9-69,-4 4 1,3 4 119,-3-4 342,4-3-245,-13 7-155,13-13 1,-8 13 191,4-4 49,4-4-165,-13 8-149,5-5 0,-7 7-113,0 0 0,-1 7 99,1 5 1,6-3 54,-1 3 0,1-2-35,-7 1 0,-1 6 36,-4 1 0,4-1 14,-4 6 1,4 2 100,1-2 0,1 8-60,0-2 0,1-2 77,5 1 1,-3-5-23,9 6 0,-7-6-48,6 6 1,0-8-86,6 2 0,2-3 69,4-3 1,4-6-174,7 1 1,0-8 17,1 2 1,-1-5 33,0-1 1,8-1-44,4-5 0,2-4-207,-2-7 1,3-2-460,-3-4 0,4 1 349,1-6 1,1 5-37,-1-6 0,-7 8 66,-4-2 0,-3-2 82,-3 2 1,-6-1-49,1 7 274,-8 0 1,4 5-84,-8 1 641,0 7-291,0-4 1,0 16-92,0 4 0,-6 3 7,0 2 0,-6 0-69,7 1 0,-7 5 164,6 0 1,-1 0 42,1-6 1,4 1 75,-4-1 1,6 0-239,6 0 1,-2 3-148,7 3 1,1-10-167,5 4 1,1-3-438,-1 3 1,6 0-123,0 1 0,6-3 137,-6-3 549,8 3 0,-5-5 0,9 7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1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8320,'0'-18'220,"0"1"551,0 0-324,0-1 5,0 1-288,0 7 180,0 3-79,0 7-266,0 0 71,0 7 0,0 3-244,0 7 0,0 1 167,0-1 1,0 6 72,0 0 0,0 0 38,0-6 0,2 1-102,4-1 1,2-5 12,3-1 1,5-7 21,-5 2 1,5 1-1,1-1 0,2 0-163,4-6 0,-4-6 87,4 0 1,-3-7-174,-3 1 1,-6-3 80,1-2 1,-2-1 64,1 1 1,-3 0 73,-8 0 0,0-1-4,0 1 0,-2-6-9,-4 0 1,-3 0 6,-9 5 0,1 7 181,0-1 0,-1 9-53,1-3 1,-2 4-547,-4 2 0,4 8 166,-4 3 0,9 6-1226,3 6 1476,-1 4 0,-5 8 0,-1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1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8111,'10'-7'-97,"-1"5"-128,-3-4 0,4 4 1021,7 2-502,-7 0 1,5-2-32,-3-4 0,3 4-134,2-3 0,1 3-207,-1 2 1,0 0 134,0 0 0,1 0-1352,-1 0 771,0 0 0,-1 7-507,-5 5 1031,-3 3 0,-8 2 0,0 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1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8224,'-10'-8'420,"2"6"1,22-6-672,3 8 0,6 0 91,0 0 1,-2-1 515,8-5 0,0 4 56,6-4 1,-1-2 231,1 3 0,-1-1-649,1 6 0,0 0-563,-1 0 0,-5 0-502,0 0 1,-8 0 1069,2 0 0,4 8 0,0 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2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8170,'10'-27'284,"-5"4"1,-1 10 975,2 1-559,-4 1-1658,13 1 577,-13 2 0,8 8 540,-4 0-68,-5 0 153,7 0 0,-8 8-137,0 4 1,0 3 87,0 2 0,-2 8 13,-4 4 1,5-2 242,-5 2 1,-2 2-70,2 9 0,-1-2 163,1 9 0,2-9-524,-7 2 0,7 3 42,-2-3 0,-2-2-46,2-9 1,1 2-185,5-8 1,0 6-232,0-6 1,0-6-358,0-5-713,0-1 149,7 7-375,3-9 1693,7-1 0,1-8 0,-1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4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381 225 11422,'-9'0'1897,"-1"0"-1238,4 0 38,4 0 0,-13 2-76,3 4 1,3-3-32,-3 9 0,1 1-294,-7 10 0,-5-1-253,0 6 0,-5-1-53,4 2 1,-4 4 100,5-4 1,-2 3-45,2 3 1,3-8 101,-3-4 1,10-4-499,1-2 0,8-5-639,-1-1-597,3-7 531,2 12-372,0-15 1240,7 7 1,3-8-64,7 0 0,1 2 238,-1 4 0,-6 3-117,1 9 1,-6-1 925,5 0 0,-7 8 57,2 4 1,-4 2 465,-2-2 1,0 3-554,0-3 0,0 4 27,0 1 0,0-5-385,0 0 1,0-8 21,0 2-359,0-3-187,0-3-535,0 0 87,0-7 0,-2-3-695,-4-7 0,4-2 175,-4-3 1,5-5-583,1-7 0,0-2 105,0-4 1,5-2 818,1-4 1,7-4 739,-1 4 0,-4-3 0,-1-3 0</inkml:trace>
  <inkml:trace contextRef="#ctx0" brushRef="#br0" timeOffset="588">589 398 7964,'7'-10'2687,"-5"2"-294,6 8-1551,-8 0 1,2 0-378,4 0 0,-4 2-166,3 4-89,-3 4 1,-2 7-378,0 0 1,0 1-118,0-1 1,2 6-280,4 0 0,-4 0 183,4-6 0,3 1-466,3-1 1,3 0 167,2 1 0,1-1 243,-1 0 0,0 0 318,1 1 0,-3-7-86,-3 1 0,1-1 1179,-7 7-411,0-1 1,-6 0 406,0 1 0,-8-1-220,-4 0 0,-3 0-281,-2 1 0,-6-1-179,0 0 1,-1-1-74,7-5 1,0 3-190,0-9 0,-1 1 136,1-6 1,5 0-379,1 0 1,1-2-190,-1-4 0,3 3-382,8-9 0,0 6 234,0-5 0,0 5-1157,0-5 733,8 7 625,1-4 0,9 8 382,-1 0 0,-5 0-108,-1 0 0,-5 6 581,5 0 1,-5 1 72,6-1 1,-7-4 1388,7 4-1373,-1-4 0,5-1 905,-5 5-1183,5-4 0,-12 6 125,7-8-646,-7 0 1,6-2 218,-5-4 1,-1 2-1041,8-7 0,-7-1 13,7-5 0,-2 5-412,1 1 0,5 5 513,-5-5 1,4 7 413,3-2 0,-1 4 137,0 2 1,1 0-85,-1 0 526,0 0 1,-1 2-172,-5 4 921,-3-4-113,-8 13 555,0-13-921,0 6-400,0-8 0,0-2-494,0-4 540,0-4 0,0-15 0,0-1 0</inkml:trace>
  <inkml:trace contextRef="#ctx0" brushRef="#br0" timeOffset="1026">1367 35 8124,'-10'-8'2779,"3"6"-1939,-1-6-397,6 1-38,-6 5-201,8-6-366,0 8 128,0 0-491,8 0 438,-6 0 116,6 0 355,-8 8-320,0 1 0,0 9 273,0-1 1,0 0-12,0 1 0,2 1-123,3 4 1,-3 4-64,4 7 0,-2 9-101,2 3 1,-4 6-151,3 5 0,5 10 74,1 8 0,-3 10-397,-2 1 1,2 9 376,-5-44 1,-1 1-1,2-1 1,-2 0-276,-2 47 1,0-47 0,0 0-35,0 47 0,0-6-309,0-5 0,0-9 206,0-8 0,0-15-9,0-3 1,0-10 350,0 5 1,2-15-77,4 3 1,-4-12 7,3 0 453,-3-4-374,-2-2 213,0-7 0,0-10-72,0-11 0,2-5-182,4-1 1,-4-8-155,4-4 0,1-4-45,-1-1 1,6-1 355,-7 1 0,9-9 0,-4-1 0</inkml:trace>
  <inkml:trace contextRef="#ctx0" brushRef="#br0" timeOffset="1230">1955 1003 7821,'-8'10'0,"6"-3"4370,-5-7-2100,7 0-4207,0 0-693,0-7 2093,0 5 537,7 2 0,3 9 0,7 9 0</inkml:trace>
  <inkml:trace contextRef="#ctx0" brushRef="#br0" timeOffset="1311">2041 1297 7812,'0'10'1358,"0"-3"1,0-9-1317,0-3-42,0-13 0,8-9 0,2-7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8133,'0'-12'0,"0"1"3256,0 7-1162,0-4-1034,0 8 1,-4 8-1366,-7 3 1,-9 7-2407,-14 5 2711,-9 11 0,-1 3 0,-8 5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3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208 277 8274,'9'-8'0,"7"6"0,-5-5-78,12 7 0,-1-8-180,6-4 1,-1 3 538,2-3-161,-4 8 1,-4-11 371,-3 3 19,3-3 1,-14-2 139,5-1-311,-4 1 1,-8 0-324,0 0 0,0 5 164,0 1 1,0 5-437,0-6 1,-6 6 6,0-5 1,-7 7-109,1-2 1,-3-1 144,-3 1 1,1 0-62,0 6 0,-1 0 173,1 0 1,0 0-4,0 0 1,-1 0 234,1 0 1,0 2-58,-1 4 1,3-2 172,4 7 0,-5-5-7,5 5 0,-5 1 8,-1 5 1,0 3-69,-1 3 1,1-2 172,0 8 1,0-6-98,-1 5 1,7 1 60,-1 6 1,3-6 6,-3-1 0,4-6-25,8 1 0,0 2-293,0-2-184,0 0-29,0-6 0,2-2 105,4-3 0,4-4-84,7-8 0,0-2-99,1-4 0,1-4-157,4-7 0,-2-2-112,8-4 1,-6 2 144,6-8 1,-6 8 317,5-2 1,-6 0-2,1 5 1,-4-1 239,-2 13 1,-5 1-103,-1 5 1,-7 1 144,2 5 0,-4 4 596,-2 7 0,-2 8-361,-4 4 0,-2-2 206,-3 2 1,1-8-149,5 2 1,3 2 452,-4-2-730,4 0 1,4-8-227,4-3 1,11 1 109,12-7 1,-2 0-119,1-6 1,3-2-233,10-4 0,-3-3-432,8-9 1,-6 3-818,7 3 1,-9-1 1505,2 7 0,-3-7 0,-3 3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8099,'0'-25'0,"-2"8"3662,-4 0-2152,4 7-1677,-5 10 1,5 8-317,-4 3 0,-4 7-884,-7 5 1367,-8 4 0,-9 7 0,-11 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4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415 243 9050,'0'-17'559,"0"5"-25,0 1-352,0 7 0,2-12-1106,4 5 0,-2-5 380,7-1 0,-7 6 146,2-1 1,-4 1 251,-2-7 0,-2 3 253,-4 3 1,-1-3-133,-5 3 1,-3 3 111,3-3 0,-3 8 48,-3-1 0,1 3-114,0 2 0,0 0 38,-1 0 0,1 2 72,0 3 0,-1 5 78,1 7 0,0 1-28,0-1 0,-1 0 111,1 1 0,0-1-57,-1 0 1,1 2 160,0 4 1,5-3-87,1 3 1,-1 2 171,-5-2 0,7 2-151,5-2 0,-3-4-68,2 4 0,0-4 93,6-1-289,0-1 0,2 0-294,4 0 1,-2-5-56,7-1 1,1-7-332,5 2 1,6-4 172,0-2 1,6-2-303,-6-4 1,6-3 352,-6-9 0,6-5-58,-6 0 0,6 0 359,-6 6 1,0 0 320,-6-1 0,0 1 528,1 0 1,-7 7-124,1 4 1,-6 4 594,5 2 0,-7 8-333,2 4 0,-4 9 324,-2 2 0,0 8-648,0-3 1,-6 5-286,0 2 1,0-1-230,6 1 1,0-6 262,0 0-1512,0-8 925,0 4 1,8-10-379,4-3 0,9 1-852,2-7 1,7-1-471,-1-5 0,4-7 350,2-5 1612,-1-11 0,8-4 0,3-7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4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8313,'9'-18'1148,"9"3"242,-1 3 1,2 5-812,10 7 1,-2 0-46,2 0 1,-2 0-360,-4 0 1,-4 0-341,4 0 0,-10 2-342,-1 3 0,-8 5 302,1 7 1,-3 1-448,-2-1 0,-2 2 313,-3 4 0,-5-4 1,-7 4 0,1 2 364,5-2 1,-3 0 557,9-5 0,-7-7-15,6 1-71,1-1 0,7 1 961,3-1-564,5-7-488,7 4 1,2-8-278,5 0 1,-3 0 62,7 0 0,-1 0-1451,2 0 0,4 0-124,-4 0 0,-4 0 1382,-2 0 0,-4 8 0,-2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5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8181,'-8'-27'6051,"-1"10"-4723,-1 9 0,-5 16-3241,3 3 724,-3 12 1189,-10-4 0,-10 22 0,-9-5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8132,'0'-18'0,"2"9"1065,4 3-838,11 4 1,10 2 98,8 0 0,-1 0-246,1 0 1,-3 0-952,-3 0 1,2 6 250,-8-1 0,0 3 236,-6-2 1,1 2 84,-1 3 0,0 3 299,1-9 0,6 9 0,3-5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5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8132,'18'0'-400,"-1"0"-189,0 0 1,2 0 213,4 0 1,-1 0 374,6 0 0,-5-2 0,6-4 0,-8 4 0,2-3 0,-3 1 0,-3-2 0,0 4 0,8-6 0,2 8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9350,'9'0'474,"7"0"1,-7-8 0,9-1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137 103 8109,'-44'-52'847,"10"23"1,9 8 954,7 27 1,9 5-2107,3 12 0,6-4-2191,6 4 2495,3-3 0,9 5 0,-1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69 7169,'0'-9'1009,"0"-7"-814,0 14 188,0-13-30,0 13-10,0-13-10,0 13 222,0-6-222,0 8 1480,0 0-1416,-8 0-242,-2 8 0,-1 1-40,-1 9 0,7-7 116,-7 1 1,6-8-189,-5 1 1,5 5 177,-6 2-223,9-5 0,-11 9-31,8-5 1,-5-1-13,5 1 1,-2 1 135,3 5 1,1 0-10,-8 1 0,6-1-69,-5 0 0,5 8 51,-5 4 1,7-2 9,-2 2 0,2 0-13,-2 5 1,5-1-42,-5-4 1,4 9 108,2-3 1,0 5 4,0 0 1,0 5-17,0 7 1,0-1-7,0 1 0,2 6 159,4 0 1,-5 1-76,5-1 1,2-3-57,-2 9 0,-1-8 63,-5 1 1,6-3 153,0-2 1,0-6-197,-6 0 0,5-2 0,1 2 0,2 3-7,-2-9 0,-2 0-27,7-5 0,-7-3-163,2-3 1,1 2 73,-1-8 1,6 0-421,-7-6 0,3-1-467,-2-5 181,-4 5 0,7-14-473,-3 3 212,-4-3 0,6-6 305,-8-7 1,2-8-6,3-16 0,-1-17-1728,8-11 2357,-8-12 0,3 25 0,1-2 0,-3-1 0,0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8279,'-17'-27'-13,"-6"2"8,0 8 1,0 7 994,5 4 0,1 4-517,0 2 1,-1 2-759,1 4 1,0 4 328,-1 7 1,-5 2 98,0 4 0,-5 2 125,4 4 0,1 4 226,6-4 1,2 3 41,3 3 1,-1 5-190,7 1 0,0-3-352,6-9 0,0 2-77,0-8 0,2 5-271,4-5 0,4-1 48,7-11 1,0 3-344,0-9 1,8 1 198,4-6 1,4-2-216,1-4 1,-5-3-182,0-8 1,-2-1 315,2 1 1,-4-2 373,-8-4 1,0 3 132,1-3 0,-9 4 253,-3 2 216,4 0 847,-8-1-618,5 9-181,-14 1 1,-3 18 282,-7 7 0,5 0-217,1 6 1,1 2 53,-1-2 1,3 2-155,8-2 0,0-3-159,0 3 0,2 2-365,4-2 0,3-2-425,8-10 0,3 3 273,3-8 0,-2-1-329,8-5 0,-1 0-1143,7 0 1,0-7 1686,-1-5 0,1-3 0,-1-3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 8136,'-18'-17'2259,"9"8"-1931,1 9 0,10 9 218,4 8 0,-2 1-250,7-1-466,-7 0 1,4 1-278,-8-1 388,0 0 1,0 1-825,0-1 0,5-6 170,1 1 0,2-8-107,-2 1 0,3-3 443,9-2 1,-1-7 376,0-5 0,6-3 42,0-2 0,-5 5-29,-7 0 1646,1 9-1342,5-5 1,-2 10 812,-3 4 1,-5 9-317,-7 8 0,6 8-171,0-2 0,0-2-364,-6 1 1,0 1-273,0 6 0,-2-1-414,-4 1 1,4 0 406,-4-1 0,-3 1 0,-1-1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7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33 8076,'-17'-7'0,"-1"-1"2127,1-4 1,8 7-742,3 10-2002,-4 5 1,8 7-285,-3 1 1,-5-1-1913,-2 0 2812,-3 0 0,-2 1 0,-1-1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7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8091,'2'-15'0,"4"4"0,4 3 1372,7 8-826,0 0 1,6 0-232,0 0 0,6-6-399,-6 0 0,0 1-90,-5 5 0,-1 0 197,0 0 0,-5 0-561,-1 0 52,1 7 1,5 1 485,0 3 0,1 5 0,-1-7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8091,'17'0'1072,"-5"-6"252,-1 0 0,1 0-1215,5 6 0,8 0-728,4 0 0,4 0-1011,1 0 1,5 0 316,-5 0 1313,5 0 0,-12 0 0,7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4:57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8046,'17'-18'5411,"0"9"-4579,1 3 578,7 4-840,2 2 1,7 0-2296,1 0 0,1 0 736,5 0 0,-7 0 989,1 0 0,-1 8 0,-7 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3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8023,'-7'-17'0,"5"0"626,-6 7 0,10 1 864,4 3 1,3 4-277,9-4-719,-1 4 1,0 2-396,1 0-69,-1 0 1,0 0-401,1 0 1,-1 6-706,0 0 0,-2 7 481,-3-1 0,1 3 593,-7 2 0,8 1 0,-5-1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3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 0 8023,'-27'12'1268,"4"-1"1,10-5-128,1 6-1531,8-1 1,2 1 309,8-1 1,8-7 710,-3 2 1,5-4-374,1-2 1,6 6-144,0-1 1,2 1-328,-2-6 1,4 0-894,8 0 1105,-1 0 0,-7 8 0,-2 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4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8080,'0'-17'2165,"0"5"-1832,0 1 137,8 7-256,-6-4 1,7 8 405,-3 0 0,-2 2-227,8 4 1,-9 4 732,3 7 0,-4 8-535,-2 4 1,0 3-355,0 3 1,0 1-251,0 5 1,-2 3-329,-4 8 1,-3 0-383,-9 0 1,7-2-2149,-1-4 2871,1 4 0,-6-14 0,-1 6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27 277 8074,'-17'0'1226,"7"0"1,10-6-484,12 1 0,11-7-257,5 6 0,7-1-115,5 1 0,-1 2 35,7-7 1,-8 7-237,3-2 1,-5-2-99,-1 3 0,-2-1-863,-5 6 0,3 0 240,-8 0-2197,0 0 911,-6 0 480,-7 0 1357,-2 7 0,-16-5 0,-2 6 0</inkml:trace>
  <inkml:trace contextRef="#ctx0" brushRef="#br0" timeOffset="152">321 1 13506,'0'13'1255,"0"4"0,0-1-828,0 12 0,0-3-549,0 10 0,0-2-585,0 13 1,0-4 706,0 10 0,-8-4 0,-1 12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5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7865,'-9'18'3694,"-5"1"-2963,8 4 0,-1-2-611,1 8 1,-4 0-209,-7 5 88,-8-7 0,-9 6 0,-11-6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1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8227,'0'-10'725,"0"-5"0,5 11 372,1-7-508,8 7 6,-13-12 132,15 7-192,-7-9 0,3 1-152,0 0-176,-9 7-56,13-5 1,-12 7-110,7-3-95,-7-5 165,4 7-129,-8-9 53,0 1 0,0 0-243,0 0 1,-2 5 12,-4 0 1,-4 3-5,-7-3 0,6-3 170,-1 3 1,0 5-21,-5 1 1,0-2-30,0 3 1,-1-1-114,1 6 0,5 0-144,1 0 0,-1 7 76,-5 5 1,0 5 274,0 6 1,-1-3-16,1 3 1,2 2 176,3-2 1,-1 5-77,7-4 0,-6-1 178,7-6 1,-1 0-158,6 0 1,0 1 6,0-1 0,7-5-175,5-1 0,-2-7 83,1 2 1,3-4-200,9-2 1,-4 0-85,4 0 0,-2 0-80,2 0 1,-6-8 174,1-4 1,-1 5 70,-5 1 1,-5 2 23,-1-2 350,4 4 88,-9-5 1,7 16-151,-8 9 1,0 3 402,0 13 1,0-1-131,0 13 0,0 0 43,0 6 1,6 0-238,0 0 1,-1 6-119,-5-1 1,0-1 4,0-10 0,-5 2-147,-1-8 1,-6 1-260,7-7 0,-9-5 54,3 0 0,1-10-54,-1-2 0,-1-1 54,-5-10 0,-6 5-116,0-5 0,-2 0 6,2-6 1,-4 0-119,-8 0 0,6-8-282,0-4 0,6-5-1401,-5-6 2063,6-4 0,-3-23 0,8-4 0</inkml:trace>
  <inkml:trace contextRef="#ctx0" brushRef="#br0" timeOffset="427">865 191 8121,'-18'-8'3270,"9"6"-2853,1-5-196,8 7 1,2 5-1,4 1 1,-2 6 361,7-6 1,-5 7-256,6-1 0,-1-5-338,6-1 1,1 2 156,-1-3 0,0 1-124,1-6 1,5 0-86,0 0 0,0-2-428,-6-4 1,-5-3 130,-1-8 0,-1-1-316,1 1 1,3 0 177,-9-1 0,1-5 130,-6 0 0,-2 0 187,-4 6 0,-3 0-8,-8-1 1,-3 3 169,-3 3 0,4 5 80,-4 7 1,-2 9 334,2 9 0,-6 7-12,6 9 1,0 1-164,6-1 0,1 3-59,5 3 1,3-3-67,8 3 1,0-3-445,0-3 1,10-5 71,7 0 1,2-2-98,10 2 0,0-4-140,6-8 1,-1 0 511,1 0 0,7-7 0,2-2 0</inkml:trace>
  <inkml:trace contextRef="#ctx0" brushRef="#br0" timeOffset="707">1660 520 8140,'-17'-8'462,"0"4"163,-1-7 1,7 7-346,-1-2 0,7 4-337,-7 2 1,1 2 271,-7 4 1,1 3 88,0 9 1,5 7 238,1 3-363,-1-3 1,1 8 61,-1-4 1,8 4 0,-2 1 0,4 1-407,2-1 1,2 1 102,4-1 0,-2-5-632,8 0 1,-1-8 231,6 2 0,1-5-70,-1-7 0,6 3 43,0-9 488,8 1 0,-4-14 0,7-1 0</inkml:trace>
  <inkml:trace contextRef="#ctx0" brushRef="#br0" timeOffset="902">2058 675 8140,'17'0'1001,"1"6"-932,-1 0 1,-6 7 858,1-1 0,-1 3-280,7 2 1,-1-5-3,0-1 1,-1 3-316,-5 9 1,5-4-116,-5 4 0,5-4-363,1-1 1,0 5-603,0 0 1,1 0-545,-1-6 1,-2 0 673,-3 1 0,1-7 619,-7 1 0,8-8 0,-5 3 0</inkml:trace>
  <inkml:trace contextRef="#ctx0" brushRef="#br0" timeOffset="1082">2438 693 8055,'-23'-2'645,"0"-4"0,6 4 2461,6-4-2573,7 4 0,-12 4-322,5 4 0,-5 0 132,-1 11 0,-2-4-82,-4 10 0,2-1-360,-8 1 1,8-2-523,-2 8 1,9-8-712,3 2 1,7 2 736,-2-2 595,4 0 0,-6 2 0,-1 2 0</inkml:trace>
  <inkml:trace contextRef="#ctx0" brushRef="#br0" timeOffset="1294">2663 571 8154,'0'-17'1017,"0"0"0,2 7-214,4 4 1,5 5-270,13 1 1,-5 0-32,4 0 0,-4 7 187,-2 5 0,3 3 432,3 2 1,-6 8-595,0 4 0,0 4-91,-5 2 1,-4 5-1329,-3 0 1,-3 8 613,-2-2 1,-2 4-492,-3 2 1,1 0 524,-8 0 1,-5-2 242,-6-4 0,-8 4 0,4-6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8071,'15'-8'2626,"-3"-4"-1703,11 5 0,-10-1 85,16 8-822,-8 0-11,12 0 0,-6 2-334,7 4 1,-7 3-471,-4 9 0,-11 1-15,-6 4 1,-4 4 387,-2 7 0,-10 1-247,-7 0 0,-3-1 353,-8 1 1,1 5 129,-2 0 1,-2-5 78,8-6 0,2-6 570,9 6 1,-1-8 108,7 2-429,1-4 1,12-4-344,5-3 0,3-4 177,2-8 0,8 0-878,4 0 1,4-2-118,1-4 1,1-6 851,0-11 0,7-11 0,2-10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 8094,'0'-9'4816,"8"9"-4895,4 11-370,3 5 291,-5 1 1,-1 2 289,-3 4 1,-4 4-208,4 8 0,-12 1-388,-6 5 0,-3 5 142,-2 11 321,-1 5 0,-7-1 0,-2-1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8050,'-18'10'5818,"1"5"-5818,0-5 0,7 7 0,2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8205,'18'0'3039,"-1"0"-2589,8 0 1,2-6 205,8 0 1,5 0-200,0 6 0,1 0-224,-7 0 1,1 0-261,-1 0 0,1 0-362,0 0 1,-7 0-161,1 0 0,-8 6-579,2 0 0,-3 0-365,-3-6 0,-6 5 108,1 1 1385,-8 0 0,3-6 0,-7 0 0</inkml:trace>
  <inkml:trace contextRef="#ctx0" brushRef="#br0" timeOffset="160">416 1 9617,'-10'0'4740,"-4"7"-4263,9 5 0,-1 11-299,6 6 1,-6 4-120,0 1 1,1 3-937,5 3 484,0 4 376,0 8 1,0 2-1390,0 3 1406,0-3 0,7 14 0,3-7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7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225 329 8293,'-7'-17'1739,"-3"0"-990,0 7-551,3-5-344,7 5-508,0-7 527,-8-1 90,-2 9 1,-7 1 77,0 8 1,5 0-32,1 0 0,-1 2 84,-5 4 1,2 9-128,3 8 1,-3 2 658,3-2 1,3 2-197,-3 4 0,8 2-14,-2-8 1,5 6-331,1-6 0,0 0-286,0-6 1,7-5 100,5-1 0,-3-7-291,3 2 0,-1-4 141,7-2-1,-1 0 17,0 0 1,6-10-357,0-7 1,2 0 107,-2-7 1,-9 5-55,3 2 0,-3 0-58,3-1 749,-7 1-186,-3 0 1,-7 5 179,0 1 761,0 7-495,0-4 0,0 10-237,0 4 0,0-2 654,0 7 1,0 3-218,0 9 0,0-4-28,0 4 1,0-4-291,0-1 1,6-1-265,0 0 1,7 0-170,-1 1 0,3-7-501,2 1 1,3-6-27,3 5 0,-4-7 330,4 2 1,-4-6-853,-2-6 0,7 2-16,-1-7 1200,0-1 0,2-13 0,1-2 0</inkml:trace>
  <inkml:trace contextRef="#ctx0" brushRef="#br0" timeOffset="211">796 122 8124,'2'-10'415,"4"4"1,3 4 171,9 2 0,-1 6-158,0 0 0,0 13 198,1-2 0,5 10-54,0-4 0,2 8 40,-2-2 1,-4 4-450,4 1 0,2 1-349,-2-1 0,0 1 58,-5 0 0,-1-3-163,0-3 1,0 2-1189,1-8 1,-3 0 734,-3-6 1,1-5 742,-7-1 0,7-7 0,-3 4 0</inkml:trace>
  <inkml:trace contextRef="#ctx0" brushRef="#br0" timeOffset="375">1349 53 8124,'0'-18'0,"0"1"2487,0 7-694,0 3-1205,-7 7 1,-3 2-190,-7 3 0,0 7-492,-1 11 1,-9 10 138,-7 7 0,-7 8-756,-5-2 0,-2 4 287,8 2 256,0 15 1,-3-11 0,-1 11-1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502 693 8124,'-8'-18'2391,"5"9"-1421,-9 3-1068,8 4 137,-3 2 150,7 0 1,0 2 219,0 4 1,0 5 508,0 12 0,0-2-590,0 8 1,0-6-320,0 6 1,-2-6-327,-4 6 0,4-6 242,-4 6-977,-3-8 444,7 4-31,-6 0-415,0-6-135,6 6 1,-3-15 78,10-4 1110,-3-5 0,21-16 0,-3-4 0</inkml:trace>
  <inkml:trace contextRef="#ctx0" brushRef="#br0" timeOffset="183">1280 416 8073,'0'-27'0,"0"4"1594,0 11 2228,0 5-3186,0 7 0,0 7-280,0 5 0,0 5-472,0 6 1,0 4 145,0 8 0,-5-1-1691,-1 1 1,0 5 296,6 1 1364,-8 7 0,-1-12 0,-9 6 0</inkml:trace>
  <inkml:trace contextRef="#ctx0" brushRef="#br0" timeOffset="311">1211 1125 8154,'-27'0'989,"10"2"981,11 4-2047,12-4 0,-2 11-972,7-7-104,-7 0 1153,4-6 0,-8 7 0,0 3 0</inkml:trace>
  <inkml:trace contextRef="#ctx0" brushRef="#br0" timeOffset="795">53 174 8120,'-18'0'0,"1"0"-212,7-8 112,3 6 287,7-13 1,7 11-52,5-8 0,3 7 417,3-7 1,7 6-196,3-5 1,15 7 82,9-2 0,7 4-86,10 2 0,12 0 71,11 0 0,6 0-507,-41 0 0,1 0 1,-1 0-1,0 0 113,0 1 0,1-2 0,2-1 0,-1-1-68,-1 0 1,0 0 0,-3-3 0,1 0 84,-1 3 0,-1 1 1,44-10-22,-5 6 1,-7-1-41,-5 1 1,-6 4-530,-12-4 1,-5 4-106,-12 2 0,-6 0-383,-11 0 0,-4 0 1029,-8 0 0,1-7 0,-1-3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14894,'25'0'-1402,"2"0"290,7 0 1,1 0 1111,-1 0 0,1 0 0,0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3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8170,'7'-17'3173,"-1"8"-2467,11 3 1,4 4-112,14 2-418,7 0 1,3 0-274,6 0 0,5 6 91,-4-1 0,0 3-951,-18-2 1,5-4 227,-10 3 1,-10 3-743,-2-2 784,-3 0 686,-5 1 0,-1-5 0,-8 6 0</inkml:trace>
  <inkml:trace contextRef="#ctx0" brushRef="#br0" timeOffset="152">277 0 8101,'-25'0'0,"6"2"1586,-4 4 1,4 10-1060,2 7 1,7 7 315,4-1 1,4 4-545,2 1 1,0 7-432,0-1 1,0 2-445,0-1 0,2 3 576,4 8 0,4 0 0,7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2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17 173 8017,'-9'-8'1631,"1"6"1,18-5-1088,7 7 1,8-6-74,10 0 1,-1-1 107,1 1 0,-1 4-169,1-4 0,-6 2 40,0-1 1,-6 3-365,6-4 1,-8 4 89,2 2 0,-6 2-1274,-5 4 430,3-4 1,-13 7-1803,4-3 1638,-4-4 1,-4 11-328,-4-7 0,2 0 624,-8-6 1,1 0 157,-6 0 1,5-8 376,1-3 0,-1-5 0,-5-1 0</inkml:trace>
  <inkml:trace contextRef="#ctx0" brushRef="#br0" timeOffset="136">294 35 8017,'-9'-18'0,"-1"9"451,4 3 0,2 4 1743,-7 2-1612,7 0 0,-4 8 28,8 3 0,0 5 185,0 1 0,-5 6-311,-1 0 0,0 8-35,6-2 0,0-2-522,0 1 1,-6-1-482,0 2 1,1 2-4,5-8 1,0 6-766,0-6 1,7-2-850,5-10 2171,11 5 0,4-14 0,7 5 0</inkml:trace>
  <inkml:trace contextRef="#ctx0" brushRef="#br0" timeOffset="278">986 260 7966,'-17'0'0,"-1"0"1217,9 0 0,11 1-1144,15 5 1,8-4-900,9 4 0,-1-4 34,-4-2 262,4 0 153,-6 0 377,-1 0 0,7-8 0,-6-1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6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312 122 8027,'-8'-17'0,"6"7"376,-13-5 1,11 7-89,-8-4 0,6-1-108,-5 7 0,5-2 111,-5 3 1,5 3-30,-6-4 1,7 2 13,-7-2 1,6 4 123,-5-3 1,5 3-298,-6 2 0,7 2 84,-7 3 1,6 3-56,-5 4 0,-1 9 41,-5-4 1,5 12-61,1 0 0,-1 11 110,-5 6 1,6 10-47,-1 2 0,8 15 5,-2 2 0,3 1-15,-3 5 0,4 0 115,-4 5 0,4-3 140,2-8 1,0-2-316,0-16 1,0-1 11,0-10 1,2-5-388,4-13 0,-2 3 45,7-8-103,-7 0 131,12-5 1,-13-3-546,9-3 33,-8-5 0,5-7-317,-3 0 166,-4 0 0,6-7 330,-8-5 1,0-11-242,0-6 1,5-9 237,1-3 0,2-16 531,-2-7 0,3-11 0,9-11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09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1644 8070,'-8'-18'43,"-2"9"-70,1-6 1,3 5 150,12-7 0,11 5 302,12 1 1,11-1 212,6-5-369,4-1 1,14 3-25,11 4 0,7 1-332,-31 6 1,2 2-1,1 1 1,2 0 252,6-2 0,2 0 1,3 2-1,1 1-62,6-1 1,2 2-1,-2-1 1,2 0-380,4 0 0,1 0 0,-2 0 1,0 0 407,-1 0 0,-1 0 0,-1 0 0,0 0-114,2 0 0,0 0 0,0 0 0,1 0 36,5 0 0,-1 0 0,-2-3 1,-2 0 28,-7 0 1,0 0-1,0-1 1,0 0-311,-5 1 1,-1 1 0,-3 1 0,-1 0 27,-4-2 1,-1 0 0,-4 2 0,-2 0-251,35 1 0,-15 0-452,-7 0 1,-13 0-1164,-10 0 2062,-9 8 0,-7 1 0,2 9 0</inkml:trace>
  <inkml:trace contextRef="#ctx0" brushRef="#br0" timeOffset="765">570 554 8155,'-16'-2'1099,"5"-3"-713,-5 3 1,13-6-413,-9 8 0,8 2 181,-2 4 1,-1 3 83,1 9 1,-6 1 141,7 4 0,-7 6-139,6 11 1,1-2-144,5 9 0,0-3 85,0 2 0,7 4-1563,5-4 1379,3-4 0,10 8 0,2-6 0</inkml:trace>
  <inkml:trace contextRef="#ctx0" brushRef="#br0" timeOffset="1419">1192 779 8071,'0'-17'164,"0"5"272,0 1-218,0-1 0,0-5-17,0 0 0,0-1 14,0 1 1,-2 2 266,-3 3 0,3-3-87,-4 3 0,-2-3-127,2-2 0,-7 1-94,1 5 1,3-5-160,-3 5 0,7 3 136,-7 2 1,6 4-159,-5 2 1,1 2-30,-1 4 0,-5 6 46,5 11 0,1 4-78,-1 7 0,5 1 153,-6-1 1,7 1 152,-7 0 1,8-1-223,-2 1 0,4-6 5,2-1 0,2-7-78,4 3 1,-2-11-236,8-1 0,-7-9 54,7 3 0,-1-4 165,7-2 0,-1-2-445,0-4 1,6-3 175,0-9 0,0 1-296,-5 0 0,-1-6 279,0 0 1,-5 0 271,-1 5 0,-7 7-205,2-1 325,-4 9 1004,-2-5-833,0 8 0,0 8 721,0 3 1,2 4-252,4 3 1,-3-1-21,9 0 1,-6 1-311,5-1 0,1 0-317,5 0 0,0-1-7,1-5 1,-1-1-192,0-4 1,0-4-1084,1 3 0,5-3 574,0-2 1,0-2 679,-6-3 0,8-5 0,2-7 0</inkml:trace>
  <inkml:trace contextRef="#ctx0" brushRef="#br0" timeOffset="1610">1884 606 8027,'0'17'3308,"13"7"-2797,5-1 1,5 2-240,0-2 0,-4-4 161,4 4 1,-4 2-53,-1-2 0,-1 0-118,0-6 1,1 6-493,-1 0 1,0 6-544,0-6 0,-5 0 371,-1-5 1,1-1-615,5 0 1,-5-5 1014,-1-1 0,-7-7 0,4 4 0</inkml:trace>
  <inkml:trace contextRef="#ctx0" brushRef="#br0" timeOffset="1790">2230 658 8027,'-17'-6'0,"-1"1"2304,1-1 0,2 8-1257,3 3 1,-3-1-727,3 8-101,4 7-149,-15 0 1,10 14-118,-16-4 0,0 3-107,-5 3 0,-1 0-357,1-1 1,1 1-1147,4-1 0,0-5 206,12 0 1450,-4-8 0,11 4 0,-7-8 0</inkml:trace>
  <inkml:trace contextRef="#ctx0" brushRef="#br0" timeOffset="2188">2593 364 8073,'0'-10'4739,"4"5"-3919,7 10 1,1 13 307,11 11 1,2 3-570,-2 3 1,-6 1-82,-5 5 1,-8-5 215,1 5-382,-3-5 1,-2 4-374,0 1 1,-15 7-403,-8-2 1,-2 4-1561,-4 2 1,-4-2 1039,-1-4 1,-5-4-525,11-7 0,3-8 569,2-4 1,3-6 937,3-6 0,0-3 0,-1-8 0</inkml:trace>
  <inkml:trace contextRef="#ctx0" brushRef="#br0" timeOffset="2503">2818 87 8069,'7'-26'1189,"-3"2"250,8 13 1,7 1-554,10 5-653,4 3-29,1-6 1,-1 8-131,-4 0 0,1 0-200,-7 0 1,1 0-54,-7 0 0,-6 0 211,1 0 1,-8 2-237,1 4 1,-3 3-45,-2 9 1,-7 1-449,-5 4 1,-3-4 430,-2 4 1,-1-2 383,1 2 1,5-7 473,1 7 237,7-8 1,-2 10-30,12-8 1,6-5-343,11-1 1,5-5-103,13 6 0,3-8-473,8 1 1,-4-3-556,4-2 1,-4 0-189,9 0 0,-3 0 859,-2 0 0,0-7 0,0-3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4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7963,'-9'-9'1681,"1"1"0,8 16-1061,0 3 1,0 10-233,0 2 1,0 8-163,0-2 1,0-2 10,0 2 0,-6-2-266,0 1 1,1 3-192,5-8 1,0 0-319,0-6 0,0 1-254,0-1-838,0-7 573,7-3 659,3-7 1,7-7-154,1-5 1,-1-11 180,0-6 0,6 2 99,0-1 0,-5 1 264,-7-2 0,1 4-62,5 8 0,-6 1 343,1 5 1,-6 3 283,5 8 1,-5 2 149,6 4 0,-9 5-324,3 12 1,-2 4 638,2 8 1,-4-6-426,3-1 1,-3-1-303,-2 2 1,2 2-463,4-8 0,-2 6-549,7-6 1,1-2 632,5-10 82,1-3 0,-1-8 0,0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13358,'8'25'2693,"2"-6"-2774,7 4-4,0-3 1,-5 3-328,-1 0 1,-7 6-551,2-6 1,-4 9-1788,-2 3 1384,-8 7 1365,-2 2 0,-22 6 0,-5-6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4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7987,'-25'0'0,"6"0"3820,-4 0-2961,12 8 1,5-5-860,12 9 0,11-8 0,10 4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87 294 8091,'-18'-7'-160,"1"-3"0,2-7 133,3 0 0,3 5 725,3 0-374,4 1 0,-6-1 65,8 1 0,2-1 117,4-5 0,-2 2 13,7 3 0,7-3-116,5 3 0,15-3-137,2-2 1,24 5 11,11 1 1,17 7-315,-41 1 0,2 0 0,7 2 0,3 0 180,8 1 1,2 0 0,-2 0 0,2 0-340,7 0 1,1 0 0,-1 0-1,0 0 337,3 0 0,1 0 1,0-2-1,-1-2-15,1 2 1,-1-1-1,0-1 1,1 0-168,6 1 0,-1 0 0,-8 2 0,-2 0 78,-3-2 0,-3 0 0,-7 2 0,-3 0-522,-2 1 0,-1 0 0,-6 0 1,-2 0 175,46 0 0,-12 0-307,-16 0 0,-17 2-344,-7 4 1,-11-2 958,-12 8 0,4 3 0,-15 2 0,-1-3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329 329 8068,'0'-26'0,"0"1"339,0 7 0,2 1 526,4 0 1,-3-1-1743,9 1 599,-8 0 0,3 0 87,-7-1 1,0 1 101,0 0 0,-1-1-22,-5 1 1,-4 2 37,-7 3 0,0-3-10,-1 3 1,1 5 106,0 1 1,-1 4 163,1 2 0,-6 2 247,0 4 0,0 3-185,6 8 0,-1 8 3,1 4 1,0 4-63,-1 2 0,1-1 178,0 1 0,5-1-124,1 1 0,7-2-13,-2-5 1,4 5-243,2-4 1,6-4-329,0-2 0,7-6 10,-1-5 0,3-5 165,2-7 1,7 0-334,-1 0 1,7-7 40,-1-5 1,2-5-147,-2-6 1,1 2 152,-6-8 0,4 2 144,-5-2 1,0 2 395,-5 4 0,-1 6 61,0 0 1,-5 1 685,-1 10-559,-7 1 751,4 5 1,-8 9-191,0 9 1,0 1 50,0 10 1,0-6-445,0 5 1,0-1 14,0 2 1,0 2-419,0-8 0,0 2-237,0-2 1,6-4-218,-1 4 1,3-9 323,-2-3 1,-2-5-1578,7 6 1,1-9 98,5 3 1563,0-4 0,1-17 0,-1-4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6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8111,'0'-9'1521,"2"1"-1007,4 8 0,-3 0-1400,9 0 804,-1 0 870,-1 0-491,-2 0 0,-6 0 642,3 0-417,-3 0-302,6 0 1,-6 0 632,4 0-554,-4 8 0,7-1 44,-3 5 1,-2 3-148,7-3 1,-5 3-30,6 2 0,-8 1 30,1-1 0,5 8-52,1 4 0,-1-2 57,2 1 0,-7 1-29,7 6 0,-8-6-102,1-1 0,3 1 90,-2 6 0,0-6-445,-6 0 1,0-6-7,0 5 1,2-6-219,3 1 0,-3-4-553,4-2 198,-4 0 1,4-5-248,0-1 437,-1-7 0,-3 4-1201,4-8 1874,-4 0 0,6 8 0,-8 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17 8183,'-18'-7'2800,"7"5"-1216,-1-4-1107,8 4-293,-11 2 0,5 4-47,-7 7 0,-8 3-147,-4 15 0,-9 0-125,-2 5 0,-7 3 175,7 3 0,-4-4-959,9 5 0,-3-5 60,9-1 1,6-2-1210,6-5 2068,-1-3 0,9 0 0,-8 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8183,'-9'-8'730,"-7"6"-140,14-6-365,-13 8 0,11 14-26,-7 3 1,5 20-54,-6 3 1,1 8 219,-6 4 1,7 2-108,4 3 0,4-1-302,2 7 1,4-7 132,8 2 1,9-4-1028,19-3 1,4-1 936,8-3 0,16 2 0,3-4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7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33 8030,'0'-17'2379,"7"7"-1844,5 4 0,5 6-178,6 6-357,-4 4 0,8 15 478,-4 3 1,-3 13-155,3 5 1,-12 0 658,-5 6 1,-4-4-420,-2 10 1,-8 3-595,-3 2 0,-10-1-469,-2 1 1,-8-1-515,2 1 1,-4-5 545,-1-12 0,1-4-309,4-7 1,-2-8-1483,8-4 2258,0-4 0,6-2 0,0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7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8222,'10'0'2453,"5"7"-1852,-13 3 0,12 7-174,-9 0 1,1-5 178,-6-1 1,0 3-196,0 9 0,0-4-319,0 4 1,0-4-13,0-1-79,0-1 0,0 0 5,0 1-516,0-9-370,0-1 638,8-8 1,-4-2-88,7-4 0,-5-3 77,6-9 0,-1-7-212,6-3 1,3-5 80,3-2 0,-4 3 176,4 3 1,-4 4 69,-2 8 1,-1 5 85,-5 1 1,5 7 78,-5-2 1,3 6-154,-3 6 1,3-2 532,-9 7 0,3 6-200,-2 6 1,-4 2 626,4-2 0,-5-1-301,-1 6 1,0-6-88,0 1 0,0-4-159,0-2 0,-5-5-194,-1-1 1,0-5-380,6 5 349,0-7-604,0 4 0,8-16-16,3-3 0,5-12-225,1-6 0,0-4 393,1-1 0,-1 5-3,0 0 0,1 10 103,-1 1 1,0 9 312,0 9 1,1 2 161,-1 4 0,-2 5-222,-3 12 0,-3 4 857,-3 8 0,-4-1-426,4 1 1,-4-1 788,-2 1 0,-2-2-387,-4-5 1,4 3 325,-4-8-813,5 0-788,1-5-1798,0-9 1455,0-1-2379,7-23 3199,3-5 0,7-14 0,0-1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7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9577,'-9'-8'2174,"3"8"1,4 2-2220,2 10 1,6-1 108,0 7 0,1-1-336,-1 0 144,-4 1 1,6-1 223,-8 0 1,0-5-1558,0-1 703,7 1 0,1-1-394,4 1 1,3-8 441,-4 1 1,5-10 220,1-7 1,0-5 488,1-6 0,-1 2 0,0-8 0,1 6-17,-1-6 1,-6 14 16,1-3 724,-1 12 1,1-1-380,-1 7 0,-7 9 938,2 9 1,-4 1-392,-2 10 1,0 0-275,0 5 0,-6-1-174,0-4 1,-5 7-4,5-7 0,0 7-943,6-7 1,0 2 379,0-2 1,0 4-2905,0-5 3026,8 5 0,2 2 0,7-1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8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8 139 7945,'-8'-10'0,"8"3"592,0 7 1,10 0 843,13 0 0,12 0-855,11 0 1,4 0-72,2 0 0,0 0-480,-1 0 0,-6-2 10,-5-4 0,-4 4-415,-1-4 1,-8 2 139,-4-1 0,-4 3-280,-1-4 70,-9 4 1,5 0-1381,-9-4 1102,1 4 0,-14-13-128,-3 3 0,-4-1 470,-3 1 1,1-1 380,0 7 0,-1 0 0,1 6 0,6 0 126,-1 0 1,6 0 65,-5 0 0,7 2-246,-2 4 1730,-3 4-1046,7-1 1,-6 12 157,8-3 0,-6 3 124,0-4 1,-1 1-289,1-1 0,4 0-224,-4 0 1,4 1-329,2-1-349,-7 8 0,5-6-1367,-4 4 915,12-4 0,5-9-1954,12-4 2683,-3-4 0,12-2 0,-5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8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7945,'12'-6'565,"-1"1"0,-5-1 803,5 6 1,-5-6-344,6 0-804,-1 1 0,7 5-528,-1 0 0,0 0-264,0 0 1,1 0-1857,-1 0 2427,0 0 0,8 7 0,2 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8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8764,'19'6'268,"4"-1"1,2 1-1093,4-6 824,3 0 0,-5 0 0,8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18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7945,'17'0'490,"1"0"0,1 0 516,4 0 1,6 2-1024,11 3 1,2-3-382,5 4 1,1-4 91,-8-2 1,0 6-141,-5 0 0,-6 1-1109,0-1 1555,-8-4 0,4 13 0,-8-5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2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8087,'-10'-11'648,"4"-1"-50,5 9 0,1-13 325,0 5 0,0 1 186,0-1 730,0 7-1304,7-12 1,-3 14 947,8-3-888,-1 3 0,6 2 32,1 0 1,-1 0-184,0 0 1,6 0-134,0 0 1,8 0 20,-2 0 0,6 0-90,5 0 1,-2 0-266,8 0 1,-5-6 91,5 0 0,-8 0-473,3 6 1,-5 0-83,-1 0 1,-6 0-327,-1 0 1,-6 0 299,1 0 1,-10 0-205,-1 0 1,-7 0-734,7 0 540,-8 8 1,3-4-1166,-7 7 1521,0 1 1,-2 5-1289,-3 1 1841,-5-1 0,-7 0 0,0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23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27 139 8029,'-17'-8'1920,"7"6"0,10-6-1056,12 8 0,11-6-379,6 1 0,11-9 507,6 3 0,4 1-365,2-1 1,7 1-87,5-2 1,5-3-426,6 4 0,-10 3-347,4 2 0,-5 4-1441,-1 2 1,3 0 1026,-9 0 0,1 2 645,-6 4 0,0 3 0,0 9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23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1349 7987,'-27'0'736,"4"0"1115,-4-8-295,8 7 554,2-7-1504,1 8 0,16 0-202,0 0 0,10 0-230,13 0 0,4-6 65,8 0 0,1-7-253,4 1 0,-3 3-247,3-3 0,2 1-283,-1-7 1,-3 3 28,-9 3 1,-2-3-402,-4 4 0,-10-11 338,5-1 0,-12-2 155,-1 2 0,-3 2 339,-2-8 0,-2 8-44,-3-2 0,-5 4 80,-7 2 1,-1-1 202,1 1 1,-2 2 172,-4 3 0,-2 4-80,-4 8 1,-2 0 83,8 0 1,-8 2 47,3 4 1,-3 4-102,2 7 0,-2 2 281,8 4 0,-6 4-185,6 8 0,0 5 148,6 1 0,6 7 15,-1-2 1,8 4 80,-2 2 0,6-3-406,6-2 0,4 3-332,7-4 1,10-4-510,8-2 0,1-3 482,10-3 1,2-7-1141,10-4 0,-2-5 609,7-7 0,0-3-431,7-8 1,-3 0 1107,-4 0 0,12-16 0,-4-3 0</inkml:trace>
  <inkml:trace contextRef="#ctx0" brushRef="#br0" timeOffset="596">1226 415 12270,'0'-9'503,"8"-7"0,0 7-796,3-9 1,3 7-263,-9-1 0,1 1 170,-6-6 0,0-1-514,0 1 0,0 0 312,0-1 1,0 1 168,0 0 0,-2 1 338,-4 5 1,3-3-107,-9 9 0,1-1 591,-7 6 1,1 2 18,0 4 0,-6 3 253,0 8 1,-6 8-226,6 4 1,-6 4 189,6 2 0,0-1-82,5 1 0,7-1-152,-1 1 0,9-6-334,-3 0 0,4-8 129,2 2 1,2-4-693,4-2 0,3-7 3,8-4 0,3-4-279,3-2 0,4-8 240,7-4 0,-1-3-292,-4-2 0,3-8 320,-3-4 0,-4 4 221,-2 2 0,-5-2 873,-7 2-580,4 7 1987,-13 1-1151,6 13 1,-8 2 281,0 12 0,-2 11-590,-4 6 0,4-3-109,-3 3 1,-3-6-324,2 6 1,0-6 65,6 6 0,2-8-936,4 2 0,4-9 513,7-3 0,2-7-2555,4 2 2799,4-4 0,8-2 0,-1 0 0</inkml:trace>
  <inkml:trace contextRef="#ctx0" brushRef="#br0" timeOffset="817">1901 0 8019,'15'2'774,"-3"4"1,3 4-240,-4 7 1,-1 2 413,2 4 1,-1-2-202,6 8 1,1 6 38,-1 5 0,0 0-349,1-5 0,-1 5-168,0 1 1,-1-1-713,-5-5 1,4-1 326,-3 1 0,1-1-1215,-1 1 0,3-8 755,-3-4 1,-3-4 574,3-2 0,0 1 0,5-1 0</inkml:trace>
  <inkml:trace contextRef="#ctx0" brushRef="#br0" timeOffset="975">2419 156 8076,'-15'-8'1985,"4"-3"2716,-5 3-4010,14 0 0,-7 10-332,3 4 1,-9-2 1221,-9 7 1,-8 7-733,-3 5 0,-7 9-2569,-10 3 1,-2 9 1719,-3 14 0,-5 3 0,-7 8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5:5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52 8023,'0'-17'3560,"0"8"44,0-7-2094,0 14 881,8-5-1739,2 7 1,1 0 186,1 0 0,-7 5 191,7 1-721,0 8 1,5-11-155,0 9 1,-5-6-136,-1 5-573,1-7 0,5 9 458,0-7 0,-5 0-1891,-1-6 847,-7 0-1681,12 0 849,-15 0 166,7 0 47,-8 0-541,0 0 2299,0 8 0,-8 1 0,-1 9 0</inkml:trace>
  <inkml:trace contextRef="#ctx0" brushRef="#br0" timeOffset="886">502 485 8023,'-10'0'594,"1"0"943,3 0 104,4 0-1161,-6 0 1,8 2 662,0 3-711,0-3 1,-5 14-204,-1-5 1,-6 5-98,6 1 0,-7 0-116,2 0 1,1 1 68,-2-1-316,9 0-545,-13 1 369,14-1-240,-5-7 1,14-5 250,5-10 0,7-7-16,10-11 0,-4 2-43,15-8 1,-7 2-69,7-2 1,-9 4 343,-2 8 0,-2 0 216,1-1 0,-3 9 204,-7 3 0,-7 6-203,1 6 0,-8 3 332,1 9 0,-3 1-228,-2 4 1,-7 4-49,-5 7 1,-9 7-229,-2-1 1,-8 6-247,2-5 0,2 1 169,-1-2 1,-1-3-75,-6 3 0,1-3 230,-1-3 0,2-7-88,5-4 0,3-6 527,7-5-244,1 3-131,7-13 1,3 4-154,7-12 1,9-3-140,9-9 0,7-5 216,9 0 1,1-6 10,-1 6 1,-5 0 366,0 6 1,-8 6-37,2-1 308,4 8-255,-8-4 410,6 16 0,-15 2-25,-4 7 0,-4 2 133,-2 4 0,0-3-360,0 3 0,0-4-186,0-2 0,1 0-239,5 1 1,-2-7 57,8 1 0,-7-8-128,7 1 0,-1-3 187,7-2-419,-1 0 0,0 0 26,1 0 0,-3-7-72,-4-5 0,3-3-34,-8-3 0,1 1-104,-1 0 0,-4 0-156,4-1 0,-4 1 213,-2 0 1,-6-1-302,0 1 435,-7 7 1,3 3 12,-7 7 1,-6 2 45,0 3 0,-6 7 135,6 11 1,-14 2 221,3 4 0,-7 9 481,1-3 0,2 5 179,-8 1 1,-1-3-407,-4 8 0,1 0-67,3 6 0,-1-8 5,8-3 0,0-5-294,5-1 1,8-8-155,4-4-225,4-4 0,4-8-496,3 1-18,4-8 0,10-6 75,4-15 1,9-6 259,9-6 1,6-4 43,-1 4 0,4-2 150,1 3 0,1 3 323,0 7 0,-1 3 118,1 3 1,1 5 166,5 7 1,-5 7 188,4 5 0,3 5 514,-3 6 0,6 4-323,-6 8 0,1-2-233,-7-5 1,1 3 186,0-8 0,-3 0-264,-3-6 0,4-5-765,-4 0 0,3-9-241,3 3 0,-6-6-595,-1-6 1,1-3 1206,6-9 0,-1-6 0,1-3 0</inkml:trace>
  <inkml:trace contextRef="#ctx0" brushRef="#br0" timeOffset="1234">1574 398 10721,'17'10'1443,"1"3"-995,-1-7 1,-6 6-232,1-7 1,0 3-59,5-2 0,-6-2-29,1 7-1782,-1-7 1294,7 4 1,-3-6-977,-3 3 1,-5-1 196,-7 8 1137,0 7 0,-7 8 0,-3 7 0</inkml:trace>
  <inkml:trace contextRef="#ctx0" brushRef="#br0" timeOffset="2296">1453 1073 7925,'-8'9'357,"6"1"21,-3-4-109,3-4 0,4 5-158,3-7 1,5 0-1,7 0 0,3-2-146,3-3 1,-4-5 68,4-7 0,2-1 180,-2 1 1,0 0-88,-6 0 0,1-5-295,-1 5 1,-2-4-91,-3 9 0,1 3-505,-7-3 355,0 8 78,-6-3 420,0 7-185,0 0 0,-8 7 391,-4 5 0,3-2-176,-3 1 0,7 1 516,-7 5 1,6 0-89,-5 1 0,7-1 92,-2 0 1,-2 0-201,3 1 1,-1 1-9,6 4 0,0-4-54,0 4 1,6-4-147,-1-1 1,7-7-324,-6 1 1,7-6 115,-1 5 0,1-5-210,-1 5 1,3-7-35,-3 2 53,3-4 1,2-4-22,1-4 0,-7-3-136,1-9 1,-1-7-367,6-3 0,-1-13 252,-5-5 0,5-12-346,-5-5 1,5-10 289,1-2 1,0-2-5,1 2 1,-1 6 94,0 0 0,8 2 138,4 9 0,-2 2 99,2 10 1,-8 6 164,2 11 0,-4-2 0,-2 8 0,1 0 0,-1 6 0,-6 5 626,1 1-423,-8 7 1586,11-4-1111,-13 8 1,6 2 38,-8 4 0,0 4-91,0 7 0,0 0 51,0 0 1,2-5-396,3 0 1,-1-3-37,8 3 1,-1 1-455,7-7 0,-1 0 213,0-6 1,6 0-486,0 0 1,6-6 148,-6 0 0,6-5-56,-6 5 1,0 0 0,-6 6 1,1 0-595,-1 0 546,-7 0 0,3 2 97,-7 4 1,0 3 61,-6 9 1,-8 1 17,-4 4 0,-3-2-28,-2 8 0,-1-8 131,1 2 0,-6-2 0,0 2 1,0-4 66,6 5 0,-1-11 251,1-2 0,0-1 1247,0 2-793,7 3-175,2-5 1,8 1 181,0 1-290,0-8 1,2 11 15,4-4 0,-2-1-4,7 2 1,-5-1-118,6 6 1,-7 1-151,7-1 0,-8 6 227,2 0 1,-5 6-56,-1-6 0,0 8-179,0-2 0,0 1 91,0-1 0,0 2-96,0-8 0,-5 0-42,-1-6 1,-6 1-117,7-1 0,-3-2 154,2-3-210,4 3 115,-13-13 0,13 4 35,-4-12 0,-2-4-148,3-7 0,-1 0 56,6 0 1,-6-7 95,0 1 1,1 6-119,5 6 50,0-1 0,5 1-105,1-1 1,8 8-216,-3-2 1,5 4 45,1 2 1,0 0 152,0 0 1,1 0 5,-1 0 0,0 0 8,1 0 0,-1 6 7,0 0 53,-7 7 1,3-3 137,-7 7 0,0 1 49,-6-1 1,-2 6 175,-4 0 1,-4 8 525,-7-2 1,0-2-388,0 1 0,5-5 371,1 6 0,7-8 168,-2 2-266,-4 4 1,8-7-238,-3 3 0,5-10 140,5-1-433,5-9 0,7 5-137,1-8 1,-1 0-642,0 0 1,-5-2 389,-1-4 1,1 3-456,5-9 0,0 1 236,1-7 0,5 1-1344,0 0 0,0-1 1813,-6 1 0,0 0 0,1-1 0</inkml:trace>
  <inkml:trace contextRef="#ctx0" brushRef="#br0" timeOffset="2489">3355 1159 7870,'-15'2'1113,"3"4"0,5 3 1498,7 9 0,2-7-3936,3 1 0,5-8-2272,7 1 1192,1-3 2405,-1-2 0,0 0 0,0 0 0</inkml:trace>
  <inkml:trace contextRef="#ctx0" brushRef="#br0" timeOffset="2587">3442 1419 7857,'7'19'-511,"-5"4"1989,14-14-466,-14 9-126,5-1-1082,-7-7 196,0-3 0,8-14 0,2-3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02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502 191 8112,'0'-12'-55,"0"1"1,0 5 315,0-6-267,0 1 133,7-6 1,-5-1-1,4 1 1,-4 6 169,-2-1 237,8 8-184,-6-11 225,5 13 125,-7-14-61,0 15-47,0-7 0,0 6-106,0-4 0,-7 4-3,-5-3 0,3 3-229,-3 2 1,0 0 14,-5 0 1,0 0-70,0 0-152,-1 0 134,1 0 1,0 0-45,-1 0 0,7 0 379,-1 0-521,1 0 1,-6 0-25,-1 0 1,1 2-30,0 3 0,1-1 134,5 8 1,-5-7-93,5 7 0,-4-1 56,-3 7 39,1-1 0,0 0-27,-1 1 0,7-3 20,-1-3 0,7 3 67,-7-4-72,8 5 1,-9 1 180,7 0 1,0 1-67,6-1 1,-2 0-36,-4 1 1,5-1-122,-5 0 1,4 6 87,2 0 0,0 0-102,0-5 1,2-1 102,4 0 1,-3 0-243,9 1 0,-1-1 112,7 0 0,-1 1-207,0-1 1,1 0-82,-1 1 100,0-9 180,1 7 0,1-9-29,4 5 1,-4 3-6,4-3 0,-4 1-44,-1-1 0,-3 3 43,-4-3 1,5 3 119,-5 2 1,3 0-49,-3 1 99,5-1 1,-14 0-70,3 1 1,-3-1 147,-2 0 0,-2 1 4,-3-1 0,1 0-90,-8 0 0,1 1 125,-7-1 1,1-5-79,0-1 1,0-1 144,-1 1 1,1 3 17,0-9 1,-3 7 98,-3-6 0,4-1-196,-4-5 1,4 6-27,2 0 0,-1 0-51,1-6 1,0 0 290,-1 0-568,1 0 113,0 0 0,7-2-285,5-4-1,-5 4-36,8-6 192,-6 1 51,8 5-190,0-14 216,0 15-1072,0-7 430,0 8-2446,0 0 1579,8 0 0,4 0-1912,11 0 3495,-4 0 0,13-16 0,-5-3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7905,'7'-17'-274,"-5"0"0,8 1 619,-4 5 144,-4-5 0,5 12 896,-7-7-516,0 7-202,0-4 1,2 16-135,4 4 0,-4 3 9,4 2 0,-4 6-8,-2 0 1,0 0 176,0-5 0,-2 5-434,-4 0 0,4 0-344,-4-6 1,-1-5-391,1-1 0,-2-1 372,2 1 1,4-1 392,-3-4-2130,3-4-2409,2 5 4231,0-14 0,7-11 0,3-8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04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8000,'0'-11'-14,"0"-1"0,-6 6 91,0-5 1,-2 7 576,3-2-427,3-3 0,-12 5 327,8-8-312,-7 8 0,3-3-1,-7 7 1,6-6 110,-1 0-323,1 0 1,-7 6-138,1 0 1,5 0 138,1 0 0,-1 8-185,-5 4 1,6-3 95,-1 3 1,0-1 11,-5 7 1,6-1-14,-1 0 1,8 6 29,-1 0 0,3 2-26,2-2 1,0-1 16,0 6 0,5-5 23,1 6 0,6-8 11,-7 2 1,7 2-91,-6-2 0,5 1 83,-5-7 0,6 0-102,-7 0 0,1 1 31,-6-1 1,0 0-14,0 1 0,-8-1 15,-3 0 0,-5 2-9,-1 4 0,-6-5 227,0-1 0,0 0-127,6-5 1,-1-3 133,1 3 0,0-6-45,0 5-23,7-7-139,2 4 0,8-6-122,0 3 0,8 3 135,3 4 0,5 3 17,1-3 1,0-1 39,1 6 1,-1-7-52,0 13 1,1-8 213,-1 9 1,-6-3-133,1 2 0,-8-2 720,2 8 1,-6-6-317,-6 6 0,-4-1-103,-7 7 1,2-6 238,3 0 0,-3-8 282,3 2 0,2-4 529,-1-2-524,7 1-732,-11-1 216,13 0-990,-6-7 1,10 3-47,4-7 1,3 0-455,9-6 0,1 0 107,4 0 1,4-2 1032,7-4 0,9-4 0,1-7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0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12095,'8'10'897,"-4"-3"-437,7-7 1,1 2-79,5 4 1,2-4-232,4 4 1,-3-4 78,3-2 0,-2 2-549,2 3 0,-4-3-416,4 4 12,-4-4 0,-1-2 289,-1 0 1,-6 6-955,1 0-963,-8-1 1281,3 3 1070,-7-6 0,0 13 0,0-5 0</inkml:trace>
  <inkml:trace contextRef="#ctx0" brushRef="#br0" timeOffset="164">35 363 8031,'-10'2'0,"4"4"2012,4-4-1369,2 6 1,8-6-200,4 3 1,9-3-141,2 4 0,6-4 0,-6-2 0,8 0-407,-3 0 1,5 0 147,2 0 0,-1 0-1497,1 0 1,1 0 1451,5 0 0,-5 0 0,6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08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8071,'8'-9'-276,"-6"-7"1,6 12 70,-8-7 182,7 7 1,-5-6 447,4 5-226,4 3 293,-9-6 0,9 8-157,-4 0 1,-4 2 80,4 4 0,-5-2-53,-1 7 0,0-5 180,0 5-200,0 1-263,0 5 1,0-5 15,0-1 176,0-7-538,0 4 199,-7-8 0,5-2-42,-4-4 177,4-3 0,-4-9 352,1 1-248,-1 0 208,6-1-105,0 9-146,0-7 0,2 14-175,4-3 133,-5 3 1,7 4-312,-8 3 1,2-1-129,4 8 0,-4-6-162,4 5 1,-3-5 58,3 5 1,-2-7-608,8 2 1062,-1-4 0,6 6 0,1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09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294 242 8089,'0'-17'-353,"0"8"1,0-7 369,0 5 1,0-5 207,0-1 0,2 0-77,4-1 0,-4 1 176,4 0 134,-4 0-246,-2-1-29,0 1-2,0 0-101,0 7 0,-8 2 34,-4 8 1,-3 0 39,-2 0 0,-1 6-21,1 0 1,-2 7 198,-4-1 1,4 1-11,-4-1 1,3 9 48,3-4 1,0 6-154,0 0 1,1 2 23,5 4 0,-5 2 70,5-8 1,3 6-66,2-6 1,4 0-339,2-6 0,0 1 133,0-1-421,0 0 1,8-1-83,4-5 212,3-3 1,2-8-31,1 0 0,-1-2-111,0-4 0,2-4-84,4-7 1,-3 2 125,3 3 0,-4-3 172,-2 3 1,-5 3-253,-1-3 649,1 8 1,-1-3-64,1 7 0,-8 2 78,1 3 0,3-1 205,-2 8 1,0-1 384,-6 7 0,0-1-16,0 0 0,0 0-282,0 1 1,2-1-640,3 0 1,-1-1 157,8-5 1,-7 3-1050,7-9 1,0 1 252,5-6 0,2 0-869,4 0 1618,4 0 0,8-15 0,-1-4 0</inkml:trace>
  <inkml:trace contextRef="#ctx0" brushRef="#br0" timeOffset="321">882 364 8789,'0'-10'2977,"0"2"-1806,0 8 911,0 0-1672,0 8 1,0 2 174,0 7 1,0 0 184,0 0 0,0 6-309,0 1 1,0 6-20,0-1 1,0-4-175,0-2 1,-2 2-292,-3-2 1,3 0-385,-4-5 0,4-1-546,2 0 1,0-5-1123,0-1-32,0-7 1,2 4 2106,4-8 0,3 0 0,9 0 0</inkml:trace>
  <inkml:trace contextRef="#ctx0" brushRef="#br0" timeOffset="530">1332 623 11128,'0'17'3021,"-8"1"-2708,-3-1 0,-5 0-288,-1 0 1,-8 3-26,-4 3 0,-19 4 0,-6 7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0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8996,'0'-10'1787,"0"2"-1363,0 8 41,0 0-263,0 8 15,0-6 1,0 7-85,0-3 0,0-2 105,0 8 0,0-7 267,0 7-241,0-1 0,0 7 27,0-1 1,0-5 118,0-1-173,0-7 1,0 6-55,0-5 185,0-3-386,0 6 37,0-8 110,0 0 167,0 8-122,0-6 188,-8 13-146,7-6 269,-7 1 21,8 5-280,0-13 0,0 8 169,0-4 83,-8-4 42,6 5-148,-5-7-377,7 0 1519,0 0-1552,0-7 204,0 5-646,0-6 317,0 8 1,0-2-249,0-4 15,0 4-209,0-5 325,0 7-5108,0 0 4539,0-8 1,5 4 848,1-7 0,8-1 0,-5-5 0</inkml:trace>
  <inkml:trace contextRef="#ctx0" brushRef="#br0" timeOffset="2313">52 139 8059,'-9'0'0,"-1"0"-1163,4 0 437,4 0 726,-5 7 0,-1-5-249,6 6 451,-6-16-177,8 6 0,2-7 38,4 3-41,-4 4 0,8-8 32,-5 5 33,-3 3 1,8-6-40,-4 8-16,-4 0 8,5 0-15,-7 0-22,8 0 23,-6 0 0,6-2 285,-8-4-253,0 4 429,0-5 50,0 7 981,0 0-1512,7-8 62,-5 6 0,8-6-49,-4 8 229,-4 0-7,5 0 14,-7 0 57,8 0 233,-6 0-168,6 0 152,-8 0 78,0 0-476,0 8 1,0-4-161,0 7 1,0-5 93,0 6 0,0-6-5,0 5 0,0 1 10,0 5 0,0 0 9,0 0 0,-6 1 133,0-1 0,-2 6-131,3 0 1,1 0 61,-8-5 1,8-1-1,-1 0 1,-3 0 0,2 1 1,-2-3-68,3-3 0,3 3 1,-4-3 0,4-3-144,2 3 0,-2-7 135,-4 7-241,4-8 149,-5 11-166,7-13 232,0 6-22,0-8-61,0 0 19,0-8-76,0-2 1,0-1 97,0-1 1,6 7-209,-1-7 0,3 6 114,-2-5 0,-2 1-206,7-1 0,-5-5 2,5 5 1,-5 1 8,6-1 0,-3-1 54,3-5 0,3 0-104,-3-1 0,-3 1 165,3 0-163,-1-1 444,7 1 0,-3 0-50,-3-1 296,3 9-227,-5-6 0,1 13 220,1-4 9,-9-4 121,5 8-228,0-5 1,-4 9-53,7 3 85,-7-3 0,4 14-103,-8-5 1,6 4 250,-1 3 1,1-1-25,-6 0 0,0 6-50,0 0 1,0 2-16,0-1 1,0-5 58,0 4 0,-2-4-335,-4-2 62,4 1 0,-5-1-959,7 0 672,0-7 1,2 3-934,3-7-750,-3 0 162,14 1 1,-7-5 633,9 4 1047,-1-4 0,0-2 0,1 0 0</inkml:trace>
  <inkml:trace contextRef="#ctx0" brushRef="#br0" timeOffset="2563">744 363 8059,'10'0'469,"-3"0"789,-7 0-701,0 0 0,6 2 42,0 4 1,0-2 124,-6 7 0,0 1-237,0 5 0,0 1-134,0-1 1,0-6-122,0 1 1,0-1-78,0 7-434,0-1-189,0 0 1,0-5-513,0-1-1435,0-7-310,0 4 1424,7-8 1301,-5 0 0,14 0 0,-7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3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15400,'-10'8'17,"-3"1"-539,7 9 1,-7-1-1953,1 0 2474,-3 0 0,-3 8 0,1 2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9258,'18'0'-755,"-1"0"1,0 0 661,1 0 1,-1-2-95,0-4 0,0 4-88,1-4 1,1 5-251,4 1 525,-4 0 0,6 0 0,-8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7926,'10'0'2214,"-1"0"-1743,-3 0-919,-4 0 121,13 0 0,-7 2-1160,4 4 473,3-4 1014,-5 6 0,-1-1 0,-1 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4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7921,'0'10'-6,"0"-3"1,8-7 0,1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2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347 156 8027,'0'-17'0,"0"7"0,0-5-87,0 3 0,0-3 166,0-3 1,-6 1 58,0 0 0,-1 5 296,1 1 419,4 7-557,-13-4 1,5 8-101,-7 0 1,5 0 65,1 0 0,-1 2-14,-5 4 0,0 2-11,-1 3 1,3 4 5,3-3 1,-3 5-23,3 6 1,-3-1 82,-2 6 0,-1 1-1,1 6 1,6-1-27,-1 1 1,3-1 110,-3 1 0,-1-6-158,7 0 0,0-6-14,6 6 0,0-8-436,0 2 1,0-10 221,0-1 1,2-8-488,4 1 1,-2 3 273,7-2 0,1-2-360,5-10 1,6-4 11,0-7 1,2-6-189,-2 0 1,-2-8 249,8 2 0,-6-3-2,6-3 0,-8 8 224,2 4 0,-4 10 45,-1 1 1,-7 8 433,1-1 1,-7 3-246,7 2 0,-8 2 825,2 3 1,-5 5-34,-1 7 1,0 8 345,0 4 0,0-2-466,0 2 1,-5-6-14,-1 6 1,0-2-132,6 1 0,0-3-147,0-7 0,0-1-1004,0 0 0,8-5 520,3-1 0,5-7-1298,1 2 1,0-4 377,1-2 1,5-8-980,0-3 2043,0-5 0,2-9 0,2-2 0</inkml:trace>
  <inkml:trace contextRef="#ctx0" brushRef="#br0" timeOffset="298">762 467 8027,'9'0'871,"7"0"-456,-5 0 0,-1 2 768,2 4-722,-1-4 0,6 11 14,1-7 0,-7 5-161,1-5 0,-7 6 40,7-6 1,-8 1-570,2-1 306,-4-4-140,-2 13 175,0-5 1,0 1 664,0 1-320,0-8-98,0 11 1,0-11-127,0 8 205,0-9 702,0 13-727,7-14 1,-3 5-798,8-7 0,-7 2 324,7 4 1,-1-4-1400,7 4 1,1-4 250,4-2 0,4-8 1194,7-4 0,1-3 0,0-2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18 7911,'0'-10'1131,"0"3"-693,0 7 81,0 0 1,2 9-136,3 9 0,-1 3 345,8 13-388,-1 5 1,7 15-199,-1 3 1,0 10 73,0 8 1,6 8-318,1-2 1,-7-3 252,-6 3 1,-5-12-2,6 6 1,-9-9 27,3 3 1,-12 0-94,-5-6 0,-12 5-150,-6 1 1,-4-2-166,-1-4 0,-1-3-18,1-8 0,1-2-106,4-4 1,-2-4-432,8-7 0,6-10-87,6-8-1437,7 0 2307,-4-15 0,16-2 0,1-9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8040,'0'-10'-253,"0"1"258,0 3 1,0 2 365,0-7 130,8 7 28,-6-12 61,13 15 169,-13-7-132,14 8-382,-14 0 1,7 0 224,-3 0-225,-4 0 0,7 2 93,-3 4 0,-4 3-52,4 8 1,-4 8 28,-2 4 0,0-2 16,0 2 0,0-2-101,0 2 1,0 1-98,0-7 0,0 6 97,0-6 1,-6 0-165,0-5 98,1-1-79,5 0-79,-8 1-403,6-9 33,-6-1 277,8-8 395,0 0-277,0-8-152,0 6-124,0-13 0,6 5-12,0-7 1,5 0-246,-5-1 0,6 1 9,-7 0 1,9 0 152,-3-1 1,-1 1 188,1 0 1,-1-1-53,2 1 1,3 0 160,-4-1 1,5 7-2,1-1 0,-5 3 245,-1-3 0,-1 3 131,1 3 0,5 4-154,-5-4 0,-1 4 174,1 2 0,-5 0-142,6 0 1,-3 8 314,3 4 1,-3 5-112,-3 6 1,-4-4 7,4 4 1,-4 4-16,-2 2 1,0-4 106,0-2 1,0-2-654,0 2 0,0-4 158,0 4 1,6-3-972,-1-3 0,1-6 545,-6 1 0,2-2-1359,4 1 0,-2-3 558,7-8 0,-5 0 384,5 0 1,3-4 822,9-8 0,4 1 0,7-14 0</inkml:trace>
  <inkml:trace contextRef="#ctx0" brushRef="#br0" timeOffset="364">727 347 8524,'17'0'1544,"0"0"0,-5 0-533,-1 0 180,-7 0-1182,12 0 0,-13 2 59,9 3 1,-8-1-805,1 8 659,-3-1 0,-2 7-103,0-1 1,-7 2 85,-5 4 0,3-4-76,-3 4 0,8-9 332,-2-3 856,-3 1-281,7 5-443,-6 1 0,16-9-198,3-3 0,7-4 166,5-2 1,4-2-1106,7-4 1,1-3 186,-1-9 656,9 1 0,1-8 0,8-2 0</inkml:trace>
  <inkml:trace contextRef="#ctx0" brushRef="#br0" timeOffset="806">1349 226 7788,'-9'0'996,"1"0"-255,8 0 392,0 0-733,8 0-650,-6 0 299,5 0-54,-7 0-90,0 0 15,-7 0 507,5 0-246,-14 0 58,14 0-61,-5 0 80,7 0 216,0 0-336,7 0 0,-3 0 403,8 0-48,-8 0 223,3 0-451,-7 0-40,0 0-87,-7 0-1995,5 0 1393,-14 0 1,12 0-2067,-7 0 2530,7 0 0,4 7 0,10 3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7800,'0'-12'2194,"0"1"-1614,0 7 0,0-6 268,0 5 448,0 3-259,0-6-473,0 8 1,2 0 149,4 0-328,-4 8 1,3 1-627,-10 9 1,1-1 237,-8 0 1,-1 8-1716,-10 4 0,2-2 272,-8 2 1445,0 0 0,-13 5 0,-3 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8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7706,'-9'0'1191,"1"0"-1279,8-8 324,0 6 3,0-6-273,0 8 610,0 0-265,-8 0-88,6 0 8,-5 0-151,7 0 0,0-1-1,0-5 1,-2 4 175,-4-4-34,4 4 19,-5 2 1,7-2 360,0-3-117,0 3 0,-2-6 276,-4 8 84,4 0-122,-6 0 101,8 0 584,0 0-1175,0 8 1,0 1-23,0 8 0,0-5-989,0 0-29,0-1-702,0 6-2385,0 1 3895,0-9 0,0 7 0,0-7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8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450 104 7915,'-9'-8'54,"1"6"0,6-11 291,-4 7-420,5-7 1,-9 5 89,4-4 0,2-1 321,-7 7 0,5-1 349,-5 1-408,-1 4 0,-5-6-23,-1 8 1,1 0 136,0 0 0,0 6-208,-1 0 0,1 5 35,0-5 0,-1 7-107,1-1 1,0 5 98,-1 6 0,1-1 135,0 6 0,0-1-34,-1 2 0,1 4 86,0-4 0,1 3-114,5 3 1,-3-6 130,9-1 1,-1-6-355,6 1 1,0 2-109,0-2 1,0-6-576,0-6 1,2-1 432,4 2 0,3-3-498,8-3 1,-5-4 177,-1 4 1,1-6-34,5-6 1,3-4 51,3-7 0,-2-2-9,8-4 0,-8 2 81,2-8 0,-4 0 200,-2-6 1,1 7 244,-1-1 1,-2 8-126,-3-2 1,-3 3 875,-3 3-253,-4 7 96,6-5-353,-8 13 1,2-6 148,3 8 0,-3 8 3,4 4 1,-4 3 114,-2 2 0,0 3-37,0 3 0,0 2-106,0 3 1,0 5-223,0-4 0,6 2-3,0-3 1,1 3-132,-1-8 0,-2 6-184,7-6 1,-5 0-508,6-6 0,-3 1-926,3-1 1,3-5 730,-3-1 0,3-7 851,2 2 0,1-4 0,-1-2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69 641 7848,'-11'0'2072,"-1"0"0,9 7-676,-3 5-1005,4 3 1,-4 4 5,0 5 0,1-5-66,5 4 1,0-2 60,0 2 1,-6-4-505,0 4 1,0-2-894,6 2 650,0-3 0,2 5-1371,4-8-736,-4 0 1139,6 1 258,-1-9 646,-5-1 1,8-8 62,-4 0 1,-5-2 37,5-4 318,4-3 0,-1-9 0,9 1 0</inkml:trace>
  <inkml:trace contextRef="#ctx0" brushRef="#br0" timeOffset="317">381 693 9740,'0'9'1266,"-8"-1"1,0-6-850,-3 4 1,-5-5-395,5 5 0,-4 2-302,-3-2 1,1 1-134,0-1 1,-6-2 320,0 7 1,-2-7-448,1 2 1,5 2 155,-4-2 0,4-1 516,2-5 1,-1 6 395,1 0 488,0 0-222,0-6 435,7 0-488,2 0-519,8 7 0,2-3 114,4 8 0,4-7-127,7 7 1,0-2-180,0 1 1,3 4-101,3-3 0,-2-2-316,8 1 0,-8-5-138,2 5 0,-2-7-609,2 2 1,-4 2-756,4-3 1886,-3 1 0,-3-6 0,0 0 0</inkml:trace>
  <inkml:trace contextRef="#ctx0" brushRef="#br0" timeOffset="870">467 70 7826,'10'-8'-393,"5"-1"0,-5-3 585,7 1 1,0 5 483,1-6 1,-1 9 157,0-3-519,8 4 1,-4 2 12,8 0 1,-8 0-54,2 0 1,-3 0 76,-3 0-130,0 0 1,0 0-188,1 0 0,-9 2 61,-3 4 1,-4-3-312,-2 9 1,0-1 30,0 7 1,0-1-103,0 0 1,-6 1 125,0-1 0,-7 0 93,2 0 1,1 1 196,-2-1 0,7 2-116,-7 4 0,8-3 187,-2 3 0,5-2-29,1 2 0,0-4-276,0 4 1,0-2 19,0 2 1,5-2-93,1 8 0,2-6 125,-2 6 1,-5 0 0,5 5 1,-4 1 242,-2 0 1,0-1-127,0 1 0,0-1 545,0 1 0,0 0-268,0-1 0,-6 1 376,1-1 0,-1 1-177,6 0 1,0-1-90,0 1 1,0-1-233,0 1 1,0-6-148,0 0 0,0-8 111,0 2 0,0 2 36,0-2 1,-6 0-910,0-6 0,-7-2 403,1-3 0,-5 3 284,-6-3 0,-12 3 0,-9 3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17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8292,'0'-9'3975,"0"1"-3588,0 23 0,0-3-26,0 11 0,2-2-62,4 2 0,-4-4-314,4 5 1,-4-5 80,-2-2 0,0 6-233,0 0 1,0 0 226,0-6 1,0-5-493,0 0-129,0-1-280,0-1 507,0 5 216,0-13 590,0 6-191,0-8-355,0 0 1,2-6-348,3 0-57,-3 0 299,14-1 0,-9-3 26,5-7 0,3-1 46,-3 1 0,-3 0 112,3 0 1,-2-1 23,1 1 0,4 0 213,-3-1 1,-2 7-21,1-1 0,1 3-81,5-3 0,-6-1-7,1 7 0,-6-5-53,5 5 0,-5 0-38,6 6 56,-1 0 0,1 0 293,-1 0-235,-7 0 0,9 2 186,-7 4 1,0 3 142,-6 9 0,6-1-157,0 0 1,-1 6 111,-5 0 0,0 8-2,0-2 0,0 2-155,0-3 0,0 3-208,0-8 0,0 6-262,0-6-134,0 0 1,2-6-485,4 1 1,-2-9-854,7-3 1,-5-4 783,6-2 1,-1 0-81,6 0 1,-5-2 406,0-4 0,-1-3 546,6-9 0,1 1 0,-1 0 0</inkml:trace>
  <inkml:trace contextRef="#ctx0" brushRef="#br0" timeOffset="259">675 277 8002,'11'0'529,"1"0"52,-8 7-103,11-5 186,-13 14 0,12-7 7,-9 9 0,1-1 144,-6 0 1,0 6-297,0 0 0,0 6-27,0-6 1,0 6-547,0-6 1,0 6 66,0-6 0,0 6-222,0-6 1,0 0 231,0-6-2372,0 1 1223,0-1 0,0-6-321,0 1 0,2-8 808,4 1 1,-2-10 638,7-7 0,1-11 0,5-4 0</inkml:trace>
  <inkml:trace contextRef="#ctx0" brushRef="#br0" timeOffset="556">1090 415 9708,'-12'0'-179,"1"0"16,-1 8 1,-5-4 113,0 7 0,-1-5 9,1 5 1,0-5 29,0 6 0,-1-6 1325,1 5-60,0-7 300,-1 11-1147,1-5 1,7 1 24,5 1 1,3-6-243,2 5 0,6-5 26,-1 6 1,9-7-105,-3 7 0,5-6 60,1 5 1,-6-5-235,1 5 0,0-5-372,5 6 0,-6-7-576,1 7 1,-1-8 500,7 2 508,7 3 0,-6-7 0,6 6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2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36 8119,'0'-10'1261,"0"2"1,0 6-167,0-3 529,0 3-603,0-6 77,0 8 2025,0 0-2458,0 8 0,0 1-308,0 9 0,-7-1-314,-5 0 0,-1 6-625,1 0 1,-7 2 283,7-2 298,-7-3 0,10 12 0,-9-5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27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8167,'9'-12'-15,"-3"1"624,-4 7 527,-2-4-333,0 8 1532,0 0-1867,0-7 0,2 5 167,4-4-207,-5 4-241,7 2 1,-2 2 308,0 4-262,-1 3 1,-5 14 15,0 0 0,0 8-68,0-2 1,-1 4 59,-5 1 1,2-1-278,-8-4 0,9 1 39,-3-7 1,-2 1-238,2-7 1,1 0-173,5 0-229,0-7 169,0-2 146,0-8 1,7-2 27,5-4 1,3-11 106,2-12 1,1 2-382,-1-2 1,0-2 150,1-9 1,1 9 121,4-3 1,-6 9 111,0-4 1,1 14 0,-7-3 1,5 11-147,1-5 301,0 8 1,1-2 1240,-1 12-958,-8 4 0,5 7 637,-8 0 0,-1 1-364,-5-1 0,0 0 415,0 1 1,0-1-264,0 0 1,0 0-74,0 1 0,0-1-359,0 0 0,0-5-163,0-1 1,0 1-649,0 5 1,0-5 429,0-1 0,0-5-1341,0 6 1,0-7-154,0 7-1910,0-8 3533,8 3 0,2 1 0,7 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2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7983,'0'-10'4663,"0"2"-4074,0 24 1,-2-5-150,-4 12 1,4-2 257,-4 2 0,3-1-223,-3 6 1,4-7-396,-4 3 1,4 1-202,2-2 1,0 0-140,0-6 0,0-6-145,0 1-525,0 0 455,0-3 1,2-1 124,4-8 1,-2 0 19,7 0 0,1-8 76,5-3 1,-5-11 69,-1-1 1,6-7 9,7 1 1,-1-4 4,-6-1 1,0 5 65,0 0 0,1 10 24,-1 1 0,-5 3 63,-1 9 1,1 1-89,5 5 0,-6 1 532,1 5 1,-6 4-250,5 7 0,-7 2 705,2 4 1,-4-1-123,-2 6 0,0-5 136,0 6 0,0-8-506,0 2 1,0-3-171,0-3 0,0 0-397,0 1 218,0-1 1,2-2-1017,3-3 1,-3-3 512,4-3 1,-2-4-1509,2 4 0,-2-4 1968,7-2 0,-7 7 0,4 3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2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10349,'16'-2'1289,"-5"-4"0,5 4-550,-5-4-328,5 4 0,1 0-151,0-3 0,-5 3-41,-1-4 1,-5 4-554,6 2 1,-7 0 275,7 0-441,-8 8 0,3-5 274,-7 9 1,0-6 60,0 5 1,0 1-2,0 5 242,-7 0 1,-1 1 699,-4-1 1,5-5 41,7-1 239,-8 1-603,6 5 0,-4-6-460,12 1 1,-2-8-431,8 2 1,-1-5-484,6-1 0,3 0 327,3 0 1,4-1-1213,7-5 1803,1-4 0,-1-7 0,1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8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7910,'-23'4'4915,"0"8"0,7-1-7615,10 12 2700,4-4 0,-5-1 0,-3-1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3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8032,'8'-16'1971,"3"5"0,4-5-1604,3 5-195,-1 3 1,6-5-1223,0 7 529,0-7 675,-6 11-42,1-6 559,-9 16 0,5 7-366,-8 8 1,-1 0-216,-5-6 0,2 7-10,4-1 0,-4 5 31,4-5 0,3 0 173,3-5 1,-3-1-91,3 0 0,0-5-158,5-1 1,0-7-62,0 2 1,1-4-74,-1-2 1,0-2-104,1-4 1,-1-3-270,0-9 0,-5 1 187,-1 0 1,-1-1-89,1 1 0,-3 0-1021,-8 0 894,0-1 1,-2 3 59,-4 3 1,-3 5 172,-9 7 0,-7 0 49,-3 0 1,-5 9 170,-2 9 0,-5 7 217,0 9 1,-1 1-43,7-1 0,1 3 233,4 3 1,2-3 344,4 3 0,10-3-306,-4-3 0,11-5 125,0 0 1,4-8-97,2 2 1,8-4-8,3-1 1,5-9-146,1-3 1,8 2 13,4-3 1,3 1-8,3-6 0,0 0 69,-1 0 0,1 0-592,-1 0 1,3 0 226,3 0 0,-3-6-1094,3 1 1,-5-9 604,-6 3 0,3 3-2411,-3 2 2910,-4-3 0,8-1 0,-6-7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35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7994,'0'-17'345,"0"0"0,0 5 530,0 1 0,7 5-579,5-6-192,3 9 1,5-13 18,3 5 0,-2 1-156,8-1 1,-6 1-167,5-2 1,-6 5 197,1 7 1,-4 0-915,-2 0 715,0 0 1,-1 7-80,-5 5 0,-5 11 157,-12 6 1,1 3 258,-13 3 0,5 2 22,-10 3 1,-2-4 372,2 5 0,-6-5 250,6-1 1,2-8 131,9-4-736,-3-4-33,5-2-282,1-7 1,3-4-128,12-12 1,5-4-479,12-7 0,4-8 174,8-4 1,-1-2 165,1 3 0,1 3 233,5 7 0,-11 1-89,5 0 1,-6 7 398,0 4 0,-4 5-58,-8 1 1,-2 1 117,-3 5 1,-4 4 32,-8 7 0,0 2 188,0 4 0,-8-3-315,-4 3 0,-3-4-24,-2-2 0,-1-1-305,1-5 1,-6 3 95,0-9 1,0 1-16,6-6 0,1-2-60,5-4 0,-3 1-18,9-13 0,-1 3-74,6-14 0,0-5-306,0-7 1,0-7 275,0 2 0,-2-4 149,-4-2 1,2 2 210,-7 4 0,5-2-115,-6 8 1,9 1 192,-3 10 1,2 4-134,-2 8 730,4 0-105,-5 0 150,7 7 23,0 2-467,0 8 1,0 2-114,0 4 1,0 4-43,0 7 1,1 8 15,5 4 0,2 3-12,3 3 1,3 13-4,-8 4 0,5 6 78,-5-1 0,2 5 117,-3 7 1,-3-6-333,4 1 0,-4-11-184,-2-1 1,0-2-501,0-9 0,0-7 93,0-5 19,0-8-76,0 4 273,0-15 1,0-4 36,0-12 0,0-4 67,0-7 1,0 0 183,0-1 0,0 1 247,0 0 1,-2 1 1042,-4 5-949,4-5 1,-7 14 160,3-3 0,2 5-167,-7 5 1,5 7 692,-6 11 1,3-4-242,-3 4 0,-3 2 454,3-2-1140,5 8 1,-7-12 169,8 4-1515,1-11 1116,5 3 1,2-15-54,3 0 0,5-13-99,7-10 0,6-8-288,0 2 0,2-5 215,-2-7 0,-3-1-15,3-4 0,2-4 278,-2 4 0,2-4-43,-2-2 0,-4 6 119,4 0 0,-2 7 16,2-1 1,-4 9 187,5 2 1,-7 8 96,-6-2 1,3 10 497,-8 1-394,7 8 1,-9-3 615,7 7 650,-7 0-1097,4 0 0,-6 0 645,4 0-732,-4 7 0,7 3 178,-3 7 0,-4-5-299,4-1 0,3-5-406,3 6 1,-3-9 52,3 3 1,-1-4-613,7-2-13,-1 0 0,0-6 50,1 1 247,-1-9 1,0 12-286,0-3 286,-7 3 1,3 5 182,-7 9 0,0 1 288,-6 16 1,0 2-51,0 9 0,-2-3 260,-4 3 1,-1 2 70,-5-1 0,2-1-169,5-5 0,1-3-80,-8-3 1,9 2 78,-3-8-440,-4 0 148,8-6 7,-13-7 1,11-2 176,-8-8 0,7 0 121,-7 0 0,8-8 2,-1-4 0,-3 3-12,2-3 396,0 1-41,6-7-614,0 1 0,8 8-77,4 3 1,3 2-91,2-2 1,2 4 46,5-3 1,-5 3-143,4 2 0,-4 0 71,-2 0 1,1 0-4,-1 0 1,-6 0-112,1 0 0,-8 2 61,2 3 0,-5-1-272,-1 8 0,-3-1 116,-9 6 0,1 1-17,-12-1 1,-4 2 308,-2 4 1,-4-2 276,-1 8 0,-1-6-90,0 6 0,-1-8-209,-4 2 0,9-3 1134,-4-3 1,18-6-460,0 1 0,5-6 881,1 5-752,3-7-634,8 4 57,0-1 1,8-5-228,3 4 1,-1-10 9,1-1 0,1-7 45,5 6 1,0-7-67,1 1 1,-1 5-41,0 1 1,-5 4 1148,-1 2-339,1 0 0,-3 8 333,-3 3 0,-4 4-250,-2 3 1,0 5 229,0 0 0,0 6-495,0-6 0,0 0-140,0-6 1,2 0-464,4 1 1,-2-7 237,7 1 1,-5-8-1121,5 1 481,1-3 0,5-9-458,1-5 1,-1-5 436,0-6 1,-5-2-116,-1-4 1,-7 2 177,2 4 1,-4 2 176,-2-8 1,0 8 294,0-2 1,-8 4-93,-4 1 1,-3 9 390,-2 3 0,0 4-79,-1 2 1,-5 2 81,0 4 1,-8 5-80,3 12 1,-5-2 145,-2 8 1,6-8 494,1 2 0,7 2-307,-3-2 1,5 1 234,2-7 0,2 0-186,3 0 1,2 1 691,5-1-701,3 0 1,-6 1-40,8-1 1,0 0-178,0 0 0,8 1-56,3-1 0,5 0-519,1 1 1,0-7 271,1 1 1,7-8-1268,3 1 1,5-3 682,2-2 0,5-7-1677,0-5 0,8-5 308,-2-6 1985,4-4 0,10-8 0,1 1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36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7912,'-39'3'1548,"5"9"0,5 5 2031,17 12 0,3-2-3579,3-4 0,-4 12 0,-7 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3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35 502 8191,'-12'-10'1084,"1"4"874,7 4-1362,-4 2 0,8 2 52,0 4 1,0 4 474,0 7-705,0 8 0,0 2 16,0 7 0,6-5 16,0 0 0,-1-6-1106,-5 6 1,0-6 476,0 6 0,0-8-765,0 2 0,0-4 501,0-1 0,0-7-1293,0 1 559,0-9 601,0 5 463,0-8 0,0-15 182,0-8 1,2-2-33,4-4 1,-2-6-54,7-5 1,3 0 86,9 5 1,4 8-70,7 4 1,-3 4 32,4 2 1,-4 7-17,9 4 0,-6 4-2,-5 2-64,4 8 0,-12 2 592,8 7-358,-16 0 0,10 6 126,-11 0 0,-4 2-85,-3-2 1,-3-2-493,-2 8 0,0-8 156,0 2 0,-2-3-79,-3-3 0,-5 0 26,-7 1 1,-2-3 87,-5-4 0,5-3 91,-4-8 1,4 0 237,2 0 1,-1-8 74,1-3 0,6-4-113,-1-3 0,8-1 50,-2-4 1,5 4-51,1-4 0,7 3-182,5 3 1,3 6 17,2-1 0,6 3-258,1-3 0,-1-1 46,-6 7 1,0-6-165,0 7 1,-5-1-391,0 6 0,-7 0-151,7 0-880,-8 0 1743,3 0 0,-22 0 0,-4 0 0</inkml:trace>
  <inkml:trace contextRef="#ctx0" brushRef="#br0" timeOffset="195">208 554 8032,'17'0'1849,"-7"0"55,-3 0-906,-7 7 1,0 3-431,0 7 0,0 0-685,0 1 1,0 1 146,0 4 0,2-4-564,4 4 1,-4-4-245,4-1 1,-3-3-740,3-3 1,-2-5 761,8-7 0,-3-2 755,3-3 0,11-13 0,-4-9 0</inkml:trace>
  <inkml:trace contextRef="#ctx0" brushRef="#br0" timeOffset="447">623 0 8032,'9'8'1227,"-1"1"1,-8 9-188,0-1 187,0 0 0,0 1-139,0-1 0,0 0 164,0 1 0,0-1-705,0 0 0,0 0-63,0 1 1,0-1-843,0 0 0,2 1 271,4-1 0,3-8-184,9-3 1,-1-2 267,0 2 0,0-4-676,1 4 0,5-12-75,0-6 0,6-1-303,-6 1 1,0-3-541,-6 3-342,0 5-529,1-1 1821,-9 8 1,-1 2 646,-8 4 0,-8 11 0,-1 10 0</inkml:trace>
  <inkml:trace contextRef="#ctx0" brushRef="#br0" timeOffset="647">882 502 8032,'2'27'-354,"4"-4"1,-4 2 141,3-2 0,-3 2 1312,-2-2 1,0-2-467,0 8 1,0-8 220,0 2 0,0 2-246,0-2 0,-7 0-81,-5-6 1,3 6-526,-3 0 1,0 2-380,-5-2 1,0-3-103,0 3 1,-1-2 382,1 2 0,0-10-1115,-1 5 1,1-13 459,0 1 0,0-4-125,-1-2 0,1-13 464,0-5 1,5-12 410,1-5 0,7 0 0,-2-5 0,4 4 0,2 1 0,8 0 0,1 1 0</inkml:trace>
  <inkml:trace contextRef="#ctx0" brushRef="#br0" timeOffset="788">709 640 7986,'12'0'614,"-1"0"0,-7 8-46,2 3 1,1 7 305,-1 5 0,6-2-27,-6 8 0,5-3-333,-5 3 1,7 4 309,-1-4 1,3 2-335,2-3 1,3 3-983,3-8 1,4 0-199,7-6 0,9-1-471,3-5 0,4-3 1161,1-8 0,9 0 0,2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32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8162,'-11'-10'3,"-1"4"1,8 3 724,-1-3 7,3 4 74,2-14-387,0 7 0,2-3 254,3 1 0,5 7 243,7-2 0,1 4-360,-1 2 0,0 2 348,1 4 0,1 4-379,4 7 0,-4 2-16,4 4 0,-6-4-276,-5 4 1,3-3-263,-3-3 0,-3 0-162,3 1 0,-6-7-1058,5 1-1736,-7-9 1453,4 5-281,-8-8 1213,0 0 0,0-8-1183,0-3 1780,0-4 0,7-3 0,3 1 0</inkml:trace>
  <inkml:trace contextRef="#ctx0" brushRef="#br0" timeOffset="524">520 1 8162,'9'2'2372,"-3"3"-2018,-4-3 0,-2 14-96,0-5 0,0 5-116,0 1 1,-2 6 100,-4 0 0,2 10 20,-7 1 0,5 9-47,-5 8 0,5 5-99,-6 8 1,1-1-96,-7 12 1,1-4-346,0-2 0,-8 12-482,-4 0 0,-2-1 571,2-11 1,-1-7-478,7-4 1,-2-12 254,2-6 0,5-11 172,1-6-6,0-4 336,7-9 0,-5-4-108,3-12 0,-1-4 158,7-7 1,-6 0 422,7-1 1,-3-1-336,2-4 0,4 2-139,-3-8 1,3 8-25,2-2 1,0 4-137,0 1 0,0 1 36,0 0 1,7 1-54,5 5 0,5-5 126,6 5 0,4-4-18,8-3 0,7 1 5,4 0 1,4-1-42,2 1 0,6 0 213,-1 0 1,7-1-95,-7 1 0,5 5 142,-10 1 0,1 7-61,-12-2 0,-1 4-40,-5 2 0,-8 6-27,-4 0 1,-6 7-4,-5-1 1,-5 3 127,-7 3 1,-2 1-70,-3 4 1,-5-2 261,-7 8 0,-8-8-84,-4 2 0,2-4 321,-2-2 0,8-7-112,-2-4 0,4-4 618,1-2-997,9 0 0,1-4-337,8-8 1,4 1-132,7-12 0,9-4 323,14-2 0,9-4-1164,3-1 0,-2-1 519,2 1 1,-2 7-1957,2 4 2609,-3-4 0,-9 8 0,1-6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2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7929,'11'0'24,"1"0"0,1 0-78,10 0 0,-2 0-364,8 0 0,-6-6-99,6 0 348,-8 0 0,4 6 103,-7 0 0,5 0 66,0 0 0,0-7 0,-6-3 0</inkml:trace>
  <inkml:trace contextRef="#ctx0" brushRef="#br0" timeOffset="161">658 415 7929,'11'0'0,"1"0"-571,-8 0 495,11 0 32,-5 0 1,1 0 127,1 0 1,-6 0-96,5 0 0,-5 0-134,5 0 0,-5 0-345,6 0 1,-1 0 489,7 0 0,-1-8 0,0 6 0,0-5 0</inkml:trace>
  <inkml:trace contextRef="#ctx0" brushRef="#br0" timeOffset="262">1125 398 6129,'-17'-18'0</inkml:trace>
  <inkml:trace contextRef="#ctx0" brushRef="#br0" timeOffset="861">1488 0 9041,'0'12'1144,"0"-1"0,0 1-784,0 5 1,0 0 53,0 0 1,0 1 180,0-1-298,0 0 1,0 1-133,0-1 1,0 0-177,0 1 0,0-1-39,0 0 1,0 0-235,0 1 1,0-7-141,0 1 1,0-6 62,0 5 56,0-7 187,0 4 465,0-8 321,0 0-425,0-8-121,0 6 0,2-11-590,4 7 1,-3-8 234,9 3 1,-6 1-108,5-1 1,1-1-30,5-5 0,0 0-71,1-1 0,-1 7 169,0-1 0,1 6 247,-1-5 1,-6 7 10,1-2 614,-1-3-277,7 7 0,-7-6-163,1 8 1,-8 8 511,1 3 1,-3 5-117,-2 1 0,0 0 71,0 1 0,0 5-174,0 0 1,0 5-107,0-4 0,0 4-398,0-5 1,0 2-382,0-2 1,0-3-256,0 3 0,2-4 405,4-2 0,-4-5-3018,4-1 1718,3 1 1581,1-3 0,15-1 0,2-8 0</inkml:trace>
  <inkml:trace contextRef="#ctx0" brushRef="#br0" timeOffset="1092">2076 363 10062,'0'17'1571,"0"1"-976,0-1 1,-6 0-17,0 1 0,1 5-336,5 0 0,0 6-298,0-6 0,0 2-164,0-2 0,0-4-461,0 4 0,2-4-945,3-2 761,-3 1-562,14-1 1,-13-7 852,9-5 0,0-3 573,5-2 0,0-15 0,0-4 0</inkml:trace>
  <inkml:trace contextRef="#ctx0" brushRef="#br0" timeOffset="1349">2629 398 8732,'0'11'2397,"0"1"-2496,-7-8 0,-3 9-235,-7-7 0,-1 2 345,1-3 1,-8 3-343,-4 4 0,-3 3 167,-3-4 0,-5 3-4,-1-3 1,1 5 357,5-5 1,9-1 292,2 1 0,5-5-157,2 6 113,7-8 1,1 9 776,3-7-264,4 7-255,2-3 0,10 5-188,7-3 1,8 3 20,4-3 1,3-5-529,3-1 0,2 2-408,3-2 0,6 1-663,12-1 0,-3-4 1069,9 4 0,-1-4 0,6-2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2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8726,'10'0'4304,"-2"-8"-3285,-8 7-184,0-7 636,7 8-1022,-5 0 0,6 2 464,-8 4 1,0-3-376,0 9 0,0-6 358,0 5 0,0 1-278,0 5 0,0-5-99,0-1 0,0 1-42,0 5-265,-8 0-372,6 0-785,-5 1-2702,7-9 1742,0-1-2072,0-8 2661,0 0 0,5-2 1316,1-4 0,15-3 0,-1-9 0</inkml:trace>
  <inkml:trace contextRef="#ctx0" brushRef="#br0" timeOffset="342">536 226 8272,'10'2'2284,"-4"3"-1114,-4-3-425,-2 6 1,0-6 258,0 4 0,-8-3-1344,-3 9 1,-1-6 253,-5 5 0,3 1 86,-9 5 0,-4 0 0,0 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51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8449,'12'0'2636,"-1"0"-2025,-7 0-289,11 0 0,-11 2 541,8 4-548,-8 4 1,9 7 281,-7 0 0,5 0-181,-5 1 1,6 5-381,-7 0 0,1 2 83,-6-2 1,0-4-172,0 4 1,0-4-28,0-1 1,0-1-27,0 0 1,0-5-24,0-1-226,0-7 63,0 11 125,0-13-25,0 6 161,0-8 1,2 0-49,4 0 53,-4 0 6,6 0 12,-8 0 1,1 0-9,5 0-296,-4 0 274,6 0 0,-8-2-273,0-4 1,2 3 84,4-9 0,-3 6-242,9-5 1,-6-1 90,5-5 0,1-6-41,5 0 1,0-6 91,1 6 0,-1-2 117,0 2 0,0 4 232,1-4 0,-7 5-100,1 7 1,-1-5 349,7 5 1,-7 1-179,1-1 0,-3 5 688,3-6-238,3 9-237,-5-5 1,7 8 58,0 0 0,-5 8 113,-1 3 0,-5 6 394,6 7 0,-8-3-337,1 7 1,3 1 470,-2 6 1,0-6-454,-6 0 0,0-6-90,0 5 0,0-6 5,0 1-494,0-4 0,1-4-241,5-3 1,-2-5-512,8-7 0,-1 0-1341,6 0 1,1-2 951,-1-3 0,6-7-1947,0-11 3111,8 4 0,-4-14 0,7 6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5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7302,'10'-7'-115,"5"5"1,-5-6 688,7 8 1,2 2-64,4 4 0,-4-3 21,4 9 1,-5-6 203,-7 5 1,5-5 436,-5 6-771,4-1 0,3 4-901,-1-3 0,-5-2 377,-1-5 1,-5-3-727,5 4-418,-7 4-1647,4-8 1834,-8 13 1079,0-5 0,0 15 0,0 1 0</inkml:trace>
  <inkml:trace contextRef="#ctx0" brushRef="#br0" timeOffset="461">122 381 7825,'-17'18'-370,"1"-1"-4,5 0 1,3-5 630,8-1-150,-8-7 0,7 12 602,-5-5 1,4-1-251,2 1 1,0-5-11,0 6 0,0-1 15,0 6 1,0 1 31,0-1 0,0-6-228,0 1 0,0-1-31,0 7 0,0-7-256,0 1 174,0-8-640,0 11 423,0-13-191,8 6 1,-5-10-82,9-4 0,-6-2-247,5-3 1,1-8 276,5 7 0,0-7-69,1 7 0,-7-1 509,1 1 0,-1-1-108,6 7 53,1 0 0,-1 6-19,0 0 1,-5 0 456,-1 0 1,-5 0-153,6 0 1,-7 6-10,7 0 0,-6 2-184,5-3 1,-5-3-237,6 4 0,-1-4-601,6-2 1,1-2 377,-1-4 1,8-1-236,4-5 0,5-3 182,7 3 0,-5-1-24,5 1 0,-5 4 323,-1 8 1,-3 2 527,-3 4 0,2-2 57,-8 8 0,-2 5 697,-9 6 0,1 6 256,-7-6 1,0 0-747,-6-6 0,0 0-270,0 1 1,-2-3 177,-4-3-1213,4 3-416,-13-13 36,13 6 1,-12-12-136,8-8 1,1 1-1214,5-12 0,-2-4 352,-4-2 1928,4-4 0,-13-9 0,5-2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4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7955,'0'-10'903,"0"2"-347,0 8 222,0 0-194,7 0 497,-5-7-298,6 5 645,0-6-955,1 8 1,3 0-30,-1 0 0,-5 0 118,6 0 361,-9 0-528,13 0 1,-12 6-35,7 0 1,-7 7-77,2-1 0,1 3 42,-1 2 0,0 2 34,-6 4 0,0-1-112,0 6 1,0 1 138,0 6 1,0 5-112,0 1 1,0 7 23,0-2 1,-6 4-58,0 2 0,-1-6 0,1 0 0,2-8-90,-7 3 0,7 1-171,-2-2 0,-2 0-164,3-5 1,-7-6 144,6 0 0,-1-6-52,1 6 0,4-8-63,-4 2-442,4-4 211,-5-2-1,5 1 327,-6-9 230,8-1-136,0-8-373,0 0 1,0-8-444,0-3 0,0-5 103,0-1 0,0-2-127,0-4 0,8 2 304,3-8 1,-1 8 69,1-2 0,-5 3 235,6 3 1,-3 0-44,3-1 0,1 7 121,-7-1 0,5 7-121,-5-7 0,2 8 278,-2-1 1,-2-3 63,7 2 0,-5 0 258,5 6 142,1 0-40,5 0 1,-1 8 18,-5 4 1,3 3-197,-9 2 1,7 0 547,-6 1 1,5 5-292,-5 0 0,0 0 46,-6-6 0,2 1-33,3-1-729,-3 0-146,6 0 0,-6-1-1518,4-5 818,-4-3 0,7-8 447,-3 0 1,-2 0-1268,7 0 0,-5-2 910,6-4 1,-1 2-1605,6-7 2530,1 7 0,7-11 0,2 5 0</inkml:trace>
  <inkml:trace contextRef="#ctx0" brushRef="#br0" timeOffset="475">675 1107 13147,'8'10'1339,"-6"5"-593,3-3 1,-3 3-301,-2 2 0,2 1-46,4-1 1,-4 0-352,4 0 1,-4 1 255,-2-1-1060,0 0 650,0 1-1191,0-1 848,0-8 0,2-1 21,3-8 1,-3-8 94,4-3 0,4-6-70,1-6 1,3 1-69,-3-6 0,5 7 192,-5-3 1,4 5 82,3 2 1,-1 2-51,0 3 0,-5-1 334,-1 7 0,1 0 158,5 6 0,0 0 165,1 0 0,-7 8-185,1 3 1,-3-1 207,3 1 0,-2 1 620,-5 5 0,-3 1-422,4-1 0,-4 0-298,-2 0 1,2-1 155,4-5-2215,-4 5 478,5-14-378,-7 5 1059,0-7 565,8-7 0,2-3 0,7-7 0</inkml:trace>
  <inkml:trace contextRef="#ctx0" brushRef="#br0" timeOffset="1850">1834 0 10995,'0'25'1798,"0"-5"-1276,0 3 1,0 2 356,0-2-540,0 0 0,0 0-378,0 0 1,0 0 63,0-6 0,0 0-437,0 1 1,0-7 234,0 1-563,0-8 82,0 3-11,0-7 1,0-2 332,0-3 0,0-5 236,0-7 0,5-1 87,1 1 1,2-6-10,-2 0 0,-2-2 12,7 2 1,-5 4-10,5-4 1,1 4-94,5 1 0,-5 7 6,-1-1 1,1 8-12,5-1 0,0 3 58,1 2-24,-1 0 412,0 0 0,-1 7-170,-5 5 1,-3 3 355,-8 3 1,0-1-260,0 0 1,-2 0 19,-4 1 1,2-1 6,-7 0 1,-1 1-98,-5-1 0,5 0-98,1 0 0,1-5-265,-1-1-29,-5-7 0,13 4 9,-9-8-120,8 0 72,-4 0-104,8-8 0,0-1-174,0-9 427,0 9 0,2-1 21,4 4 0,-2 5-7,8-5 1,-7 4 610,7 2-377,-8 0 1,9 2 30,-7 4 1,0 3 134,-6 8 0,0-5 128,0-1 0,0 7-238,0 5 1,-2 0-229,-4-6 0,-2 2-689,-3 4 1,-5-1 411,5 6 1,-5-6-620,-1 1 1,-2 2 397,-4-2 1,4 5-63,-4-4 1,2 4 175,-3-5 0,5 0 413,-4-5 1,6-1 111,5 0 1,-3 6 128,3 0 1,3 1 5,-3-7 0,3-6 907,-3 1 160,-3-1-540,13 7-343,-6-9-358,8-1 0,2-8-239,4 0 1,3-10 53,9-7 1,1-2-184,4-10 1,2 8 158,4-2 0,2 4 79,-8 1 1,5 7 144,-4-1 0,-1 8-100,-6-1 363,0 3 1,-1 9 96,-5 5 1,-3 3 241,-8 3 1,0 5-236,0 0 1,0 6 88,0-6 0,0 5-304,0-4 0,0-1-88,0-6-220,7 0 0,3-1 125,7-5 1,1-3-552,-1-8 0,0-8 243,1-3 1,1-5-423,4-1 1,-4-6 189,4 0 1,-6 0 42,-5 5 1,1 7 109,-7-1 0,6 7-99,-7-7 305,1 8 1,-8-3-73,-4 7 0,3 0 28,-9 0 1,1 1-2,-7 5 1,1 4 170,0 7 0,-6 0 91,0 1 1,-8 1 111,2 4 1,-2 2 7,2 4 1,-9 2 190,3-8 0,-3 5-75,3-5 1,3 0-46,3-5 1,-2-1 71,8 0 1,0-7-203,6-4 0,-1-2-517,1 1 234,0-3 0,5 6-681,1-8 36,7 0-429,-4 0 397,8-8 394,0-1 1,6-3 372,0 1-156,7 7 768,-3-4 88,0 8 474,5 0-550,-6 0 0,15 8-218,-1 3 0,7-1 720,-1 1 1,12 1-486,5 5 0,4-1 57,1-5 0,7 3-333,0-9 1,-1 1-248,-5-6 0,-6 0-143,1 0 0,-9 0-321,2 0 1,-3 0 94,-3 0 0,-5 0-270,0 0 1,-2 0-1607,2 0 1,-2 0 153,-4 0 2003,-4 0 0,6-8 0,-8-1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2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7793,'0'-9'77,"2"1"39,4 8 1,-2-6 106,7 1 402,1-1 546,5 6-773,0 0 0,-5 0 147,0 0 1,-9 7 108,3 5 1,-4 5-175,-2 6 1,0 6 16,0 12 1,-2 3 420,-4 8 1,-3-1-379,-9 1 0,-1 6-140,-4 0 1,4-1-240,-4-5 1,4 0-196,1 0 0,1-6 6,0 0 1,5-7-166,1 1 1,5-5 179,-6-7 1,9 3-252,-3-8-942,4 0 418,2-6 261,0-7 161,0-2 255,0-24 0,6 5-78,-1-12 0,9 4 5,-3 1 1,5 1-8,1 0 1,2-6-102,4 0 1,2 0-138,4 5 0,4 1 89,-4 0 1,-4 5 400,-2 1 1,2 7 107,-2-2 1,-6 4 265,-5 2 0,-3 8-23,3 3 0,1 5 475,-7 1 0,5 2-339,-5 4 1,0-4 251,-6 5 1,0 0 106,0 0 1,0-1-401,0-6 0,0 0-531,0 0-492,0 1-525,0-1 206,0-7 0,8-5-1180,3-10 1,12-5 779,6-7 1235,-4-1 0,15-6 0,-3-3 0</inkml:trace>
  <inkml:trace contextRef="#ctx0" brushRef="#br0" timeOffset="466">1090 900 7782,'0'-10'3228,"0"3"-3009,0 7 1,0-2 1818,0-4-919,0 4-122,0-6 1,0 16-296,0 4 1,0 5-74,0 6 0,-2-2-310,-3 8 0,1-6-222,-8 6 1,7-8-2,-7 2 1,8-4-151,-2-1 1,5-1-1311,1 0 961,0-7-1023,0-3 1,7-7 382,5 0 0,5-7 211,6-5 1,2-5 520,4-6 1,2 4 230,-8-4 1,0 9-8,-6 3 1,0 7 164,1-2 0,-7 4 946,1 2 1,-8 8-600,1 3 0,-3 7 1188,-2 5 0,0-4-736,0 4 1,0-4-632,0-2 1,6 1-366,0-1 0,5 0-421,-5 1 1,6-7 223,-7 1 0,9-9-376,-3 3 0,10-4-3465,3-2 4157,-1 0 0,2-8 0,1-1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7874,'-9'-17'186,"-7"0"0,7 5 387,-9 1 0,7 5-360,-1-5 0,7 7 215,-7-2-88,8 4-126,-11 2 0,11 8 2,-8 3 0,9 14-14,-3 10 0,-2 9-28,2 14 1,-1 11-171,1 11 1,4 7-116,-4 5 0,2-2 423,-1 8 1,1-7-95,-8 1 1,8-11-28,-1-6 0,-3-4-258,2-2 0,1-8-162,5-3 1,0-12-89,0-6 0,0-3-361,0-2 0,0-7-269,0 1 0,5-13-189,1 1 92,7-11 1044,-3 1 0,7-14 0,1-3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5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7995,'0'-17'292,"0"-1"171,0 1 1,0 6-72,0-1 0,0 6 8,0-5 0,0 5 772,0-6-379,0 9-350,0-13 1,0 12 217,0-7 99,0 7-488,-8-4 1,4 3-33,-7-1 1,5 0-142,-5 6 1,-1 0 126,-5 0 0,-1 2-223,1 4 1,-2-2 19,-4 7 1,-2 1-58,-4 5 1,-2 0 147,8 0 0,0 3-11,6 3 0,0-4-47,-1 4 1,3-4 10,3-1 0,-1-1-175,7 0 1,0 6-49,6 0 0,0 2-85,0-2 0,10-2 99,7 8 1,3-6-140,8 6 1,7-2 105,5 2 0,3 3 25,-3-3 0,2-2 86,4 2 1,-3-6-12,-9 6 0,1-8 255,-1 2 0,-7 2 63,-4-2 1,-9 6 48,-3-6 1,-7 6-11,2-6 0,-4 8 120,-2-3 0,-8-1-37,-3 2 0,-7-8 49,-5 2 0,-4 2-93,-7-2 0,-1 0-35,1-5 0,-3-3-335,-3-3 0,3 1 89,-3-7 1,9 0-579,2-6 0,6-8-443,-6-4 1,10-5-849,2-6 0,2 2 687,9-8 1142,8 0 0,15-13 0,10-2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6:57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16 727 8092,'-10'0'4153,"5"0"-2831,10 0-631,5 0 0,7 0-250,1 0 1,-1 0-329,0 0 0,6 0-172,0 0 0,6 0-314,-6 0 1,6 0 180,-6 0 0,6 0-139,-6 0 0,0 0-360,-6 0 0,-5 0-2370,-1 0 3061,1 0 0,5 7 0,0 3 0</inkml:trace>
  <inkml:trace contextRef="#ctx0" brushRef="#br0" timeOffset="2254">673 623 12576,'19'0'602,"4"0"0,4-2-343,8-4 1,0 2-32,-1-7 1,1-1-281,-1-5 1,1 0-328,-1-1 0,-7 3 14,-4 3 0,-3-1-1192,-3 7 965,-7-7 0,-3 3 234,-7-7 0,-7 5 388,-5 1 0,-9 5-108,-2-5 1,0 5 187,5-6 1,1 8 3,0-1 1,0 3 313,-1 2 1,3 9-239,3 9 1,-1 9 27,7 13 0,-5 4-174,5 8 1,0 8 50,6 3 0,0 2-53,0-1-689,0-5 674,8 1 1,-6-12-18,3 4 1,3-12 43,-2 0-686,0-11 229,-6 4 204,0-14 0,0 6-12,0-8 740,0-7 0,-8-2-517,-4-8 1,-3-2 163,-2-4 1,0-4 63,-1-7 0,1-8 236,0-4 1,1 2-187,5-1 1,3 5-97,8-6 1,0 2-243,0-2 1,10-4-312,7 4 0,2-3-294,10-3 1,6 6 338,5 1 1,0 5-139,-5-6 110,7 8 85,-5-4 0,5 9-122,-7 5 1,-3-3 209,-3 8 1,-4-5 145,-8 5 40,1 0 214,-1 6 1,-8 2 373,-3 4 0,-4-2-318,-2 7 1,0-5 59,0 6 0,-2-3 280,-4 3-431,5 3 1,-7-11-282,8 8-644,0-9 519,0 5 1,8-8-104,3 0 1,4-6-187,3 1 59,-1-1 163,0 6 274,1 0 0,-9 2 228,-3 4 0,-6 5 71,-6 12 1,-3-4 285,-9 4 0,-5 2-142,0-2 0,0 1 239,6-7 1,5-6 223,1 1-164,7-1-1331,-4-1 396,8-2 1,8-8-134,3 0 0,5 0 73,1 0 0,0-8-137,1-4 1,5-3-3,0-2-182,0 0 320,-6-8 0,0 3-114,1-6 0,-3-1 127,-3-6 1,1 1-93,-7-1 0,2 6 143,-3 0 1,-3 1 21,4-7 0,-4 8 58,-2 4 0,0 4 244,0 1 1,0 1 116,0 0 509,0 7-28,0 3-331,0 7 120,0 0 1,-2 7-58,-4 5 0,2 11 73,-7 6 0,1 3 132,-1 3-616,-5 0 127,14-1 0,-11 1-64,7-1 1,0 1-171,6-1 1,0-1-255,0-4 1,0 2 243,0-8 1,0 0-1754,0-6 425,0 0 638,8-7 0,-4 3 57,8-7 295,-9-8 227,13-7 0,-12-16-127,7-4 0,1-11-165,5-7 1,-6-4 342,1-7 1,-6-4-50,5-7 0,-7 0 340,2 0 0,2 0 19,-3 0 0,7 9 206,-6 8 0,5 8-130,-5 9 1,2 7 115,-3-1 0,-3 13-116,4-1 0,-4 9 365,-2-3 153,8 7-137,-6-4-499,5 8 62,-7 0 121,0 0-118,0 8 0,2-4 38,4 7 1,-4-5 65,4 6 1,-4-1-59,-2 6 0,0 8 30,0 4 1,5 6 198,1 5-81,0 4-218,-6 8 0,0 14 26,0 3 1,0 13-377,0 5 1,0 3 181,0-38 0,0 0 0,0 48 0,0-45 1,0-1 0,-3-3-1,0 0-232,0 1 1,0 0 0,-2 42 139,4-42 1,2 0-723,-1 48 533,0-4 1,0-10-1174,0-11 0,0-8 594,0-9 1,0-2 353,0-16 0,0-1 177,0-11 1,-2-3-243,-4-7 283,4-9 310,-6-1 1,8-23 76,0-8 0,0-8-342,0-4 0,0-7 67,0-4 0,6-10 124,0-1 1,0-1 37,-6 6 0,-2-6 11,-4 1 0,-2 1 56,-3 10 0,-9-4-142,9 4 258,-8 4-253,9-8 0,1 11 18,3-7 0,-2 0-10,2-6 1,1-6 61,5 1 0,5-7 0,1 7 0,8 1-62,-3 10 132,4-4 1,3 13 0,-1-1 232,0 7 1,1 0-150,-1 8 0,2 2 115,4 10 1,-4-3 128,4 9 0,-3-1 893,-3 6-517,8 0 1,-6 2-281,4 3 0,-6-1 406,-5 8-458,3-1-247,-13 7 0,8-7-161,-4 1 0,-4-1 32,3 7 0,-3-1-173,-2 0 1,0 0-59,0 1 0,0-1-1104,0 0-52,0 1 702,0-1 378,0 0 0,0-5 190,0-1 1,0-5-93,0 6 0,0-7 229,0 7 0,0-6 115,0 5 1,0-5 430,0 5 1,-2-5-172,-3 6 997,3-1-853,-14 7 1,7-1 186,-9 0 0,7 0-310,-1 1 0,1-1 91,-6 0 0,-1 1-133,1-1 0,5-2-57,1-3 1,5 1-75,-5-7-214,7 7-150,-4-11-602,8 14-310,0-14 0,6 3 478,0-10 0,7-5-531,-1-7 1,3-1 304,2 1 0,-1-6 180,-5 0 1,6-8 246,1 2 1,3-5 55,13-6 1,-1 3-96,13-3 0,-5 1-82,5-1 1,-8 9 31,2-3 0,-5 11 84,-6-1 1,2 5 541,-8 2 1,-6 2-71,-6 3 0,-5-1 398,6 7-185,-8 0 1,5 0 1421,-3 1-1105,-4-1 0,8 6 1307,-5 0-644,-3 0-934,14 0 0,-9 2-413,5 3 1,3-3-58,-3 4 0,3 2-4,2-2 0,1 7-40,-1-1 0,0-3-346,1 3 0,1-1 93,4 7 1,-2-1-229,8 0 0,-2 6 291,1 0 0,3 6 67,-8-6 0,0 6 634,-5-6 0,-9 2-152,-3-2 0,2-4 17,-3 4 0,-1 2-27,-9-2 1,-5 2 149,-7-2 0,-6-3-290,0 3 0,-8-2-332,2 2 0,2-10-76,-2 5 0,6-7 190,-6 1 1,8-5-50,-2-7 0,4 0 36,2 0 0,5-2 66,1-3 1,7 1-169,-2-8 0,4 1-116,2-7 0,8 3 100,3 4 0,7-3-147,5 8 0,-2 1 270,8 5 0,-8 0-73,2 0 0,2 0 146,-2 0 0,0 1-70,-6 5 1,-5-2 222,-1 8 0,-7-7-95,2 7 0,-2-8 141,1 2-684,-3 3-854,6-7 488,0 6 0,1-16 337,9-3 1,1-11 87,4-1 0,-4-5 153,4 4 1,-4 1 229,-1 6 1,-1 2 138,0 3 0,1 5 803,-1 7-448,0 0 0,-1 1 657,-5 5 0,3 4 60,-9 7 1,1 6-470,-6 0 0,0 0-286,0-5 0,0-1-378,0 0 1,0-5-281,0-1 0,2-7-743,4 2-95,-4-4 1,7-2 174,-3 0 1,2-10-707,3-7 0,5-2 1634,-5-10 0,5-8 0,1-7 0</inkml:trace>
  <inkml:trace contextRef="#ctx0" brushRef="#br0" timeOffset="2461">3146 640 7967,'-8'-69'0,"5"-4"403,-9 4 0,8 11 615,-2 18 1,5 3-147,1 3-624,0 7 1,1 4 337,5 11-349,-4 5 0,8 7 806,-5 0-554,-3 0 0,8 7-71,-4 5 1,-2 3-100,7 2 0,-5 1-23,5-1 1,-5 8-104,6 4 0,-3 3-103,3 3 1,1 9-18,-7 8 0,8 2 110,-3 9 0,-3 8-570,-2 10 1,1 4-291,-1 1 0,0-5-274,-6 0 0,7-5 51,5-1 0,9 0-627,2-11 0,6-11 1527,-6-1 0,8-11 0,-2-1 0,3-3 0,3-3 0</inkml:trace>
  <inkml:trace contextRef="#ctx0" brushRef="#br0" timeOffset="3094">4011 623 10311,'-6'19'1427,"0"4"1,-1 4-1021,1 8 1,2 1 405,-8 4 1,9-3-329,-3 3 0,-2-3-447,2-3 0,1 1-406,5 0 0,0-9-487,0-2 1,0 1 263,0-2 1,0-6-1856,0-6 1830,0-7 0,5 2 79,1-12 0,2-5 669,-2-12 0,1-12-131,5-11 0,3-4-178,-3-2 0,9 8 489,2 4 1,6 5 845,-6 6 0,7 4-702,-1 8 0,4 7-67,2 5 1,5 3-62,0 2 0,1 2-95,-7 3 1,-1 5-191,-4 7 1,-1 0 77,-10 1 0,3 5-203,-10 0 0,-3 6-143,-2-6 0,-4 2-137,-2-2 0,-2-2 22,-4 8 0,-9-8-188,-8 2 1,-6-6 205,6-5 1,-6 1-26,6-7 0,-6 0 767,6-6 0,0-6-264,6 0 0,1-7 731,5 1 0,1-1-259,4 1 1,5-3 29,-5 3 1,4 3-259,2-3 1,0 6 118,0-5-386,0 7-356,8-4-1445,-7 1 921,7 5-936,-8-6 309,0 8 47,0 0 452,0-8 75,0-1 37,0-8 186,0 7 370,0-5 1,0 11-15,0-8 1,0 6 220,0-5 0,8-1 0,1-5 0</inkml:trace>
  <inkml:trace contextRef="#ctx0" brushRef="#br0" timeOffset="3311">4374 502 8824,'-10'0'3070,"-3"2"-2581,7 3-59,-7 5 1,5 13 286,-4 0 0,-3 8 150,4-2 0,1 3-357,-2 3 1,7 0-508,-7-1 0,8 1-125,-2-1 1,5-1-68,1-4 0,1-2-366,5-4 0,4-4-873,7 4 0,2-11 318,4-7 1,-1-5-438,6-5 1,1-15 838,6-14 0,1-3 708,5-9 0,3-8 0,8-7 0</inkml:trace>
  <inkml:trace contextRef="#ctx0" brushRef="#br0" timeOffset="3492">4789 398 7924,'11'-42'0,"1"7"0,-2 8 632,1 10 1037,4 0-987,-5 7 1,2 4-265,-1 12 0,-7-2 467,2 7 0,1 1-327,-1 5 0,2-5-91,-2-1 0,-2 1-118,7 5 0,-5-5-77,5-1 1,-5-1-672,6 1 436,-1 5 1,5-12-1166,-5 7 914,4-7 0,-7 6-2535,4-5 1676,3-3 0,-13 14-601,4-5 1674,-4 4 0,-10 3 0,-2-1 0</inkml:trace>
  <inkml:trace contextRef="#ctx0" brushRef="#br0" timeOffset="3845">4910 796 7922,'0'17'343,"0"0"1,2 1-29,4-1 1,-2-6 378,7 1 1,-5 0-119,5 5 1,-7 0 117,2 0 1,-4-5 353,-2-1 1,0 1-422,0 5 1,0 1-140,0-1 0,-8 0-300,-3 0 1,1 1-167,-1-1 0,-1-2-77,-5-3 1,-1 1-315,1-7 1,-6 0-58,0-6 0,0 0-121,6 0 1,-1-2-744,1-4 832,-8-3 0,6-9 135,-4 1 0,9 2 205,3 3 280,7-3 0,-9 11 27,7-8-17,0 9 1,8-5-156,4 8 0,-2 0-14,7 0 1,6 0 276,6 0 0,8 2-93,-2 4 1,-2 1 71,2 5 0,0 3 172,5-3 1,-5 3 218,0 2 1,-8-1-125,2-5 0,-4 5 97,-2-5 1,7 4-732,-1 3 0,2-3 147,-2-3 1,3 1-2047,9-7 0,0 5 1036,-1-5 0,1 0 971,-1-6 0,9 8 0,1 1 0</inkml:trace>
  <inkml:trace contextRef="#ctx0" brushRef="#br0" timeOffset="4015">5844 1574 7777,'-27'-4'1133,"-8"4"1,-5 10 3502,-6 13-4636,4 8 0,-1-5 0,-1 9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19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9498,'10'7'856,"-5"5"0,-3 11-296,-2 6 1,0 11-1,0 6 99,0 4 0,0 2-125,0 0 1,0 2-252,0 4 1,-2-7-37,-3 1 0,3-2-337,-4-9 0,-2 5 122,3-6 0,-1 0-82,6-5 0,-6-6-220,0 0 1,1-8-302,5 2 0,0-10 13,0-1-127,0-8 406,0 3 420,0-7 1,0-9-151,0-9 0,1-5-66,5-5 0,4-5-236,7 4 0,6 2 102,0-2 0,0 10-82,-5 2 1,-1 1 316,0 11 0,0-1 183,1 6 1,-7 8 17,1 3 1,-6 5 347,5 1 1,-7 6 25,2 0 0,-4 8-224,-2-3 1,5-3 503,1-1 0,0 1-576,-6-2 1,2-2-439,4-10 1,-3 5-244,9-5 1,-6-3-549,5-2 0,-5-5-625,6-1 90,-1 0 1,6 0 363,1 0 1,5-1 1094,0-5 0,0 4 0,-6-6 0</inkml:trace>
  <inkml:trace contextRef="#ctx0" brushRef="#br0" timeOffset="300">796 900 7891,'17'-8'1860,"-7"6"-1272,-2-5 1,-8 9 99,0 3 0,-6 5-78,0 7 0,-5 6 120,5 0 1,0 6-327,6-6 1,-6 0-176,0-5 1,1-1-333,5 0-113,7 1 1,3-7-510,7 1 507,1-9 1,-1 3-232,0-12 1,-1 3 178,-5-9 1,3 1-404,-9-7 792,1 1 1,-6 0-96,0-1 1,-8 1 211,-3 0 1,-5-1-47,-1 1 1,0 6 48,0-1 1,-1 8-269,1-1 0,0 3-250,-1 2 1,1 7-150,0 5 1,5-3 220,1 3 0,7-1-1110,-2 7 0,4-1 1317,2 0 0,0 1 0,0-1 0</inkml:trace>
  <inkml:trace contextRef="#ctx0" brushRef="#br0" timeOffset="446">1280 1177 7891,'18'9'926,"-9"7"0,-1-7 3482,-8 9-3154,0-9-1063,-8 7 0,-1-15-33,-9 5-311,1-4 0,0-2-3798,-1 0 3951,9 0 0,-7-15 0,7-4 0</inkml:trace>
  <inkml:trace contextRef="#ctx0" brushRef="#br0" timeOffset="925">1695 174 7901,'-7'-10'2527,"5"-5"-2525,-6 13 442,8-6 805,0 8-620,0 0-441,0 8 0,0 3 424,0 12 0,0-1-212,0 6 1,-2 3 254,-4 9 0,2-1-210,-7 7 0,5-8-140,-5 3 0,5 1-296,-6-2 1,3 1-233,-3-7 0,-1-1 182,7-4 1,-2 2-10,3-8-928,3 0 411,-6-6 214,0-7 297,6-3-250,-5-7 567,7 0 1,0-2-157,0-3 0,2-5-73,3-7 1,-1-3-131,8-3 1,1 4-302,10-4 0,-4 6-149,4 5 1,-3-1 220,-3 7 0,0 0 345,1 6 1,-3 2-122,-4 4 0,5 4 772,-5 7 1,-3 0-180,-2 1 1,-4 5 104,-2 0 0,0 0 10,0-6 1,0 6 328,0 0 0,0-6-1115,0-5 211,0-1-2554,0 7 1472,0-9-813,7-1 1,1-10 586,4-4 0,9-1 1278,-4-5 0,12-11 0,-2 4 0</inkml:trace>
  <inkml:trace contextRef="#ctx0" brushRef="#br0" timeOffset="1171">2387 814 7901,'10'0'2363,"-3"0"-836,-7 0 131,0 0 0,0 7-876,0 5 1,0-3-4,0 3 1,0-1-320,0 7 1,0 5 180,0 0 0,0 0-230,0-6 0,0 2-102,0 4-506,0-3 0,0 5-1267,0-8 514,-7 0 0,5 1-2935,-4-1 3885,4-8 0,2 7 0,0-7 0</inkml:trace>
  <inkml:trace contextRef="#ctx0" brushRef="#br0" timeOffset="1506">3096 1194 7849,'-8'10'2607,"-1"-3"0,-11 1-2336,-3 4 0,4 1-99,-4-2 0,-4 5-476,-2-5 0,-5 5 188,-7 1 116,-3 0 0,-8 1 0,1-1 0</inkml:trace>
  <inkml:trace contextRef="#ctx0" brushRef="#br0" timeOffset="2053">3511 208 11136,'0'18'321,"0"-1"1,0 0 91,0 0 0,0 7-202,0-1 0,0 7 9,0-1 1,0 2-193,0-2 0,-6 3-88,0-3 1,-5 4-111,5 1 0,-1 1-67,1 0 0,2-7-197,-8 1 0,9-8 265,-3 2 1,4-3-104,2-3 1,-6-5-18,0-1-62,1-7 712,5 4-149,0-8 1459,0 0-1180,0-8-636,7-2 1,3-7-395,7 0 1,0 1 115,1 5 1,1-5 208,4 5 1,-4 3-113,4 2 1,-9-1-16,-3 1 0,1 0 979,5 6-131,-7 8 1,3 2 504,-7 7 1,0 6-300,-6 0 0,0 6 371,0-6 0,0 6-482,0-6 1,0 6-186,0-6 0,0 5-707,0-5 1,0 0-398,0-5 0,0-7-2077,0 1 1589,0-1 0,7-1 1175,5-4 0,3-12 0,3-4 0</inkml:trace>
  <inkml:trace contextRef="#ctx0" brushRef="#br0" timeOffset="2343">4151 900 8384,'-10'8'508,"3"-6"1,7 7 54,0-3-299,0-4 297,0 6-598,0-8-39,0 7 1,-2-5 205,-4 4 1,-4 2-127,-7-3 1,0 9 816,-1-3 0,1-1-346,0 2 1,0-7 2076,-1 7-1595,1-1 1,2 1 840,3-1-758,4-7-489,8 4-331,0 0 0,8-6 78,4 3 1,5-3-1076,6-2 1,4-2-353,7-3 1,9 1-1020,3-8 0,6 1 2148,5-7 0,5 1 0,7 0 0</inkml:trace>
  <inkml:trace contextRef="#ctx0" brushRef="#br0" timeOffset="3165">3770 1004 8691,'2'-10'-1133,"4"4"0,-2-3 1401,7-3 1,-7 3 20,2-3 367,4 8-259,-8-11 0,7 13 142,-3-4 0,-2-1 130,7 1 137,-7 0-474,12 6 1,-7-6-78,8 1 0,-5-1-229,0 6 0,-1 0 50,6 0 1,1 2-140,-1 3 0,0-3-331,1 4 0,1 2-1012,4-2 1406,-4 7 0,14-3 0,-6 7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16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121 623 11181,'-11'2'692,"-1"3"715,8-3-850,-3 6 0,5 0 592,-4 3 1,4 5-551,-4 1 0,4 0 3,2 0 1,0 7-222,0-1 1,-5 5-194,-1-5 0,0 8-6,6-2 0,-6-2-132,1 2 0,-1-8-61,6 2 0,-6-4-249,0-2 0,1 1-1440,5-1 786,-8-7-49,6 5 291,-6-13 405,8 6 0,2-18-18,4-7 0,4-2 51,7-10 0,2 0-26,4-6 0,-2 3-128,8 3 1,-8-2 297,2 8 1,2 2-242,-2 9 462,0-3 0,-5 13-22,-1-4 0,-5 4 44,-1 2 15,-7 8 0,4 2 297,-8 7 0,0 2-120,0 4 1,-8-4 147,-4 4 0,-3 2-312,-2-1 1,-1 0-1,1 0 1,0-5-649,0 4 335,-1-4 0,1-4-26,0-3 0,5 1-135,1-7-243,7 0-7,-12-6-133,14 8 547,-5-6-138,7 5 1255,0-7-199,0 0 159,0 8-12,0-6-116,-8 13 1,0-11-342,-3 8 0,1-9 356,4 3-664,5-4-3,-7-2 1,8 2-473,0 4 146,0-4-13,0 5 0,0-5-90,0 4 0,2-4-301,4 4 1,-3-4 168,9-2 0,-6 5-91,5 1 0,1 0-288,5-6 1,2-8 279,4-3 1,-3-5-454,3-1 0,2 0 355,-2-1 1,0 1 86,-6 0 0,-5 2 273,-1 3 0,-5-1 101,5 7 133,-7 0 0,6 6 570,-4 0 251,-5 0 0,13 2-443,-8 4 1,5-2 273,-5 7 0,2-1-15,-3 1 1,-1 3 462,8-9-958,-1 1 0,7 0-357,-1 0 0,0-2-234,1-10 1,-1-4-632,0-7 1,0 0-453,1-1 1,-7-1 737,1-4 0,-8 4 142,1-4 0,-3-2 241,-2 2 0,0-2 407,0 2 0,0 3-97,0-3 1,0 10-198,0 1 413,0 9-86,8-5 0,0 10 534,3 4 0,3-3-275,-9 9 0,3-2 721,-2 1-79,-4 4 186,5-5-965,1 0 1,-4-3-470,7-7 1,-1-7-102,2-5 0,3-5-1161,-3-6 1576,3 4 0,2-14 0,0 6 0</inkml:trace>
  <inkml:trace contextRef="#ctx0" brushRef="#br0" timeOffset="389">830 242 7826,'0'-27'91,"2"0"111,4 4 0,-4 4-205,4-4 0,-4 4 111,-2 2 0,0 5 181,0 1 1,2 5 345,3-6 376,-3 8-579,6-3-300,-8 7 802,0 0-728,0 7 1,0-3 20,0 8 0,0-1-27,0 7 1,0-7 20,0 1 0,-6-1 15,0 7 0,1-1-77,5 0 1,0 6-66,0 0 1,-6 2 44,0-2 1,0-2-188,6 8 0,0 0 43,0 6 1,0 1 107,0 4 1,0 1-196,0 11 1,0-4 16,0 9 0,6 5 101,0 1 1,0 6-20,-6 6 1,0-2-192,0 8 0,0-6 46,0 6 0,0-4 56,0 9 1,0-3-76,0 9 1,0-11 39,0-6 1,0-4-201,0-2 0,0-8-111,0-3 0,0-10-129,0-2 0,0-13 108,0 1 1,0-11-536,0 0-44,0-3 685,0-11 1,0-3 157,0-12 1,0-5-385,0-12 569,0-12 0,0-17 0,0-9 0</inkml:trace>
  <inkml:trace contextRef="#ctx0" brushRef="#br0" timeOffset="820">1591 0 7861,'18'0'0,"-7"0"0,1 0 0,-1 6 1016,6 0 0,1 7-418,-1-1 1,0 1 333,1-1 0,-1 1-374,0-7 0,0 5-299,1-5 0,-1 0-467,0-6 1,-5 2-542,-1 4 0,-5-4 133,6 3 32,-8-3 1,3 0-928,-7 4 1,-15 9 1510,-8 8 0,-8 16 0,-4-3 0</inkml:trace>
  <inkml:trace contextRef="#ctx0" brushRef="#br0" timeOffset="1802">1488 571 7861,'-8'17'-2,"6"-7"186,-6 5 215,8-13 0,2 6 28,4-8 1,4 0 57,7 0 1,0 0-245,0 0 0,1 0-187,-1 0 0,-6 0 280,1 0-231,0 0 1,-3 7-114,-3 5 0,-4 3 70,-2 3 1,0 7-53,0 3 0,-8 7 18,-3 5 1,1 5 21,-2 6 0,-5 1 30,-6 0 0,0 6 9,6-1 1,-2 7-29,-4-7 1,9-1 8,-3-10 0,3-3 33,-3-9 0,7-1-13,5-4 1,-3-4-101,2-8-21,0-7-274,6 5 253,0-13 1,0-2 17,0-12 0,-1-3-126,-5-2 1,4-10-228,-4-8 1,4-1 58,2-10 1,8-6-175,3-6 0,12 0-8,6 6 1,6 1 149,5-1 0,4-6-97,8 0 1,0 7 275,0 4 1,0 3 25,0-2 1,0 6 55,0 11 1,-8-2 160,-4 8 1,-5 6 417,-7 5 1,-3 9-123,-7-3 886,-1 4-539,-7 2-23,-3 0 0,-7 2-51,0 4 1,-5 3-282,-1 8 1,-8 1-243,3-1 0,3-5-253,2-1-571,-3 1 527,7 5-786,2-8 678,17-1 1,2-8 23,4 0 0,-3 0 35,-3 0 1,-2 2-28,-3 4 263,-4-4 1,-8 13 267,0-3 0,-2-1 265,-4 7 0,-10-5-224,-7 10 0,-7 2 255,1-2 0,2 8-192,-2-2 0,0-4 89,-5-2 0,-1 2-59,1-2 1,5 0-6,0-6 1,10 0-228,1 1 1,3-7-74,9 1-1079,-7-8 838,11 11 0,-4-11-500,12 7 1,3-7 289,9 2 1,1-4-3,4-2 0,-2-2 43,8-4 1,0-2 73,5-3 0,-1-4 57,-4 3 0,4-1 204,-5 1 1,5-3 136,2 3 0,-3 4-126,-3 3 1,2-3 90,-8 2 0,6 0 102,-6 6-191,0 0-37,-6 0 4,0 8-95,-7 2 1,-2 7-139,-8 0 1,-2 1-55,-4-1 1,-4-2 91,-7-3 0,0 3 123,0-3 1,-6 1-52,-1-1 1,1 1 237,6-7 0,0 0 88,0-6 0,5 5 587,0 1-346,9 0 162,-5-6-705,8 0 162,0 0 0,6 2 183,-1 4 0,9-4 50,-3 3-168,5-3 0,1 4 128,0 0 0,-5 7 232,-1-1 0,-5 3 143,6 2 1,-8 1 237,1-1 1,-3 2-76,-2 4 1,0-4-301,0 5 1,-2-11-113,-3-1 0,-3-1-129,-4 6 1,-3-5-60,3-1 1,1-5-165,-6 6 1,7-8-231,-13 1 0,8-3-131,-8-2 0,1 0-516,-1 0 0,-4-7-1449,-7-5 0,1-11 1111,4-6 1,-1 2 1186,7-2 0,-8 1 0,4-7 0</inkml:trace>
  <inkml:trace contextRef="#ctx0" brushRef="#br0" timeOffset="3134">2767 623 7847,'8'-10'1221,"-4"-3"-728,7 7 0,1-6 172,5 7 0,6-3-180,0 2 1,6 4 12,-6-4 0,6 5-207,-6 1 1,0 0 157,-6 0-777,1 0 0,-3 1 50,-4 5 0,-3 4-183,-8 7 1,0 0 251,0 1 1,-8 1-29,-3 4 1,1-2 120,-1 8 0,5-8 162,-5 2 0,7-4 32,-2-1 0,4-1-25,2 0 1,8-5 137,3-1 0,5 1 70,1 5 0,0-2 52,0-3 1,1 3 196,-1-3-102,0 3 1,-1 3-132,-5-1 0,-3 0-43,-8 0 1,-2 1-154,-4-1 0,-3 0 93,-9 1 1,-1-1-204,-4 0 1,2 0-38,-8 1 0,0-3-76,-5-3 0,5-3 110,0-3 0,8-4 19,-2 4 0,4-4 6,1-2 1,7-6-14,-1 0 1,8-7-412,-1 1 1,3 3 175,2-3 1,7 8-154,5-2 1,3-1 133,3 1 0,5 0 297,0 6 0,2 0 80,-2 0 1,-4 6 227,4 0 1,-4 5-167,-1-5 0,-1 7 41,0-1 1,-5-2 433,-1 1-13,1-7-1179,5 11 0,-5-13-58,-1 4 1,-5-4-1280,5-2 1357,-7 0 1,12-8-129,-5-3 0,-1-12 310,1-6 0,1 2 146,5-2 0,6 8 180,0-2 1,2 6-60,-2 5 1,-2 4 223,8 8 1,-8 0 55,2 0 0,-3 2 351,-3 4 0,-6-2-182,1 8 0,-2-1 185,1 6 0,-1-1-206,-5-5 1,-3 5 83,4-5 0,-4-1-224,-2 1 55,0-7-1702,0 4 719,0-8 1,0-8-380,0-3 1,2-11 532,4-1 0,-2-15 102,7-2 1,-1-8 466,1-4 0,3-8 0,-9-3 0,3 1 0,-2-1 0,-4 13 0,4-2 0,3 6 73,3 0 1,-3 5-2,3 13 0,-1-3 149,7 8 0,-7-6-37,1 6 0,-6 0-41,5 6 0,-7-1 262,2 1-116,-4 0-64,-2-1 1,0 7 6,0-1 345,0 8 54,0-3-54,0 7 466,0 0-971,-8 7 1,6-3 0,-4 8 1,4-6 36,2 5 0,0-5 14,0 5 0,-2 1-21,-3 5 1,3-5-9,-4-1 1,4 3-18,2 9 1,0-4 5,0 4 0,0 2-11,0-2 0,0 8-92,0-2 0,6 3 14,0 3 1,-1 0 39,-5-1 1,0 6-63,0 1 1,6 7 104,0-2 1,0 6-1,-6 5 1,5 5 22,1 7 1,2 0 13,-2 0 0,-5 8-229,5 4 1,-2-4 188,2-2 0,-4 2-120,4-2 0,-5 5 72,-1-5 1,0-6-474,0-5 1,0-8 130,0 1 1,0-5-42,0-6 0,0 0 23,0-11 1,0 1-107,0-13 0,0-5-544,0-7-100,0-7 1173,0 4 0,8-16 0,2-1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2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8104,'9'-10'452,"1"2"357,-4 8-407,3 0 0,9 0-182,-1 0 1,6 0-248,0 0 1,0 0 98,-6 0 0,1 0-94,-1 0 0,0 0-588,1 0 1,-1 2 114,0 4 495,0-4 0,8 6 0,2-8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25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9365,'9'8'-368,"7"-6"1,-12 5 126,7-7 144,-7 0 1,6 6-331,-5 0 1,-1 1-11,8-1 0,1 2 437,10 3 0,4 5 0,8-7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25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11004,'-9'0'1026,"1"7"0,8 5-793,0 11 0,0 0 29,0 11-161,8 5 1,-6 17 73,4 7 0,1 0-101,-1 12 1,0 2-38,-6-2 0,0 2-154,0-2 0,0-4 128,0 4 0,-6 0-16,0-6 1,-1-4-111,1-13 1,4-7 139,-4-5 0,2-6-249,-2-5 161,5-4 22,-7-15 516,8-2-376,0-8 0,0-8-78,0-4 0,0-3-34,0-2 1,0-8-421,0-4 0,2-4-11,4-1 0,3 7-191,8 4 0,3 0 259,3 5 1,-4-1 23,4 13 0,-4-5 383,-2 5 0,1 0-112,-1 6 1,0 0 88,1 0 1,-1 8 213,0 3 0,-5 5 248,-1 1 1,-5 0-8,6 1 0,-9 5 405,3 0 1,2 0-198,-2-6 1,-1 6 274,-5 0 1,0 0-792,0-5 14,0-1-399,8 0 1,-6-5 246,4-1-1611,3-7 1,1 2 65,7-12 1,1-3 1527,-1-9 0,0 1 0,0 0 0</inkml:trace>
  <inkml:trace contextRef="#ctx0" brushRef="#br0" timeOffset="343">865 1142 7989,'0'-10'1813,"0"3"-620,0 7 472,0 0-942,8 7 0,-6-3-281,4 8 0,-4-1 268,-2 7 1,0 5-366,0 0 0,-2 0-256,-4-6 0,4-6-127,-4 1 1,4-6-823,2 5 497,0-7 0,2 4-504,4-8 0,-2-2 261,8-4 1,-1-2 148,6-3 0,1-4 140,-1 3 0,0 2 228,1-1 0,-1 7 184,0-2 1,0 4 30,1 2 1,-7 0 335,1 0 1,-6 0 120,5 0-116,-7 8 1,6 0-579,-5 3 0,-3 5 111,4-5 0,-4-3 0,6 0 0,1-8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2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8076,'0'-18'-88,"0"1"594,0 7 1,2-3-214,4 7 1,-2 0-62,7 6 0,-5 0 816,5 0-627,1 8 0,5-4-188,1 8 0,-1-7 16,0 7 0,0-6-527,1 5 0,-1-7-173,0 2 0,6-4-467,0-2 1,6 0 498,-6 0 419,8 0 0,-4-8 0,7-2 0</inkml:trace>
  <inkml:trace contextRef="#ctx0" brushRef="#br0" timeOffset="165">865 18 8076,'11'0'1716,"1"0"-1126,-8 0 0,5 0-766,-3 0 1,4 0 30,7 0 0,-2-2-43,-3-4 0,3 4-46,-3-4 1,3 4-327,2 2 0,1 2-627,-1 4 1187,0-4 0,8 6 0,2-8 0</inkml:trace>
  <inkml:trace contextRef="#ctx0" brushRef="#br0" timeOffset="289">1401 0 8076,'17'0'1242,"0"0"-774,1 0 0,-7 0 365,1 0-1376,-8 8 300,11-6 0,-11 6-427,7-8 670,-7 0 0,12 0 0,-7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3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10800,'0'17'1617,"-8"6"843,-3 1-1234,3 6-550,-7-11 1,7 12 156,-3-8 0,3 6-522,8-6 1,2 0-356,4-6 1,5-1-184,12-5 0,-2-3-509,8-8 0,2 0-532,9 0 0,-3-13 642,3-5 0,-3-10-285,-3-1 0,-3 2 311,-8-2 1,0 6 147,-11-6 1,-5 6 371,-1-6 1,-6 8 183,-6-2 1,-3-2-280,-9 2 753,1 0-459,0 13 0,-1-3 549,1 7 1,6 0-223,-1 6 1,6 0 219,-5 0-443,7 0-178,-4 0 1,8 2 85,0 4-204,0 4 1,0 7 156,0 0 1,0 1 149,0-1 1,0 8 410,0 4 1,0 5-143,0 7 1,-2 3 2,-3 8 1,1-1-121,-8 1 0,6-2-117,-5-4 1,5 2-271,-5-7 0,5-3-272,-6-9 0,8 2-1163,-1-8 851,3 0-261,2-13 562,0 5 1,0-21 54,0 0 1,2-9-116,3-8-36,5 4 158,7-14 1,6 14 103,1-4 1,-1 4 151,-6 1 1,-6 9 796,1 3-648,-1 4 0,5 12 688,-5 7 0,-3 8-444,-8 9 0,-2 1 130,-4 0 1,-1 1 88,-5 4 0,-3-5 212,3 0 0,-1-3-478,1-9 1,3 0-57,3-5 1,4-7-370,-4 1 1,6-8-332,6 1 1,5-3-100,13-2 1,-3-7 366,8-5 1,5-5-2315,6-6 0,7-10 2422,-7-7 0,8-1 0,-4 7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39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36 944 7970,'-12'0'0,"1"0"792,7 0 1,-4 2-271,8 4 1,0 0 698,0 11 0,0-2-210,0 14 1,6-6 78,0 6 1,-1-2-756,-5 2 1,0 1-287,0-7 0,2 0-11,4-5-331,-4-1-609,13 0 0,-11-7 546,8-4 0,-1-6-888,6-6 0,3-11 396,3-12 1,4-6 305,7-5 0,3 1 374,3-7 1,-3 8 214,3-2 1,-9 11 211,-3 6 1,-6 11-272,1 6 0,-4 4 882,-2 2 0,-5 8-129,-1 4 0,-7 5 124,2 6 0,-6 2-515,-6 4 1,-4-2-337,-7-4 1,6-4-101,-1 4 1,1-4-651,-7-1 377,1-9-3,0-1 0,1-10-437,5-4 0,3-5 254,8-12 0,0 1 131,0-6 0,0-9 178,0-9 1,0 0 155,0-6 0,6-2 20,0-9 1,7-4 224,-1 3 0,-3 10-78,3 2 1,-1 12 33,7 0 1,-1 5 172,0 6 0,0 4-65,1 8 1,-1 8 352,0 3-284,1 4 0,-1 2 15,0 0 1,-5 0-116,-1 0 1,-1 2 90,1 4 0,3 3 8,-8 8 0,7 1-33,-1-1 1,-3 8 68,3 4 1,-1 5-107,7 7 1,-1-1 146,0 12 0,0-2-32,1 13 0,-1 3 54,0 9 1,1-4-159,-1 4 0,0 0-1,1-6 1,-7 4-249,1-10 1,-9 4-81,3 3 0,2-11-661,-2-7 0,-1 4 439,-5-10 1,0 0-1083,0-11 0,0-9-768,0-2 192,0-5 1376,0-10 1,0-11 45,0-15 0,0-8-764,0-9 1313,8-16 0,-6-4 0,6-15 0</inkml:trace>
  <inkml:trace contextRef="#ctx0" brushRef="#br0" timeOffset="161">1211 892 7902,'-17'8'5218,"0"1"-4193,0 9 0,-3-3-463,-3-3 0,2 9 3,-8-4 1,1 4-320,-7-3 1,0 5-266,1 0 0,1 0-1439,4-6 0,-1-5 457,7-1 1001,-1-7 0,7-4 0,0-10 0</inkml:trace>
  <inkml:trace contextRef="#ctx0" brushRef="#br0" timeOffset="303">1004 62 7902,'10'-17'2449,"-3"7"0,1 3-1719,3 7 0,-1 1-284,2 5 1,-7-2-75,7 8 1,-6-1-128,5 6 1,-5-5-28,5-1 0,-5 1-931,6 5 0,-3 6 713,3 0 0,3 0 0,-5-5 0</inkml:trace>
  <inkml:trace contextRef="#ctx0" brushRef="#br0" timeOffset="1229">2111 322 7915,'-12'-18'0,"1"1"783,7 0-584,-4-1 1,10 3 286,4 3 0,-2-3 1488,7 4-1243,1 3 1,5 0-293,0 8 0,-1 2 155,-5 4-376,5 3-41,-7 16 1,1 4 94,-4 12 1,-5 5-1,-1 11 0,-7 5 121,-5 7 1,-3 6-101,-2 0 1,1 4-14,5-10 0,-3 0-365,8-17 0,-1 2 127,1-14 0,4 0-85,-4-5 0,4-8-339,2-4 1,6-4-1269,0-2 484,7-7 208,-3-2 1,5-10 403,-3-4 1,1-5 58,-7-13 1,0-2 71,-6-9 1,0-2 190,0-3 1,-8-4 88,-3-8 0,-1 6-89,-5 0 0,5 7 500,-5-1 0,0 5 29,5 7 0,-1 3 831,1 7-739,-3 9 1,5 1 260,-7 8 0,0 10-18,-1 7 1,1 2-187,0 10 1,-6 0-171,0 5 0,0-5-90,5 0 1,3-8-91,3 2 0,5-4-279,7-1-321,0-9 1,15-1 45,8-8 0,16-8-515,7-3 0,9-12 45,3-6 0,5 2 387,-5-2 0,4 8 412,-11-2 0,3 10-103,-13 1 0,-3 8 741,-9-2-175,-4 5 1,-16 2 314,-3 5 0,-12 6-242,-5 11 0,-18 4 259,-5 7 1,-14 1-234,-4-1 1,-2 3-36,-10 3 0,3-1-406,-2 7 0,-3-8 389,9 3 1,7-7 734,9-5-1002,5 4 0,11-14-257,7 4 1,13-11-146,16-7 1,10-3-399,20-2 0,5-7 214,11-5 1,-1 2 225,8-1 0,-1 1-61,6-1 1,-5 3 161,-1 8 0,-15 0 507,-2 0 0,-9 8-103,-9 3 1,-4 7 524,-13 5 0,-3-2-475,-8 8 1,-4-6 1,-8 5 1,-1-4-524,-16 4 1,6-7 225,-6 3 0,6-7-1382,-6-6 0,8 3 16,-2-8 0,4-1 1352,2-5 0,7-15 0,2-4 0</inkml:trace>
  <inkml:trace contextRef="#ctx0" brushRef="#br0" timeOffset="2486">2941 892 7915,'-18'-27'317,"9"-3"188,3 6 0,4 1-169,2 6 0,2 0 80,4 0 0,3 7 295,9 4 1,-1 4-261,0 2 0,1 8 494,-1 3 0,-6 13-269,1 4 1,-8 5-101,2 2 1,-4-1-431,-2 1 1,0-1-376,0 1 0,0-6 53,0 0 1,0-8-442,0 2-2134,0-4 1117,0-9 906,0-3 1,7-22 489,5-8 0,5-10 335,6-7 1,12-10-49,11-8 0,2-3 115,-2 9 0,10-2-48,-4 14 0,1 1 239,-7 10 0,-3 6 228,-9 12 1,1 3-208,0 8 0,-9 4 289,-3 8 0,-5 1-205,-7 16 0,-3 0-47,-8 5 1,-4 7-401,-7-1 0,-3 6-273,-15-6 0,1 3 86,-7-3 0,0-3-195,1 3 1,-7-6-986,1-5 0,-8-4 647,2-7 1,6-7 440,5 1 1,2-10 355,10-2 0,2-8 406,10-9 1,3-10-394,8-8 1,13-5 90,5-6 0,10-2 134,1 7 0,10 1 445,1 5 1,6 6-453,-5 1 1,-1 7-26,-6-3 0,-5 11-610,0 2 0,-8 7-518,2-2-663,-11-4 580,-4 8 257,-8-5 1,-2 7-136,-4 0 1,-4 0-366,-7 0 1,0-8 1157,-1-4 0,-5 1 0,0-6 0,2 1 0,10-13 0,-5 6 86,5-5 1,1 5 173,-1-6 0,5 13 424,-6-1 946,8 4-672,-3 3 1,7 10 374,0 11 1,0 13 63,0 4 1,-2 5-710,-4 2 0,2 7 141,-7 4 0,7 2-444,-2-2 1,2 4-305,-2-4 1,5-3-105,-5-3 1,4-4-362,2-1 0,2-6-289,4 0 0,-5-14-871,5 2 1,4-11-373,1 0 1,-1-4 988,1-2 1,1-16 153,5-7 1,6-17 302,0-12 1,6-9 71,-6-14 0,14-12 131,-20 39 1,0-2 0,0 2 0,-1 0 204,-1-1 0,-1 0 0,15-39 276,5 1 0,-7 12 142,-4 18 1,-2 7 853,2 15 0,-9 10-563,3 8 1,-3 7 731,3 10 1,-6 10-507,1 7 0,-6 6-175,5 6 0,-7 9 223,2-3 1,-4 5-202,-2 1 1,2-5-186,3 5 1,-1-5 47,8-1 0,-1-3-646,7-3 1,9 2 89,7-8 0,8-6-1220,10-5 0,8-10 351,3-2 0,5-10-235,1-13 0,-2 2 161,-4-8 0,-11 8-115,-11-2 0,-7 6-36,-5 5 484,-12-3 1,-11 13 432,-12-4 1,-5 4-24,-12 2 0,-12 8-65,-11 3 1,2 7 100,-2 5 0,5-2 121,-5 8 0,10-6 7,1 6 1,8-8 310,10 2 1,0-4-147,-1-2 0,9 1 108,3-1 1,4-4 38,2 5 1,-6-5-91,1 10 0,-1 2 602,6-2 0,0 8-195,0-2 0,-6 1-4,0-1 1,-7 2-269,1-8 0,-3 8-151,-2-2 1,-3-4-132,-3-2 0,-2-4-208,-3-2 1,-3-7-169,8-5 1,-8-3 222,2-2 1,4 0-41,2 0 0,4-7 48,2-5 1,5-9 76,1-2 0,7-2-23,-2 2 0,12 4 244,5-4 0,7 5-104,5 7 1,5 3 114,13 8 1,3 2 370,8 4 0,0 3-207,0 9 0,1 5 121,5 0 1,-4 6-101,3-6 1,3 2-126,-2-2 1,-6-4-513,-6 4 0,-8-4-596,2-1 0,-5-7 30,-6 1 1,-4-9-907,-8 3 0,0-4-260,1-2 0,-3-2 364,-3-4 1590,3-3 0,-5-24 0,7-3 0</inkml:trace>
  <inkml:trace contextRef="#ctx0" brushRef="#br0" timeOffset="2705">5258 252 7894,'17'-27'-77,"6"2"75,0 8 0,6 0-53,-6 0 0,6 5-331,-6 1 1,0 7 566,-5-2 0,-1 6 516,0 6 0,-7 5 622,-4 12 1,1-2-615,-1 8 0,0 0 66,-6 6 0,0-1-78,0 1 1,0-6 171,0-1 0,0-6-713,0 1 1,0-4-704,0-2-796,0 0-87,7 1 1,3-11-61,7-7 1,6-9 1493,0-14 0,8-12 0,-4-9 0</inkml:trace>
  <inkml:trace contextRef="#ctx0" brushRef="#br0" timeOffset="3151">5950 28 7893,'0'-18'1629,"0"9"1,0 9-1076,0 11 1,0 10 5,0 2 1,0 8 101,0-2-182,0 4-291,0 1 0,-2 3 74,-4 3 1,-4 4 96,-7 8 0,-8 2-164,-4 4 0,-3-1-27,-3 12 1,-7-1-410,-4 12 0,-4-7 377,-2 2 0,6-11-820,0-7 1,1-3 133,-1-2 0,4-10-85,8-7 0,1-4 270,4-14 0,4 2-515,8-13 246,-1 0 836,1-14 63,8-2 0,1-15-259,8-3 0,8-5-50,3-2 1,6 1 267,6-1 0,4 1-95,8-1 1,5 6-94,1 0 1,7 8-7,-2-2 1,-2 12 65,2 5 1,-6 4-45,7 2 0,-7 0 108,6 0 0,-8 8 240,3 3 1,1 6-150,-2 6 0,-1-1 108,-10 6 0,1-5-99,-7 6 0,4-8-82,-9 2 1,3 2-30,-10-1 1,-3 4-46,-2-5 159,-4 0-303,-2-5 0,-8-3 280,-4-3 0,-5-3-94,-6-3 0,2-4 987,-8 4 1,6-4-319,-6-2 1,8-6-98,-2 0 1,6-7-743,5 1 1,-1-11-642,7-6 0,2-3 338,10-3 0,11 0-265,12 1 1,4-3-3953,1-3 4543,9 3 0,9-12 0,9 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00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7769,'-18'10'3346,"1"-2"0,8-1-4878,3 5 497,4 3 1035,-6 10 0,-1-6 0,-9 6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31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1003 7931,'-9'0'3592,"1"0"-1198,8 8-721,0 2-1285,0-1 1,6 7 376,0-5 1,1-1-302,-1 1 1,-4 1 368,4 5-622,3 1 1,-7-1 182,4 0-190,-4 0 1,-2 1-1,0-1 0,0 0-22,0 1 0,0-7 14,0 1 0,0-1 127,0 6 1,0 1 84,0-1-757,0 0 11,0 1-300,0-9-393,0 7-136,0-14 1,0 3 138,0-10 0,0-7-485,0-11 0,0 2-165,0-8 0,0 0 704,0-5 1,0-1 973,0 0 0,0-7 0,0-2 0</inkml:trace>
  <inkml:trace contextRef="#ctx0" brushRef="#br0" timeOffset="607">364 416 8350,'-8'-10'2754,"6"2"-1779,-6 8 295,8 0 1856,0 0-2364,8 0 1,-6 2-85,4 4 1,1-2-99,-1 7 1,0-5-409,-6 6 0,0-7 267,0 7-356,0-8-377,0 11-159,0-13 1,0 8 56,0-5-728,0-3 502,0 14 1,-2-12 37,-4 7 1,2-5 121,-7 5 1,5-1 108,-5 1 0,5 5 218,-6-5 0,8-1-231,-1 1 145,-5 1 1,2 5-139,-3 1 206,-4-1 1,11 0 130,-8 0 1,3 1-58,-3-1 1,-1 0 119,7 1 0,-6-1 111,7 0 1,-9 1 249,3-1 1,1 2-31,-2 4 0,7-4 204,-7 4 1,6 2-137,-5-2 0,5 0 181,-5-5 1,5-1-167,-6 0 1,6 1-151,-5-1 1,5 6-199,-5 0 0,7 0 212,-2-6-253,-4 1 1,7-3 26,-9-3 1,8-3-278,-2-3 76,5-4-204,1 6 168,0-8-586,0 0 1,7-2-242,5-4 1,3-2-1676,2-3 1854,1-12 87,-9 19 1,7-23-422,-5 15 0,3-7-118,-3 8-52,5-5 967,-15-1 1,13 5 328,-8 1 0,1 7 0,-1-2 0,-4-3 0,8 1 0,-5-4 0,-3 3 0,4 3 0,4-4 0,-1-7 0</inkml:trace>
  <inkml:trace contextRef="#ctx0" brushRef="#br0" timeOffset="1508">312 1038 7931,'-10'0'2671,"2"-2"-2115,8-4 0,2 3-311,4-9 1,4 0-130,7-5 1,0 2 23,1 3 0,-1-3-154,0 3 1,1 3 165,-1-3 1,-6 8 16,1-1 1,-1 3-44,7 2 0,-7 2-2,1 3 0,-3-1 215,3 8 0,1-1-33,-7 7 0,6-1 109,-7 0 1,3 0-182,-2 1 0,-4-1-135,4 0 1,1 1-10,-1-1 0,0 0 96,-6 1 0,0 5-241,0 0 1,0 0-20,0-6 0,-8 6 25,-3 0 1,1 2 62,-2-2 0,3-4 26,-3 4 1,-3-3 210,3-3-2,-3-7 50,-2 5 1,-1-13-73,1 4 1,6-4-212,-1-2 0,6-8 155,-5-4 0,5 3-302,-6-3 0,9 1-3,-3-7 1,4 1 10,2 0 0,0-1 56,0 1 1,8 0-84,3 0 0,-1 1-25,1 5 0,1-5 108,5 5 1,0-5 68,1-1 0,1 6-162,4-1 1,-4 2-157,4-1 0,-4-4-13,-1 3 1,1-3-273,4-3 0,-2 1 85,8 0 1,-6-2-161,6-5 0,-2-2-351,2-9 0,1 0 480,-7 1 1,6 1 263,-6 4 1,-2-1 261,-9 7 1,3-1 602,-3 7-286,-4-8 1,5 6 791,-7-4-386,0 11 625,-6-3 752,0 13-959,0-13-121,0 13-238,0-6-553,0 8 0,0 2 73,0 4 1,0-2 27,0 7 0,0 1-122,0 5 1,0 6 0,0 0 0,1 0-266,5-6 0,-2 1 123,8-1 1,1-5-600,10-1 1,-2-1 228,8 1 0,-6 3 2,6-9 1,-8 9 218,2-3 1,2 3 16,-2-3 0,0 5 63,-6-5 1,-5 7 287,0 5 0,-9-4-39,3 4 1,-4 2-49,-2-2 0,0 6-215,0-6 0,-6 2 130,1-2 0,-9-4-106,3 4 0,-5-4 78,-1-1 0,0-3-20,-1-3 1,-1 1 37,-4-7 1,4 5 174,-4-5 0,4 0 78,1-6 1,3-2-95,3-4 0,-1 2-285,7-7 1,0 5-138,6-5 1,0 5-368,0-6 1,10 6 370,7-5 0,1 7-42,5-2 1,-4-1 39,-2 1 0,6 0-159,0 6 428,0 0-275,-5 0-1122,-1 0-130,0 0-573,-7 0 2010,-3 8 0,-14 9 0,-3 10 0</inkml:trace>
  <inkml:trace contextRef="#ctx0" brushRef="#br0" timeOffset="2715">1885 554 7930,'18'8'1071,"-1"-5"230,0 9 1,6-6-541,0 5 0,2-5 119,-2 5 1,-3-7 15,3 2-573,-4 4 0,4-8-194,0 3 0,2-3-295,-2-2 1,-4-5-142,4-1 1,-5-8-343,-7 3 1,-1 1-1165,-4-1 1298,-4-1 1,-1-5 178,-6 0 1,-9 1 174,3 5 1,-7-3 301,-5 8 172,4-7 357,-6 11 1,14-4-416,-1 12 0,8 11 189,-2 12 1,5 8-48,1 9 1,5 2-82,1 15 0,0-7 4,-6 2 0,6 1-153,-1-1 1,1-1-115,-6-5 1,0-2-256,0-4 1,0-3-454,0-9 1,0-7 394,0-4 1,-2-4-88,-4-1 0,3-9 386,-9-3 1,6-4-117,-5-2 0,-1-2-122,-5-4 1,0-9 331,-1-8 1,1-10 502,0-1 0,7-1-321,4-5 1,-1-3 87,1 3 1,2-2-312,10 1 1,5 3-382,12-8 1,4 2-607,8-2 0,7-10 461,4 4 1,4-4-215,2 4 1,0-1 182,0-5 1,0 10-60,0-4 1,-8 6 286,-4 0 1,-9 4 194,-2 7 1,-10 0 110,-2 1 0,-1 5 272,-11 0 1,1 8 569,-6-2 1,0 10-464,0 1 0,-2 8 177,-3-2 1,1 4-17,-8 2 1,1 2-71,-7 4 1,1 10-120,0 7 0,-2 7 112,-5-1 0,7 10-172,0 1 0,2-2 66,9-9 1,0 2-339,6-8 1,0 6 100,0-6 1,8-6-692,3-5 1,12-8-111,6 1 1,4-5-492,1-5 0,1-7 425,0-11 0,-3 2-275,-3-8 1,-2 10 518,-4 1 0,-10 1 181,5 6 1,-11 3 61,5 2-194,-8-3 670,3 7 1,-7-4 25,0 12 0,-5-2 286,-1 7 0,-8 1-264,3 5 1,1 0 113,-1 0 1,1 3-183,-1 3 0,-5-2-218,5 8 0,1 0 20,-1 5 1,1 8 53,-2 4 0,-3 4 135,4 2 1,-3 2 70,3 4 0,-5-4 212,5 3 1,3 1-328,2-6 0,2 2-237,-1-14 1,3 0 51,-4-5 1,4-8-363,2-4 35,0-4 187,0-2-787,0-7 349,0-2 326,8-24 0,-4-3 43,7-16 0,-5 1-87,5-1 0,1 1 12,5-1 0,1 0-182,-1 1 0,2 7 70,4 4 0,-4 6 111,4 5 0,2 4 110,-2 8 1,6 10 116,-6 7 1,0 8 263,-5 10 1,-3 1-62,-3 5 1,1-5 210,-7 5 0,-1 1-202,-5-2 1,0 1 10,0-7 0,-1-1-422,-5-4 0,2 1 125,-8-7 1,1-5 158,-6-7 1,-1-5 219,1 6 1,6-11 356,-1-1 0,0-7-182,-5-10 1,0-8 129,0-4 1,7-4-155,4-2 1,4 1-156,2-1 0,0 3-602,0 3 1,6 4 302,0 8 1,13-1-1072,-2 1 0,4 2-11,-3 3 1,-1 2-511,0 5 0,6 3 628,0-4 993,0 4 0,2-6 0,2-1 0</inkml:trace>
  <inkml:trace contextRef="#ctx0" brushRef="#br0" timeOffset="3181">3874 104 10509,'16'2'1413,"-5"4"1,3-2-706,-9 7 1,9-5 283,-3 6 1,-1-3-745,1 3 1,1 1-431,5-7-728,0 7 477,1-3-917,-1 0-432,0 5 0,-7-5-1004,-4 7 2786,-12 8 0,-4 2 0,-7 7 0</inkml:trace>
  <inkml:trace contextRef="#ctx0" brushRef="#br0" timeOffset="3659">3770 571 7975,'-36'23'0,"-4"0"0,5 6 185,0-6 0,8 0 934,10-6-304,0 1-328,0-1 0,9-7-3,8-5 0,8-3-182,9-2 1,10 0-217,7 0 0,9-7 31,9-5 0,-1-3-181,1-3 1,-2-5-109,-4 0 0,-3 0-443,-9 6 1,-1 0-245,-4-1-523,-4 9 1112,-8-7 1,-9 15-5,-8-5 1,-8 4 486,-9 2 0,-1 2-85,1 4 1,-6 3 85,0 8 0,-2 6 156,2 1 1,4 6 387,-4-1 0,3 2-42,3-2 0,2 3-220,3-3 0,-1-2-367,7 2 1,0-8 51,6 2 1,0-4-565,0-1 1,2-3 131,4-4 1,-2-1-146,7-4 1,1-6-26,5 0 0,0-8-383,1-9 0,-1-8 286,0-4 1,1 0 15,-1-5 1,-2 1 400,-3-13 0,3 7-53,-3-1 0,-3 9-70,3 3 0,-6 12 422,5-1 1,-5 11 709,5 0 1,-5 4-286,6 2 0,-8 2 350,1 4 0,-1 9-311,2 9 0,-4 1 32,4-2 1,-4-2-233,-2 8 0,0-8-186,0 2 1,1-4-248,5-2-398,-4 1-862,6-9 749,0 7 0,-5-16-470,9 0 0,-8-8-5,2-9 1,1-3 423,-1-3 0,5-2-208,-5-4 1,0-3 289,-6 3 1,0 2 450,0-2 0,0 8 0,0-4 0</inkml:trace>
  <inkml:trace contextRef="#ctx0" brushRef="#br0" timeOffset="4522">3546 727 9023,'0'-10'3891,"2"2"-3303,3 8 0,-3 8 249,4 4 0,-2 3-336,2 2 0,-3 8 708,9 4 1,-6 4-603,5 1 1,1 1-383,5 0 1,0-1-334,1 1 0,-1-3-426,0-3 1,-5 4 350,-1-4 0,-5-4-121,6-2 0,-9-4-2411,3-2 895,-4 1 1144,-2-9 543,0-1 0,-2-8 161,-4 0 1,4-8-124,-3-3 0,-3-5 80,2-1 0,-1-8-14,1-4 0,4-3 10,-4-3 0,12 0-449,5 1 1,5-3 49,1-3 0,8 3-96,4-3 1,2 4 273,-3 1 1,7 8 281,0 4 1,-1 4 4,7 1 1,-5 3 303,-1 4 1,-3 3 45,-3 8 1,2 0-215,-8 0 1,0 8 555,-6 3 1,1 4-257,-1 3 0,-8 7 114,-3 4 1,-4 3-364,-2 3 1,-8-1-420,-3 1 1,-10 0-22,-2-1 1,-8-1-348,2-4 0,-3 1 248,-3-7 0,0-1 120,1-11 1,5-3-10,0-8 1,2 0-3,-2 0 1,3-2 724,2-4 0,11-3-74,-4-9 1,11 1 131,0 0 0,6 1-278,6 5 1,4-5-47,7 5 1,2 1-95,4-1 0,-4 5-132,4-6 0,2 7-471,-2-7 1,0 6 260,-5-5 0,-1 5-1103,0-5 0,-1 5 186,-5-6 0,3 1-140,-9-7 0,1 1 599,-6 0 0,0-8-339,0-4 970,0 4 0,-7-15 0,-3 3 0</inkml:trace>
  <inkml:trace contextRef="#ctx0" brushRef="#br0" timeOffset="5185">3995 364 7915,'-17'-56'157,"0"4"1,7 17 317,4 1 1,2 11-119,-1 0 0,3 9 198,-4 3 25,4 7 1,2-2-155,0 12 0,-6 4 149,1 7 1,-3 6-107,2 0 0,4 15 61,-4 3 0,4 3 70,2 8 63,0 4-455,0 20 1,0-5 88,0 4 0,0-4-83,0-1 0,0-1-149,0 0 1,0-9-51,0-9 0,0-6-643,0-11 1,0-1-796,0-4 312,8-4 0,2-16 504,7-3 0,0-8-71,1-9 0,7-16 212,3-19 1,5-12 48,2-5 1,-1-7-56,1-5 0,-1 4 126,1-4 1,0-1 484,-1 1 1,1 7 63,-1 11 0,-1 13 228,-4 9 0,2 2-179,-8 10 0,0 8 246,-6 9 1,0 4 147,1 2 1,-7 0 539,1 0 1,-7 8-55,7 3 0,-8-1-415,2 2 1,1-1 162,-1 6 1,2-1-338,-3-5 0,-3 5-137,4-5 0,4 3-207,1-3 0,-1 3-137,1-9 1,1 1-54,5-6 1,1 0-573,-1 0-394,0 0 1,0 0-26,1 0-2699,-1 0 1078,0 0 241,-7 0 1852,-2 8 1,-10 1 77,-4 9 1,-4 1 281,-7 4 1,0-2 236,-1 8 0,3 0 448,3 5 1,-1 1-90,7-1 0,1 1 745,5 0 1,0-7-147,0 1 0,0-6 28,0 6 0,0-6-596,0 6 0,0-8-42,0 2 0,0-4-349,0-1 0,0-1-196,0 0 0,-6-5-533,0-1 0,-6-5 497,7 6 0,-9-8-396,3 1 1,-7-3 204,-5-2 0,2-7 68,-8-5 1,8-3 465,-2-3 513,4 1 1,7 2 253,1 3-78,7-3 0,4 13-547,12-4 1,5 4-107,6 2 0,4 0-729,7 0 1,-5 2 414,0 4 0,0-2-567,6 7 1,-7-5-301,1 6 0,-6-3-619,6 3 1,-8 3 1566,2-3 0,-4 11 0,-1 4 0</inkml:trace>
  <inkml:trace contextRef="#ctx0" brushRef="#br0" timeOffset="5511">5586 35 7961,'17'0'0,"1"2"800,-1 4 1,6-4-113,0 3 1,2 3 65,-2-2 0,-2 5 820,8-5-1064,-8 8 0,4-11-222,-7 9 1,-1-6-353,0 5 1,0-5-410,1 6 0,-3-7-646,-3 7 1,-5-6-690,-7 5 1,-2 1 1807,-3 5 0,-20 8 0,-12 2 0</inkml:trace>
  <inkml:trace contextRef="#ctx0" brushRef="#br0" timeOffset="6624">5413 675 7961,'-27'17'0,"2"-1"1451,8-5-950,7 4 1,5-13-285,10 4 1,11-4 108,7-2 0,8-8 120,-3-3 0,13 1-222,5-1 1,2-1-160,-2-5 0,2 0-125,-8-1 1,1 1-344,-7 0 0,1-1-292,0 1 0,-14 6 339,-4-1 1,-11 6 20,0-5 0,-6 7-17,-6-2 1,-4-1-37,-7 1 1,-8 0 220,-4 6 1,2 6 179,-2 0 1,2 7 108,-1-2 1,-3-1 343,8 2 1,2 1 88,9 10 1,-1-4-261,7 4 1,-6 4 662,7 2 0,-1 2-249,6-2 0,0 3-112,0-3 1,0 4-285,0 1 1,0-5-223,0 0 1,2-8-236,4 2 0,-3-5-445,9-7 0,-6-3-49,5-8 1,1 0 295,5 0 1,0-14-741,1-3 0,-1-14 342,0-3 0,1-3 209,-1-9 0,0 8 370,0-3 0,-5 5 267,-1 1 1,-5 8 125,6 4 0,-8 10 452,1 1 1,-1 8 39,2-1 0,-4 5-299,4 5 1,-4 5 794,-2 7 1,1 1-456,5-1 1,-4 6-201,4 0 1,-4 2-341,-2-2 0,6-4-239,-1 4 1,3-9-216,-2-3 1,-2-1-435,7 1 0,-5-3-12,5-8 0,-5-2 284,6-4 1,-3-3-474,3-8 1,1-3 296,-7-3 0,6-2 251,-7-4 0,7-1 85,-6 7 460,7-8 154,-3 12 226,7 1 1,-5 13 62,-1 10 0,-7 7-294,2 11 0,-2-4 473,1 4 0,-3-4-406,4-1 0,-4-1-399,-2 0 1,2-1-432,4-5-418,-4-3 1,13-8 354,-4 0 1,-1-13-376,2-5 1,-1-7-680,6-4 0,1-1 746,-1-16 1,0 3 266,1-9 0,-3 2 578,-4-13 0,5 7 54,-5-1 0,-1 5 179,2 6 0,-7 5 496,7 13 0,-6 4 152,5 13-145,-7 3 1,9 18 601,-7 7 1,0 8-722,-6 10 0,0-1 198,0 1 0,0 1-154,0 5 1,0-5 119,0 5 0,0 1-666,0-2 0,0-1-410,0-11 1,0 3-183,0-8 22,0 8 0,0-12-1753,0 4 1,0-9 1036,0-3 1,0-5-929,0 6 0,-8 1 914,-3 10 0,-7-2 589,-5 8 0,-4-6 507,-7 6 0,-1-6 0,1 6 0,-1-6-11,1 6 1,-3-8 10,-3 2 0,3 4 440,-3 2 0,3-4-207,3-2 0,-1 0 764,1-6 1,7 4-106,4-9 0,9 1 12,3-1 1,7-3-441,-2-3 0,4-2 379,2 7-477,0-7 1,2 10 96,4-9 1,11 1-194,12-6 1,9-2-36,3-4 0,7-3-740,-2-8 0,4-3-39,2-3 0,-2-2-407,-4-4 1,-6 5 511,-11 6 1,-4 1-81,-8 0 0,-7 5-240,-4 1 564,-5 7 1,-8-10 496,-5 9 0,-11-1-275,-6 6 1,2 2 967,-1 3 0,-1-1 9,-6 8 0,8-1 377,4 7 1,4 1-700,2 4 0,1-2-58,5 8 1,-3-6-40,9 6 0,-1-6 136,6 6 0,2-6-756,4 6 0,3-8 82,8 2 1,7-4-867,-1-2 1,7-7-23,-1-4 1,-2-4-524,2-2 0,0 0 500,5 0 1,1-6-117,-1 0 1,-5-13 140,0 1 1,-6-3-1251,6 4 2089,0-8 0,-2-10 0,-2-9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4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0 7924,'-10'0'1068,"3"0"229,22 0 1,-3 0-565,11 0 0,-4 0 41,-2 0 0,2 0-304,5 0 0,-5 0-161,4 0 1,2 0-904,-2 0 0,6 0-105,-6 0 1,6 0-485,-6 0 0,0 0-90,-6 0 380,0 0 1,-7 2 892,-4 4 0,-4 4 0,-2 7 0</inkml:trace>
  <inkml:trace contextRef="#ctx0" brushRef="#br0" timeOffset="161">27 312 7924,'-11'9'3592,"-1"-3"-2632,8 4 1,4-8-353,12 3 0,5-3 0,6-2 0,4 0 52,8 0 1,1 6-235,5 0 0,-3 0-129,8-6 1,0 5-645,6 1 0,8 0-1642,3-6 1765,-3 7 0,15-5 0,-4 6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4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485 536 9841,'0'-9'1334,"2"-5"-1132,4 9 1,-3-7 21,9 6 0,-6-1 393,5 1-58,-7 4-168,11-6 0,-13 6 208,4-4-55,-4 5-223,-2-7-198,8 0-29,-6-1 0,5-9 86,-7 1 1,0 5-390,0 1 101,0-1 1,0-5-67,0 0 1,-2 5-22,-3 1 164,3-1 0,-12 1 98,8-1 0,-7 6 18,2-5 1,1 7-42,-2-2 0,1 4-1,-6 2 0,-1 0-77,1 0 0,0 2 84,-1 4 1,3-2-4,3 7 0,-3 1 61,4 5 0,-5 1-6,-1-1 0,5 0-10,1 0 1,5 1 22,-5-1 0,7 2-21,-2 4 1,-2-4-9,2 5 1,1-5-76,5-2 1,0 0-17,0 1 1,0-7-147,0 1 0,2-3 24,3 3 0,-1-3-165,8-3 0,-6-4 55,5 4 0,-5-4-93,5-2 0,1-2 19,5-4 1,0 2 101,1-7 0,-1-1-66,0-5 0,-5 5 55,-1 1 308,1-1-92,-2-5 547,-3 7-119,-7 3 259,0 7 386,0 0-1252,0 7 138,0 3 1,-6 7-162,1 1 1,-1-1 123,6 0 0,0 6 19,0 0 1,0 8 232,0-2 0,0 4-69,0 1 0,-6 7 357,0-1 0,-1 2-86,1-2 0,2-3 47,-7 3 0,5-5-60,-6-6 0,7 1 44,-7-6 0,6 4-119,-5-5 1,5-1-51,-6-11 1,7 4 28,-7-3 0,6-4-25,-5-3 0,5 3 216,-5-2-156,-1 0 0,-5-6 124,-1 0 1,1-2-110,0-4 1,0 2 27,-1-7 1,1 7 240,0-2-291,-1-4 0,1 7-187,0-9 1,5 8 93,1-2 1,5 4-440,-6 2-257,9 0-653,-13 0-78,14 0-1188,-5 0 966,7 0-208,0 0 159,7 0 0,3 0 717,7 0 0,2 0-2080,4 0 2863,4 0 0,16-15 0,1-4 0</inkml:trace>
  <inkml:trace contextRef="#ctx0" brushRef="#br0" timeOffset="745">831 225 7962,'-18'-10'1130,"9"3"0,1 9-98,8 3-665,8-3 0,1 12-19,9-8 1,5 5-164,0-5 1,6 0-104,-6-6 1,7 0-132,-1 0 0,4-2-358,2-4 1,-7-4-392,1-7 0,-8 0 416,2-1 0,-5 1-400,-7 0 438,5 0 1,-15-1 435,5 1-72,-4 0 1,-10-1 33,-3 1 0,-3 6 115,3-1 1,-4 2 269,3-1 1,2 3-123,-1 8 0,5 0 95,-5 0 1,5 0-106,-6 0 1,7 2-14,-7 4 1,6 4-47,-5 7 1,5 8 36,-6 4 1,7 1 131,-7-1 0,8 10-69,-1-5 1,3 3 105,2-8 0,0 1-359,0-7 0,2 2-288,3-2 0,11-9-1246,7 3 1,9-11 782,3 0 1,0-4 655,5-2 0,4-16 0,0-3 0</inkml:trace>
  <inkml:trace contextRef="#ctx0" brushRef="#br0" timeOffset="1145">1730 467 7942,'-17'0'1232,"-1"0"0,1 0 553,0 0-1219,7 0 0,-5 0 40,3 0 1,3 14 148,-3 3 0,3 18-419,-3-1 0,4 6-112,8 1 1,0 1-152,0 4 0,0 2 92,0-7 0,2-3-961,4-9 1,4 2-181,7-8 0,6-2-843,0-10 1,8-3 1818,-2-8 0,3-8 0,3-1 0</inkml:trace>
  <inkml:trace contextRef="#ctx0" brushRef="#br0" timeOffset="1369">2180 433 7998,'9'2'1157,"-3"3"-578,-4-3 123,6 14 0,1-7-79,8 8 0,-1-5 4,-5 0 1,5-1-106,-5 6 0,10 6 96,2 0 0,0 2-236,-5-1 1,1-3-104,4 7 0,-4-6-405,4 1 0,-3-4 169,-3-2 1,0 0-1247,0 1 1,-5-3 29,-1-3 1,-1-3-2273,2-3 3445,3-4 0,-5 6 0,7-8 0</inkml:trace>
  <inkml:trace contextRef="#ctx0" brushRef="#br0" timeOffset="1569">2629 450 7963,'-9'0'0,"-5"2"1430,8 4 1,-1-5-640,1 5 0,-4 4 603,-7 1 1,0 1-423,-1 5 0,-1-1-80,-4 12 0,-4 1-754,-7 6 0,-1-1-458,0 1 1,1 0-307,-1-1 1,6 1 508,1-1 0,8-5-1689,3 0 0,2-8 737,9 2 1,0-4 1068,6-1 0,8-1 0,2 0 0</inkml:trace>
  <inkml:trace contextRef="#ctx0" brushRef="#br0" timeOffset="1852">2940 346 9493,'10'17'2484,"7"1"0,1-1-1997,5 0 0,-4 1 185,-2-1 1,6 8 421,0 4 1,-2 1-42,-9-1-687,3 4 1,-13-6-260,4 7 0,-4 7-361,-2-1 1,-2 2-1689,-4-1 1,-9 1 1170,-8 4 1,-8 4 770,2-4 0,-11 4 0,-4 2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7:53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710 330 7902,'0'-18'-106,"0"1"0,0 0 287,0-1 1,0 7 899,0-1-704,0 1 1,0-6 82,0-1 0,0 7-42,0-1 1,0 6 135,0-5 237,0 7-114,0-11-302,0 5 1,-2-5 12,-4 3 28,4-3-194,-13 5 1,5-5-15,-7 3 1,1 3-58,5 3 0,-4 4 79,3-4 1,2 2-148,-1-1-90,-1 3 1,-5-6-106,0 8 1,5 0 126,1 0 1,5 0-139,-6 0 264,9 0-73,-13 0 1,12 2 142,-7 4-162,7 3 1,-9 9 145,7-1 1,-6 2-68,6 4 1,-1-2 75,1 8 0,4-6-49,-4 6 1,4 0 97,2 5 0,0 9-103,0 3 0,0 4 12,0 2 0,2 5 159,4 1 1,-2 5-109,7-5 1,-5 7 15,6-1 1,-6 1-198,5-2 1,-7-1-261,2-4 1,-4-5 109,-2 5 1,0-6-88,0-6 1,0-2 123,0-3 1,-2-5-60,-4 4 0,2-5-76,-7-6 1,-1 3 61,-5-3 1,-1-2-221,1 2 0,-2-8-142,-4 2 0,4-4-241,-4-1 1,-2-7 205,2 1 0,-1-8-180,7 1 0,6 3-188,-1-2 0,1-8 919,-7-10 0,1-18 0,0-7 0</inkml:trace>
  <inkml:trace contextRef="#ctx0" brushRef="#br0" timeOffset="258">1 779 7919,'7'-9'1821,"5"-1"-1267,11 4 1,4 2 120,7-7 0,9 5-148,3-5 0,10 5 23,1-6 1,9 6-197,-3-5 1,0 1 46,-5-1 0,3 1-304,-14 4 0,4 5-169,-10-5 1,-3 4-837,-9 2 1,-4 0 265,-8 0-3118,1 0 3760,-1 0 0,-7 8 0,-3 1 0</inkml:trace>
  <inkml:trace contextRef="#ctx0" brushRef="#br0" timeOffset="1205">952 1263 7932,'0'-11'-372,"0"-1"1,0 7 505,0-7 0,0 6 1333,0-5-245,0 7 84,0-11 353,0 13-604,0-6-178,0 8-235,0 0 1,6 8-332,-1 3 0,1 12-40,-6 6 0,0 4-21,0 1 0,0 1-28,0-1 1,0-1-87,0-4 1,0 2-146,0-8 0,2 0-89,4-6 1,-4 0 77,3 1-1030,-3-1 238,-2-7-83,8-3 427,-6-7 356,6 0 0,-6-7-479,3-5 1,-3-9 193,4-2 0,4-8-172,1 2 1,-1-3 134,1-3 0,1 2-29,5 5 1,0 1 207,1 4 0,-1 9 267,0-3 1,-5 11 82,-1 0 0,1 4 723,5 2 100,0 0 0,-1 8-466,-5 4 1,-1 3 94,-4 2 0,-4 1-86,3-1 0,-3 2 22,-2 4 1,0-4-240,0 4-361,0-3 0,0-3-325,0 0 0,0-5-1799,0-1 1288,8-7 1,-4 10-1875,7-9 2827,-7 1 0,12 2 0,-7 1 0</inkml:trace>
  <inkml:trace contextRef="#ctx0" brushRef="#br0" timeOffset="1424">1730 1402 9204,'10'2'445,"-5"3"0,-1 3 508,2 4 1,-4 3-391,4-3 1,-4 3 490,-2 2 0,0 6-582,0 0 0,1-2-286,5-9 1,-4 3-800,4-3-351,-4 3 1,-2-3-47,0-1 1010,8-7 0,1 4 0,8-8 0</inkml:trace>
  <inkml:trace contextRef="#ctx0" brushRef="#br0" timeOffset="1898">2145 745 8241,'-12'-10'722,"1"4"1,5 4 133,-5 2 924,7 0-1255,-4 0 1,2 8 225,1 4 0,-1 9-284,6 2 1,0 7-7,0-1 0,0 4-209,0 2 0,0-1-168,0 1 0,6-3-166,-1-3 0,7-2-375,-6-4 1,7-4-1053,-1 4 1,-3-3 701,3-3 1,-1-6-770,7 1 0,-7-8 176,1 2 1400,-1-4 0,6 5 0,1 3 0</inkml:trace>
  <inkml:trace contextRef="#ctx0" brushRef="#br0" timeOffset="2175">2646 693 7983,'0'11'1926,"0"1"-1114,8-8 1,0 11-85,3-3 1,5 3 211,-5 2 1,5 0-149,1 1 1,0-1-331,1 0 1,-1 3-226,0 3 0,-5-4 2,-1 4 0,1-4-636,5-2 1,-2 3 115,-3 3 1,1-10-91,-7 4 1,6-3-456,-7 3 1,7-5-1047,-6-1 0,-1-5-1416,-5 6 3288,0-9 0,0-3 0,0-9 0</inkml:trace>
  <inkml:trace contextRef="#ctx0" brushRef="#br0" timeOffset="2397">2992 693 11718,'-17'7'1937,"0"5"1,-1 5-663,1 6 0,-2-2-622,-4 8 0,2-2-397,-8 2 1,6 4-265,-6-5 1,8 5-291,-2 2 1,4-8-270,1-4 1,3 2-717,3-2 1,3-2-1106,3-10-1398,4 5 1560,-6-14 2226,16 5 0,2-14 0,7-3 0</inkml:trace>
  <inkml:trace contextRef="#ctx0" brushRef="#br0" timeOffset="2646">3321 347 10080,'19'2'819,"4"4"0,-4 3-600,4 8 1,-3 8 1456,-3 4 0,-2 12-166,-3 5 0,1-2 240,-7 2 0,0-6-1090,-6 6 1,0-1-163,0 1 0,-2 2-1764,-4-8 0,2 2 808,-7-1 0,-1-3-873,-5 8 1,-6 0 470,0 6 860,-8 0 0,-11 0 0,-12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4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8640,'18'0'622,"-1"0"0,0 0-264,1 0 0,-1 0-418,0 0 1,-5 0-681,-1 0-361,1 0 1101,5 0 0,0 0 0,1 0 0</inkml:trace>
  <inkml:trace contextRef="#ctx0" brushRef="#br0" timeOffset="150">606 36 7925,'17'0'2046,"0"0"-1668,-7 0-158,5 0 301,-13-8 428,6 6-735,-8-6-386,8 8 0,1 0-394,8 0 0,3-6 566,3 1 0,4-1 0,7 6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4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7912,'-11'0'1336,"-1"0"-1154,8 8 0,-9-4 1280,7 7 1,-6-5-543,7 6 1,-9-7-272,3 7 1,-5 1-307,-1 11 0,-2-5-263,-4 4 0,4 2-228,-4-2 1,1 2-431,-1-2 0,4-4-1832,-4 4 1830,4-4 0,3-1 0,3-1-2500,1 0 1586,9-7 1494,-5-2 0,16-8 0,1-8 0,9-2 0</inkml:trace>
  <inkml:trace contextRef="#ctx0" brushRef="#br0" timeOffset="163">157 35 7912,'-18'0'0,"7"0"898,-1 0 1254,8 0-1514,-11 8 931,13 1-956,-6 1 0,16 5 258,4-3 0,3 3-355,2 2 0,1 6-904,-1 1 178,8-1-5,-6-6 0,8 2-164,-4 4 1,-2-4 325,8 4-3374,-8-3 3427,12-3 0,-14 0 0,6 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1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710 173 7869,'-10'-25'1289,"-3"6"-1328,7-4 1,-8 9-476,3 3 0,1-1 2262,-1-5-1071,7 0 0,-12 7-109,5 4 1,-4-1-9,-3 1 1,7 0 226,-1 6-246,1 0-414,-7 0 1,1 0 106,0 0 1,5 2-149,1 4 1,-1 3 53,-5 9 0,5-1 45,1 0 0,-1 6-8,-5 0 1,0 8-107,-1-2 0,7 4 157,-1 1 1,9 7 142,-3-1 1,-2 8-69,2-2 0,1 4-76,5 2 1,5 6 19,1-1 0,6 7-2,-7-7 1,7 9-4,-6-3 0,-1 4-164,-5 2 1,0 1-169,0-1 0,0-2-141,0-4 0,-1 3-389,-5-9 0,-2-7-40,-3-9 0,1-5 293,4-1 1,-2-8-1468,-3-4 1008,-4-4 1,5-4-9,-7-3 0,1-6 113,5-12 0,-5-4-350,5-7 0,-4-10 1071,-3-7 0,1-9 0,0-9 0</inkml:trace>
  <inkml:trace contextRef="#ctx0" brushRef="#br0" timeOffset="205">18 813 7894,'-10'-10'3484,"3"3"-2701,7 7 1,7 0-53,5 0 1,11 0 245,6 0 1,3 0-543,3 0 1,1 0-51,5 0 0,3 0-464,8 0 1,-6-2 101,0-4 0,-7 2-1130,1-7 1,-6 7-152,-5-2 0,2 4-2473,-8 2 3731,0 0 0,-6-8 0,1-1 0</inkml:trace>
  <inkml:trace contextRef="#ctx0" brushRef="#br0" timeOffset="800">831 1072 7882,'9'-17'319,"-1"6"240,-8-1 1,0 8 134,0-4 426,0 8 732,0 0-1374,0 8 1,0 4-35,0 11 1,-6-2-33,0 8 0,1-2-136,5 1 1,0 5 96,0-4 1,-2-2-173,-4 2 1,4-6 13,-4 5 1,4-6-425,2 1 1,0-10-377,0-1-599,0-1 552,0-1 148,0-3 0,8-14 121,4-5 1,1-11-123,-1-6 0,9-3-46,-4-3 0,4-1 131,-4-5 1,1 12 477,-1 1 0,-5 7-141,-1 3 1113,1 1 184,5 7-232,0 10 1,-5 12-489,-1 11 1,-7-4 118,2 4 0,2 2-244,-3-2 0,1 6-11,-6-6 0,2 2-930,4-2 1,-4-4 415,3 4 0,3-9-1738,-2-3 1,7-5 484,-1 6 1,3-8 1388,3 1 0,-1-10 0,0-5 0</inkml:trace>
  <inkml:trace contextRef="#ctx0" brushRef="#br0" timeOffset="1097">1470 1245 7882,'-9'0'2272,"3"0"-1638,12 0 1,-2 0-125,7 0 1,1 0 60,5 0 1,0 0 345,1 0-457,-1 0 1,0 6-298,1 0-499,-9 0-167,7 1 1,-15-3 477,5 8 1,-6-7 194,-6 7 0,-3-1-8,-8 7 0,-1-1 278,1 0 1,5-1 182,1-5 1,7 5 727,-2-5 1,4-1-331,2 1-754,0-7 1,8 10-998,4-9 0,5 1 526,6-6 0,2 0-651,4 0 1,3-8 336,-3-3 518,4-5 0,9-1 0,2 0 0</inkml:trace>
  <inkml:trace contextRef="#ctx0" brushRef="#br0" timeOffset="1618">2404 588 7878,'-27'-8'701,"2"7"180,8-5 1,6 4 1,-1 2-459,1 0 1,-7 0 23,1 0 1,0 9-81,-1 9 1,7 1 315,-1 10 1,-1 2-143,-10 9 1,4 4 12,-4 8 0,5 0-167,7 0 1,-3-2-19,9-4 0,-1-4-1072,6-7 0,0-3 511,0-3 0,9 0-557,9-12 0,1 2-396,10-13 0,0 0-856,5-6 0,6-2 2000,1-4 0,7-11 0,-4-10 0</inkml:trace>
  <inkml:trace contextRef="#ctx0" brushRef="#br0" timeOffset="1842">2767 675 7878,'-7'-10'833,"5"2"-92,-6 8 218,16 0 1,1 6 276,9 0 0,-1 9-567,0 2 0,1 3 183,-1 9 1,0-6-59,1 5-2,-1 1-424,0 6 0,0-1-160,1 1 0,-1-2-280,0-5 0,-1 3-166,-5-8 0,5 6 241,-5-6 1,-1 0-1609,1-5 0,-5-7 75,6 1 1,-7-9-2328,7 3 3857,-1-4 0,7-10 0,-1-1 0</inkml:trace>
  <inkml:trace contextRef="#ctx0" brushRef="#br0" timeOffset="2046">3165 761 7878,'0'-10'2818,"-2"3"-1793,-3 7 0,-5 0-497,-7 0 0,-1 7 1025,1 5 0,-8 3-466,-4 3 0,-3 1-142,-3 4 0,0-2-914,1 8 0,-1 0-567,1 5 1,1-1 170,4-4 0,-2 2-323,8-8 0,6 0-1857,6-6 1,7 0 123,-2 1 2421,4-9 0,2 6 0,0-5 0</inkml:trace>
  <inkml:trace contextRef="#ctx0" brushRef="#br0" timeOffset="2333">3494 571 8868,'0'-10'2943,"7"3"-2811,5 7 0,5 0 976,6 0 1,-2 7-494,8 5 1,-6 11 751,6 6 0,-10 9-471,-1 2 0,-3 12-168,-9-6 1,0 8-395,-6-8 1,-2-1-276,-4 1 1,-9 0-518,-9 6 0,-4-6-758,5 0 0,-8-8-1788,2 3 0,2-5 3004,-2-1 0,0-8 0,-5-2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1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354 52 7916,'-9'-9'1557,"1"-7"-1384,8 15 1,0-9 420,0 4 204,-8 4 61,6-5-101,-5 7 363,7 0-625,0 0 1,-6 1-34,0 5 0,-2-2-75,3 8 1,1-1 196,-8 6 0,7 1-146,-7-1 1,6-5-25,-5-1 1,5 1-438,-6 5 0,7 0 130,-7 0 0,6-5-469,-5 0 1,5-1 139,-5 6 1,5-1-127,-6-5 0,6 5-92,-5-5 0,5 5-353,-5 1 1,-1 2 192,-5 4 1,1-4-30,5 4 1,-4 2 116,3-2 0,-1 0 110,1-5 1,4-7-1422,8 1 1130,-7-8 0,7 1 692,0-10 0,15-5 0,12-7 0</inkml:trace>
  <inkml:trace contextRef="#ctx0" brushRef="#br0" timeOffset="215">112 139 7916,'-17'0'1378,"5"-2"-362,1-4-371,7 4-119,-4-5-145,8 7 0,2 0 9,4 0 1,4 0 215,7 0 1,2 11-207,4 1 0,-4 13-157,4-8 0,2 4-832,-2-4 1,2 1 470,-2-1 1,-3 0-725,3 1 1,-2-3 841,2-4 0,-4 5 0,6-7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5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1367 7913,'10'0'4707,"-2"0"-6408,-16-8 844,6-1 0,2-9 857,12 1 0,3 0 0,2-1 0</inkml:trace>
  <inkml:trace contextRef="#ctx0" brushRef="#br0" timeOffset="580">1194 537 7786,'-6'-12'148,"0"1"0,-7 7 776,1-2 1,2 4-415,-1 2 0,-6 0 17,-6 0 1,-1 0 216,7 0 1,-6 8-287,0 4 1,-2 11 248,2 5 1,-2 13-194,-4 5 0,-2 11-22,8 7 0,-5 9-218,5 2 0,7-6-39,10-6 1,5-7-298,1 2 1,7-10-383,5-2 1,18-13-1686,11 1 0,9-17 212,7 1 1917,13-12 0,-7 1 0,4-7 0</inkml:trace>
  <inkml:trace contextRef="#ctx0" brushRef="#br0" timeOffset="1768">1384 381 7909,'0'-44'-174,"0"4"0,0 5 303,0 6 0,0-3 492,0 3 0,0 4-128,0 2 0,0 4 58,0 1 0,0 1-134,0 0 1,-2 5 119,-4 1 0,2 7 310,-7-2-577,7-4 1,-12 8 36,5-3 0,1 3-153,-1 2 0,5 0-129,-5 0 0,-1 2 61,-5 3 0,-1-1-128,1 8 1,-6-1 46,0 7 1,-6-1 80,6 0 0,-6 1 91,6-1 1,-6 6-29,6 0 0,-2 8 165,2-2 0,4 5-112,-4 6 0,6-1 157,5 7 0,-1 0-81,7 6 0,0 2-41,6 3 0,0-1 93,0 8 0,6-7-55,0 7 0,7-9-74,-1 3 0,-5-2 65,-1 1 1,2-3 123,-2 4 1,-1-2-103,-5 1 0,-1-3 106,-5 4 1,2 1-103,-8-1 0,1 1-63,-6-1 1,-1-4-107,1 3 0,0-8-114,-1-3 0,1-12-126,0 7 1,1-15 118,5 9 1,-3-12-1534,9 0-450,-9-4 406,12-9 0,-7 3 428,3-7 1,4-2-315,-4-10 1,-1-5-202,1-12 0,-8-6 829,3-11 0,-1-5 833,-5-7 0,4-15 0,-12-4 0</inkml:trace>
  <inkml:trace contextRef="#ctx0" brushRef="#br0" timeOffset="2026">554 848 8407,'-18'0'1120,"7"-6"-877,-1 1 1,7-1 143,-7 6 1779,8 0-889,-3 0-225,7 0 1,9 0-338,8 0 1,10 0-64,14 0 1,1 6-244,4-1 0,12 3-80,-1-2 0,3-2-152,3 7 1,-1-5 53,1 6 0,-3-9-699,-8 3 0,-2 2-423,-4-2 1,2 1-917,-8-1 0,-1-4 430,-11 4 1,3 1 1376,-8-1 0,0 8 0,-5-5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8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7874,'-8'-10'1581,"6"2"1,-7 6-584,3-3-405,4 3 0,-6-4-120,8 12 1,0-3-79,0 9 1,0 0-77,0 5 1,0 0 137,0 0 1,0 6-235,0 1 0,0-1-107,0-6 0,0 0-258,0 0 1,0 1 171,0-1 0,0-5-79,0-1 0,0-5-356,0 5-397,0-7 442,0 4-92,0-8 337,0 0 1,0-8 19,0-3 1,2-5-336,4-1 1,2-2 133,3-4 1,4 4-37,-3-4 1,3 3-218,3 3 239,-1 0 279,0-1 1,1 9 425,-1 3 62,-8 4 84,7 2 0,-12 2 127,7 4 0,-7-2-284,2 7 1,-4-5-3,-2 5 0,5 1-81,1 5 0,0 1-131,-6-1 0,0 0-136,0 0 1,0 1-581,0-1 63,8 0 0,-6 1-531,3-1 0,3-6-483,-2 1 0,5-6-67,-5 5 863,8-7 1,-5 4 700,8-8 0,1 0 0,-1 0 0</inkml:trace>
  <inkml:trace contextRef="#ctx0" brushRef="#br0" timeOffset="246">588 120 8473,'10'8'1602,"-3"1"-818,-7 9 1,0-1 212,0 0 0,-1 8-431,-5 4 1,4-2 75,-4 2 1,4-6-609,2 6 1,-6-8 45,1 2 1,-1-4-1938,6-2 899,0 1 0,8-3-567,3-4 0,4-3 542,3-8 983,-1-8 0,0-9 0,1-10 0</inkml:trace>
  <inkml:trace contextRef="#ctx0" brushRef="#br0" timeOffset="538">969 85 7828,'0'10'318,"0"5"-266,0-13 0,-2 12 504,-4-8 1,2 7-342,-7-2 1,-1-1-307,-5 2 0,-1-7 90,1 7 1,-6-2-146,0 1 1,-6 4 140,6-3 0,-6-2-70,6 1 0,0-7 987,6 2-699,0-4 0,5 3 1153,1 1-622,7 0 218,-4-6-265,16 0 0,7 2-183,8 4 0,14-4 24,-3 3 1,5-3-210,-5-2 1,1 6 6,-1 0 1,-7 0-206,-4-6 1,2 5 96,-2 1 1,-5 2-1090,-7-3 1,-1-1-1657,1 8-1475,5-8 3992,-14 11 0,5-5 0,-7 7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01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1435 8952,'0'18'2012,"0"-1"1,-2 0-1446,-4 1 1,-3 1-438,-9 4 1,1-4-426,0 4 1,-8-4-2445,-4-1 1848,-4-9 1,-1 5 106,-1-9 784,0 1 0,9-6 0,1 0 0</inkml:trace>
  <inkml:trace contextRef="#ctx0" brushRef="#br0" timeOffset="525">1349 311 7903,'0'-27'-897,"0"2"1680,0 8-113,-7 0-344,5 7 0,-14 3-116,5 7 0,1 0 171,-1 0 0,-1 5 218,-5 1-190,0 8 1,-1-5-185,1 8 0,0 1-148,0-1 1,-1 8 102,1 4 0,0 11-73,-1 6 1,1 14 83,0 9 0,-1 12-387,1 17 1,0 0 362,8-44 1,1 1 0,0-3 0,0 0-10,-3 46 0,4-48 0,0 0 47,1 42 0,-7-7-254,2-10 1,3-4 28,2-2 0,2-8 78,-2-3 0,5-10-122,-5-2 0,4-9-411,2-3 1,0-5 261,0-6 1,6-9-478,-1 3-200,9-11-14,-5 1-1,9-14 233,-1-5 1,2-11 100,4-6 0,-2-5 115,8-7 456,0-11 0,6-17 0,-1-10 0</inkml:trace>
  <inkml:trace contextRef="#ctx0" brushRef="#br0" timeOffset="1159">2110 17 7963,'10'0'-138,"-2"0"1372,-8 8-737,7 2 1,-5 7-53,4 0 1,-4 1-8,-2-1 0,0 0 241,0 0-548,0 1 1,0-1 87,0 0 0,-6 1-397,0-1 0,1-6 233,5 1-1303,0-8 388,0 3 396,0-7 0,7-9 16,5-8 0,9-3 23,2-8 0,2-1 34,-2-6 1,-4 6 145,4 0 0,-3 8 297,-3-2 0,-6 12 250,1 5-52,-1 4 1,-1 4-6,-4 4 0,-4 5 189,-2 12 0,0-2 330,0 8 1,0-6-325,0 6 1,-2-6 52,-4 6 1,2-8-81,-7 2 1,7-4-394,-2-1 1,4-7-360,2 1-66,0-8 1,2 3 128,4-7 1,3-7-362,9-5 1,-1-5 65,0-6 1,3 2 86,3-8 1,-4 8 22,4-2 214,-4 3 0,-2 11 747,1 3-145,-9 4 0,-1 16 368,-8 3 0,0 12-136,0-1 1,0 5 431,0 2 1,-6-3-152,0-3 1,-5 2 122,5-8-828,-7 8 0,11-12 252,-4 4-1844,4-11 1231,2-5 1,6-9-1081,0-3 0,13-5 266,-2-7 0,4-6-51,-3 0 1,5-4 724,0 9 0,-2-3-147,-10 10 402,5 3 1,-14 2-134,3 12 1,-3 4 275,-2 7-60,-7 0 0,-11 16 0,-9 3 0</inkml:trace>
  <inkml:trace contextRef="#ctx0" brushRef="#br0" timeOffset="2255">1851 1574 10820,'6'11'797,"-1"1"0,1-6-527,-6 5 0,2-5-49,4 5 0,-4-5-95,4 6 212,-4-9-587,-2 13 345,0-14-827,0 13 62,0-13-229,0 6 582,0-8 0,5-8 2,1-3 1,9-5-58,3-1 1,-1 0 70,6-1 1,2-3 164,-2 4 1,0-2-91,-6 13 1,1 0 360,-1 6 1,-5 0 44,-1 0 0,-7 2 160,2 4 0,1 3-6,-1 9 1,0-1 227,-6 0 1,0-5 356,0-1-596,0 1 0,-2 5 327,-4 0-145,4-7-765,-5 5-387,7-13 53,0 6 1,7-10 153,5-4 0,5-3-335,6-9 0,-2 1 200,8 0 0,-2 0 171,2-1 0,2 9 368,-8 3 0,0 4-71,-6 2 1,-5 2 372,-1 4 0,-7 3 60,2 9 1,1-1 320,-1 0 0,0 0-409,-6 1 1,0-1 44,0 0 0,-6-5 561,0-1 1,1-5 209,5 6-1318,0-8 330,0 3-798,0-7 0,7-7 186,5-5 0,9-3-122,2-3 0,0-5 333,-6 0 0,1 6-170,-1 5 539,0 9-99,1-5 1,-3 10 756,-4 4 1,-3 5-344,-8 12 1,0-4 606,0 4 1,0-1 173,0 1-848,0-4 0,0 6-713,0-8-337,8-7 1,-4 3-54,7-7 1,1-8 819,5-10 0,0-11 0,1-3 0</inkml:trace>
  <inkml:trace contextRef="#ctx0" brushRef="#br0" timeOffset="2714">3390 225 7923,'8'-10'-904,"-6"-5"435,3 3 303,-3-3 0,-2-2 256,0-1 337,0 1-76,0 0-258,0 0 0,0 5 207,0 0-226,0 9 0,-2-5 439,-3 8 26,3 0 292,-6 0-290,8 0 1122,0 0-1452,0 8 1,0-5 253,0 9-297,0-8 1,0 11 33,0-3 0,0-1-15,0 7 0,6-3-5,0 14 1,1-4 11,-1 9 1,-2 7-5,7 16 0,-1 14 0,2 16 0,-5 11-142,-6-41 1,-2 1 0,1 1-1,0 1 167,1 9 1,-2 1 0,-2-1 0,-1 2-282,-2 4 1,0 0 0,-2-5-1,-1 0 229,-2-3 0,-1-1 0,-1-5 0,-1-1-52,-3-3 0,-1 1 0,0 1 1,0-1-203,-2-6 0,-1 0 1,2 1-1,0 0 118,-4-4 0,0 0 0,0-3 1,0 0-1746,-29 35 0,-6-5 968,0-6 1,-7-3 749,2-4 0,1-1 0,-1-9 0,-2-1 0,-3-4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09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8000,'-8'-10'549,"6"3"1,-8 1 290,5 0 234,3-7-659,-6 11 1,6-6 728,-4 8-662,4 0 1,-13 0 146,4 0 0,-5 10 136,-1 7 0,-2 14-248,-4 9 1,3 10-75,-3 2 0,4 0-150,2 6 1,1-5-46,5-1 1,3-6-340,8 0 1,2-7-374,4 1 0,4-9-223,7-2 0,10-8-951,7 2 0,3-6-457,9-5 0,-2-4 387,2-8 1708,4 0 0,-6 0 0,8 0 0</inkml:trace>
  <inkml:trace contextRef="#ctx0" brushRef="#br0" timeOffset="231">761 364 8182,'2'-10'775,"4"4"62,-4 4-482,13 2 1,-11 2 213,8 4 1,-3 4-180,3 7 0,3 6 447,-3 0 0,1 8-218,-1-2 0,3 3-88,-4 3 1,5 0-397,1-1 0,0-5-219,1 0 1,-1-8-222,0 2 0,1 2-415,-1-2 1,0-6-309,0-5 1,-5-3 413,-1 3 1,1-4-2059,5-8 2672,-7 0 0,13 0 0,-4 0 0</inkml:trace>
  <inkml:trace contextRef="#ctx0" brushRef="#br0" timeOffset="419">1263 381 7890,'-27'0'505,"4"0"0,3 2 753,3 4 0,0-2-538,0 7 0,-3 3 123,-3 9 1,-4-2-34,-7 8 0,-1-8-346,1 2 1,-3 2-65,-3-2 1,9 6-579,-4-6 0,7 0-653,-1-6 0,4 0-62,8 1 1,5-1-1007,1 0 0,7-5 1899,-2-1 0,12-7 0,3 4 0</inkml:trace>
  <inkml:trace contextRef="#ctx0" brushRef="#br0" timeOffset="723">1505 1 7859,'9'0'740,"1"2"803,-4 3-1219,3 5 1,9 15 1056,-1 4-894,0 11 0,6 4 1089,0 8 0,-7 8-784,-11 3 0,-3 10 779,-2 2 0,-2-6-812,-3-5 0,-11-3-526,-7 2 1,-7 3-386,1-9 1,-6 1-472,-5-6 1,-2 0 564,-5 0-316,-3 7 0,-1-5 0,-11 6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1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520 260 7877,'0'-11'-566,"0"-1"471,0 8 1,0-11 759,0 3 1,5 3-119,1-3 1,0 1-74,-6-7 1,6 1-152,0 0 1,5 5 273,-5 1-328,0-1 0,-1-5 268,1 0 397,0 7-585,-6-5 1,0 11 417,0-8-51,0 9-486,-8-5 0,-1 8-76,-9 0 1,7 0 26,-1 0 1,6 0-61,-5 0 0,-1 0-140,-5 0 0,6 0-142,-1 0 1,6 0 104,-5 0 0,5 0-109,-6 0 0,7 2-6,-7 4 1,6-5 116,-5 5 1,5 2 42,-5-2 11,-1 7 0,-3-3 90,3 7 0,-1-5 171,7-1 0,-6 1 45,7 5 0,-3 0-98,2 0 1,4 3 111,-3 3 0,-3 2 16,2 4 0,0 9-49,6-3 1,0 11-29,0 0 0,2 10 93,4 1 1,-2 10-74,7 3 1,-7 1-101,2 9 0,2-1-176,-3 2 1,1-4 69,-6-8 1,0-2-246,0-3 1,0-7-46,0-11 0,0 0-195,0-11 0,0 3 198,0-9 1,0-4-121,0-2 0,-2-4-170,-3-1 0,1-3-402,-8-3 1,6 3-168,-5-3 1,-1-5 424,-5-1 0,0 2-768,-1-3 0,-1 1 156,-4-6 1260,4-7 0,-14-11 0,6-9 0</inkml:trace>
  <inkml:trace contextRef="#ctx0" brushRef="#br0" timeOffset="206">1 917 10889,'19'0'1491,"4"0"1,-2-2-823,8-3 0,0 3-131,6-4 0,1-2 46,4 3 0,-1-9-665,7 3 0,-8 1-624,3-2 0,-5 9-1410,-1-3 0,-1-2 449,1 2 1666,-8 1 0,6 5 0,-7 0 0</inkml:trace>
  <inkml:trace contextRef="#ctx0" brushRef="#br0" timeOffset="1447">917 1159 7717,'0'-17'-388,"0"0"1272,0 0 1,2 1 215,4 5-537,-4-5 1,6 12-106,-8-7 1,2 7 329,3-2-171,-3 4-259,6 2 0,-6 0-86,4 0 0,-4 8 97,3 4 0,-3 3 61,-2 2 1,6 8-77,0 4 1,0-2-87,-6 2 1,0-6-123,0 6 1,0-2-110,0 1 0,0-1 301,0-4-569,0-3 222,0 5 1,0-8 68,0 0 0,0-5-103,0-1-106,0 1 1,0-1-37,0 1 44,0-8 1,0 5 113,0-3-9,0-4-23,0 6-7,0-8-992,0 0 705,0-8 0,0-2-31,0-7-272,0 0 353,0 7 1,5-5-40,1 3 1,8-3-10,-3-2 0,-1-6-182,1-1 311,1 1 0,5 8 253,0 3 0,-5 3-122,-1 3 0,-5 4 554,6-4 0,-6 5-26,5 1 1,-5 1 176,5 5 0,-7-2-286,2 8 0,-2-7 479,2 7-390,-5-1 0,7 7 30,-8-1 1,0 0-358,0 1 1,0-1 87,0 0 0,0-5-821,0-1 1,2 1-139,4 5 1,-4-5-1805,4-1 1787,3-7 1,1 9-873,7-7 1670,0 0 0,1-21 0,-1-5 0</inkml:trace>
  <inkml:trace contextRef="#ctx0" brushRef="#br0" timeOffset="1815">1661 1471 9981,'0'-12'1413,"0"1"-624,8 7-202,1-12 1,3 15-332,-1-5 0,-5 4-27,6 2 1,-7 0-230,7 0 0,-6 8 63,5 3 0,-7 4 175,2 3 86,-4-1-133,-2 0-22,0 1-41,8-1 79,-7 0-577,15 0 1,-12-7 227,7-4 0,-1-6-989,1-6 1,5 0 297,-5-11 0,5 2-71,1-14 1,0 0 195,0-6 708,1 1 0,-1-1 0,0 1 0</inkml:trace>
  <inkml:trace contextRef="#ctx0" brushRef="#br0" timeOffset="1960">1955 987 16150,'10'0'892,"5"0"-1961,-3 0 1,3 0 1068,2 0 0,8-8 0,2-2 0</inkml:trace>
  <inkml:trace contextRef="#ctx0" brushRef="#br0" timeOffset="2432">2716 727 7864,'-12'-11'0,"1"-1"0,5 8 393,-5-2-144,7-3 1,-6 7 562,4-4-30,4-3-263,-13 7 1,11-6-98,-7 8 1,5 0 93,-6 0 0,7 0-238,-7 0 0,8 8-34,-1 3 0,3 12 22,2 6 0,0 11-53,0 7 0,0 1 46,0-2 0,2 4-204,3-4 1,3-2-197,3 2 0,5-9-340,-5-3 1,5 1-770,1-6 1,0-4 597,1-2-1526,-1-12 1421,0-3 0,2-8-561,5 0 1318,2-8 0,1-1 0,-2-9 0</inkml:trace>
  <inkml:trace contextRef="#ctx0" brushRef="#br0" timeOffset="2653">3045 744 7864,'1'-9'251,"5"3"1,-2 4 540,8 2-183,-1 0 0,6 6-21,1 0 1,-1 7 156,0-1 1,6 5 175,0 6-465,0-4-161,-5 14 0,-1-14 106,0 4 1,1 2-131,-1-2 1,-6 2-482,1-2 0,-2-4-194,1 4 1,3-9-1306,-9-3 879,9 1 1,-10 0-2356,7-1 3185,-7-7 0,11-4 0,-5-10 0</inkml:trace>
  <inkml:trace contextRef="#ctx0" brushRef="#br0" timeOffset="2861">3477 710 7864,'-17'0'0,"-1"0"0,7 0 2159,-1 0-965,8 0 0,-11 2 339,3 4 1,-3-1-887,-2 13 0,-6-3 10,0 14 0,-8 0-294,2 5 1,-2 3-138,3 3 1,1-3-1217,4 3 0,3-2 4,-3 3 0,10-11-516,1 5 0,8-12 454,-1 0 0,3-4-410,2-1 0,2-9 1458,3-3 0,5 4 0,7-1 0</inkml:trace>
  <inkml:trace contextRef="#ctx0" brushRef="#br0" timeOffset="3111">3978 399 7933,'6'19'2610,"0"4"1,7 2-1099,-1 4 1,3 5-309,2 1 0,1-1 254,-1 7 1,-5-5-885,-1-1 1,-7 5-141,2 1 0,-4 1-650,-2-2 1,5-3-704,1 3 1,0-2-1655,-6 3 0,-2 3 2573,-4 8 0,-11 15 0,-10 4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2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69 519 7919,'0'-17'0,"-1"1"2902,-5 5-1529,4 3-864,-6 8-328,8-8 1,8 6 253,3-3 0,5 1 208,1-2 1,8 4-68,4-4 1,5 4-145,7 2 1,-3-5-74,8-1 0,0-6-36,6 7 1,-2-9 97,-4 3 1,4 1-337,-4-2 1,-3 3-200,-3-3 0,-5-1-240,-7 7 0,3-5-1753,-8 5-2053,0 0 3039,-5-2 0,-7 6 1121,1-3 0,-8 3 0,3 2 0</inkml:trace>
  <inkml:trace contextRef="#ctx0" brushRef="#br0" timeOffset="541">18 87 7975,'-10'0'1389,"2"-2"-518,8-4 427,0 4-853,0-13 0,2 11 211,4-8 1,4 6-237,7-5 0,6 5 283,0-5 0,8 7-141,-2-2 1,3 4 6,3 2 1,5 0-168,0 0 0,1 6 38,-7 0 0,1 5-265,0-5 1,-3 5-140,-3-5 1,2 6 23,-8-7 1,6 7 118,-6-6 0,6 0-399,-6-6 0,5 0-355,-4 0-464,-1 0 366,-6 0-322,0 0 302,-7 0 221,-3 0-217,-7 0 419,-7 0 0,-3 0-802,-7 0 1,-6 7 64,0 5 1007,0-5 0,5 17 0,1-5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7984,'0'-17'2203,"0"7"-1707,0-5 108,7 5-302,3-7 0,1 2 242,1 3 0,-6 3 317,5 3-598,-7 4 0,6-6 187,-5 8 207,-3 0-89,6 0 150,-8 0-127,0 8-296,0 2 1,0 7 90,0 0 0,0 0-93,0 1 0,0 5 270,0 0 0,0 8-144,0-3 1,-2 5 401,-4 2 0,4 5-99,-3 0 1,-3 3 65,2-3 1,-5-4-286,5 5 1,-6-5-73,7-1 0,-3-6-121,2 0 0,2-6-183,-7 5 0,7-6-127,-2 1 0,4-10 0,2-1 0,0-7-740,0 7-29,0-8-456,0 3-648,0-7-1395,0 0 749,0-7 0,8-11 417,3-10 2102,5 3 0,9-16 0,2 5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5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8025,'0'-18'663,"0"9"898,0-7-397,0 7-535,0-1 0,2-3 381,4 7-613,4 0 0,13 6 33,0 0 0,6 0-81,-6 0 1,7 0 43,-1 0 0,10-2-194,1-3 1,0 1-1,-5-8 0,5 8-60,1-1 1,-1-3-208,-5 2 1,-7 0-623,1 6 1,-8 0 425,2 0 0,-5 2-890,-7 4 1,3-2-176,-9 7 496,1 1 0,-6 5 124,0 1 1,-2-7-114,-3 1 1,-5-9 288,-7 3 1,-1-4 532,1-2 0,-16 0 0,-3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5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8025,'0'-10'3842,"0"2"-3244,0 8 286,0 8-494,-7 2 1,5 7 24,-4 0 0,-2 10-137,2 8 1,-5-1-390,5 7 1,-7 3 141,1 2 0,3 4-983,-3 2 1,2-6 549,-1 0 0,3-2-529,8 2 0,0 2 931,0-7 0,0-9 0,0-7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6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8080,'-9'0'8009,"1"0"-6822,8 0 321,0 0-1481,0 7 0,0-3-1444,0 8 1252,0-1 1,6 6-866,-1 1 1,1 5-22,-6 0 0,0 0-80,0-6 1,0 6 705,0 0 1,0 0 298,0-5 0,-6-1 56,1 0 1,-1 1-167,6-1 696,0 0 0,-2-2-164,-4-3 665,4 3 1,-5-11 395,7 8-700,0-8 0,-2 3-129,-4-7-830,4 8-31,-6-6 229,8 6-2079,0-8 970,0 0 1213,0-8 0,0-2 0,0-7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6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8052,'-8'-9'5005,"6"1"-1818,-6 8-822,8 0-982,0 0 1,0 8-2166,0 3 0,0-1 526,0 1 0,0 1-1827,0 5 0,8 2 581,3 4 1502,-3-3 0,8 12 0,-7-5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6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8028,'0'10'4597,"2"3"-3295,4-7 743,-5 0-878,7-6-789,-8 0 0,2-2-2972,4-4 0,-2 4 2594,7-3 0,1-5 0,5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7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85 140 8089,'-25'-8'182,"6"6"0,0-11 148,7 7 0,8-2-497,-1 2 1,10-1 473,7-5 0,13-3 891,9 3 0,18 3-568,17-3 0,10 3 198,13-3 0,6 4-994,-43 8 1,0 0-1,0 0 1,1 0 261,2 0 1,0 0 0,0 0 0,1 0-79,-4 0 0,-1 0 1,3 0-1,0 0-96,-5 0 1,0 0-1,1 0 1,-1 0 76,40 0 1,-1 0-376,-11 0 1,-5 6-111,-11 0 0,-7 2 111,-10-3 1,-7-3-206,-11 4 0,-4 2 125,-8-3 0,-7 3-574,-5-2-211,-3-4 1240,-2 5 0,-15-7 0,-4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0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9850,'17'0'1960,"0"0"-2771,1 0 459,-1 0-312,8 8 1,-4-7 663,8 5 0,0 4 0,5-1 0</inkml:trace>
  <inkml:trace contextRef="#ctx0" brushRef="#br0" timeOffset="171">571 122 7884,'10'0'2028,"4"-2"-1929,-9-4 1,3 4 12,-2-4 1,-2 4-665,7 2 1,1-5 16,5-1 1,0 0-343,1 6 1,-1-6 630,0 1 0,6-1 246,0 6 0,8 0 0,-4-8 0,7-1 0</inkml:trace>
  <inkml:trace contextRef="#ctx0" brushRef="#br0" timeOffset="286">1211 35 7884,'27'0'196,"-4"0"0,-2 0 338,2 0 1,-3 0-8,3 0 0,-4 0-119,-2 0 0,1 0-419,-1 0 0,0 0 90,0 0 1,1 0-1703,-1 0 1623,0-7 0,1-3 0,-1-7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8162,'0'-18'848,"0"-6"-586,0 4 1,0 1 765,0 8 0,1 5-413,5-6 0,4 8-22,7-1 1,0 3-174,1 2 0,-1 9 328,0 9 0,3 7-243,3 9 1,-4 3-107,4 3 0,-4-3-356,-2 3 0,1-4-269,-1-1 1,0 0-932,1-1 1,5-5 675,0 0 0,-2-8-630,-10 2 0,5-6 374,-5-5 1,5 1 736,1-7 0,0 0 0,0-6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7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9239,'-7'-10'2956,"-5"4"-2922,4 4 1,-13 10 0,2 5 1148,-6 9 0,2-1-483,-6 7 0,-3 1-603,-3 6 0,-3-1-951,9 1 0,2 7 854,-2 4 0,8-3 0,-4-1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56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70 882 8034,'0'-17'1138,"0"0"0,2 5-466,3 1 1,5 5-311,7-6 0,1 3-104,-1-3 1,0 5 300,0 7 0,1 0 83,-1 0 0,0 9 100,1 8 0,5 12-289,0 17 1,2 2-39,-2 16 1,-4-6-347,4 5 0,-4-7 47,-1 1 1,-7-3-570,1-2 1,-7-6-199,7 0 0,-6-7-623,5 1 1,-7-5 292,2-7 0,1-3-2065,-1-7 1702,8-1 1344,-5-7 0,16-10 0,2-10 0</inkml:trace>
  <inkml:trace contextRef="#ctx0" brushRef="#br0" timeOffset="202">761 813 8034,'-11'-9'1734,"-1"3"0,3 6-652,-3 6 1,-5-1-311,0 13 0,-5-3-286,-12 14 1,-5-6-45,-12 6 0,-1 0-440,0 5 0,-6 1 48,1-1 0,-1 1-1044,6-1 0,8 1 7,3 0 1,11-7-785,1 1 1,14-10 581,-3-1 1189,12-1 0,-9-15 0,5 6 0</inkml:trace>
  <inkml:trace contextRef="#ctx0" brushRef="#br0" timeOffset="807">952 35 7998,'0'-10'1951,"0"3"1,0 9-1210,0 3 0,2 5-77,3 7 1,-3 6-174,4 0 1,-4 6-7,-2-6 1,0 2-301,0-2 1,0-3-211,0 3 1,0-4-109,0-2 0,0 0-315,0 1 1,0-7-1458,0 1 1410,0-8 0,2 3-153,4-7 0,3-2 63,8-3 1,-1-5 153,-5-7 0,5-6 85,-5 0 1,5-6 40,1 6 1,-6-8 64,1 2 1,0-2-15,5 3 1,0 3 229,0 7 0,-5 3-169,-1 3 210,1-3 539,5 13 144,1-6 0,-7 8-121,1 0 0,-9 8 396,3 4 1,-4-1-298,-2 6 1,0-3 293,0 9 0,0-2-350,0 2 1,0-4-207,0 4 0,0-1-389,0 1 0,0-4-398,0 4 0,0 2-440,0-2 1,6 6-131,0-6 1,1 2 939,-1-2 0,4 4 0,7 7 0</inkml:trace>
  <inkml:trace contextRef="#ctx0" brushRef="#br0" timeOffset="1145">1799 536 8020,'8'-9'3738,"-6"1"-3019,13 8-323,-13 0 1,6 2 180,-8 4 0,0-2-242,0 7 0,0 1-78,0 5 0,0 0-201,0 1 0,0 5 286,0 0-194,0 0 0,0-6-67,0 0 1,1-1-126,5-5 1,4 3-146,7-8 1,0-1-340,1-5 1,5 0-99,0 0 1,6-2-559,-6-3 0,0-3 161,-6-4 1,0-9 100,1 4 922,-1-4 0,0-4 0,1-2 0</inkml:trace>
  <inkml:trace contextRef="#ctx0" brushRef="#br0" timeOffset="1261">2110 52 8020,'-9'-17'5542,"1"7"-5120,8 3-753,8 14 1,-1 3-1251,5 7 1581,3 8 0,-5 2 0,7 8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5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8062,'0'-17'735,"0"-1"0,7 9 223,5 3 1,3-2-113,3 3 1,5-3 39,0 2 1,7 4-281,-1-4 1,4 4-6,2 2 0,-1 6-555,1 0 0,-1 6-379,1-7 0,-2 3-107,-5-2 0,3-2 361,-8 7 0,0-7-3049,-5 2 1834,-9-4 1,-1 0-1458,-8 3 2751,0-3 0,-8-2 0,-1-9 0</inkml:trace>
  <inkml:trace contextRef="#ctx0" brushRef="#br0" timeOffset="158">416 36 8994,'0'-10'2186,"-8"2"0,6 10-1454,-4 4 1,4 11-281,2 12 0,-7 0 150,-5 5 0,-3-3-504,-2 10 1,-1 3-1090,1 2 889,0 4-876,7 2 0,2-2 978,8-4 0,0 11 0,0-3 0</inkml:trace>
  <inkml:trace contextRef="#ctx0" brushRef="#br0" timeOffset="1604">1903 762 7883,'0'-17'0,"-2"1"2506,-4 5-1786,4 3 0,-3 6-63,10-4-335,-3 4 93,6-5 53,-8 7-622,8 0 233,-6 0-710,5 0 348,-7 7-43,0-5 356,0 6 0,0-8 6037,0 0-5836,-7 0 11,5 0 0,-12 2 49,8 4 1,-1 1-66,1 5 0,-2 3 21,-3-3 1,-3 9-70,9 2 0,-7 6 41,6-6 1,-5 6-90,5-6 0,-2 6-102,2-6 0,3 5 44,-9-4-130,8-1 153,-3-6 1,5 2-26,-4 4 0,4-9 33,-4 3 1,4-4 48,2 5 0,0-1-121,0 0 1,0-5-114,0-1 0,0-5-35,0 6-383,0-9 71,0 5-276,0 0 524,0-6 0,0 3 31,0-10 1,0 1-153,0-8 1,0-5 37,0-6 0,0-8-100,0 2 1,2-3 31,4-3-30,4 1 130,7-1 1,0-5-143,0-1 1,3 1 110,3 5 0,-2 1 163,8-1 0,-8 8-142,2 4 0,-4 0 511,-2 6-106,8-4 0,-5 13 153,3-3 0,-4 3-70,-2 8 0,-5 0 99,-1 0 0,-7 8 124,2 3 1,-2 6-165,1 6 0,-3 4 475,4 8 1,-4 1-264,-2 5 0,0-5-25,0 5 0,-6 1-303,1-2 0,-1 1-333,6-7 1,0 1-373,0-1 1,7-7-686,5-4 0,3 2 344,3-2 0,1-2-1615,4-9 2472,4 3 0,15-5 0,2 7 0</inkml:trace>
  <inkml:trace contextRef="#ctx0" brushRef="#br0" timeOffset="1930">2664 1384 7871,'2'-9'2000,"4"3"1,3 2-1695,8-2 1,1 5 271,-1-5 537,0 4-740,1 2 1,-3 8-47,-4 3 0,-3 4 29,-8 3 0,0 1-88,0 4 1,-6-2-124,1 8 0,-3-8 45,2 2 0,4 2-70,-3-2 0,3 0 17,2-5 0,0-7-129,0 1 1,2-9-639,3 3 1,5 2 376,7-2 0,6-3-1204,0-8 1,2-5 672,-2-7 0,-2 0-1709,8-1 2491,-8-7 0,4-2 0,-7-7 0</inkml:trace>
  <inkml:trace contextRef="#ctx0" brushRef="#br0" timeOffset="2079">2958 987 14865,'17'0'308,"0"0"0,-1 2-29,-5 3 0,3-1-608,-8 8 0,5-6 187,-5 5-2974,7 1 3116,-3 5 0,7-8 0,0-1 0</inkml:trace>
  <inkml:trace contextRef="#ctx0" brushRef="#br0" timeOffset="2337">3857 554 7924,'10'0'2087,"-3"0"1,-7 2-1380,0 4 0,0 4 155,0 7 1,-7 8-225,-5 4 0,3 3 223,-3 3 0,2 5-549,-1 1-149,-5 7 1,7-4-538,-8 8 0,1 0-1612,5 0 1985,-5-1 0,7 1 0,-9 0 0</inkml:trace>
  <inkml:trace contextRef="#ctx0" brushRef="#br0" timeOffset="2466">3684 1782 7868,'-27'-8'3197,"10"7"0,17-7-4331,11 8 1,5-6 1133,1 0 0,-7-7 0,-3 3 0</inkml:trace>
  <inkml:trace contextRef="#ctx0" brushRef="#br0" timeOffset="3292">1056 139 7930,'-10'-7'699,"2"5"-355,8-14 1,2 14 11,4-3 0,4-3-88,7 2 0,6-5 91,0 5 1,2-2-67,-2 2 1,-2 5-154,8-5 0,0 2 79,5-2 1,1 4-132,0-4 0,-1 5 16,1 1 1,7-2-75,4-4 0,4 4 111,2-4 0,2 2-184,3-1 1,1 3-225,11-4 1,-3 4 178,8 2 1,-2 0-85,-3 0 0,0 0 69,0 0 1,-5 0-62,-1 0 1,-7 0 133,1 0 1,-3 0 132,-2 0 1,0 0-78,0 0 0,0 0 164,-1 0 1,1 0 7,0 0 0,0 0-140,0 0 1,6 0 91,-1 0 0,7 0-26,-7 0 0,9 0 9,-3 0 1,-1 0-8,1 0 0,0 0 71,7 0 1,-7 0-21,0 0 1,-5 6 146,5 0 0,-7-1-54,2-5 0,-3 0-40,3 0 0,-4 0 146,4 0 0,1 0-97,-1 0 0,1 0-250,-1 0 0,-10 0 22,4 0 0,-6 0-76,0 0 1,-9 0 168,-9 0 1,-6 0 116,1 0 174,-4 0-222,-10 0 330,-1 0-325,-8 0 1,-8 0-1696,-3 0 0,-12 0-118,-6 0 1,-6 0 1594,-5 0 0,-12 8 0,-9 2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8:48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1851 8143,'-10'-9'5082,"2"-7"-4515,8 14 0,2-5 185,4 7 1,4 0-214,7 0 1,8 2 51,4 3 1,4-1-72,1 8 1,1-6-155,-1 5 1,3-5-434,3 5 1,-7-7 98,7 2 1,-13-2-1148,8 2 1,-12-5 710,0 5 1,-4-2-1490,-2 2 1,-5-4 567,-1 4 0,-7-3 379,2 3 0,-6-4 358,-6 4 1,2-4-563,-7-2 1150,-1 0 0,-13-8 0,-2-2 0</inkml:trace>
  <inkml:trace contextRef="#ctx0" brushRef="#br0" timeOffset="165">225 1609 8108,'0'-17'1646,"0"0"0,0 9-912,0 8 0,0 8-240,0 9 1,0 8 219,0 4 1,0 3 21,0 3 1,-2 1 264,-3 5 1,1-3-866,-8 8 0,6-1-495,-5 1 1,7 4-1324,-2-4 1,4 4 462,2 2 1219,0-8 0,16 6 0,3-6 0</inkml:trace>
  <inkml:trace contextRef="#ctx0" brushRef="#br0" timeOffset="729">1782 2249 7912,'0'-17'842,"0"7"-81,-8-5 1,8 7-1,-2-5-48,6 1 1,11 6-126,3-5 0,-1 5 35,6-5 1,-4 7-300,-2-2 0,1 4-133,-1 2 1,-5 0-504,-1 0 1,-7 8 264,2 3 0,-4 12-88,-2 6 1,-10 4-132,-7 1 0,-6 7-278,-6-1 1,-4 0 408,4-5 1,-1-2 199,1-5 1,6-3 579,11-7 1,4-1-45,8 0-301,0 1 1,10-7-1,7 1 1,10-8-230,14 1 0,-1-10-457,12-7 0,-4-3-726,10-3 0,-5 1 183,-1 0 1,0-6 928,0 0 0,0-8 0,0 4 0</inkml:trace>
  <inkml:trace contextRef="#ctx0" brushRef="#br0" timeOffset="924">2923 1920 8058,'10'-17'6403,"-3"8"-3886,1 1-654,2 16-1001,-1 1 0,-1 8-764,-8 1 0,-2 5 95,-4 0 0,-3 8-957,-9-3 0,3 1 548,3 6 0,-3-4-4557,3 9 4773,-3 4 0,-2 0 0,0 8 0</inkml:trace>
  <inkml:trace contextRef="#ctx0" brushRef="#br0" timeOffset="1053">2785 2785 10395,'-18'0'5577,"9"2"-5075,3 4 0,12-4-962,5 4 0,-1-5-1645,1-1 1289,-7 0 816,12 0 0,-7 0 0,9 0 0</inkml:trace>
  <inkml:trace contextRef="#ctx0" brushRef="#br0" timeOffset="1547">1073 1696 8037,'-18'-8'755,"9"6"-558,1-13 1,10 7-1,2-5 384,2 1 0,7 6-11,-1-5 1,3 5-204,2-6 0,8 7-16,4-7 1,6 3-26,5-3 0,6-1-96,12 7 1,13-8-133,15 3 0,10 1-222,-42 4 1,2 1 0,4 0 0,3 0 268,5-1 0,2 1 1,3-3-1,0 2-399,5 3 1,0 0-1,-2-1 1,0 1 205,-4-1 0,0 2 0,2 1 0,0 0-3,-7-2 0,-2 0 1,0 2-1,-1 0-154,-9 1 0,0 0 1,-2 0-1,-1 0-135,35 0 1,-12 0 152,-18 0 1,-11 6-316,-5 0 0,-12 0 589,-6-6-1559,-4 0 1921,-10 0-1678,-1 0 0,-29 0 1376,-8 0 0,-15 7 0,0 3 0</inkml:trace>
  <inkml:trace contextRef="#ctx0" brushRef="#br0" timeOffset="1897">1816 762 7987,'0'-17'1213,"-7"-1"-863,5 9 1,2 1 698,11 8 0,5 2-429,1 4 1,6 11 458,0 12 1,6 5-398,-6 7 0,6 1-149,-6 4 0,7 8-460,-1-8 1,-4 2-309,-2-8 0,-3-5-879,-3 0 0,0-1 715,0-5 0,-5-4-1438,-1-2 0,-5-4-304,6-1 2141,-1-9 0,7-1 0,-1-8 0</inkml:trace>
  <inkml:trace contextRef="#ctx0" brushRef="#br0" timeOffset="2104">2335 641 7987,'0'-10'916,"0"2"1,-2 10-1,-4 4 28,-5 6 0,-6 3-388,-7 2 0,1 8-124,-11 4 0,3 4-218,-9 1 0,-1 1-196,7 0 0,-5-3-344,11-3 1,3 2-743,1-8 0,1 0-1941,6-6 1397,-4 1 1612,11-1 0,1-8 0,1-1 0</inkml:trace>
  <inkml:trace contextRef="#ctx0" brushRef="#br0" timeOffset="2430">2594 70 8084,'10'-17'3391,"5"1"-2473,-3 5 1,3-3-761,3 9 0,7-1 16,3 6 0,5 2 555,2 4 0,-3-4-224,-3 3 0,-4 3-142,-8-2 1,5 7-379,-5-1 1,4-3-573,-10 3 240,-3-1 1,0 7-314,-8-1 0,-2 6 232,-4 0 0,-5 6-319,-12-6 492,-4 8 0,-8-10-143,1 8 46,-1-8 500,8 4 0,2-8 395,8 0 1,1 1-197,5-1 0,3-5 398,8-1 1,10-7-93,7 2 0,16-4-219,13-2 0,8 0-506,9 0 0,-3-8 110,15-4 1,-8 3-1861,8-3 0,-4 8 1822,-2-1 0,-6-3 0,1 6 0,1 10 0,2 9 0</inkml:trace>
  <inkml:trace contextRef="#ctx0" brushRef="#br0" timeOffset="3058">4133 1609 8015,'0'-9'599,"0"-7"1,0 12 45,0-7 0,2 7-2,4-2 0,-2-1 72,8 1 1,-7-2 492,7 2-554,-1 4 1,12-7-208,0 3 0,8 4-142,-2-4 0,4 6-193,1 6 1,-1-2 129,-4 8 1,3-3-602,-3 3 0,-2 3 286,2-3 1,-6 3-1096,6 2 1,-8-5 63,2-1 0,-4-5-1917,-1 6 1544,-9-9 398,7 13 1079,-15-14 0,7 5 0,-8-7 0</inkml:trace>
  <inkml:trace contextRef="#ctx0" brushRef="#br0" timeOffset="3271">4600 1419 8015,'-11'0'0,"-1"0"0,7 0 2533,-7 0-1812,8 0 1,-5 8-363,3 3 0,4 10-15,-4 2 1,-2 2 174,3-2 0,-7-3-3,6 3 174,-7 4-346,11-1 1,-8 7-738,5-4 1,3 2 309,-4-8 1,4 6-1053,2-6 1,0 0 662,0-6 0,8 0-721,3 1 0,5-9 363,1-3 0,6-4 249,0-2 0,8-8 581,-2-3 0,11-5 0,4-1 0</inkml:trace>
  <inkml:trace contextRef="#ctx0" brushRef="#br0" timeOffset="3421">5275 1661 8015,'11'-2'0,"1"-4"1637,-1 4 0,7-7 195,-1 3-1064,0 4-312,1-6-791,-1 8 0,-6 0-32,1 0 1,-6 0-243,5 0 0,1 0 609,5 0 0,8 0 0,2 0 0</inkml:trace>
  <inkml:trace contextRef="#ctx0" brushRef="#br0" timeOffset="3658">6018 1696 8015,'18'0'1294,"-9"0"1,1 0-872,-4 0 1,-2 0 800,7 0-935,1 0 0,5-2-384,0-4 1,-5 4-242,-1-4 60,1-3 1,5 7-364,0-4 0,6 6-668,0 6 1,2 1 380,-1 5 1,-3 1 925,7-7 0,-4 8-274,4-3 1,-7-1 273,3 1 0,-5-5-26,-2 6 1,0-9 460,1 3 359,-9 4-215,-1-8 139,-8 5-718,0-7 0,-8-7 0,-1-3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07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8196,'-17'-7'0,"5"-1"53,1-3 0,7 3 259,-4 8-445,8 0-154,0 0-186,8 0 445,2 0 1,7 0 44,0 0 1,2 6 46,4-1 1,-3 7 102,3-6 0,-2 7-4,2-1 0,2 1-126,4-1 0,3 3 2,-3-4 1,10-1-22,1 2 0,8-9-27,-2 3 1,4 2 16,2-2 1,6-1-139,-1-5 1,7-1 56,-7-5 0,3 4 57,-3-4 1,-1-2 120,8 3 1,-3-3-110,3 2 1,1 4 22,-8-4 0,7 5-15,-6 1 0,7 0 8,-2 0 0,-1 0 2,1 0 0,2 0-16,10 0 1,-3 0-163,2 0 1,-1 0 152,2 0 1,-2-6-6,8 0 1,-6 0 13,6 6 1,-1 0-3,7 0 0,-4-5 10,3-1 0,-5 0 0,5 6 1,-1 0-7,-10 0 1,7 0-1,-1 0 1,4 0-2,1 0 0,-5 0 2,-1 0 1,-5 2-2,6 4 0,0-4 1,5 3 0,1-3-7,-1-2 1,-3 2 47,3 4 1,-5-4 4,5 4 0,-1-4-8,-10-2 0,7 0 7,-1 0 0,-2 1-2,2 5 0,-3-4-16,3 4 1,-2 2-25,-4-3 0,2 7 28,3-6 1,5 1-70,-4-1 1,3-4 7,3 4 1,-1 2-274,1-3 0,-1 3 276,1-2 0,-1-4-10,0 3 0,1 3 29,-1-2 0,1 2 0,-1-3 0,1-1 7,-1 8 1,-5-7-13,0 7 0,-1-6 28,7 5 1,-1-5-14,1 6 0,-1-7 3,1 7 1,-1-8-12,1 1 0,1 3-1,4-2 1,-3 5-23,3-5 0,-4 6 24,-1-6 1,-1 5-11,1-5 1,1 5 5,4-5 0,-5 6-44,-1-7 0,6 9 47,-5-3 1,3-1-2,-3 1 1,-7-1 5,1 2 0,0 3 3,5-3 0,1-3 2,-1 3 0,-1-7 5,-5 7 0,5-6 11,-4 5 0,3-1-17,3 1 0,-3-1 118,-3-4 0,9-4-98,-3 3 0,3 3 7,-4-2 0,1 2-28,-1-3 0,7-3-2,-1 4 1,6 2-31,-6-3 1,6 1 47,-6-6 1,6 2-81,-6 4 1,6-4 57,-5 4 1,3-4 29,-10-2 1,10 5 5,-9 1 1,3 2 9,-3-2 0,-1-5-40,0 5 1,3 2 5,3-2 1,-4 1-86,5-1 1,3-4 91,2 4 0,2-4-125,-2-2 0,-47 2 0,0 1 59,47 3 0,-49-3 0,1 0-44,48-3 1,-47 1-1,0 0 80,47 5 1,-4-4-7,-1 3 1,-1-3 12,-6-2 0,5 0 110,-11 0 1,3 0 9,-2 0 0,-4 6-213,-8 0 1,2 2 282,4-3 1,-4-3-76,4 4 0,-4 2-101,-2-3 0,6 1-5,0-6 0,8 6-3,-3 0 1,-1-1 0,2-5 0,-8 0-18,2 0 0,-2 6 52,2 0 0,-4 0-32,4-6 0,1 0 94,-1 0 0,0 0-75,-5 0 0,-1 0 106,0 0 0,0 0-14,0 0 0,0 0 25,1 0 1,-3 0-69,-4 0 0,4 0 3,-3 0 0,3 0-14,2 0 0,0 0 13,1 0 0,-3 0-60,-4 0 1,5 0 61,-5 0 0,4 0-166,2 0 0,-5 0 76,-1 0 1,1 0-13,5 0 1,-6 6 32,1-1 0,-1 1-11,6-6 1,-5 0-5,-1 0 0,-5 0 2,5 0 1,-7 6 61,1 0 1,-9-1 99,-1-5 1,-3 0 13,2 0 0,2 0 247,-8 0 1,1 0-152,-7 0 1,1-2 23,-1-3 1,1 3-144,0-4 1,-3-2-54,-3 3 1,2-3 27,-8 2 0,0 4-178,-6-4 0,0-1 115,1 1 0,-1-6-201,0 7 1,-5-3-799,-1 2-583,1 4 1525,-2-5 0,-3 7 0,-7 0 0</inkml:trace>
  <inkml:trace contextRef="#ctx0" brushRef="#br0" timeOffset="1692">8024 1384 8101,'-9'-17'0,"-5"5"-183,8 1 23,1-1 0,5-11-674,0 0 591,7 0 0,9 0 77,7 0 0,0-8 166,-6 3 0,6 1 0,0-2 0,-5 8-9,-7-2 0,-1-2 132,1 2 49,5 0 1,-15 5 720,5 1 347,-4 7 899,-2-5-1139,0 13 1,-2-6 158,-4 8-366,5 0 1,-5 0-319,12 0 1,3 0-46,8 0 0,10-2-305,8-3 1,7 1-205,10-8 1,0 1-109,0-7 0,0 7-431,0-1 1,-6 1-72,0-6 0,-10 5 261,-1 1 1,-8 7-1270,-10-2 619,0-4 498,-7 8 365,-2-5 1,-18 7 89,-7 0 0,-2 7-85,-10 5 0,0 3 95,-6 3 1,-1 1 381,-4 4 1,3-2-179,-3 8 1,-3 5 342,3 7 0,-8 13-128,2-3 1,2 13 40,-2-1 0,7 5-33,-1 1 0,-1 4-137,7-4 1,-3 2-62,14-13 0,0-1-21,6-5 1,0-2-267,-1-4 1,7-4 80,-1-7 0,8-8-732,-1-4 279,3-11 237,2-5 1,0-16 125,0-9 0,0-9-381,0-13 0,6-4 132,-1-8 1,11-8 7,1-3 0,2-2 49,10 1 0,0-1 69,5 7 0,1 6 239,0 6 0,-3 16 116,-3 1 0,2 4-81,-8 7 1,0-3 230,-6 10 0,1 3 213,-1 2 1,-8 3 56,-3-3 337,4 4-223,-8-6 1,5 10-149,-7 4 0,0-2-55,0 7 1,0 8-15,0 10 1,-2 12 28,-3 5 0,-7 11-6,-11 7 0,2 11 192,-8 5 1,6 7-429,-6 5 1,0 0 48,13-40 1,-2 0-1,-17 40-222,18-43 1,0 0-1,-10 40 127,4-9 0,4-9-549,1-7 1,7-16 132,-1-2 1,8-13-106,-1-4 1,-3-14-42,2 2 123,-7-11 0,9 2-88,-8-8 1,8-8-114,-1-4 0,3-13-241,2-9 0,2-16 145,3-13 1,7-7-534,11-5 810,-4-3 0,22-9 1,-5 1-1</inkml:trace>
  <inkml:trace contextRef="#ctx0" brushRef="#br0" timeOffset="2159">8284 1678 8101,'17'-17'1235,"-7"0"-262,-3 7-223,-7 2 0,-7 16-107,-5 4 0,-9 3 67,-2 2 1,-10 8-278,-1 4 0,-1 9-138,-5 3 0,-5 7-188,-1-2 0,2 4-232,-2 2 0,8-8-151,-3-4 1,5-5 299,1-6 0,2 2-432,5-8 1,3-6 91,7-6 1,7-7-880,-1 2 724,8-4 0,-3-10-78,7-3 1,9-5-122,9-1 1,7-8 235,9-4 0,9-3 70,3-3 0,9-2 112,3-3 0,7 2 44,-1-8 0,3 7 234,2-1 0,6 3 85,0 3 0,6-1 223,-6 1 0,5 1 638,-5 4 0,-2 4 56,-9 8 1,-5 7-114,-7 4 0,-10 4-325,-7 2 1,-8 8-184,-10 4 0,-1 9-372,-5 2 1,-5 8 185,-12-3-271,-11 5 290,-2 2 1,-16-1-419,0 1 0,-1-1-534,-10 1 1,7-8 135,-1-4 1,-2-4-380,1-1 0,1-9 283,5-3 1,9-6 209,3-6 0,5-9 809,7-8 0,-3 0-169,8 5 1,3 3 51,8 3 0,11-1 165,7 7 0,6 0 519,-6 6 0,7 6-255,-1 0 0,2 7 153,-2-1 1,2 9-847,-8 2 0,2 0 72,-2-5 1,-4 5-1150,4 0 0,-2 0 252,2-6 0,-2 0-946,8 1 1805,-8-9 0,12 7 0,-6-7 0</inkml:trace>
  <inkml:trace contextRef="#ctx0" brushRef="#br0" timeOffset="2664">10307 1661 7979,'8'-25'0,"-5"6"1926,9-4 1,-1 9-1231,7 3 0,5-7-1057,0-5 1,6 0 138,-6 6 1,-2-6-115,-10 0 1,-3 0 104,-8 6 1,0-3-171,0-3 1,-4 4 52,-7-4 0,-1 4 153,-11 2 0,-4 7 115,-2 4 0,-5 4-19,-6 2 0,1 8 324,-7 3 1,6 12-22,-6 6 0,-1 12 149,-4 5 0,-1 4-18,0 2 0,2 5 82,4 1 0,3 0 407,9-7 0,1-4-325,4-1 1,6-10-103,12-1 0,-3-3-296,9-9 0,-1 6-218,6-6 1,7 0-70,5-5 0,3-9-267,3-3 1,7-4 218,3-2 0,11-13-489,1-5-1,8-13 61,-2-3 0,-1-1 234,1-5 1,-8 0 210,2 5 0,-5-1 167,-6 12 0,2 1 300,-8 6 0,-6 2 496,-5 3 62,-9 5 0,5 8 487,-8 5 0,0 6-577,0 11 1,-8-2-114,-3 8 0,1 0-220,-1 5 0,-1-1 115,-5-4 0,5 1-45,1-7 0,7 6-51,-2-6 1,4 0-333,2-5 0,0-1-210,0 0 0,4-7-820,8-4 1,-1-3 570,12 3 0,4-4-636,2 4 0,9-4 400,3-2 0,7-6 624,-2 0 0,4-7 0,2 3 0</inkml:trace>
  <inkml:trace contextRef="#ctx0" brushRef="#br0" timeOffset="2919">10981 2111 7875,'-7'-18'3034,"5"9"0,2-5-3041,11 8 0,5 1 379,1 5 1,0 0 170,1 0-294,-1 0 0,-2 7-87,-3 5 1,-5 11 24,-7 6 1,-2 3-173,-3 3 0,-5 0-232,-7-1 0,1-1 290,5-4 1,3 1 48,8-7 1,0 6 177,0-6-191,0 0 1,2-7 53,4-5 1,5-3-42,12-8 1,-3 0-623,3 0 0,2 0-246,-2 0 0,8-8-589,-3-3 1,5-6 557,2-7 777,-1-2 0,1-17 0,-1-1 0</inkml:trace>
  <inkml:trace contextRef="#ctx0" brushRef="#br0" timeOffset="3026">11811 1661 8350,'-25'-25'882,"6"2"5767,-4 0-5000,12 7 0,18 18-3455,16 4 1806,8 4 0,4 15 0,-1 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16.27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104 727 8437,'-17'-17'-583,"7"7"310,2-5 0,2 11 535,1-8 0,-1 7-30,6-7 1,0 1 223,0-7-331,0 9 343,0-7-285,0 14-5,0-5 24,0 7 549,0 0-575,-8 7 1,6-3 6,-3 8 0,3-1 4,2 7 1,-6-1 27,0 0 1,0 6 11,6 0 1,0 0 67,0-5-122,0-1 1,8 0-170,4 1 0,-3-9 94,3-3 0,-1-4-56,7-2 0,5 0 24,0 0 0,7-2-145,-1-4 0,-2-3 32,2-9 1,-6-1-254,6-4 0,-8 2 174,2-8 0,-4 8-111,-1-2 0,-3 2 103,-4-2 0,-3 3 65,-8-3 0,0 2-96,0-2 0,-6 4 76,1-4 0,-15 6 105,3 5 0,-10-3-33,4 3 0,-8 4 177,3 3 1,-5 3-33,-2 2 0,3 0-91,3 0 1,-2 6-436,8-1 1,0 9 141,6-3 1,1 5-463,5 1 157,3 0 1,8 1-816,0-1 1376,8 0 0,9 0 0,10 1 0</inkml:trace>
  <inkml:trace contextRef="#ctx0" brushRef="#br1" timeOffset="415">968 87 10370,'18'-17'-204,"-3"0"287,-3-1 0,3 9 226,-3 3 436,3-4-299,2 8 136,1-5-389,-9 7 0,-1 7-250,-8 5 0,-6 3-252,0 3 0,-7 5 295,1 0 0,-3 7-114,-2-1 0,3 2 43,-3-2 1,3 4-264,-9-5 0,6-1 55,6 2 1,-5-8 81,5 2 0,3-4 184,2-1 1,-1-7 147,1 1 1,2-8-116,10 1 1,-1-3 202,13-2 1,3 0 47,13 0 0,1-5-27,0-1 0,-1-6-309,1 7 1,3-7-136,-3 6 1,-2 0-270,-10 6 0,-10 0-379,4 0-429,-3 0 761,-5 8 1,-1 2 170,-8 7 1,-2 0 358,-4 1 0,-3 7 0,-9-6 0,1 6 0</inkml:trace>
  <inkml:trace contextRef="#ctx0" brushRef="#br0" timeOffset="548">1141 606 7783,'-7'10'-1389,"5"-3"2946,-6-7-752,8 0-501,0 8 1,0-4 354,0 7 1,0 1-156,0 5 1,0 6 88,0 0 1,0 10 159,0 2-1693,-8 7 765,7 10 0,-15 3-996,5 9 879,3-1 1,-7 29 0,5-3-1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20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8309,'0'-17'0,"2"5"559,4 1 1,3 5-6,9-5 1,5 5-164,0-6 0,5 9-334,-4-3 0,4 4 165,-5 2 1,0 0-374,-5 0 0,-1 0 204,0 0 1,-5 8-476,-1 3 1,-7 10 140,2 2 0,-4 8-176,-2-2 1,-6 2 188,0-3 0,-7 3 106,1-8 0,-5 6 280,-6-6 1,4 0-157,-4-6 0,4-1 379,1-5 1,7-1 41,-1-4 241,8-4-438,-3 5-493,7-7 0,9-2 199,9-3 0,5 1-169,5-8 0,5 8-1071,-4-1 1348,4-5 0,1 0 0,1-7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21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8285,'0'-29'137,"0"0"1,8 3-93,4 14 1,9 4 153,2 8 1,13 0-452,-1 0 1,5 0-599,1 0 0,1 0 850,4 0 0,4 0 0,-6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23.64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217 35 8335,'0'-18'374,"-7"9"-120,-3 1-411,0 8 1,3 2 75,7 4 0,0-2-1183,0 7 353,0 1 911,-8 5-206,6 0-37,-6-7 486,8-2 197,0-8 1257,0 0-1312,0-8 1,0 4-79,0-7 0,2 7-79,4-2 10,-4-4-52,6 8 0,-8-7 160,0 3-2,0 4-70,0-6-289,0 8 268,0 0-432,7 0 188,-5 0 1,8-2-45,-4-3 119,-4 3-38,13-6 416,-13 8-14,6 0 224,-8 0-13,0 0-539,-8 8 0,-2 7-155,-7 8 1,0 2 75,-1-2 1,-5-2-331,0 8 1,0-6 103,6 6 0,0-6-217,-1 6 0,3-8 38,3 2 0,3-6-444,3-5 634,4 3 0,2-13 8,12 4 0,5-4 504,6-2 1,4-2-220,7-4 1,3-3 232,3-9 1,-1 7-166,7-1 0,-8 8 18,3-1 0,-5-3-310,-1 2 0,-1 0-304,1 6 0,-6 0 117,0 0 0,-8 6-159,2 0 1,-4 7-1905,-2-1 2355,-7 3 0,5 3 0,-5-1 0</inkml:trace>
  <inkml:trace contextRef="#ctx0" brushRef="#br1" timeOffset="170">286 484 9250,'-17'10'67,"0"-4"0,5-4 2447,1-2-1080,7 0-1207,-4 0 0,8 13 43,0 4 1,2 4 175,4-3 0,-4 7-30,4 4 1,-4 3-143,-2 3 0,0 7-1148,0 4 1,0 10 326,0 2 532,-8 15 0,-2-10 0,-7 14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9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7874,'9'7'1455,"-1"-3"-1010,-8 8 1,2-6-18,4 5 0,-4-5 20,3 5 0,-3 1-105,-2 5 0,0-5 442,0-1-804,0 1 0,0 5 136,0 0-758,0-7 475,0 5-210,0-13-127,0 6 90,8-8 0,-4-8 54,7-3 0,1-6-76,5-7 0,0 5 1,1-4 0,-1 4 88,0 2 1,1-1 188,-1 1-28,0 7 0,1-3 79,-1 7 1,-6 1 86,1 5 0,-8 1 179,2 5 0,-3-2 121,3 8 1,-4-7 853,4 7-290,-4-1 1,-2 7-360,0-1 0,0-5 540,0-1-241,0-7-742,0 11-403,0-13-38,0 6 0,2-10-20,3-4 1,5-5-497,7-12 1,6 3 204,0-3 1,0 10 195,-5 1 0,-1 8 652,0-1 1,-1 5-172,-5 5 0,3 7 122,-9 11 0,1 4 255,-6 8 1,0-7 437,0 1 0,0-6-158,0 6 1,0-6 411,0 6 1,-2-8-692,-3 2 1,3-9 107,-4-3-2350,4-7 1593,2 11 1,0-15 302,0 0 0,8-7 0,1-11 0</inkml:trace>
  <inkml:trace contextRef="#ctx0" brushRef="#br0" timeOffset="550">122 1367 9148,'17'0'1605,"0"0"-1330,1 0 0,-7 5 483,1 1-76,-8 0-720,11 2 1,-7-5 91,3 9 1,-3-6-64,-8 5 1,0-5 1,0 6 0,-2-1-77,-4 6 0,2 3 140,-7 3 0,5-4 59,-6 4 0,9-4 178,-3-2-198,4 1 0,4-3-203,4-3 0,3-5 103,9-7 1,1 0-209,4 0 0,-2-7-373,8-5 1,-2-3-500,1-3 1,3-5 1084,-8 0 0,8-15 0,-4 1 0</inkml:trace>
  <inkml:trace contextRef="#ctx0" brushRef="#br0" timeOffset="996">1280 52 8073,'6'18'890,"0"-1"1,7 2-512,-1 4 0,3 8-121,3 15 0,-7 4 121,1 19 0,-1 0 32,6 18 0,-7-3-417,-4 14 0,-5-46 0,0 0 182,-1 3 0,0 0 0,-1 0 0,0-1 45,-1-2 1,-2 0 0,-3-2 0,-3 0-328,-4 2 0,-1 0 0,-14 36 108,12-39 1,0 0 0,-20 43-243,15-42 1,-2-2 0,-18 33 188,7-12 1,0-13-793,1-4 0,7-14 23,4-9 1,9-14-745,3 3 1564,7-13 0,-4 3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22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8470,'0'-25'-130,"0"6"0,0-6 472,0 8 1,0 5 1630,0 1-813,0 7-129,0-4-808,0 8-112,8 0 1,-6 2 158,4 4 1,-4 4-1,-2 7 0,0 8-246,0 4 1,0 3 183,0 3 0,0 0-519,0-1 1,-2 7 156,-4-1 1,-2 2-460,-3-1 0,1-7 241,4 1 1,4-3-3,-3-9 1,3-5-353,2-7 312,0-7 0,7 4 308,5-8 0,5-8-136,6-3 0,-2-13 26,8-4 0,0-5 26,6-2 1,-3-5 134,-3 0 1,4-1-63,-4 7 0,-4 1 119,-2 4 1,-4 4 74,-2 8 1,-5 2 303,-1 3 1,-5 4 945,6 8-945,-9 0 1,5 8 281,-8 4 0,0 5-201,0 6 0,-2 2-314,-4 4 1,3 3-55,-9-3 1,8 4-181,-2 2 0,5-3-183,1-3 0,0 4-643,0-4 1,7-5-458,5 0 1,9 1 1367,2-2 0,8 0 0,-4-6 0</inkml:trace>
  <inkml:trace contextRef="#ctx0" brushRef="#br0" timeOffset="254">935 658 8255,'-10'-33'751,"2"19"1,8-11-189,0 20 1,8 3-463,4-4 1,3 4-705,2 2 616,0 0 1,-1 2 35,-5 4 1,-3 3 153,-8 9 0,0 1-95,0 4 1,-6-4-100,1 4 0,-3 2-23,2-2 1,4 0-20,-4-5 76,4-1-58,2 0 1,2-7-230,4-4 197,4-5 0,7-2-461,0-5 0,6-4 195,0-7 1,2 0-630,-1-1 942,-5-7 0,13-2 0,-5-7 0</inkml:trace>
  <inkml:trace contextRef="#ctx0" brushRef="#br0" timeOffset="396">1350 260 8289,'-10'-8'1168,"-5"6"258,3-4 0,3-1-1010,-3 1-262,8 0 1,-2 6-996,12 0 0,4 2 81,7 4 760,8 3 0,2 9 0,8-1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21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8518,'17'-26'-15,"0"2"-459,1 13 0,7-3-7,3 9 0,5-1 193,2 6 1,5 0 287,0 0 0,1 0 0,-7 0 0,1 0 0</inkml:trace>
  <inkml:trace contextRef="#ctx0" brushRef="#br0" timeOffset="105">485 36 8456,'17'0'-302,"1"0"22,-1 0 1,-6 0 199,1 0 1,-6 0 164,5 0-1,1 0 0,5 0-4,0 0 0,1-2-80,-1-4 0,8 4 0,2-6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20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104 105 8500,'0'-43'451,"0"20"565,0 0-649,0 15-328,8 1-630,1 7 1,1 2 174,-5 3 1,-3-1 726,-2 8 0,-7-1-147,-5 7 1,-3 5-58,-2 0 0,1 6-176,5-6 0,-5 7 18,5-1 0,1-4 45,-1-2 0,7-4 61,-2-1 0,4-7 408,2 1-370,0-8 1,10 3 89,7-7 0,2 0-179,10 0 0,0 0 34,5 0 1,-1 0-199,-4 0 0,4 0-374,-5 0 0,-3 0 534,-2 0 0,-3 16 0,-3 3 0</inkml:trace>
  <inkml:trace contextRef="#ctx0" brushRef="#br0" timeOffset="162">173 606 8430,'0'-25'0,"-2"14"3237,-4-1-2397,4 8 1,-5 6-533,7 4 0,0 3-276,0 9 0,0 7-358,0 4 1,0 5-780,0 6 0,0 5 169,0 7 936,0 7 0,7 3 0,3 7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18.95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1 502 9715,'0'-9'-1637,"0"-1"1273,0 4 0,6 2 262,-1-7 449,9-1 203,-4-5-312,-1 0 0,5 5 181,-9 1-221,1 7 359,-6-12-201,0 14-207,0-5 1,0 9 233,0 3-188,-8 5 0,1 7-36,-5 1 1,3-1-10,3 0 1,4 1 47,-4-1 0,4 6 98,2 0 0,0 2 104,0-2 0,-2-2-119,-3 8 0,3-6-247,-4 6 1,4-8 67,2 2 1,0 2-227,0-2 1,0 0 119,0-6-123,0 1 0,6-7-307,-1 1-47,1-8 1,-4 3-67,4-7 0,-2-2 184,7-3 1,-5-5-666,6-7 1,-7-3 1027,7-3 0,-1-3 0,7-9 0</inkml:trace>
  <inkml:trace contextRef="#ctx0" brushRef="#br1" timeOffset="252">814 70 8444,'0'-35'1182,"0"16"-1215,0 4 1,0 17 12,0 3-165,0 5 1,-6 7 244,0 1 0,-13 1 171,2 4 0,-4-4-126,3 4 1,-1 4-26,-4 2 0,4 2-422,-4-3 0,2 5 130,-2-4 0,3-4-246,-3-2 1,10 0 161,1-6 1,8 4-443,-1-9 471,-5-4 0,10-1 267,0-7 0,0 0 0,23 0 0,-4 0 0</inkml:trace>
  <inkml:trace contextRef="#ctx0" brushRef="#br1" timeOffset="385">675 450 8444,'23'0'-173,"2"0"-295,2 0 557,-6 0 1,4 0 294,-7 0 1,-1-2-43,0-3 1,6 3 175,0-4 1,0-2-388,-5 2 1,5 1 139,0 5 0,6-6-413,-6 0 1,6-2 183,-6 3 0,5 3-675,-4-4 1,1 4 390,-2 2 0,-4 0-740,4 0 982,-12 0 0,5 8 0,-7 1 0</inkml:trace>
  <inkml:trace contextRef="#ctx0" brushRef="#br1" timeOffset="599">1073 692 8292,'-17'-25'2851,"5"14"-2173,1-1-493,7 8-780,-4-3 162,16 5 2484,-6-6-1492,6 8 0,-8 8-325,0 3 1,0 11-260,0 1 1,5 13-270,1-1 0,0 5-685,-6 0 0,6 5 539,-1 6 0,3 1-341,-2 0 1,-2 0 780,7 0 0,1-8 0,5-2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05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0 294 8051,'0'-17'-86,"0"8"0,2 1-517,4 8 438,4 0 1,7 0 75,0 0 97,1 0 1,5 2 0,0 4 0,7-5-13,-1 5 1,10-4 2,1-2 1,8 0 175,-2 0-175,4 0 1,4 0 37,4 0 1,-5-2 8,5-4 1,4 3 16,1-9 0,-2 6 7,3-5 0,5 1 13,6-1 1,6 1-184,-6 4 1,7 2 166,-1-7 0,3 7-17,3-2 0,-1 2-66,1-1 1,13 1-195,-49-2 0,2 0 1,1 3-1,1 1 215,0-4 1,0 0 0,-3 3-1,1 0 19,2-2 0,0-1 0,4 0 1,1 0-4,0-2 0,1-1 0,1 1 1,1 1 15,-2 1 0,-1 0 0,-3-2 0,-1 1-21,-1 1 1,0 0 0,1 1 0,-1 0 12,0-1 1,0 1 0,-3 3 0,0 0-128,46-4 0,-8 4 154,2 2 0,-4 0 11,-1 0 1,-8 6 3,-4 0 0,-10 7 37,-2-1 1,-7-2 2,2 1 1,-12-7 0,-6 2 0,-3 1 87,-3-1 1,-7 0-200,-4-6 0,-4 6 513,-1-1 1,-3 3-1571,-3-2 1138,-5-4 0,-7 13 1,0-5-1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06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226 242 8441,'0'-17'-227,"0"0"0,0 5 292,0 1-661,0 7 293,0-4-299,0 8 285,0-7 240,8 5 1,-1-8 74,5 4 0,1 2-3,-7-7 0,5 5 0,-5-5-65,8 7 70,-5-12 0,9 15 0,-1-7 0</inkml:trace>
  <inkml:trace contextRef="#ctx0" brushRef="#br0" timeOffset="487">433 0 8099,'-17'0'-844,"7"0"0,1 2 826,3 4 163,4-4 9,-13 6 89,5-8 15,-7 0 99,0 0-274,-1 0 1,1 7-91,0 5 1,-1 5 98,1 6 1,0-2-94,0 8 0,-1 2 62,1 9 1,0 1-12,-1 10 0,1 1 62,0 18 1,-1-1 135,1 17 1,-4 6-414,12-37 1,1 0 0,-3-1-1,3 0 252,4 3 0,2 1 0,-1-3 0,0 1-112,3 5 1,0-1 0,0-6 0,0 0 54,0 1 1,0-1 0,1 0-1,0-2-290,5 46 1,-2-9 204,7-3 0,-5-21 47,5-7 0,-5-8 68,6-16 1,-9 3 130,3-14 0,-4 0-139,-2-6 1,2-5 357,4-1-354,-4-7-251,5 12 0,1-14 269,4 3 0,11-10 0,4-5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07.7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1682 87 8050,'0'-17'-1239,"0"7"1495,0-5 0,7 7-199,5-3-60,3 3 1,3 2-12,-1 1 0,0-1 62,0 6 0,-5 0 79,-1 0 0,-5 6 16,6-1 1,-8 15 162,1-3 1,-3 14-87,-2 3 1,0 16 128,0 14 1,-5 11-63,-1 5 1,-6 11-391,6 1 0,-5 6-58,5-6 1,0 6 171,6-6 0,0-5-250,0-7 0,6-7-41,0 2 0,5-4 117,-5-1 1,0-9 169,-6-3 1,-2 1-87,-4-1 1,-11 2 238,-12-3 0,-11-3-116,-6 4 0,-16 3-235,-13 2 1,33-31 0,-4-2 202,-8 2 1,-2-1-1,-3 0 1,-3 0-473,-3 1 1,-2-1 0,-5 3 0,0 0 254,-3-3 0,0 1 0,2 0 1,2 1-273,1-1 1,1 0 476,0 2 0,0-1 0,6-5 0,1 0 0,-2 2 0,-1-1 0,4-1 0,-1-2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25.44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0 104 15627,'2'-10'-1272,"4"5"361,-4-5 0,8 8 530,-5-4 714,-3-3-799,6 7 663,-8-6-641,0 8 444,0 0 0,0 0 0</inkml:trace>
  <inkml:trace contextRef="#ctx0" brushRef="#br0" timeOffset="92">35 52 15627,'11'0'-358,"1"0"1,-6-2 0,5-2-451,3-2 898,-7 1 0,7 3 40,-8-4 1,7 4-105,-1-4 0,-3 4-64,3 2 46,-1 0 1,7-7-1,-1-3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09:49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53 8071,'-1'-10'1360,"-5"4"-213,4 5-395,-6 1 88,8 0 8,0 0-204,8 0 1,-4-2 373,7-4-625,-7 4 0,11-6 557,-3 8-390,-4 0 271,7-7-527,-5 5 0,1-6 300,1 8 1,-7 6-172,7-1 1,-6 7 287,5-6 0,-5 1-179,6-1 0,-9-2 42,3 8 1,2-7-315,-2 7 1,1-6 107,-1 5-195,-4-7 209,13 11-764,-13-13 0,8 12-869,-4-8-1326,-4-1 700,5-5-894,-7 0 737,0 0 0,0 0 1</inkml:trace>
  <inkml:trace contextRef="#ctx0" brushRef="#br0" timeOffset="1446">52 727 8071,'-17'10'543,"-1"5"911,9-13-1108,1 6 0,10-8-298,4 0 1,-2 0 238,7 0 1,3-8-40,9-3 1,-4 1 25,4-2 0,-2 9-135,2-3 1,-4 4-168,4 2 0,-3 2 105,-3 4 1,-6 3-135,1 9 1,-8-1 263,2 0 1,-4 8-29,-2 4 0,0-2 92,0 2 1,-2-6-147,-4 6 0,4-8-11,-4 2 0,4-4 53,2-2-238,0-7 0,0-1-82,0-3-147,0-4 0,8-8 106,3-11 1,13-17-27,4-1 1,7-19-464,5-4 1,1-1 260,11-5 1,-4 3-275,9-2 0,-5 3 251,-6 8 1,2 8 345,-7 4 1,-1 5 55,-5 6 0,-3 0 112,-3 12 1,2-2-99,-8 13 1,0 0 170,-6 6 1,-5 0 608,-1 0 0,-7 8-386,2 4 0,-4 3 620,-2 2 0,0 6-410,0 0 1,0 8-145,0-2 1,-6 9-275,0 3 1,-7 1-194,1-2 0,-1-1 151,1 7 0,-3-6-58,3 6 1,3-7-65,-3 1 1,8-5-4,-1-6 0,3 1 130,2-7 0,2 0-126,3-5 13,5-1 1,7-6-81,1 1 0,5-8-211,0 2 0,0-6 65,-6-6 0,0-2 148,1-3 1,3-10-205,-4 3 1,2-5 50,-13 0 1,6 2 17,-7-8 0,1 6 197,-6-6 0,-2 8 259,-4-2 0,-3 4-106,-9 2 0,1 1 100,0 5 0,0 3 286,-1 8 256,1 0 572,0 0-412,7 0-879,2 8 1,8-5-34,0 9 0,10-8-129,7 2 1,3-4 101,8-2 0,1-8-96,6-4 0,5-9-159,0-2 1,1 0-315,-7 6 1,1 0-648,0-1 0,-1 1 516,1 0 0,-8 5-612,-4 1 1,2 5 382,-2-6 0,0 7-717,-6-7 1639,0 8 0,1-4 0,-1 8 0,-5 0 0,-1 0-45,-7 0-152,11 0 2127,-13 0-84,6 0 383,0 0-1053,-7 0-597,7 0 1,-8 8 241,0 4 1,0 3-314,0 2 1,6 1-75,0-1 1,-1 6-202,-5 0 0,0 6-329,0-6 1,0 6 32,0-6 0,0 2 6,0-2-46,0-4-753,0 6 58,0-15 202,8 5 0,-6-21 221,4 0 1,3-15 124,3-7 0,5-5-307,6-2 0,-3 1 148,3-1 0,3 2 27,3 5 1,-4-1 135,-2 11 0,-2-1 9,3 14 1,-5-1 45,4 6 1,-4 0 68,-2 0 0,1 2 353,-1 3 1,-6 3-176,1 4 1,-6 3 440,5-3 1,-7 3 8,2 2-322,-4 1 1,-2-1-81,0 0 0,0-5-62,0-1 0,-2-7-5,-4 2 1,2-4 48,-7-2 0,5 0-247,-6 0 1,9-10 31,-3-7 1,4-8-158,2-10 1,0-9 7,0-8 0,8 0 152,3-5 0,6 3-2,6 2 1,-1 8-7,6 3 0,-6 7-160,1 5 1,2 6 65,-2 11 0,-4-1 215,-2 7 0,-9 0-120,9 6 1,-9 2 557,3 4 0,-5 4-116,6 7 0,-9 0 29,3 1 0,-2-1-42,2 0 1,-4 2 105,4 4 0,-5-3-171,-1 3 0,0-4-227,0-2 1,0-5-320,0-1 196,0 1 11,8 5-194,-6 0 113,13-7 1,-11 3 141,8-7 252,-8 0 1,9-4 447,-7 4-429,0-4 0,-4 7 910,3-3-757,-3 4 0,0 13 89,-8 0 0,-7 2-157,1-2 0,-3 4 54,-2 7 0,-1-5-38,1 0 0,2-2 83,3 2 1,-1-3-190,7-2 1,0-5-13,6 4 1,0-4-182,0-2 0,8 1 72,4-1 0,9-2 327,2-3 0,7 1-298,-1-7 1,4 0-259,2-6 1,-1-2-218,1-4 1,1-4-361,5-7 1,-5-2-839,4-4 0,-3-2 724,-2-4 0,-3-4-687,-3 5 1,0 3 745,-12 2 0,4 1-571,-9-1 1334,3 12 0,2-12 0,1 13 0</inkml:trace>
  <inkml:trace contextRef="#ctx0" brushRef="#br0" timeOffset="1633">3476 675 7948,'10'10'0,"-1"3"3478,-3-7-2747,-4 8-2419,6-5 827,-1 1 0,-5-1-1467,4-3 2328,-4-4 0,6 14 0,1-7 0</inkml:trace>
  <inkml:trace contextRef="#ctx0" brushRef="#br0" timeOffset="1734">3563 1039 7893,'0'17'0,"0"-6"1355,0 1 247,0-1 1,0 1-1253,0-1-350,0-7 0,0 4 0,0-8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02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104 329 10133,'10'-7'1537,"-2"5"-1041,-8-6-71,7 8 0,-3 0 210,8 0 317,-8 0-36,11 0-561,-5 0 0,1 0 113,1 0 0,-7 6 141,7 0 1,-6 7-130,5-1 0,-5-3-109,5 3 0,-5-7 519,6 7-188,-8-8-576,3 11 1,-1-11-30,0 8-523,0-9-431,-6 5-1198,0-8-322,7 8 943,-5-6-2344,6 5 3778,-8 1 0,-16 9 0,-3 10 0</inkml:trace>
  <inkml:trace contextRef="#ctx0" brushRef="#br0" timeOffset="359">1 969 8051,'9'0'1073,"7"0"-671,-7 0 388,8 0-509,1 0 0,-1 0 99,0 0 1,-5 0-137,-1 0 1,-5 2-61,6 4 56,-1-4 0,1 13-1,-1-3 1,-7-3 100,2 3 0,-4-1-63,-2 7 0,0 1 139,0 4 1,0-4-134,0 4 1,0-4 520,0-1-462,0-1 1,0 0 401,0 1-475,0-9 0,2 5 269,3-9-314,-3 1 208,6-6-458,-8 0 191,8 0-482,-6 0 1,7-2-141,-3-4 1,-4 3-321,4-9 0,1-5 260,-1-6 1,6-8-253,-6 2 0,7-9-1032,-2-3 0,5-14 1801,1-3 0,8-7 0,2-4 0</inkml:trace>
  <inkml:trace contextRef="#ctx0" brushRef="#br0" timeOffset="763">710 1 7998,'0'11'1171,"0"1"0,0-6-380,0 5 1,2-1-308,3 1 1,-3 5 415,4-5 0,2 5-347,-3 1 0,1 0-104,-6 0 1,6-5-158,0-1 0,-1 1 147,-5 5-1451,0 1 863,0-1-2483,0 0 1272,0-7-141,0 5 1,6-15 620,0 0 1,6-8 281,-7-9 0,9 0 276,-3 0 1,5-1 321,1 1 0,-6 0 0,1-1 0,-2 7 0,1-1 0,3 7 117,-9-7-292,9 8 982,-12-3 1,7 7 476,-3 0 53,-4 0-724,6 0 1,-8 7 18,0 5 0,-2 3-244,-4 2 0,4-5-148,-4-1 1,4 1-15,2 5 1,-5 1-323,-1-1 0,0 0-3747,6 0 3843,-8 8 0,-1-5 0,-8 5 0</inkml:trace>
  <inkml:trace contextRef="#ctx0" brushRef="#br0" timeOffset="1445">710 641 7998,'0'9'1336,"0"7"-1022,0-7 0,0 3-74,0-1 1,-6-5 388,0 6-388,0-1 0,6 6 22,0 1 1,0-1-75,0 0 0,2 1 14,4-1 1,-4 0 149,4 0-197,-4 1 0,-2-1-28,0 0 171,0-7-347,0 5 109,0-13-59,0 6-8,0-8-546,0 0 1,5-8-363,1-3 623,8-5 0,-5-7-67,8 0 0,1 0 34,-1 6 0,0 0-42,1-1 0,-1 1 215,0 0 1,1 1 149,-1 5 1,0-3 287,0 9 1,-5-1-102,-1 6 931,-7 0-858,4 0 1,-8 7 143,0 5 1,-2 3-63,-4 3 0,-1 5 47,-5 0 1,-3 0-151,3-6 0,-3 0-192,-2 1 1,-1-1-114,1 0 1,5-5 35,1-1-44,7-7 115,-11 4-269,13 0-28,-6-7-15,8 7 0,2-8 156,4 0 1,-2 0-187,7 0 329,-7 0 1,6 0-140,-5 0-26,-3 0 114,6 8 0,-8-4 152,0 7 0,-2-1-50,-4 1 0,-1 5-21,-5-5 0,-3 5 80,3 1 1,3-7 504,-3-5 223,8 5-260,-11-8-407,13 6-5,-6-8 1,10 5 114,4 1 0,-2 0-1,7-6 1,1 6 123,5-1 1,0 7-136,1-6 1,-1 1-43,0-1 1,2-2-206,5 7 1,-5-5 99,4 6 0,-4-8-389,-2 1 0,1-3 212,-1-2 1,6 0-1846,0 0 1,6-2 225,-6-3 1647,8-5 0,-4-15 0,7-2 0</inkml:trace>
  <inkml:trace contextRef="#ctx0" brushRef="#br0" timeOffset="2320">1557 796 6696,'10'2'787,"-5"4"0,-1 4 267,2 7 1,-4 0-724,4 0 1,-3 1-271,3-1 0,-4 0-745,4 1 388,-4-1 17,-2 0-159,0 0 0,2-1-64,4-5-38,-5-3 688,7-8 1,-8-2-115,0-4 0,6-3 0,0-9 0,13-5-137,-2 0 1,4 0 23,-3 6 1,5 0 33,0-1 0,6 9-99,-6 3 0,5 4 69,-5 2 1,1 0-26,-7 0 0,-2 2 195,-3 4 1,1 3-56,-7 9 0,2-7-12,-3 1-129,-3-1 46,6 7 1,-10-3 45,-4-4 6,4-3 182,-13-8-168,5 0 1,-1-8-70,-1-3 1,9-12 37,-3-6 0,4-4-291,2-1 1,8-7 49,3 1 1,6-6 148,6 6 0,-1-1 11,6 7 0,-5 1 101,6 4 0,-6 10 0,6 7 0,-8 3 0,2-3 0,-3 5 0,-3 7 0,0 0 0,0 0 0,-1 2 230,-5 3-83,5 5 1,-13 7 56,9 1 0,-8-1-26,2 0-102,-4 0 1,-2 1-116,0-1 0,0 0 194,0 1 422,0-1-276,0 0-138,0 0 106,0-7-46,7 5 0,-3-13-75,8 4 0,-7 2 33,7-2 0,-2 1 82,1-1 0,2-2-116,-7 7 0,2-5 340,-2 6 0,-4-1-120,3 7 0,-3-1 29,-2 0 1,0 0-28,0 1 0,-2-1-91,-3 0 1,1 1 29,-8-1 1,8 0 164,-1 0 1,-3 1 450,2-1-640,0 0 1,6 1 67,0-1 0,2-6-159,4 1 0,-2-6-154,7 5 1,-1-5 55,2 6 0,3-9-212,-3 3 0,9-4-369,2-2 0,2 0-779,-2 0 0,-2-8-953,8-3 0,-6-4 1141,6-3 1,-1-1-519,7-4 1595,0 4 0,-1-14 0,1 6 0</inkml:trace>
  <inkml:trace contextRef="#ctx0" brushRef="#br0" timeOffset="2513">3234 900 7897,'18'17'0,"-7"-5"-124,1-1 0,-8-5 167,1 6 1,-1-9-668,2 3 398,-4-4 1,7 4-368,-3 0 492,-4-1 101,6-5 0,-8 8 0,0 2 0</inkml:trace>
  <inkml:trace contextRef="#ctx0" brushRef="#br0" timeOffset="2616">3286 1211 7867,'0'12'951,"0"-1"1347,0 1-2612,0 5 294,0-7 20,8-3 0,9-7 0,10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9:53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6880,'0'-10'1203,"0"3"-402,0 7 537,0 0-731,8 0 188,-6 0-179,6 0-421,-8 0 0,5 2 26,1 3 1,0 5 29,-6 7 1,0 6-35,0 1 0,0 6 0,0-1 1,0 2-139,0-2 1,-2 1 51,-4-7 1,4 6-121,-4-6 0,-1 0 46,1-5 1,0-1-88,6 0 0,0-5 140,0-1-259,0-7 182,0 4-32,0-8-201,0 0 169,0-8 1,0-1-230,0-9 1,2-5 63,4 0 1,-2 0-64,7 6 1,-1-6-87,1 0 1,5 0-88,-5 5 1,5 1 131,1 0 0,-5-1-240,-1 1 26,1 0 234,5 0 1,-6 5 136,1 1 318,-8 7 892,3-4-565,1 8 264,-6 0-522,6 0 0,-8 2 127,0 4 1,6 3 68,-1 9 0,1-1-102,-6 0 1,0 0-178,0 1 1,0-1 334,0 0-700,0 1-94,0-1 82,0-7 1,2-3 29,4-7 5,-4 0 1,13-9-294,-3-9 0,3-1 181,2-10 1,1-1-248,-1-11 1,0 5 257,0-5 1,1 12 152,-1 6 1,0 6-21,1 6 1,-7-3 150,1 8 1,-1 3-93,6 8 0,-5 11 159,0 7 1,-3 7 594,3-1 1,-5 4-334,-7 2 1,0-1 473,0 1 0,0-3-299,0-3 0,0 2-147,0-8 1,0 0-364,0-6-1012,0 1 414,0-1-401,0-7 1003,0-3 0,8-22 0,2-4 0</inkml:trace>
  <inkml:trace contextRef="#ctx0" brushRef="#br0" timeOffset="837">52 1935 7883,'0'-9'-159,"0"1"0,2 2 728,4 1-95,-4-1-295,5-2 0,-7 4 52,0-7 1,0 5 460,0-5-413,0 7 0,0-6 246,0 4 348,0 4-122,0-5 33,0 7 320,0 0-820,-7 0-251,5 0 0,-12 7 116,9 5 0,-1-2-104,6 1 0,0 2-203,0 11 1,0-5 109,0 4 0,0-2-140,0 2 1,0-4 92,0 4 0,2-3-160,4-3 1,-3-8-110,9-3 140,-1 4 0,7-10 61,-1 0 1,0-8 55,1-9 1,-1 0 8,0-1 0,0-5-21,1 0 0,-9-6 312,-3 6 0,2-2-96,-2 2 1,-1 2 299,-5-8 0,-7 8-47,-5-2 1,3 0 67,-3 6 0,0-4 154,-5 9-372,0 4 0,0 1-1522,-1 7 1084,9 0 1,-5 7-1353,8 5 0,1 3 102,5 3 1488,0-1 0,15 0 0,4 0 0</inkml:trace>
  <inkml:trace contextRef="#ctx0" brushRef="#br0" timeOffset="1267">813 656 8134,'0'-10'-117,"8"-5"-148,-6 5-336,5-7 1,-7 5 600,0 1 0,0 7 0,0-4 0</inkml:trace>
  <inkml:trace contextRef="#ctx0" brushRef="#br0" timeOffset="1672">951 483 7932,'0'-10'1432,"0"3"-827,0 7 1581,0 0 1,0 7-1940,0 5 0,2 11 74,4 6 1,-2 11-82,7 6 0,-5 6 15,6 6 0,-7 3-111,7 8 0,-6 6 19,5 0 0,-7 6-134,2-6 0,-4-2 57,-2-10 1,0 4-192,0-3 0,-8-5 88,-3-1 1,-5-4-176,-1-2 0,-2-8-98,-4-4 0,2 3-195,-8-3 0,8-5 198,-2-7 0,3-7-97,3 3 1,2-5-381,3-2 0,-3-7-232,3-5-378,5-3 931,-9-2 0,14-7-1312,-4-5 1755,5-3 0,1-10 0,0-2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09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17 103 8055,'-9'-8'278,"1"7"0,8-9 200,0 4-182,0 4-135,0-13 1,0 11-164,0-7 1,2 5 170,4-5-161,-4 7 355,5-11-72,1 13 682,-6-6-274,6 8 864,-8 0 3021,0 0-4391,0 8 1,0-4-48,0 7 0,0 0 157,0 7 0,0 4-56,0 1 0,0 6 142,0-6 0,0 7-100,0-1 1,0 2-31,0-3 1,0 3-126,0-8 1,0 5-176,0-5 1,0 0 86,0-6 1,0-5-206,0-1 1,0-5-503,0 5 389,0-7-287,0 4 296,0-8 180,0 0-125,0-8 1,0-2-128,0-7 1,5-2-89,1-4 0,6 4 104,-7-4 0,9-1-45,-3 1 1,-1 0 92,1 6 1,1-6-76,5 0 0,0 0 106,0 6 1,-6 1 10,1 5 0,-1-4 60,7 3 1,-3 3 146,-4-3 1,4 7 156,-3-7 0,-3 8-111,3-1 0,-6-3 157,5 2 1,-5 1-66,5 5 1,-5 0 346,5 0-121,1 7 1,3 3 176,-3 7 1,1 6 11,-7 0 1,-1 5 212,-5-5 1,0 6-277,0-6 0,0 5-8,0-5 0,0 0-914,0-6 1,0 0 372,0 1 0,0-1-504,0 0 1,6-6-547,0 1 1,7-8-2680,-1 1 3810,3-3 0,2-2 0,0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7954,'0'-10'1593,"0"2"-1188,0 8 2028,0 0-1784,7 0 1,-3 2 301,8 4-561,-1-4 1,8 7-112,4-3 0,-2-2-65,8 7 0,-8-5-62,2 6 1,3-7-52,3 7 1,-2-6-56,1 5 1,-7-5 144,2 5 1,-4-7-290,-2 2 1,-7 3 147,-4 3 0,1-3 115,-1 3 1,-2-1 62,-10 6 1,2 0 231,-7 1 1,-6-1-264,-6 0 0,-6 0-65,6 0 1,-7 0-199,1 1 0,-3-7 150,-3 0 0,9-1-2757,3 1-230,-4-3-1196,8 0 2960,2-6 1139,9 5 0,16 1 0,1 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2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8123,'0'-9'2427,"0"1"-1437,0 8-550,0 8 0,0 1 491,0 9 1,0-1-350,0 0 1,0 0-208,0 0 1,2 6-390,4 0 0,-4 2-266,3-2 0,-3-4 197,-2 4 1,0-4-17,0-2 1,0 0-46,0 0-912,0-7 225,0 5 113,0-13 784,0 6 1,0-16-47,0-3 1,6-5-117,0-1 1,1-6-50,-1 0 1,2-1-249,3 1 1,4 4 173,-3-4 1,3 4-88,2 1 0,0 3 224,1 4 0,-1-3-351,0 9 931,0-1 1,0 8-136,0 4 1,-5-3 90,-1 9 0,-7-1 109,2 6 0,1 1 475,-1-1 1,0-6-201,-6 1 1,2-1-252,4 6 0,-5 0-569,5 1 0,-4-7 85,-2 0 0,0-5-2978,0 6 1767,8-9 0,-4 5-1311,7-8 2419,-7 0 0,11 0 0,-5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3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7849,'0'10'1319,"0"-3"1,2-7-1547,3 0-1619,-3 0 1014,13 0 557,-5 0 1,1 0-28,1 0 0,-6 0-15,5 0 317,0 0 0,7 0 0,-1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7849,'19'0'218,"4"0"0,-10 0-56,4 0 1,-3 0-1,3 0 1,-6 0 365,1 0-79,-8 0 507,3 0-439,-7 0-614,0 0 1,0-8-1,0-1 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7896,'-9'0'4915,"-6"0"0,7 8-5147,-3 3 1,1 4-1045,4 2 1003,-3 1 0,-10 1 273,-4 4 0,-11 3 0,-10 9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7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7758,'0'-9'1352,"0"1"1,2 8-644,4 0 0,3 0-262,9 0 0,4 0-31,1 0 1,8 0-145,-3 0 1,-1 0 25,2 0 1,-2 0-952,1 0 1,3 0 234,-8 0-1148,-1 8 1,-6-5 248,-5 9 1317,-3-1 0,-16 6 0,-1 1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7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18 7758,'-9'7'4467,"-5"-3"-4102,8 8 1,8-7-498,10 7 0,11-8 37,5 1 0,5-3 16,1-2 1,6 0-48,0 0 1,2-2 158,-2-3 0,2 3-1301,4-4-1,4-4 220,-5-1 1049,5 3 0,9-7 0,2 6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121 275 7758,'-18'0'1758,"1"0"0,2 2-1175,3 3 0,-3 5-314,4 7 0,1 2 970,-1 4 0,7-2-497,-2 8 0,4-1-240,2 7 0,0-7-343,0 1 0,8-2-235,3 1 1,12-3-89,6-8 0,3-5-314,3-1 0,-1-7-281,0 2 0,6-6 374,0-6 1,1-4-399,-7-7 1,-2-2 334,-3-4 1,0-2 279,-12-3 1,2-5 200,-14 5 1,1-10 310,-6-3 1,-9-10 28,-9 5 0,-1-5-177,-9 11 1,-1-4-446,-5 9 0,-8-1 46,-4 13 203,-11 0 0,-12 6 0,-9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6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52 7874,'0'-17'866,"0"7"1,0 1-765,0 3 588,0 4 529,0-6-715,0 8 0,0 2 84,0 4 1,0 5-123,0 12 0,0 6-1,0 11 0,0 4-42,0 7 0,0 7-129,0-1 0,-2 6 12,-3-6 0,-5 2-127,-7-2 1,5-3-43,1 3 0,0-4-37,-7-1 1,1-6-172,0-1 0,2-8 136,3-3 0,3-2-251,3-9-44,4 0 53,-5-6-361,7-7 301,0-2 400,0-8 0,0-2-285,0-4 0,0-4-160,0-7 1,1-2-76,5-4 0,4-3-333,7-9 1,0 3 97,0 3 0,6-1 206,0 7 1,0 2-50,-6 9 1,0-1 239,0 7 1,1 1 293,-1 5 0,0 0 133,0 0 1,-5 7 342,-1 5 0,-1 3-97,1 2 1,-1 6 486,-5 0 1,-3 2-165,4-2 0,-4-4-284,-2 3 0,0-2 482,0-3-791,0 8 1,2-6-332,3 4 1,-3-10-729,4-2-1156,4-7 1038,-1 4 0,8-8-874,0 0 1,1 0-357,-1 0 2199,0 0 0,0-8 0,0-1 0</inkml:trace>
  <inkml:trace contextRef="#ctx0" brushRef="#br0" timeOffset="368">773 979 7801,'0'-10'384,"0"3"-896,0 7 1455,8 0 0,-4 0-365,7 0 1,-7 2 438,2 3 1,-5-1-241,-1 8 1,0-1 2,0 6 1,0 6-336,0 0 1,0 0 98,0-6-420,0 0 1,0 0-188,0 1-1057,0-9 900,0-1 317,0-8 0,4-4-924,8-8 1,-1 1-1026,12-12 1,4-2 1351,1 2 0,-3 1 447,-2 4 0,-4 1 16,-2 0 310,0 8 770,1 1 0,-9 17-45,-3 9 1,-4-1 392,-2 6 0,0 1-834,0-1 0,0 6-317,0-6 1,-6 0-607,0-6 0,1 0-1745,5 0 1609,0 0 0,2-1-1100,3-5 1602,5-3 0,15-16 0,1-1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4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52 727 8079,'12'0'434,"0"0"0,-1 7 348,6 5 1,1 9-142,-1 2 1,0 15 81,1 3 0,-7 1 288,1 4-603,-9-7 1,5 11-333,-8-4 1,0-2 17,0 2 0,-9-8-841,-9 3 1,1-5 521,-6-1 1,4-8-1091,1-4 1,1-4-957,0-2 2271,-1-7 0,-6-2 0,-3-8 0</inkml:trace>
  <inkml:trace contextRef="#ctx0" brushRef="#br0" timeOffset="667">606 18 9351,'9'11'993,"-3"1"0,-4-7-543,-2 7 1,0-1-264,0 7 0,0-7-172,0 1-123,0-1 296,0 7-522,0-1 0,0-6 193,0 1 0,2-8-826,4 2 622,-4-5 1,5-2 26,-7-5 0,6 2-286,0-8 266,7 1 0,-3-6-21,7-1 1,-5 1 107,-1 0 0,1-1-87,5 1 1,1 6 133,-1-1 1,-6 6 211,1-5 1,-6 7 91,5-2 1,-5 4 53,5 2 0,-7 2 395,2 4 677,-4 4-671,-2 15 1,0-1 205,0 5-61,0-4 0,0-7-257,0-1 0,0-6-288,0 1-426,0-8-408,0 3 410,0-7 1,2-7-397,4-5 0,3 3 92,9-3 1,-1-5 144,0-6 1,6 0-254,0 5 0,0 3 681,-5 4-235,-1 3 0,0 10 472,0 4 1,-7 5 194,-4 12 1,-4 2-174,-2 4 1,0 4 234,0-5 0,0 3 833,0-2 0,0 2-516,0-8 1,-2 0 508,-4-6-530,4 0-2258,-6 1 1468,8-9 0,8-9 0,2-9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4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7835,'0'-10'3010,"0"2"-1780,0 8-435,0 0-376,0 8 1,0 2-126,0 7 0,0 2-100,0 4 1,6-4-36,0 4 0,0 1 26,-6-1 1,0 6-81,0-6 0,0 2-157,0-2 0,0-4-317,0 4 1,0-10 90,0-2 10,0 1 151,0-3 308,0-1-141,0-8 87,0 0 0,0-8-203,0-3 1,0-4-83,0-3 0,2-1-183,3-4 1,-1 4 138,8-4 0,-7-1-79,7 1 1,-1 0-63,6 6 1,-1 0-22,-5-1 1,4 1-104,-3 0 306,-5 0-212,9 7 268,-7-5 1,6 11 206,-3-7 1,-3 7 572,-3-2-574,-4 4 1,8 2 231,-5 0-129,-3 0 150,6 0 1,-2 2 276,-1 4 0,3 4-126,-2 7 1,-4 0 248,3 0 0,-1 6-247,2 0 0,-4 5 21,3-5 0,-3 6-197,-2-6-288,0 0 104,0 2 1,6-6-727,0 4 1,-1-4-152,-5-2 0,6 0-637,0 0 0,5 0 231,-5 0 0,7-1-2028,-1-5 3154,3 4 0,2-5 0,1 7 0</inkml:trace>
  <inkml:trace contextRef="#ctx0" brushRef="#br0" timeOffset="349">653 309 11296,'0'18'1126,"0"-1"-134,0 0 0,0 2-446,0 4 1,0 2-329,0 3-60,0 5 1,0-12-133,0 7 1,0-7-219,0 2 0,0 2-2089,0-2 1219,0 0-2385,7-6 1824,3-8 1623,7-1 0,8-16 0,2-1 0</inkml:trace>
  <inkml:trace contextRef="#ctx0" brushRef="#br0" timeOffset="612">1013 344 8621,'-9'7'1887,"-6"-5"-1429,3 4-555,5 4 1,-9-7-99,5 9 0,-4-8 215,-3 1 0,1 3 453,0-2 0,-2 7 172,-4-2-640,4-3 50,-6 7 1,8-7 223,0 3 1,0 3 57,0-8 0,-1 7-191,1-2 1,8-1 239,3 1 1,-2-5-102,3 5 0,-1-5-74,6 6 1,2-7 299,3 7-160,13-8-260,1 3 1,15-1-48,0 0 0,3-1-218,8-5 1,-5 0-518,6 0 0,0 0 146,6 0 1,-9 0 544,-3 0 0,-3 0 0,-3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11083,'17'0'1406,"2"0"-1473,4 0 1,-4 0 159,4 0 0,4 0 95,1 0 0,-1 0-161,2 0 1,-8 0-135,2 0 0,1 0-1016,-1 0 1,0 0 544,-6 0 0,1 0-1353,-1 0 1931,-8 0 0,-1 8 0,-8 2 0</inkml:trace>
  <inkml:trace contextRef="#ctx0" brushRef="#br0" timeOffset="200">103 17 7897,'8'-9'1550,"-6"1"-701,5 8 0,-1 2-309,0 4 1,-1 0 770,-5 11 0,0-2-629,0 14 0,0-6 256,0 5 1,0 1-596,0 5 1,0-5-440,0-1 0,0-1-502,0 2 1,0 3-2128,0-3 2725,0 3 0,0 2 0,0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2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7848,'0'-9'1485,"0"-1"-442,0 4-656,0 5 1,6-9 157,0 4 1,7 4 233,-2-3-397,5 3 1,1 2-140,0 0 1,0 0-229,0 0 1,-5 0-117,-1 0 0,-7 2-292,2 3 0,1-1 56,-1 8 1,0-1 140,-6 6 1,-2-3 378,-4 3 1,2-8-179,-7 14 1,5-9 373,-5 3 0,7 0 90,-2-6 0,-1 5 327,1 1 0,0-6-417,6 1 0,0-7-133,0 7 0,8-8-803,3 1 0,1-3 416,5-2 1,-4-2-1563,10-3 0,2 1 832,-2-8 1,7 1 870,-1-6 0,3-8 0,3-2 0</inkml:trace>
  <inkml:trace contextRef="#ctx0" brushRef="#br0" timeOffset="301">773 137 7847,'-10'0'3880,"-5"0"-3499,13 0 1,2 0-366,11 0 0,7 0 45,4 0-2,5 0 0,6 0 8,-5 0 0,7 0-155,-1 0 1,-4-5-225,10-1 1,-9 0-461,3 6 1,-1 0-14,-10 0 1,0 0-377,-6 0 1161,0 0 0,0 0 0,0 0 0</inkml:trace>
  <inkml:trace contextRef="#ctx0" brushRef="#br0" timeOffset="485">1047 0 8789,'10'17'2357,"-2"-5"-1793,-8-1 0,0 1-30,0 5 1,0 0 145,0 0 1,-6 2-267,0 4 1,-2-4-389,3 4 1,1 2-479,-8-2 0,9 1-585,-3-1 0,4-4 138,2 4 0,0-4 899,0-1 0,0-1 0,0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1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7719,'0'-9'2168,"0"1"-1764,8 8 1,2 0 23,7 0 1,6 0-95,0 0 1,7-2-70,-1-4 1,3 5-82,2-5 0,1 4-42,-1 2 1,-1 0-706,-5 0 441,5 0 1,-14 0-333,4 0 1,-6 2-1548,-6 4-391,4-5 2392,-13 7 0,6-8 0,-8 0 0</inkml:trace>
  <inkml:trace contextRef="#ctx0" brushRef="#br0" timeOffset="213">309 0 8812,'-1'12'1219,"-5"-1"0,4 0-591,-4 7 1,4 4 52,2 1 0,0 6-185,0-6 1,0 5-115,0-5 0,0 6-404,0-6 1,0 5 95,0-5 1,0 2-890,0-2 0,0-4-47,0 4 1,2-4-1981,4-2 1238,-4-7 153,13 5 1451,-5-13 0,7-2 0,0-10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1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9609,'10'0'1583,"-1"7"-508,-3 5-661,-4 3 0,5 2 145,-7 0 0,0 1-168,0-1 0,0 6-274,0 0 0,0 1 126,0-1 0,0-4-357,0 4 0,0-4-10,0-2 1,0 1 4,0-1 0,6-6 77,0 1-309,-1-9-25,-5 5 115,0-8 519,0 0 1,6-8-473,0-3 1,2 1 70,-3-1-17,-3 0 1,13-7-176,-3 1 0,-3-2 97,3-4 0,-1 4-123,7-4 1,-3 4 55,-4 2 0,8 0 284,-7 0 1,7 5 26,-8 1 0,5 5 454,1-5-339,0 7 0,0-4 37,0 8 1,-5 0 413,-1 0 0,-1 2-213,1 4 0,2 3 513,-7 9 1,6-1-344,-7 0 0,3 2 183,-2 4 1,-4-4-369,3 4 0,-1 2-348,2-2 1,-4-1-32,3-4 0,-3-7-198,-2 0 0,2-1-2344,4 1 1321,-4 5-2800,6-7 2018,-8 1 435,7-3 1603,3-7 0,7 0 0,0 0 0</inkml:trace>
  <inkml:trace contextRef="#ctx0" brushRef="#br0" timeOffset="214">877 327 9705,'0'11'1405,"0"1"1,0-6-825,0 5 1,0-5 725,0 5 1,0 1 243,0 5-482,0 0-1013,0 0 1,0 0-372,0 0 1,5-5-1360,1-1 0,2-5 1070,-3 5 1,-1-7-1707,8 2 1,-7-4 2309,7-2 0,-1 8 0,6 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48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7981,'17'0'1148,"0"0"0,-6 0-666,1 0 0,-1 0-68,7 0 0,-1 0 14,0 0 1,0 0-188,0 0 1,1 0-174,-1 0 1,-6 0-1014,1 0 708,-1 0-1595,6 0 633,1 0-95,-9 0 942,-1 8 1,-8-4 351,0 7 0,-8 1 0,-1 5 0</inkml:trace>
  <inkml:trace contextRef="#ctx0" brushRef="#br0" timeOffset="179">69 275 8823,'-7'10'838,"5"-3"0,-4-1-391,12 0 0,3 0-66,9-6 1,-1 0-96,0 0 0,6 0 135,0 0 1,7 0-580,-1 0 0,4-6-536,1 0 1,0-1 693,1 1 0,-1-4 0,1-7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47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499 482 6537,'-17'0'139,"0"0"1,5 0 184,1 0-428,7 7 190,-11-5-184,5 6 1,-2-8 21,1 0 10,7 0 1,-5 0 18,3 0-71,4 0 0,-6 2 98,8 4 26,0-5 0,-2 7 288,-3-8-183,3 0-92,-6 0 1,8 2-58,0 4 9,0-4-134,-7 5-136,5-7 1,-6 2 110,8 4 188,0-4 0,0 5 0,0-5 0,0 4 43,0-4-97,0 6 73,0-8 6903,0 0-6550,0-8 1,2 0 276,4-3-345,-4-4 0,7 11-7,-3-8 0,-4 7-78,3-7 1,-3 6 0,-2-5 0,0 5-37,0-5 1,0 5-27,0-5 0,0 5-186,0-6 1,-2 7 85,-3-7 1,1 6-60,-8-5 0,7 5-107,-7-5 0,3 5-318,-3-5 305,-3 7 0,5-4-73,-7 8 0,0 0 44,0 0 1,2 8 79,3 3 0,-3 4 230,3 3 1,-1-1-123,1 0 0,-1 0 66,7 0 0,1 1-40,5-1 0,0-6 106,0 1 11,0-1 42,0 6-199,0 1 1,2-3-99,3-4 0,5-3-250,7-8 215,0 0 1,0 0-29,1 0 1,-1 0 100,0 0 0,-6 0-24,1 0 0,-6 0 77,5 0 124,-7 0 1,9 13-21,-7 5 0,0 10 244,-6 1 0,0 11 158,0 6 1,0 4-174,0 1 1,0 3-3,0 3 0,0-4-269,0 5 1,0-7-284,0-5 0,0 0 254,0-11 0,0 1 46,0-13 1,-2 0-18,-4-6 1,2-2-51,-7-3 1,5 1-136,-5-7 1,-1 5 69,-5-5 0,-2 0-448,-4-6 0,2 5-69,-8 1 0,8 0-274,-2-6 1,-1-6 69,1 0 1,2-7-473,9 2 1,-1-5 1229,7-1 0,0-8 0,6-2 0</inkml:trace>
  <inkml:trace contextRef="#ctx0" brushRef="#br0" timeOffset="351">963 35 8061,'0'-10'-1702,"0"2"1277,0 8 1117,-7 0 1,3 2-159,-8 4 1,7 9 303,-7 8 1,6 8-43,-5-3 1,1 7 193,-1 5 1,-2-2-492,7 8 0,-2-8 1,2 2 0,5-3-296,-5-3 0,4-7-207,2-4 1,0-4-869,0-2 0,8-2 615,3-3 1,6-5-1455,6-7 0,-2-1 481,8-5 1,-2-6 1228,1-11 0,5-3 0,-7-9 0</inkml:trace>
  <inkml:trace contextRef="#ctx0" brushRef="#br0" timeOffset="713">1256 189 7975,'7'18'693,"-5"-1"-165,4 0 1,-4-6 257,-2 1-281,7-1 1,3 5-218,7-5 0,0-3-400,1-8 1,-1 0 64,0 0 1,0-2-176,0-4 1,1-3 150,-1-9 0,-2-5-98,-4 0 1,3 1-199,-8 4 1,-1 1 134,-5 0 1,0 0 100,0 0 0,-7 1 102,-5 5 1,3-3 222,-3 9 1,1-1-8,-6 6-124,-1 0 1,1 8 72,0 3 0,5 4-93,1 3 1,5 4 144,-5 1 0,7 6-69,-2-6 1,4 6 95,2-6 0,0 0-83,0-6 0,0 0-56,0 0 0,8 0-29,3 0 0,-1-7-97,1-4 0,1 1-124,5-1 0,0 0-975,1-6 143,-1 0 1,0-2 445,0-4 1,-2 2-395,-3-7 954,3-1 0,-13-5 0,6 0 0</inkml:trace>
  <inkml:trace contextRef="#ctx0" brushRef="#br0" timeOffset="931">1771 0 8061,'12'0'287,"-1"0"1,1 2 190,5 4 0,0 5 321,0 12 1,1 2-172,-1 4 0,0 3 47,0-3 0,-2 3-297,-3 3 1,1-1-148,-7 1 0,6-7-704,-7 1 0,1-2 367,-6 1 1,-2 3-1302,-4-8 1,-5 7 215,-12-1 1191,4-4 0,-14 7 0,7-5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8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7849,'12'19'2909,"-1"4"0,-1-2-1778,1 8 0,4-1 174,-3 7 1,9 5 1096,2 0-1655,0 8 1,-6-10-534,0 8 1,-2-6-544,-3 6 1,-5-6-633,-7 6 0,-1-2 961,-5 2 0,-19 11 0,-11-3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7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35 637 7778,'-8'9'741,"4"1"93,-7-4 0,7 3 118,-2 8 0,4 1-442,2-1 1,0 0 210,0 0 1,0 6-260,0 0 1,2 2-142,4-2 0,-4-4-397,4 4 1,-3-4-366,3-2 1,-2 0-918,8 0-174,-9 1 1,7-9 1531,-4-3 0,3-4 0,8-2 0</inkml:trace>
  <inkml:trace contextRef="#ctx0" brushRef="#br0" timeOffset="256">379 637 7778,'-8'9'1941,"4"5"-1623,-7-9 0,1 3-559,-1-2 1,-5-4 290,5 3 0,-6 3 253,-6-2 0,2 1-127,-8-1 1,6-2 47,-5 7 0,7-7 50,-2 2-147,4 4-57,1-9 107,1 15 1,8-12 180,3 7 0,4-5-114,2 5 0,2-5 361,4 5-508,3-7 1,14 10-98,0-9 0,0 1-655,-6-6 0,0 6 390,1 0 1,4-1-375,1-5 1,2 0 74,-2 0 564,-4 0 0,6-7 0,-8-3 0</inkml:trace>
  <inkml:trace contextRef="#ctx0" brushRef="#br0" timeOffset="622">757 18 7793,'-17'0'396,"5"-6"49,1 0 0,5 0 581,-5 6-131,7 0 0,-10 10 52,9 7-610,-1 0 1,0 22-3,1-5 1,-7 12-88,6 0 1,1 3-325,5 3 1,0-6-327,0 0 0,2-8-339,3 2 0,5-6 458,7-5 1,0 2-2502,0-8 2784,8-8 0,-6 0 0,6-5 0</inkml:trace>
  <inkml:trace contextRef="#ctx0" brushRef="#br0" timeOffset="814">1049 224 7793,'10'0'577,"5"2"112,-3 4 0,3 1-272,2 5 0,0 3 184,1-3 1,-1 3-74,0 2 1,0 6-155,0 0 1,0 6-281,1-7 1,1 7-237,4-6 0,-4 6-338,4-6 0,-4 0-34,-2-6 0,-2 0-648,-3 0 0,3-5 510,-3-1 652,-5-7 0,8 4 0,-5-8 0</inkml:trace>
  <inkml:trace contextRef="#ctx0" brushRef="#br0" timeOffset="984">1479 224 7793,'-27'6'0,"5"-1"0,2 9 1146,3-3 1,2 5-261,4 1 0,-3 0 352,8 0 0,-7 0-559,2 1 1,-7 5 51,-5-1 1,4 7-536,-4-6 1,6 2-423,6-2 0,-3-4-1950,9 4 1,-7-4 2175,6-2 0,1 0 0,5 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7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687 190 7912,'-27'-27'0,"-4"-3"507,8 7 0,0 5-102,6 7 1220,0 0-1085,0-7 1,0 3-106,-1 4 0,7 1-59,0 4-188,-1 4 1,1-5-11,-1 7 0,6 0-162,-5 0 1,7 7-213,-2 5 0,3 3 166,-3 2 1,4 8-113,-4 4 1,4 3 128,2 3 1,0 7 162,0 4 1,0 9 10,0 2 0,2 3 214,4-3 1,-2-2-123,7 8 1,-5-2-3,5 3 1,-5-5-363,6-8 0,-9 1 123,3 0 1,-4-1-846,-2 1 1,-2-8 97,-4-4 1,3-6-165,-9-5 0,1-2 341,-6-4 0,-1-10-47,1 4 1,0-11 150,0 0 1,-6-6-9,0-6 1,-2-4 461,2-7 0,-2-2 0,-3-4 0,-5-9 0,4-9 0,3-6 0,-3 1 0,8-10 0,-2-1 0,10 0-72,1 5 1,8 6 55,-1 0 1,5 10 135,5 2 1,7 7 27,11 10 0,4 0 96,7-1 1,2 3-44,4 4 0,-1 1 18,6 4 0,-4 4-37,4-3 0,-6 3 0,1 2 0,-4 0-123,-2 0 0,-1 0-129,-4 0 1,1 2 69,-7 3 0,0-3 0,-6 6 0</inkml:trace>
  <inkml:trace contextRef="#ctx0" brushRef="#br0" timeOffset="376">945 826 9747,'9'12'1011,"-3"-1"1,-4 1-22,-2 5 1,0 0-394,0 0 0,0 0-199,0 1 1,0-1-315,0 0 1,2 0-158,3 0 0,-3-5-156,4-1 1,-2-7-407,2 2 1,-3-4-651,9-2 1,-1-2 542,7-4 0,-1-3-111,0-9 0,6-1 332,0-4 0,2 2 158,-2-7 1,-4 7 313,4-2 0,-6 9 295,-6 3 26,5 7 1,-15-2 441,5 12 0,-4 4 695,-2 7 0,0 6-607,0 0 1,6 7-359,0-1 1,-1-2-191,-5 1 1,0-7-247,0 2 0,2-4 224,4-2-1789,-4 1 1187,5-1 1,-1-6 369,0 1 0,7-8 0,-3 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3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11993,'17'8'712,"2"3"-337,4 12 0,-2 4-166,8 8 0,-2-1-147,2 1 1,2-1-66,-8 1 1,2 0 71,-2-1 0,-10-1-821,4-4 1,-11-2 387,0-4 1,2-10-1621,-3 4 545,1-3 111,-6-5 1328,0 7 0,8-22 0,2 4 0</inkml:trace>
  <inkml:trace contextRef="#ctx0" brushRef="#br0" timeOffset="211">381 105 7895,'0'-10'83,"0"-5"1600,0 13-612,0-6-184,-8 8 0,-1 8-243,-8 3 1,-7 5-12,1 1 0,-2 6-326,2 0 0,-2 6-262,-3-6 0,3 6-661,7-6 0,1 2 465,0-2 0,1-4-1256,5 4 0,3-9 145,8-3 1262,0-7 0,8 11 0,1-5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6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0 7894,'-10'0'981,"-5"0"0,13 2-198,-4 4 0,-2-2 305,3 7 0,-7 1-495,7 5 1,-9 0 19,3 0 0,-10 1-999,-2-1 0,0 2 293,6 4 1,-1-4-705,1 4 1,6-4-203,-1-2 1,7-2-1997,-7-3 2995,8 3 0,-3-13 0,7 6 0</inkml:trace>
  <inkml:trace contextRef="#ctx0" brushRef="#br0" timeOffset="163">33 86 7894,'-9'-7'0,"-1"5"887,5-4 188,3 4 0,-4 2-483,12 0 1,-2 0-181,7 0 1,-1 2 318,1 4 0,4 3-258,-3 9 1,3-1-520,2 0 1,2 2-669,4 4 1,-2-4 713,8 4 0,-8-4 0,4-2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5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7916,'17'0'-536,"0"0"-567,0 0 1103,1 0 0,-9 0 0,-1 0 0,-6 0 0,3 0 0,-1 6 0,8-1 0,-1 1 0,6-6 0</inkml:trace>
  <inkml:trace contextRef="#ctx0" brushRef="#br0" timeOffset="157">362 18 7916,'34'-8'-958,"1"7"719,-1-5 1,0 4 192,1 2 1,-1 0 36,1 0 0,-1 0-4,0 0 1,-3 0-73,3 0 1,-5 0 84,5 0 0,1 0 0,-7 0 0,-1 0 0,2 0 0,-8 0 0,2 0 0,-4 0-75,-2 0 1,0 0-28,1 0 1,-1 0 81,0 0 0,0 0 20,0 0 0,8 0 0,2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5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0 7980,'-17'8'964,"0"-6"1,-1 19-502,1-4 1,-2 4 343,-4-4 0,2 6-222,-8 0 1,6 5-156,-5-5 0,5 6-828,-6-6 0,8 6-355,-2-6 0,10 0-777,1-6 1,9-6 1529,-3 1 0,4-9 0,2 5 0</inkml:trace>
  <inkml:trace contextRef="#ctx0" brushRef="#br0" timeOffset="175">18 138 7980,'0'-10'4155,"0"2"-3790,8 24 0,1-11 243,9 13 0,-5-5-274,4 4 0,-3 0-153,8 1 0,-1-3-174,2-4 1,2 5-258,4-5 1,3-1-383,-3 1 1,2-5 631,-3 5 0,5-7 0,-6 4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2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636 155 7894,'-9'-27'497,"-7"2"1,7 8-37,-8 0-204,-1 0 0,1 1 432,0 5-390,8 3 0,-7 3 21,5-1 1,1 0-47,-1 6 1,5 0-38,-5 0-252,7 0 0,-10 8-121,9 3 0,-9 4 114,3 3 0,1 7 21,-1 3 1,5 5 11,-5 1 1,7 8 97,-2 4 1,4 6 85,2 5 0,-2-2 354,-4 8 0,5-2-159,-5 2 0,4 4 123,2-4 0,-2 4-457,-4 2 1,2-8-335,-7-3 0,7-7-513,-2-5 1,-3-4 266,-3-8 0,3-1-359,-3-4 0,7-5 41,-7-6 1,6-3-144,-5-4 0,5-3-34,-5-8 1019,-1-8 0,-5-9 0,0-10 0</inkml:trace>
  <inkml:trace contextRef="#ctx0" brushRef="#br0" timeOffset="182">0 516 8277,'17'0'2475,"0"0"-1815,1 0 1,-1 2 49,0 4 1,8-4-148,3 3 0,3-1-145,-2 2 1,5-4-588,0 3 1,1-3-443,5-2 0,-4 0-1745,-1 0 2356,-1 0 0,0-7 0,1-3 0</inkml:trace>
  <inkml:trace contextRef="#ctx0" brushRef="#br0" timeOffset="832">911 808 12073,'0'10'2170,"0"5"-1569,0-3 1,0-3 556,0 3-1027,0-1 1,0 6-259,0 0 1,0 1 99,0-1 0,2-6-175,4 1-1341,-4-8 1121,6 11 1,-6-13-380,3 4 1,-1-6 237,8-6 0,-7-6 114,7-11 0,-1-1 174,6-5 1,1-4-29,-1 5 0,2-3 133,4 3 0,-4 3 117,4 8 0,-4 1 475,-2 5 1,0 3-257,1 8 0,-1 8 933,0 3 0,-6 5-152,1 1 1,-3 8 183,3 3 0,-4-1-748,-8 2 1,0-8-282,0 2 0,0 1-108,0-1 1,1-5-568,5-7-2752,-4 0 1940,6-1 1385,-1-2 0,-5-8 0,6 0 0</inkml:trace>
  <inkml:trace contextRef="#ctx0" brushRef="#br0" timeOffset="1204">1702 860 8361,'18'0'987,"-1"0"0,0 0 817,0 0-695,0 0-756,1 0 0,-1 0 197,0 0-403,0 0-227,0 0 1,-5 2-369,-1 4 1,-7-3-128,2 9 0,-12-3 317,-5 3 0,-5 3 431,-1-3 1,0 3 188,0 2 1,5-2 1229,1-3-1242,7 3 1,-4-11 531,8 7-645,0-7 0,8 4-331,4-8 1,10-6-1567,7 0 0,5-7 1660,7 2 0,-5-12 0,6-4 0</inkml:trace>
  <inkml:trace contextRef="#ctx0" brushRef="#br0" timeOffset="1570">2373 275 8040,'0'-11'958,"0"-1"-162,0 8 315,0-3-685,0 7 0,-8 9 422,-3 9 1,1 6-341,-1 11 0,-1 1 18,-5 4 0,8 4-194,3 8 1,-2-6-251,3-1 0,-1-6-248,6 1 1,2-4-546,4-1 1,-3-7-20,9 1 1,-1-10-974,6-2 0,1-2 1703,-1-9 0,0 0 0,0-6 0</inkml:trace>
  <inkml:trace contextRef="#ctx0" brushRef="#br0" timeOffset="1774">2700 430 8708,'17'17'1421,"0"0"0,2-3-1138,4 3 1,-2-4-2,8 10 0,-8-4 148,2-1 1,-4-1 27,-2 0 1,0 6-96,1 0 1,-1 0-319,0-6 1,0 0-329,0 0 1,1-1-389,-1-5 1,-8 4-728,-3-3-972,4-5 2370,-9 1 0,15-8 0,-7 0 0</inkml:trace>
  <inkml:trace contextRef="#ctx0" brushRef="#br0" timeOffset="1953">3130 396 7951,'-16'1'3476,"5"5"-2899,-4 4 1,7 7 91,-3 0 0,-5 2 179,5 4 1,-6-4-368,-6 4 0,4 2-29,-4-2 0,4 6-776,1-6 1,1 5-759,0-5 0,0 6-1123,0-6 1,5 0 2204,1-6 0,-1 0 0,-5 0 0</inkml:trace>
  <inkml:trace contextRef="#ctx0" brushRef="#br0" timeOffset="2205">3474 258 7869,'-10'-10'827,"2"3"1,16 9-216,4 3 1,3 5 176,2 7 1,0 0-112,0 1 0,1 6 326,-1 5 1,0 5-506,0 7 1,-2-3-30,-3 8 0,1-8-556,-7 2 0,0-4 138,-6-1 1,0-1-1321,0 1 1,-10-1-70,-7 0 0,-2-1 1337,-10-5 0,-7 5 0,-8-6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5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10919,'-12'2'1185,"1"3"0,5 5-715,-6 7 0,1 6-295,-6 0 1,5 6-170,1-6 1,-1 1-1001,-5-1 1,2 2 691,3 4 1,-1-2-2518,7-4 2819,-7-4 0,3 6 0,-7-8 0</inkml:trace>
  <inkml:trace contextRef="#ctx0" brushRef="#br0" timeOffset="164">0 87 7976,'8'-10'743,"-4"3"191,7 7 1,1 0-497,5 0 1,0 5-74,0 1 1,0 7-12,1-1 1,-1 5-117,0 6 1,0-4-524,0 4 1,-5-4 247,-1-2 0,1 1-2600,5-1 2637,0 0 0,0 0 0,1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0:49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276 121 8102,'0'-12'103,"0"1"1,0-1 151,0-5 0,-6 6 171,1-1 1,-3 7 160,2-7 89,4 8-438,-13-11 0,11 13 180,-7-4-223,7 4-379,-4 2 225,1 0 0,3 0-136,-8 0 0,8 2-88,-1 4 0,1 2 48,-2 3 1,4 5 243,-3-5 0,1 6-52,-2 6 0,4-2 173,-4 8 0,4-1-138,2 7 0,2 7 130,4 4 1,-2 5-60,7 7 1,-5-3 149,6 8 1,-3-8-186,3 3 1,1-5 18,-7-1 1,-1-6-359,-5 0 1,0-8-153,0 2 0,0-4-176,0-1 1,0-7 107,0 1 0,-5-8-271,-1 2 0,-6-4 244,7-2 0,-9-1-144,3-5 1,-4 2-477,-3-7 1078,-6 0 0,-3-6 0,-8 0 0</inkml:trace>
  <inkml:trace contextRef="#ctx0" brushRef="#br0" timeOffset="189">1 585 8208,'17'0'319,"0"0"-105,0 0 0,1 0 385,-1 0 1,-6 0-19,1 0 1,-1 0-171,6 0 1,1 0-412,-1 0 1,0-6-417,0 1 1,6-1-595,0 6 1,6-2 1009,-6-4 0,7 4 0,-3-5 0</inkml:trace>
  <inkml:trace contextRef="#ctx0" brushRef="#br0" timeOffset="594">689 774 8352,'0'10'2734,"7"-3"-1525,-5 1-838,14 2 1,-13 5-192,9-4 0,-8 5-107,1-5 1,-1-1-457,2 1 164,-4-7 1,7 9-803,-3-7-131,-4 0 820,13-6 1,-7-8-36,3-3 1,5-10 55,-5-2 0,4 0-21,3 6 0,-1-1 207,0 1 1,0 6 225,0-1 0,-5 9 40,-1-3 0,1 4 244,5 2 0,-6 0 438,1 0 1,-6 8-401,5 3 1,-7 4 329,2 2 0,1 1-228,-1-1 1,0 0-238,-6 0 1,0-5-428,0-1-367,0 1 0,2 3-682,3-4-1320,-3-3 2508,6-8 0,0 0 0,1 0 0</inkml:trace>
  <inkml:trace contextRef="#ctx0" brushRef="#br0" timeOffset="805">1394 809 8692,'9'7'3856,"-1"-5"-3255,0 14 0,-7-7 293,5 8 0,-4 0-480,-2 1 0,0-1-47,0 0-665,0 8 1,0-6-691,0 4 1,2-10 987,4-1 0,3-8 0,9 3 0</inkml:trace>
  <inkml:trace contextRef="#ctx0" brushRef="#br0" timeOffset="1384">1892 327 7948,'0'-9'646,"-1"1"-44,-5 8-184,4 0 1,-8 0 493,5 0-372,3 0 0,-8 10-298,4 7 0,4 6-133,-3 5 0,3 5-11,2-5 1,0 5-217,0 1 1,2 1-92,3-1 1,-1-7 202,8-4 1,-1-4-1905,6-2 1047,1 0 0,-1-7-993,0-4 1856,8-4 0,-6-10 0,6-2 0</inkml:trace>
  <inkml:trace contextRef="#ctx0" brushRef="#br0" timeOffset="1579">2236 293 7948,'12'0'167,"-1"0"31,1 7 0,5 3 170,0 7 1,0 0-67,1 1 1,-7-1 119,0 0 0,1 0-80,5 0 1,0 1 70,0-1 1,1 0-338,-1 0 0,-2 0-168,-3 1 1,3-3 43,-4-4 1,-1 3-145,1-9 0,-5 7-996,6-6 0,-7-1 1188,7-5 0,-8 0 0,3 0 0</inkml:trace>
  <inkml:trace contextRef="#ctx0" brushRef="#br0" timeOffset="1768">2563 362 7948,'-8'-10'807,"7"2"0,-9 8-307,4 0 1,2 2 150,-7 4 1,5 4-249,-5 7 0,-1 0 378,-5 0 0,0 6-292,0 0 1,-1 6-720,1-6 1,0 1-290,0-1 1,5-4-512,1 4 0,7-3 711,-2-3 319,-3 0 0,7 0 0,-6 0 0</inkml:trace>
  <inkml:trace contextRef="#ctx0" brushRef="#br0" timeOffset="2023">2941 172 8048,'0'12'1156,"0"-1"0,8 1-406,3 5 1,5 2-286,1 4 0,0-2 516,0 8 1,-5-6-478,-1 5 0,-1-5-388,1 6 0,3-2-78,-9 1 0,1 3-213,-6-8 0,0 2-1148,0-2 1,-7-2 773,-5 7 0,-3-7 549,-2 2 0,-8 4 0,-2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20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8085,'9'-10'4179,"7"3"-4042,-5 7 1,5 5-810,1 1 1,0 0-1329,1-6 1330,-1 0 1,-6 0-131,1 0 800,-8 0 0,11 8 0,-5 1 0</inkml:trace>
  <inkml:trace contextRef="#ctx0" brushRef="#br0" timeOffset="89">157 260 7981,'1'12'-1,"5"-1"736,-4 1 0,12 5 1016,-9 0 0,11-7-735,1-4-1016,0-5 0,16-1 0,-6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18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53 14275,'12'-6'813,"-1"0"1,1 1-521,5 5 0,-5-2-14,-1-4-31,8 4 0,6-6-103,4 8 1,-4-6-6,-8 1 0,1-1-228,-1 6 99,8 0 1,-6 0-135,4 0 0,-9 0 32,-3 0 1,-5 0-242,6 0-197,-9 0 218,5 8 190,-8 1 1,-6 9-32,1-1 0,-9 0-179,3 0 1,-11 1 193,-1-1 0,-2 6 21,2 0 1,4 2 99,-4-2 0,4-4 374,2 4-262,-1 4 0,3-7-101,3 3 1,5-10 331,7-1-94,0-9-40,0 5 0,2-2-49,3 0 1,5-1 139,7-5 1,1-2-105,-1-3 0,6 3 74,0-4 0,0-2 111,-6 3-202,1-9 1,-1 10-261,0-7-256,-7 7-638,-2-4 43,-8 8-2012,0 0 1807,-16 0 1,5 2 352,-12 4 0,3-4 348,3 4 1,-6 1-84,0-1 0,0 0 70,6-6 1,-1-6 464,1 0 0,5-7 0,1 1 0,1-3 0,-1-2 0,-3 5 0,9 1 0,-7 5 0,6-6 0,1 7 0,5-7 40,0 8 0,0-5 168,0 3 1,-2 4 478,-4-4 314,4 4-601,-6 2 0,6 0 56,-3 0 1,1 0-94,-8 0 1,3 8 36,-3 3 1,-3 5-129,3 1 1,-3 8-39,-3 4 0,7 11-205,-1 6 1,1 6 84,-6 6 0,-1 7-108,1 16 1,-2 7-200,7-36 1,1 0 0,1 1 0,1 0 150,-3 2 1,0-1-1,-7 44 64,2 0 0,2-11-204,3-12 0,2-2 102,5-16 0,3-5 21,-4-6 0,4-13-185,2 2 1,0-12 145,0 0 1,0-4-262,0-2 944,0-7-1170,0-3 496,0-7 1,0-1-255,0-5 0,-6-4-520,1-7 1,-3-6 37,2 0 825,4 0 0,-13-2 0,5-2 0</inkml:trace>
  <inkml:trace contextRef="#ctx0" brushRef="#br0" timeOffset="387">35 1108 7995,'-9'0'122,"1"0"464,0 0-212,6 0-181,-5 0 0,14-2 1,5-2 53,3-2 0,10-7 0,4 1 156,4-3-142,9-2 1,2-7-172,8 1 0,8-7 102,3 1 1,4-2-208,2 2 1,-1-3-23,-5 3 0,2 2-57,-7-2 1,0 8 92,-6-2 0,-3 4-99,-2 1 0,-7 9-104,-11 3 0,2-2-184,-8 3 0,0-1-218,-6 6 434,0 0 0,-7 2 7,-4 3 0,-4-1 83,-2 8 1,-2-3 185,-4 3-148,-4 3 1,-7-7 32,0 4 1,5-5-171,1-7 1,5 0 125,-6 0 1,7 0-236,-7 0 1,6 0 74,-5 0 0,5 0-243,-6 0 0,1 0 458,-6 0 0,-1-7 0,1-3 0</inkml:trace>
  <inkml:trace contextRef="#ctx0" brushRef="#br0" timeOffset="624">727 658 9968,'2'12'860,"4"-1"0,-5-5-121,5 5 0,-4-5-257,-2 6 1,6-1-34,0 7 1,-1-7-257,-5 1 0,0-1-169,0 6 0,0 1-68,0-1 1,0 0-662,0 1-741,0-1 736,0 0-955,0 0 539,0-7 298,0-2 0,8-16 267,4-3 1,-3-5-265,3-1 825,-1 7 0,7-13 0,-1 4 0</inkml:trace>
  <inkml:trace contextRef="#ctx0" brushRef="#br0" timeOffset="1174">952 641 7995,'0'-10'2388,"0"2"-2029,0 8 839,0 0-983,0 8 0,0-4-329,0 8 1,0-7-8,0 7 1,0-1-185,0 7 1,0 1-123,0 4 0,-6-2-574,0 8 1,-7-6 51,1 6 1,-3 0 948,-2 5 0,-3 1 0,-3-1 0,4 1 0,-4 0 0,4-1 0,1 1 0,1-6-153,0-1 1,2-7-39,3 3 0,-1-5 339,7-2 0,0-5 850,6-1-689,0-7 0,0 6-32,0-5 1,2-3-347,4 4 1,-2-4 145,7-2 0,1 2-141,5 4 1,-6 3-14,1 9 1,-2-1-63,1 0 1,-1 0 229,-5 1 0,-3-1 291,4 0 0,-4 6 194,-2 0 1,0 0 2,0-5 0,0-1 965,0 0-545,0 1-206,0-1-554,0 0 0,2-7 14,4-4 0,3-6-101,9-6 0,-1-10-148,0-7 1,1-5-202,-1 5 1,6-6 163,0 6 1,0-2-318,-6 2 1,-5 3 168,-1-3 0,-5 10-80,6 1 1,-9 7-161,3-7-19,-4 8 255,-2-3 289,0 7 1,-2 1 57,-4 5 0,-1-2-64,-5 8 0,-3-1 70,3 6 0,3 1-93,-3-1 0,8-5 30,-1-1 1,3-5-566,2 5-118,0-7 1,2 4 9,3-8 1,5-2-444,7-4 0,3-5 310,3-12 701,-4 3 0,21-20 0,-3 4 0</inkml:trace>
  <inkml:trace contextRef="#ctx0" brushRef="#br0" timeOffset="1496">1592 537 8097,'-18'0'938,"9"0"1248,1 0-1833,8 8 1,8-6-222,3 3 1,5-3 70,1-2 0,6 0-50,0 0 1,0 0 88,-6 0 1,3 0-409,3 0 0,-4 0-956,4 0 608,-4 0 0,-2 0-312,1 0 1,-9 8-97,-3 4 0,-4 9 357,-2 2 1,-8 9 564,-3 3 0,-5-2 0,-1 1 0,-8 9 0,-2-7 0</inkml:trace>
  <inkml:trace contextRef="#ctx0" brushRef="#br0" timeOffset="1686">1592 1056 8097,'-18'17'-120,"3"-5"-61,3-1 1,3-1 879,3 1 205,4-3 0,-4-8 427,12 0-903,11 0 0,3 0 30,3 0 1,4 0-121,1 0 0,5 0-230,2 0 0,-1-8-193,1-3 1,-3 1-101,-3-1 0,2 1 228,-8-1 0,0-3-962,-6 8 1,-1-1-693,-5 1-451,-3 4 916,-8-6 727,0 8 1,-8 0 418,-3 0 0,-10 8 0,-2 3 0,-16 5 0,3 1 0</inkml:trace>
  <inkml:trace contextRef="#ctx0" brushRef="#br0" timeOffset="1917">1695 1073 8089,'6'-17'494,"0"0"203,0 7-226,-6-5 408,0 13-151,0-6-302,0 8 0,0 8-104,0 3 1,0 5-115,0 1 0,0 2-32,0 4 0,0-4-106,0 4 1,0-3-518,0-3 0,0 0 111,0 0-1663,0 1 1216,0-1 1,2-7-78,3-5 1,-1-3 372,8-2 1,-7-2 240,7-3 0,-6-5 246,5-7 0,-1-1 0,1 1 0,5 0 0,-7-8 0,9-2 0</inkml:trace>
  <inkml:trace contextRef="#ctx0" brushRef="#br0" timeOffset="2166">1955 883 8223,'0'-10'1724,"0"3"-1138,0 7 927,0 0-1272,0 7 1,0 3 14,0 7 0,0 8-43,0 4 1,0 11 21,0 6 1,5 10 20,1 2 1,0 13-137,-6-2 1,0 12-448,0-1 1,0-1-53,0 2 1,0-6-623,0 6 0,0-10 541,0-2 1,0-10-146,0-12 0,0-5-291,0-8 1,0-7 348,0-4 1,6-9-195,0-3 741,-1-7 0,3 4 0,2-8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3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8075,'17'-15'693,"1"3"0,-7 5 1,1 7 0,-6 0 1175,5 0-971,1 0-520,5 7 0,0-3-256,1 8 0,-7-7-190,1 7 1,-7-2-1202,7 1 0,-6 4 773,5-3 1,-7-2 495,2 1 0,-4 8 0,-2 8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3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8604,'11'2'1205,"1"4"0,-7-4-25,7 4-1140,-8-4-806,3-2-688,1 0 1,-6 1 1453,4 5 0,-4 4 0,-2 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7875,'-9'10'778,"1"-3"1,10-7-767,4 0 1,-3 0 131,9 0 1,-1 0-109,7 0 1,5 0 617,0 0 1,8 0-255,-3 0 1,5 0-308,2 0 1,-3 0-246,-3 0 0,8 0-345,-8 0 1,5 0 5,-11 0 1,0 0-1234,-5 0 583,-1 8 1141,-8-6 0,7 13 0,-7-5 0</inkml:trace>
  <inkml:trace contextRef="#ctx0" brushRef="#br0" timeOffset="194">329 0 7875,'-17'0'1153,"8"0"-1031,1 0 618,8 0 908,0 0 0,-6 8-1188,0 3 1,1 5-35,5 1 1,0 2-163,0 4 1,-2-2-1169,-4 8 0,4-6-146,-4 6 0,4-6 1050,2 6 0,0-8 0,0 4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36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7974,'0'18'0,"0"-1"1236,0 0 0,0 0-524,0 1 1,0-7-76,0 1-884,0-8 247,0 3 0,7-14 0,3-3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34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17 451 8025,'-9'0'2844,"1"0"-2532,8 0 0,2 0-1,4 0 1,3 0 123,9 0 1,-7 0 295,1 0-140,-1 0-434,6 0 1,1 5-94,-1 1 0,-5 0-386,-1-6 393,-7 0-222,11 8 0,-11-7-42,8 5-685,-8-4-97,3 6-434,1-6 110,-6 13-378,13-5 1677,-5-1 0,7 7 0,0-7 0</inkml:trace>
  <inkml:trace contextRef="#ctx0" brushRef="#br0" timeOffset="433">692 191 7939,'-18'0'1374,"1"0"-1029,8-8 1,1 5 110,8-9 1,2 8-60,4-2 1,3 3-170,8-3 0,1 4-107,-1-4 1,6 4-66,0 2 1,0 0-108,-5 0 0,-1 8 119,0 3 1,-5 13-231,-1 4 1,-7 7 123,2 5 1,-4 3 128,-2 3 1,-6-4 151,0-7 0,0-3 273,6-3 1,0-4-283,0-8 0,2-1-67,4-5 1,-2 3-107,7-9 0,1 1 166,5-6 1,1-4-512,-1-7 0,0-1-235,0-11 1,6-4-474,1-2 1,1-9 160,-2-2 1,-6-8-1458,0 2 2288,0-4 0,-7-10 0,7-1 0</inkml:trace>
  <inkml:trace contextRef="#ctx0" brushRef="#br0" timeOffset="1286">1435 1 8075,'-7'17'654,"-5"0"1,4 1 292,3-1-785,3 0 174,2 1 1,-2-1 257,-4 0 1,4-5-186,-4-1 0,4 1-39,2 5 1,0 6-423,0 0 1,0 0 128,0-5 1,0 5-209,0 0 109,0 0-94,0-6 0,0 0-67,0 1 0,0-7 82,0 1-193,0-8-35,0 11 100,0-13 626,0 6-266,0-8-261,0 0 1,2-6-40,4 0 0,4-13-260,7 1 1,2-5 135,4 0 1,-2-2-86,8-3 0,-6-3 61,6 8 1,0-6-66,6 6 0,-7 0 527,1 6 0,-8 5-182,2 0 1,-3 9 593,-3-3 1,-6 4-167,1 2 0,-8 2 40,2 4 1,-4 3 15,-2 9 0,0-1 228,0 0 1,-2 6-296,-4 0 0,-4 6-320,-7-6 1,0 8-155,-1-2 1,-1-2 117,-4 1 0,4-6-384,-4 1 1,4-10 6,1-1 1,1-7-132,0 7 0,5-8-47,1 1-124,7-3 231,-4-2 1,8-2-141,0-3 0,2 1 405,4-8 1,-2 7-380,7-7 709,1 8 1,3-5-171,-3 3-274,3 4 917,-13-6 296,6 8 0,-8 2-55,0 4-472,-8 4 0,-2 7-397,-7 0 0,0-2 63,-1-3 0,1 3 199,0-3 1,5-2 61,1 1 156,7-7-246,-4 11-3,8-5 0,2 1 24,4 1 1,4-8 150,7 2 0,-6-5-12,1-1 0,-1 0-97,7 0 1,-7 2-71,1 4 1,-1-4-68,7 4 1,-7-4 235,1-2-470,-1 0 0,6 0-403,1 0 1,-1 0-832,0 0-144,1-8 0,-1 6-688,0-4 0,-5-1 2124,-1 1 0,1-8 0,5 5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3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8244,'0'-17'0,"2"7"-520,4 4 478,-4-3 435,6 7 561,-8-6 732,0 8 285,0 0-1699,0 8 0,0 1-31,0 9 0,0-1 13,0 0 0,-6 6 32,0 0 0,-1 8-159,1-2 0,4-4 124,-4-2 0,4-4-294,2-1 0,0-1-273,0 0-14,0 0 163,0 1 0,2-9-187,4-3 1,3-4 160,9-2 0,5 0-18,0 0 0,8-8 21,-3-3 0,-3 3 78,-1 2 1,0-1 146,0 1 1,-1 0 14,-6 6 196,0 0-231,0 0 1,-5 0 163,0 0 1,-9 2-55,3 4-41,-4 3 1,-2 9-77,0-1 1,0-5 32,0-1 1,-2 1-155,-4 5 1,3 0 87,-9 0 1,6 1-110,-5-1 0,-1 2 49,-5 4 0,0-2-181,-1 8 1,-1 0 164,-4 6 0,4 5-164,-4 0 1,-2 3 97,2-3 0,-6-3 52,6 3 0,-2-4 277,2-1 1,4-2 9,-4-5 0,3 5 24,3-4 1,6-4-126,-1-2 0,2 2-32,-1-2 1,1 0 141,4-6-142,5 1 1,-7-1-90,8 0 1,2-5 76,4-1 0,-3-5 140,9 6 1,-1-7-65,7 7 1,1-8 184,4 2 1,-2 1-127,8-1 0,0 2 114,5-3 0,1-3-67,0 4 1,-7 2 116,1-2 1,0 5-353,6-5 0,-3 5 159,-3-5 1,-2 2-343,-4-2 1,-6-3-151,1 9 0,-1-8-313,-6 2 0,-3-3-99,-2 3-323,-4-4-959,-2 6 1461,0-8 0,-2 0-282,-4 0 0,-3-2 874,-9-4 0,1-9 0,0-8 0,-8-8 0,5 4 0,-5-8 0</inkml:trace>
  <inkml:trace contextRef="#ctx0" brushRef="#br0" timeOffset="400">537 744 8106,'0'-10'48,"8"2"236,3 8-46,4 0 243,3 0 0,-1 2-47,0 4 0,4 4 6,-3 7 0,3 0-146,-10 1 1,3 1-99,-3 4 1,-3-2-111,-8 8 0,0-6-222,0 6 0,-2 0-52,-4 5 1,-3 3-384,-8 3 1,-8-2-289,-4 9 1,-4-9 357,-2 2 0,-1-3 100,-4-3 0,-3-5 126,-3 0 1,-2-14 24,8 3 0,-8-7 129,2 1 0,3-6 172,3-12 0,11-4 9,6-7 0,0 0-2,6-1-36,-4 1 0,17 0-72,-8-1-75,8 1 1,-3 6 95,7-1 0,6 6-12,-1-5 1,9 7 150,-3-2 0,3 2 186,-3-1 1,10 1-60,-3-8 1,11 6 171,-1-5 1,5 3-133,2-9 0,1 3-55,4-9 0,-3 4-772,3 2 1,-5 2 164,-6 3 1,-2-3-72,-4 3 1,-10-1 187,4 1 268,-11-3 0,10 5 0,-7-7 0</inkml:trace>
  <inkml:trace contextRef="#ctx0" brushRef="#br0" timeOffset="574">502 986 8106,'-17'0'-1439,"7"8"1546,3-7 1,5 7 1178,-4-8-42,4 0 221,-6 0-331,8 0-666,0 0 0,0 8 0,0 3-299,0 5 0,6 3-293,0 4 1,0-2-336,-6 8 0,0 0-699,0 5 0,5-1-362,1-4 1,6-4 374,-6-8 1145,7 0 0,4 1 0,10-1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41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1142 7946,'0'-17'-270,"0"-1"364,0 1 154,0 0-152,7 0 1,-5-1-320,4 1 0,4 2 98,1 3 0,3-3-22,-3 3 1,5 3 127,-5-3 1,5 0-42,1-5 0,-6 6 73,1-1 0,-1 1-35,7-7 1,-5 3 56,4 3 1,-7-7-27,13 8 0,-7-10 24,7 3 1,-4 1-6,-2-6 0,2 4 2,4 1 1,-3 1 6,3 0 0,2-2 3,-2-4 1,7 3-19,-1-3 0,-2 4-2,2 2 1,0-1-25,5 1 0,-1 2 29,-4 3 0,3-3-87,-3 3 0,4-3 40,2-2 1,-3 1-11,-3 5 0,4-5 19,-4 5 1,1-4-8,-1-3 1,4 1 14,-4 0 1,3-1 1,3 1 1,-6 6 4,-1-1 0,-1 0-9,2-5 1,4 2 106,-4 3 0,1-1-93,-1 7 0,4-5 103,-4 5 1,3-2-85,3 2 1,-6 4 7,0-3 1,-1 3-33,7 2 1,-2-2-4,-4-4 0,3 4-10,-3-4 1,4-1 29,1 1 1,1-2-121,-1 2 1,1-1 92,0-5 1,-1-1-9,1 7 1,-1-6 60,1 7 1,0-1 7,-1 6 0,1-6-49,-1 0 1,-1 1 6,-4 5 0,3 0-48,-3 0 1,-2 2 52,2 3 1,-2-3-34,2 4 0,1-4 45,-6-2 1,4 0-5,-5 0 1,8 0 19,-2 0 1,-2 6 6,2-1 0,-6 1-17,6-6 0,-8 2 12,2 4 0,2-2-36,-2 7 1,2-5 24,-2 6 0,-4-9-74,4 3 0,-4 4 36,-1 1 1,-1-1-61,0 1 0,0-5 21,1 6 1,-1-6-17,0 5 0,1-5 35,-1 5 0,0-1-10,1 2 1,-1 3 38,0-4 1,0 3-27,1-3 0,-1 5 45,0-5 0,-5 5-24,-1 1 0,1 0 7,5 1 0,-5-1-49,-1 0 0,1 0-5,5 1 1,-5-1 22,-1 0 1,1 3-7,5 3 1,-2-4-37,-3 4 0,3-4 39,-3-2 0,1 1 6,-1-1 0,3 0 11,-3 1 14,3-1 1,2 0 0,1 0 0,-7 1 6,1-1 0,-3 0-12,3 1 1,1-1 3,-7 0 1,6 0-11,-7 1 1,9-1 6,-3 0 0,-1 1-74,1-1 0,-5 6 63,6 0 0,-7 0-2,7-6 0,-8 1 13,2-1 0,-3 0-1,3 1 1,-4 5 45,4 0 1,-4 0 13,-2-6 0,0 6-7,0 0 1,0 0-21,0-6-14,0 8 1,0 0-16,0 4 1,-6-4-8,0-7 1,-7-1 8,1 0 1,3 0-7,-3 1 0,1-1-12,-7 0 1,-1 1 0,-4-1 0,4 0 26,-4 0 0,4 1-15,1-1 1,-5 6 31,0 0 1,-6 0-32,6-5 1,-2-1-1,2 0 1,-2 0 6,-4 1 1,-3-1 0,3 0 1,-4 1 59,-1-1 1,-7 2 7,1 4 1,-8-4-83,2 4 0,-4 2 27,-2-2 0,0 0-46,0-5 0,2 5 34,4 0 0,-10 0-3,5-6 0,-7 1-12,0-1 0,3 0-10,-9 0 0,7 1 0,-7-1 0,3-2 4,-3-3 1,-1 1 76,7-7 0,-5 6-61,5-7 1,-5 7 122,5-6 0,-5 5-69,5-5 1,-5 6 8,5-7 0,-5 1 29,5-6 1,6 0 15,6 0 0,2 0-45,-2 0 1,2 0-5,3 0 1,7-6 50,-1 1 1,0-9-48,7 3 1,-3-5 96,2-1 0,2 5-69,4 1 1,2 1 0,-8-1 0,6-3 6,-6 8 0,8-5 11,-2 5 0,4-2-55,2 3 0,-1 3-98,1-4 1,0 4 13,-1 2 1,7-6 81,-1 1 1,7-1-203,-7 6 78,8 0 1,-5 0-217,3 0-111,4 0-65,-6 0 1,16 0-46,3 0 0,12 2 504,6 4 0,12 3 0,3 8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42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7883,'-10'0'-715,"-5"0"268,13 0 606,-6 0-89,8 0-39,-8 0-19,7 0 1,-5 0 65,12 0 0,-3 0-32,9 0 0,-6 0 53,5 0 1,1 2-51,5 3 0,2 5 6,4 7 1,-2 2-8,8 5 1,-6-3-7,6 7 1,-6 3-26,6 10 0,0-5-2,5 4 0,-1-1-13,-4 1 0,4-3 32,-5 3 0,-1-3-95,2-3 0,-6 1 77,6-1 1,-6 7-5,6-1 0,-6 0-12,6-5 0,-8 1-1,2 5 1,2-3 38,-2 8 0,0 0 2,-6 6 0,3 2-39,3 4 1,-4 5 18,4 12 0,-4-10-114,-2 5 0,6-7 135,0 0 0,1 5-1,-7-5 0,0 2-27,0-1 1,6 5-127,1 0 0,-1-5 102,-6 5 0,0-6 18,0 1 0,1 1-7,-1-7 0,0 5 13,1-5 0,-7-5 27,1-1 0,-3-6 9,3 6 1,1 0 3,-7-6 0,7-1 5,-1 1 1,-2 0 7,1 6 0,-5-6-40,5 0 0,-7-8 129,2 3 0,2-7-155,-2-5 0,-1 2 80,-5-8-369,0 0-177,0-6 124,0-7 0,-2-12 17,-3-15 0,1-8 325,-8-10 0,1-7 0,-7-2 0</inkml:trace>
  <inkml:trace contextRef="#ctx0" brushRef="#br0" timeOffset="365">1159 3027 7732,'17'8'-388,"-5"-5"-523,-1 9 683,1-8 0,5 4 228,0-8 0,1 0 0,-1 0 0,-6 0 350,1 0-190,-8 7 1,9-3 101,-7 8 0,0 1 152,-6 10 1,0-4-172,0 4 1,6 2 72,-1-2 1,1 2-227,-6-2 1,0-3 146,0 3 1,0-4-322,0-2 1,0 2 7,0 5 0,0-5 124,0 4 0,0 2 81,0-2 1,0 0-48,0-6 0,0 0 54,0 1 1,2-1 2,4 0-172,-4-7 0,7-2 87,-3-8 1,6-10-194,11-7 1,5-26-42,13-20 1,-16 21 0,2-2-188,3-9 0,3-4-39,12-16 0,0-6 0,0-7 1,1-5-1,-9 22 0,0 0 0,0 0 1</inkml:trace>
  <inkml:trace contextRef="#ctx0" brushRef="#br0" timeOffset="3022">2542 3062 6641,'0'-10'-702,"0"2"604,0 8 466,0 0-253,0-7 319,0 5-87,0-6-118,0 8 3352,0 0-3174,0-8-23,0 6-71,0-5-53,0 7-186,0 0 1,8 7 313,4 5 1,1 3-99,-1 3 0,9 5 156,-4 0 1,4 7-20,-4-1 1,1 4-33,-1 1 1,6-5-101,0 0 0,0-2-40,-6 2 0,1 4 130,-1-5-384,-7-3 80,5 0 0,-5-6-135,7 5 1,-6-11 57,1 4 0,-6-3-244,5 3 0,-5-5-187,6-1 21,-9-7-177,5 11-613,-8-13-5,0 6-495,0-8 767,0 0 0,0-8 1,0-1-1</inkml:trace>
  <inkml:trace contextRef="#ctx0" brushRef="#br0" timeOffset="3267">3044 3096 8228,'-16'-13'2237,"5"-5"-1709,-4 5 65,13 5-679,-6 8 1,6 0 80,-4 0 1,2 2 291,-7 4 1,-1 5 26,-5 13 0,-6 4 61,0 13 1,-2 5-118,2 11 0,-4-1-47,-8 8 0,3-7-213,3 7 1,-4-9-223,4 3 0,-1-6-388,1-6 1,4-6 137,8-11-653,-1 4 378,9-14 1,3 4 748,12-11 0,3-20 0,9-11 0</inkml:trace>
  <inkml:trace contextRef="#ctx0" brushRef="#br0" timeOffset="4143">3372 2404 8385,'0'-17'505,"2"8"195,4 3 1,-2 4-267,7 2 0,-5 2-156,6 4 0,-8 3 252,1 8 0,3 3-100,-2 3 1,0-2-327,-6 8 1,0-2 177,0 1 0,0 3-350,0-8 0,-2 2 46,-4-2-373,4-4 238,-6-1 131,8-3-345,0-5 90,0-1 247,0-1 0,0-10 157,0-4 1,0 2-184,0-7 0,2-1-248,4-5 0,-2-2 184,7-4-604,1 4 461,5-6 0,0 7-74,1 1 0,-1 0-89,0-1 0,1 3 193,-1 4 1,0 1-7,0 4 0,-5 4 375,0-4 0,-7 5-54,7 1 879,-8 0-11,11 0-271,-13 0 0,8 0-197,-5 0 0,-3 7 185,4 5 1,-4-3-166,-2 3 1,0-1-67,0 7 0,0-1-334,0 0 98,0 1 1,0-1-704,0 0 392,0 1 1,0-7-245,0 1 0,2-9-430,4 3 0,-3-4 326,9-2 0,0-2-235,5-4 0,2-3 166,4-8 0,-2-8-87,8-4 0,-6 4 450,6 2 0,-8 3 132,2 3 1,-4 2 178,-1 3 0,-1 5 121,0 7 0,-5 0 443,-1 0 1,-7 1-272,2 5 0,-4 6 283,-2 11 0,0-2-11,0 8 1040,0-8-1088,0 4 1,-6-2 48,0 0 0,-5 0-203,5-6 0,0 1-738,6-1 0,0 0-249,0 1 0,2-7-461,4 1 1,4-7 348,7 7 0,0-8-476,0 2 0,3 1-2215,3-1 3285,-4 0 0,14 1 0,-7 3 0</inkml:trace>
  <inkml:trace contextRef="#ctx0" brushRef="#br0" timeOffset="4410">4514 2854 8136,'0'-17'1088,"0"-1"1,2 7-1376,3-1 1,5 7 74,7-7 418,-7 1-117,5 1 0,-7 0 664,4 5 1,3 3-298,-4-4 1,-1 4-403,2 2 1,-3 8 55,3 3 0,1 5-199,-7 1 0,0 0 194,-6 0 0,0 3 235,0 3 1,0-4-169,0 4 0,0-4 10,0-2 1,0-5-37,0 0 1,0-7 106,0 7-363,7-8-40,3 11 0,7-13-332,1 4 1,-1-10 115,0-2 0,6-7-160,0 1 1,-5-3-167,-7-3 1,-1 1 691,1 0 0,5-16 0,-7-3 0</inkml:trace>
  <inkml:trace contextRef="#ctx0" brushRef="#br0" timeOffset="4556">4877 2404 8136,'9'10'2413,"-1"-2"1,-6-10-1478,4-4 0,-2 4-422,7-4 1,-5 4-373,6 2 0,-7 0-171,7 0 0,-1 0-243,7 0 1,-3 8 280,-3 4-9,3 11 0,-13 4 0,6 7 0</inkml:trace>
  <inkml:trace contextRef="#ctx0" brushRef="#br0" timeOffset="5646">18 4756 8120,'0'-17'0,"-2"7"199,-4 5 158,4 3-267,-6 2-525,8 0 341,8-8 0,-4 6 135,7-4 1,-5-1 151,6 1 1,-1-8-97,6 3 1,3 1-134,3-1 0,2 5 79,3-6 0,5 3-132,-4-3 0,4-1 152,1 7 0,1-5 3,-1 5 0,1 0-128,0 6 1,1-2 95,4-4 0,-1 4-101,7-3 0,0 1 23,6-2 0,0 4-123,0-4 1,5-1 96,1 1 1,7-2-23,-1 2 0,3 3 116,2-9 0,0 8-9,1-2 1,-1-1 98,0 1 0,-2-2-83,-3 3 0,3 3-8,-4-4 1,-1 2-9,1-2 0,0 4 12,7-3 1,-1-3 23,0 2 0,-2-2-1,-3 3 1,3 3-9,-4-4 1,5-2-8,1 3 1,-2-7 73,-4 6 1,5-1-77,-5 1 1,4 4 98,2-4 1,1-2-205,-1 3 1,2-7 164,4 6 0,-4-5-73,4 5 1,4-5-7,1 5 0,-1-6 21,2 7 0,-8-7-10,2 6 1,-4-5-44,-2 5 1,0-6 50,0 7 0,-1-3 192,-5 2 0,-3 4 32,-8-3 1,5 1 34,1-2 0,-2 4-132,-10-4 0,9 2-21,-3-1 1,4 3-51,-4-4 1,0 2-121,0-2 1,5 4 185,1-3 1,0 1-97,-7-2 1,-1 4-12,-4-4 0,4 4 39,-3 2 1,-5-2 107,-2-3 1,-9 3-62,-2-4 1,-2 4 156,1 2 0,-3 0-111,-7 0 0,-1 0 27,0 0 1,1 0 41,-1 0 1,0 0-66,0 0 0,1 0-4,-1 0-31,0 0-218,1 0 0,-9-2 89,-3-4-231,4 5-64,-8-7-74,5 8 1,-14 0-193,-5 0 0,-11 0 228,-6 0 1,-4 6-938,-1-1 0,-8 15 1250,-4-3 0,-12 4 0,-4-4 0</inkml:trace>
  <inkml:trace contextRef="#ctx0" brushRef="#br0" timeOffset="6553">2335 5050 8128,'-10'0'1177,"3"0"-961,7 0 0,0 8-30,0 3 1,0-1 10,0 2 1,-2-3 50,-4 3 1,4 3-14,-4-3 0,4 3-81,2 2 1,0 1-145,0-1 1,0 0 192,0 0-203,0 1 0,0-1 15,0 0 0,0-5-387,0-1-264,0-7 317,0 4-55,0-8 692,0 0-247,8 0 219,-6 0-466,13-8 0,-5-1 95,7-9 1,0 7-341,1-1 1,-1 1 139,0-7 1,1 1 7,-1 0 1,0-4 172,0 3 1,-1-3-30,-5 10 0,3 1-17,-8-1 355,7 7 0,-9-4 684,7 8-663,-7 0 0,4 2 490,-8 4 0,0 5-241,0 12 1,6-3-62,-1 3 1,1 2-25,-6-2 1,0 0 224,0-6-306,0 0-325,0 1-549,8-1 0,-4-7 368,7-5 1,-5-3-406,6-2 1,-7-2 44,7-3 0,-1-7-130,7-11 0,-3 4 302,-3-4 0,3-2-21,-4 2 1,5 0 233,1 5 0,-5 9 238,-1 3 1,-5-2 401,5 2 1,-5 3-306,6 8 1,-8 5 846,1 7 0,-3 3-332,-2 3 0,6-4-21,0 4 1,0 2 541,-6-2-559,7 0 0,-3-6-20,8 1-461,-9-9-594,13 6 1,-12-11 319,7 8 0,-5-8-2991,6 1 1927,-1-3 1,4 0 1174,-3 4 0,3 4 0,-5 7 0</inkml:trace>
  <inkml:trace contextRef="#ctx0" brushRef="#br0" timeOffset="7232">3338 5413 8132,'0'-9'753,"0"-7"0,2 13 226,3-9-357,-3 8-35,6-3-108,-8-1 1321,8 6-1332,-6-6 1,7 8-253,-3 0-97,-4 0 1,8 2-286,-5 4 215,-3-4-317,6 6-102,-8-8 56,0 0 424,0 7 28,0-5 288,0 6-211,0-1 314,0 3-390,0 7 0,0 1 110,0-1 0,0-5 84,0-1-186,0 1 0,0 5 149,0 0 1,0-5 5,0-1-112,0-7-8,0 11-234,0-13 0,0 8 65,0-4 0,2-4-203,4 3 0,3-5-34,9-5 1,-1 1 74,0-8 0,0 7-1106,1-7 0,-1 6 13,0-5 1,1 1-1483,-1-1 2724,0-5 0,0 7 0,1-9 0</inkml:trace>
  <inkml:trace contextRef="#ctx0" brushRef="#br0" timeOffset="7416">3476 5085 8229,'-17'-35'1956,"0"12"1,7 10-916,4 7 1,10 2-776,2-7 1,7 5 27,-1-6 0,-3 7 101,3-7 1,-6 8-578,5-2-399,1 4 1,5 4-133,0 4 0,1 4-2091,-1 7 2804,0 8 0,0 2 0,1 8 0</inkml:trace>
  <inkml:trace contextRef="#ctx0" brushRef="#br0" timeOffset="7751">4030 5431 8075,'0'-10'1008,"0"-5"665,0 13-549,7-14-582,-5 14 0,8-5-96,-5 7 1,-1 2-30,8 3 0,-8 5-94,1 7 0,3 1 111,-2-1 1,0 2-94,-6 4 0,0-2-93,0 8 1,0-6-266,0 6 0,0-8 91,0 2 1,0-4-75,0-1 1,0-1-669,0 0-1141,0 1 995,0-9 0,2 5-584,3-9 1,-1-1 1397,8-9 0,-1-5 0,7-7 0</inkml:trace>
  <inkml:trace contextRef="#ctx0" brushRef="#br0" timeOffset="8462">5240 2992 8148,'0'-9'383,"0"-7"1,0 13 514,0-9-106,0 8-183,0-11 1,0 11 76,0-8-476,0 9 0,2-5 277,4 8-231,-4 0 1,7 2 208,-3 4 1,-4-3 3,4 9 0,-4 5 132,-2 6 0,0 0-228,0-5 1,0-1 71,0 0 1,0 1-101,0-1-282,0 0-221,0 0 318,7 1-1241,-5-1 1,8-7-154,-4-5 0,-3 3-1899,9-2 3133,-1 0 0,7-6 0,-1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55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1193 8415,'-6'-11'0,"0"-1"-405,1 1 0,-1-1 1,0 1 314,2-3 246,2-1 1,2-2 19,0-1 1,0 1-62,0 0 1,0-3 10,0-3 0,6 4 29,0-4 1,5 4-44,-5 2 1,6 5-37,-7 1 0,9 1 57,-3-2 0,5-3-244,1 3 0,2 3-13,4-3 1,4 1-55,8-6 0,7-1 170,4 1 1,-2-6-22,3 0 1,4-8-30,7 2 0,2-1 25,-3 1 0,3-8 102,3 8 0,3-7-90,-9 7 1,9-4 44,-3-1 1,-2 5-1,3 0 1,-6 6 1,5-6 1,-5 8-9,5-2 1,-7 4-2,1 2 0,-5-1-35,-6 1 1,4 2 22,-4 3 1,4-1-51,2 7 0,-2-6 50,-4 7 0,8-7-75,-8 6 1,8 1 60,-8 5 1,6-6 127,6 0 1,-5-6-125,5 7 0,-4-7-2,-2 6 1,-4-1 104,4 1 1,-6 2-100,6-7 1,0 7 54,-6-2 0,-2 4-40,2 2 1,-6 2-20,6 4 0,-7-2-10,1 7 0,-3 1-12,-3 5 1,-5-6 22,0 1 1,0-2-5,5 1 0,1 4-14,0-3 1,5-2 12,0 1 0,8 1-83,-2 5 0,-1-5 75,1-1 1,-2-1 17,2 1 1,4 3 8,-4-9 0,-4 7 6,-1-6 1,-7 7 16,-5-1 1,2 3 107,-8 2 1,0 1-125,-6-1 0,-5 0 5,-1 0 1,-1 7-23,1-1 1,5 5 30,-5-5 1,5 6-101,1-6 1,0 0 73,1-5 1,5-1-15,0 0 0,0 1-1,-6-1 1,0 6 5,1 0 0,-1 0 25,0-6 0,-5 6-27,-1 0 0,-7 6 2,2-6 1,-4 6 1,-2-6 1,0 6-3,0-6 0,0 2 5,0-2 1,0-4-3,0 4 1,6 2-3,-1-2 1,3 1-2,-2-7 0,-4 6-36,4 0 1,1 0 36,-1-6 1,0 6-89,-6 0 1,0 2 74,0-2 1,0-1 15,0 6 1,0-6-15,0 1 1,-2 3 1,-4 3 1,4-2 9,-4 2 1,-1-2 5,1 2 1,0 3-132,6-3 1,-2 4 109,-4 1 1,5 1-102,-5 0 1,-2-1 88,2 1 0,-5-6-117,5-1 1,-7-4 126,1 4 0,-3-1 1,-3 2 0,-1 4 33,-4-4 1,2-3 22,-8 3 1,0 0 43,-5 6 0,-1-3-100,1-3 1,-1 4 76,0-4 0,-5 3-47,0 3 1,-6-2-7,5-5 1,-7 5-66,2-4 0,-6 2-14,-5-3 1,1 5 62,-8-4 1,3-2-1,-2 2 0,-10-2-210,3 1 0,-10 3 202,-1-8 1,-4 0 55,-1-5 1,-6-1-47,0 0 1,-1 0 88,7 1 1,-3-9 5,-3-3 1,2 2 138,-8-2 1,6-1-100,-6-5 1,9 0 17,3 0 0,-4-7-103,9-5 1,-6-5 41,12-6 1,-5 2-94,5-8 1,-6 0 83,6-6 0,2-1-30,10-5 0,-3 3-79,9-8 0,1 6 120,10-7 0,4 7 36,7-6 0,0 8 131,1-3 1,5 7-233,0 5 1,6-2 76,-6 8 1,8 0-128,-2 6 1,4 1 656,2 5-856,-1-5-174,1 14-262,7-5 0,12 20 201,16 5 1,9 12 462,13 5 0,12-1 0,9 9 0</inkml:trace>
  <inkml:trace contextRef="#ctx0" brushRef="#br0" timeOffset="778">3718 3061 8225,'0'-12'-808,"0"1"685,0 7-88,0-4 1,0 6-33,0-3 395,0 3-103,8-14 1,0 13 60,3-9 167,5 8 1,-7-9-58,9 7 0,-1-2-54,0 2 1,2 5-61,4-5 0,-1 4 10,6 2 1,1 2-64,6 4 1,-1 3 94,1 8 0,0 1-258,-1-1 1,1 6 83,-1 0 1,7 8-38,-1-2 0,0-2 55,-5 1 0,5 1-109,1 6 0,-1-1 71,-5 1 0,1 0-17,4-1 0,-1 1 8,7-1 1,-6 1 36,6 0 1,1-1-27,4 1 1,-4-3 10,-1-3 0,-2 2 68,2-8 0,2 8-10,-8-2 1,1-3 113,-7 3 1,-1-6-90,-4 6 1,3 0 17,-3 6 0,-2-1-41,2 1 1,0-1 17,5 1 1,1 5-84,0 1 1,-1-1 57,1-5 1,5-1-8,0 1 0,3-1 49,-3 1 0,-3-6 82,3 0 1,-4-3-80,-1 3 0,0 4 12,-1-4 1,1-2-6,-1 1 0,-5-4-2,0 4 1,-6-1-135,6 2 0,-8 4 129,2-4 0,2-3-215,-2 3 0,0-8 59,-6 2 0,-5 1-61,0-7 0,-9 4 58,3-10 0,2-1-106,-2 2-607,-1-9 163,-5 5-69,0-8 713,0 0 0,0-15 0,0-4 0</inkml:trace>
  <inkml:trace contextRef="#ctx0" brushRef="#br0" timeOffset="1153">5794 4998 7838,'0'19'295,"0"4"0,0-4 1,1 6-285,5 0 0,2-6 98,3 4 0,5-3-14,-5-3 0,5 0 42,1 1 0,0-3 16,1-4 0,-1 3-62,0-8 1,0 1 3,1-1 1,-7-4 24,1 4 1,-1-4-23,7-2 1,-1 0-24,0 0 0,6-2 49,0-4 0,8-11-143,-2-12 1,4-6 96,1-5 0,1-4 3,-1-8 0,1-2-69,0-4 1,-1-5-327,1-12 1,5-6-50,-20 36 1,0-2 0,26-41 160,-25 42 0,-1 0 1,20-39-1113,-5 10 1314,-1 0 0,1 19 0,-4-3 0,-8 5 0,-8 6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58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154 104 8255,'2'-11'-444,"4"-1"110,-4 8 1,8-11 593,-5 3 1,-3 3 397,4-3 0,-4 7 663,-2-7-356,8 8-653,-6-4 223,5 8-498,-7 0 0,0 14 12,0 3 0,0 12-117,0 0 1,-7 5 0,-5 7 0,-3-3-304,-3 8 0,1-7 41,0 1 0,0-3 75,-1-3 1,9-1-333,3-4 1,4-4-145,2-8-91,0-7 0,2-3 822,4-7 0,3-15 0,9-4 0</inkml:trace>
  <inkml:trace contextRef="#ctx0" brushRef="#br0" timeOffset="151">33 173 8255,'-7'-9'613,"5"1"0,-8 8-434,4 0 1,5 8-167,-5 3 0,12 5 165,5 1 1,4 2-15,3 4 0,7-4-153,4 5 0,-3-5 135,3-2 1,6 0-978,5 1 0,8-3 831,-2-3 0,4 3 0,2-5 0</inkml:trace>
  <inkml:trace contextRef="#ctx0" brushRef="#br0" timeOffset="2931">1106 433 8301,'-18'-8'-112,"9"-1"1,-5-3 612,8 0 1,-5 7 270,5-7 1,0 6-605,6-5 104,0 7-149,0-11 10,8 5 1,2-5-129,7 3 1,0 3 69,1 3 0,1 4-154,4-4 0,4-2-61,7 3 0,9-1 46,3 6 0,6 0 5,5 0 0,5 0 68,7 0 0,2 0-36,4 0 0,-2 0-195,8 0 1,-6 0 199,5 0 0,9 0-7,9 0 0,-48 0 0,2 0-235,-1 0 1,1 0 0,4 0 0,0 2 179,1 1 0,1 0 0,-1-2 0,-1-1 47,2 3 1,0 0-1,-1-1 1,1 0 30,3 1 1,-1 0 0,-4-2 0,-1 0-21,-2 1 0,-2 2 1,1-1-1,0 1-95,46 2 0,-48 0 1,0 1 221,48 5 1,-48-7 0,0 0 245,42 6 0,6-5-7,-6 5 1,0-7 120,-5 2 1,5 2-121,0-3 0,3 1-143,-3-6 1,-6 6-141,1 0 0,-9 0 147,-8-6 0,-9 0 2,-3 0 0,-6 5 26,-6 1 0,-4 0 348,-7-6 1,-8 0-387,-4 0 0,-10 0 895,-1 0-1799,-9 0 1062,5 0-1324,-8 0 0,-8 0 510,-3 0 1,-12 0-343,-6 0 1,-4 0-165,-1 0 997,-9 7 0,-8 3 0,-11 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1:58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1 745 8245,'0'-18'108,"0"1"0,2 7 143,4 5 1,3 3 101,8 2 0,1 2 79,-1 3 1,6 11-206,0 7 1,8 15 72,-2 3 1,-2 7-179,1 3 1,1 7 30,6 0 1,5 5-208,1-5 1,-3-3 168,-9-8 1,4 3-339,-5-4 0,-1-4-25,2-2 1,-8-5-40,2-6 1,-5 1-198,-7-6 0,3 4-392,-9-5 1,7-5-527,-6-7 1402,-1-7 0,3 11 0,2-5 0</inkml:trace>
  <inkml:trace contextRef="#ctx0" brushRef="#br0" timeOffset="239">710 814 8152,'-8'-27'339,"-1"2"0,-9 15 439,1 4 1,0 6-432,-1 6 0,-1 6-148,-4 11 1,-11 6-199,-13 11 0,3-2 63,-2 8 1,0-5-287,-6 5 0,8-8-22,4 3 1,5-1-32,6-5 0,-2 1-6,8-13 1,6 0-880,6-5-486,7-1 1244,-4 0 0,10-7 402,4-4 0,3-12 0,9-4 0</inkml:trace>
  <inkml:trace contextRef="#ctx0" brushRef="#br0" timeOffset="872">1177 70 8382,'0'-27'-5,"0"4"1654,0 12-498,8 3-963,-7 8 0,7 4 58,-8 7 1,0 3 163,0 15 0,0-6-126,0 5 0,-6 1-210,1 6 1,-1-2-82,6-5 1,0 3-349,0-8 0,0 6-652,0-6 503,0 0-323,0-6 259,0-7 453,0-2 1,2-10-202,4-4 0,3-6 18,8-11 0,-1-2 70,-5-3 1,5-5-181,-5 4 1,5-2 398,1 3 1,-2 3-122,-3 7 1,3 7 566,-3-1-235,-5 8-42,9-3 1,-12 14 189,7 5 1,-7-3 352,2 3 0,-4 0-198,-2 5 1,0 0 179,0 0 1,0 1-433,0-1 0,0 0 296,0 1-364,0-1 198,0 0-1434,0 0 149,7-7 270,3-2 1,9-10 175,4-4 1,-4-9-213,4-8 1,2-2 362,-1 2 0,-1-2-238,-6-4 514,8 4 0,-6 9-118,4 5 1,-4 3 644,-1 8 0,-7 2 128,1 4 0,-8 4 423,1 7 0,3 8-284,-2 4 1,0-2 333,-6 1 1,0 1-712,0 6 1,0-6-115,0-1 1,-2-5-322,-4 6 0,4-8 112,-4 2 1,4-3-1209,2-3 1,8-2-91,3-3 0,5 1 1233,1-7 0,8 0 0,2-6 0</inkml:trace>
  <inkml:trace contextRef="#ctx0" brushRef="#br0" timeOffset="1139">2128 485 10232,'17'0'-470,"6"-6"-4,0 1 684,0-1 1,-5 6 56,-1 0 1,0 0 85,1 0 0,-7 2-315,1 4 1,-3 3-194,3 8 1,-3 1 88,-3-1 1,-4 2 147,4 4 1,-4-4 241,-2 5 1,0-5-131,0-2 1,0-5 30,0-1 1,0-5-205,0 5-141,0-7 0,7 4-32,5-8 1,-2 0-336,1 0 0,1-6-122,5 0 1,-6-7 249,1 1 0,-8-3 359,2-2 0,3-8 0,1-2 0</inkml:trace>
  <inkml:trace contextRef="#ctx0" brushRef="#br0" timeOffset="1282">2457 157 8257,'7'-18'0,"-5"1"3610,6 0-1756,0 7-1561,1-5 0,3 13-320,-1-4 0,-5 6-444,5 6 0,-5-2-375,6 7 1,-6 1 845,5 5 0,8 8 0,8 2 0</inkml:trace>
  <inkml:trace contextRef="#ctx0" brushRef="#br0" timeOffset="1576">2820 606 8163,'2'-15'274,"3"3"1,5 5 51,7 7 1,6-2-150,0-4 0,-5 4 1469,-7-4-1094,8 4 0,1 2-398,3 0 0,-10 6-274,-1 0 1,-8 7-349,1-1 0,3-3 318,-2 3 0,-1-1-7,-5 7 0,-5 1-75,-1 4 0,-7-4 25,1 4 1,2-3 365,-1-3 0,7 0-40,-2 0 1043,4 1-723,2-1 0,8-2 60,4-3 1,3-3-249,2-3 0,10-4-331,8 4 0,-1-6-2423,7-6 2503,-5 4 0,-1-13 0,-1 5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2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85 8200,'8'-18'172,"-4"1"-172,8 0 0,-9 5 1266,3 1-830,4 7 0,-3-2-149,5 12 1,-4 9 59,-8 8 0,0 8 166,0-2 1,0 5-413,0 7 0,-6-5 75,0 5 0,0-5-799,6-1 0,0-1 439,0 1 1,0-3-398,0-3 0,2 4 184,4-4 397,4 3 0,7-5 0,0-2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3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8046,'-27'0'0,"2"0"1191,8 0 1,1 2 187,5 3-2158,3 5 0,8 7 521,0 1 0,2-7 258,4 1 0,3-1 0,9 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1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8424,'12'0'1000,"-1"0"1,1 2-473,5 4 0,-2-2 102,-3 7 1,7-5-148,-7 5 0,13-7-201,-8 2 0,4 2-428,-4-2 0,1-1 209,-1-5 1,0 0-1052,0 0 0,-5 0-871,0 0-1064,-9 0 2923,5 0 0,-8 0 0,0 0 0</inkml:trace>
  <inkml:trace contextRef="#ctx0" brushRef="#br0" timeOffset="136">104 277 7919,'-8'9'1937,"6"7"-1084,-13-7-309,13 1-265,2 5 0,10-13-61,7 4 1,0 2-144,0-2 1,6-1 122,1-5 0,6 0-626,-1 0 1,4-2 238,1-3 189,1 3 0,-1-14 0,1 7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12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127 12 8018,'-34'-6'0,"-1"0"0,8 14 2294,4 9 1,16 4-642,12-3-1653,13-9 0,8 7 0,-1-7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11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8009,'17'-18'506,"-5"9"831,-1 3-742,-7 4 1,10 4-174,-9 4 0,1 3-165,-6 9 0,0 1-1,0 4 0,0-2-261,0 8 1,0-6-29,0 6 1,0-8-15,0 2 0,0-4-34,0-2 1,6 1-318,0-1 0,-1-6-22,-5 1 37,0-8 1,0 4 279,0-8 0,6-2 108,0-4 0,2 2-176,-3-8 1,5 1-180,7-6 1,-1-6 136,-5 0 0,6-1-118,1 7 1,-7-6 192,7 0 1,-5 0-43,4 6 1,-1 5 585,-5 1-359,5 7 0,-13-4 1186,9 8-115,-8 0-400,4 0 1,-8 8-184,0 3 63,0 5-283,0 1 1,0 0-142,0 1 0,0-1 53,0 0 1,0 0-362,0 1 0,0-7 180,0 1 0,1-8-787,5 1 1,4-3 141,7-2 1,2 0-166,4 0 0,-1-13 245,6-4 0,1-12-128,6 0 1,-3 2 268,-3-2 0,2 6 174,-8-6 1,0 10 847,-6 2-606,1 0 1907,-1 15-1145,-7-6 1109,-3 8-1190,-7 8 0,0 1-8,0 9 1,0 1 21,0 4 1,0-4-307,0 4 1,0-4-179,0-1 1,0-1-595,0 0 414,0 0-797,8 1 1,2-9-658,7-3 295,0-4 0,6-2 332,0 0 0,2-8-214,-2-3 1,-4-5 971,5-1 0,2-8 0,1-2 0</inkml:trace>
  <inkml:trace contextRef="#ctx0" brushRef="#br0" timeOffset="432">1333 295 8009,'0'-19'1193,"1"3"0,5 16-320,6 0-587,3 0-125,2 0 1,-7 2 86,-4 4 0,-4 6-168,-2 11 0,-2 2 175,-4 3 1,-4 7 26,-7 0 1,0-7 21,0 7 0,7-6-35,4 0 1,-2 1-69,3-7 0,-1 1-284,6-7 172,0 0-554,8 0 0,1-7 229,9-4 0,-1-4-885,0-2 1,2-8 287,4-4 0,-3-5-596,3-6 1429,-4-4 0,6-7 0,2-1 0</inkml:trace>
  <inkml:trace contextRef="#ctx0" brushRef="#br0" timeOffset="584">1557 70 8009,'-9'-9'3065,"3"1"-2496,12 8 0,3-6-318,9 0 1,-1 1-549,0 5 1,-5 1-123,-1 5 0,1-2-61,5 8 1,-5 5 479,-1 6 0,1 8 0,5-4 0</inkml:trace>
  <inkml:trace contextRef="#ctx0" brushRef="#br0" timeOffset="822">1955 485 8023,'-10'0'176,"5"6"-122,10 0 1,3 1 68,4-1 0,1-2 501,-7 8 0,0-5 984,-6 10 1,0-1-350,0 13 1,0 0-622,0 5 1,-6 1-608,0-1 1,-5 1 43,5-1 1,-8 3-323,3 3 1,-3-5-199,3-1 0,-5-1-551,5-10 1,3 0-1,3-5 1,3-7-1935,2 1 2930,0-9 0,7-3 0,3-9 0</inkml:trace>
  <inkml:trace contextRef="#ctx0" brushRef="#br0" timeOffset="1118">2439 675 8034,'-17'-17'2455,"0"7"0,5 3-2214,1 7-482,7 0 0,-12 0-556,5 0 1,-6 2 275,-6 3 1,-4 3-366,-8 4 1,0 1 789,1-7 1,5 7-39,0-1 0,2-2 498,-2 1 0,10-5-281,8 5 287,-1-7 43,3 12 1,1-13 237,8 9 1,0-6-97,0 5 0,6-5 216,-1 6 1,15-7 162,-3 7 0,6-8-369,0 1 1,4 3-232,8-2 0,1 0-104,4-6 0,-1 5-621,7 1 0,-8 0-243,3-6 1,-5 2-612,-1 4 0,-1-3 258,1 9 0,-6-8 987,0 2 0,-8 11 0,4 2 0</inkml:trace>
  <inkml:trace contextRef="#ctx0" brushRef="#br0" timeOffset="1356">3183 157 7991,'-8'-25'2511,"6"13"0,-5-1-1895,7 18 0,5-1-45,1 8 1,6-1 149,-7 7-429,1 7 0,-6-4-374,0 8 1,0 1-600,0 11 0,-8 3-3355,-3 8 4036,-4 0 0,-10 7 0,-2 3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6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433 122 8111,'0'-17'1352,"-8"7"1,4 2-820,-7 8 1,-1 2-110,-5 4 0,-2 4 250,-4 7-466,3 8 0,-12-4-10,3 8 1,-4 0-79,-1 5 1,-1-5-344,0 0 1,9 0 215,2 5 0,1-1-854,6-4 1,-2 2 423,13-8 1,0 0-1036,6-6 720,0 0 752,8-7 0,2-2 0,7-8 0</inkml:trace>
  <inkml:trace contextRef="#ctx0" brushRef="#br0" timeOffset="150">104 139 9210,'-9'8'1578,"3"3"1,12 5-1323,5 1 0,6 2-408,6 4 0,-3-3 23,3 3 0,-2-2-356,2 2 1,-4-2 26,4 8 458,4 0 0,0-2 0,8-2 0</inkml:trace>
  <inkml:trace contextRef="#ctx0" brushRef="#br0" timeOffset="3649">934 243 8085,'-9'-8'0,"1"4"0,8-7 365,0-1-152,8-5 0,3 0 2,12 0 0,-2-1 186,8 1 1,0 2 3,6 3 1,-1-3-130,1 3 0,5 4-164,0 3 1,8 3 17,-1 2 1,3 0-41,1 0 0,9 0 39,3 0 1,14 0-275,10 0 0,7 0-121,-43 0 1,2 0 0,2 0 0,1 0 162,2 0 0,-1 0 0,1 0 0,0 0-45,2 0 1,1 0 0,1-3-1,1 0 56,5 0 1,2 0 0,-1-3 0,0 1-67,0 2 0,1 0 1,3-3-1,2 0 235,2 3 0,1 1 0,0-2 1,0 2-269,2 2 0,1 0 1,-2 0-1,0 0 238,-1 0 0,-1 0 0,-4 0 1,-1 0 68,0 0 1,0 0 0,-5 0 0,0 0-200,2 0 1,1 0 0,-5 0 0,0 0 216,-4 0 0,-1 0 0,-3 0 0,0 0 19,-2 0 0,-1 0 0,-2 0 1,0 2 14,46 4 0,-8-4 201,-15 3 1,0-1-372,-12 2 0,-9-4-80,-2 4 0,-12 1 638,1-1 1,-12 0-819,-6-6 1,-6 2 796,-5 3-1257,-5-3 597,-7 6 0,-15-2-165,-8 0 0,-10 1-962,-7-1 1252,-4 4 0,-8-1 0,0-1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7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1263 8307,'17'8'1133,"0"3"1,8 12-445,4 6 1,10 4-56,1 1 0,6 7-87,-6-1 0,5 6-212,-11-6 0,10 8-225,-9-1 0,-2-5-153,-5-2 1,-6-3-166,1-3 0,-4 1 132,-2-1 1,-2-5-1049,-3 0 1,1-8 540,-7 2 1,2-4-1685,-2-1 2267,-4-1 0,5-7 0,-7-3 0</inkml:trace>
  <inkml:trace contextRef="#ctx0" brushRef="#br0" timeOffset="188">641 1367 8314,'-18'-18'3282,"1"9"-1476,0 3-909,-1 4 0,1 10-376,0 3 0,-8 10-634,-4 2 0,-4 8-105,-1-2 0,-9 6-285,-3 5 1,2-2 269,-2 9 0,8-9-212,-3 2 0,12 3 445,6-3 0,4 0 0,2-5 0</inkml:trace>
  <inkml:trace contextRef="#ctx0" brushRef="#br0" timeOffset="1018">900 18 8257,'0'-10'1032,"0"2"-583,0 8 0,2 0-66,4 0 0,1 8-64,5 4 0,1 5 85,-7 6 0,0 4-64,-6 8 1,0-1 0,0 1 0,-2-1-409,-4 1 1,4-6 143,-4 0 1,-1-8-358,1 2 0,0-4 101,6-2-257,0 1 1,0-7-136,0 1-118,0-9 354,0 5 1,8-16 104,3-3 1,1-10-216,5-2 0,-5-8 62,5 2 0,4-2 247,-9 3 1,7-3-78,-8 8 0,3-6 292,-3 6-46,5 0-5,-7 6 0,3 7 54,0 4 238,-9 4 1,5 10 322,-8 3 1,0 5-246,0 1 1,0 0 94,0 1 1,0-1-148,0 0 0,0 1-37,0-1 1,2 0-134,4 0 1,-4-5-215,3 0 1,-1-7 34,2 7-605,-4-8 186,13 3 0,-5-7 197,7 0 0,1-7-230,-1-5 1,0-9 160,0-2 0,6-2-80,0 2 0,1 4 151,-7-4 1,6 5 153,0 7 13,0-5 0,-6 15 309,1-5 1,-9 6 480,-3 6 1,2 3-404,-3 8 0,1 3 740,-6 3 0,2-4-313,4 4 0,-4-4-126,4-2 1,-5 1-319,-1-1 0,0 0-157,0 1-382,0-1-415,8 0 0,2-1-2608,7-5 3249,0-3 0,8 0 0,2 1 0</inkml:trace>
  <inkml:trace contextRef="#ctx0" brushRef="#br0" timeOffset="1458">2007 761 8202,'0'-34'2122,"-6"13"-1279,0 3-307,0 13 21,14-3 1,-4 8-305,7 0 1,-7 2-498,2 4 1,-4 3 285,-2 9 1,-8 5 191,-3 0 0,3 5-293,2-4 0,-1-1 111,1-6 0,0 0-204,6 0 0,2 1 7,4-1 0,-2-7-337,7-5 1,6 3-35,7-2 1,0-2-319,0-10 1,-3-4 159,8-7 1,-6-2 673,5-4 0,-6-4 0,2-8 0</inkml:trace>
  <inkml:trace contextRef="#ctx0" brushRef="#br0" timeOffset="1605">2214 173 8202,'-17'-9'635,"0"3"0,5 4 0,1 2-289,7 0 0,-2 2-169,12 4 1,3 3-237,9 9 0,-1-3 16,0-3 0,0 3-171,1-3 1,-1 3-247,0 2 1,1 2 459,-1 4 0,8-3 0,2 5 0</inkml:trace>
  <inkml:trace contextRef="#ctx0" brushRef="#br0" timeOffset="1826">2508 640 8212,'-17'-7'666,"7"5"0,3-4-267,7 12 1,0-2 10,0 7 0,5 3-39,1 9 0,0-2 271,-6 8 0,6-6-109,-1 5 1,1 1-158,-6 6 1,2-1-603,4 1 1,-2-6 29,7 0 1,-5-6-812,6 6 0,-9-8 243,3 2 1,4-6-407,1-5 0,5 1 381,1-7 789,0 0 0,8-14 0,2-2 0</inkml:trace>
  <inkml:trace contextRef="#ctx0" brushRef="#br0" timeOffset="2069">3027 848 11209,'-17'0'-215,"-1"0"0,-5 6-87,0-1 1,-9 7 112,-3-6 0,0 5-125,-5-5 1,9 0 163,3-6 0,6 2-166,-1 3 198,4-3-73,2 6 0,7-6 640,4 4 1,12-2-244,6 7 0,3-5 433,2 5 0,3 1-235,3 5 1,-2-5-15,8-1 0,-2 1-271,1 5 0,5 0-34,-4 1 0,4-1-1967,1 0 1882,1 1 0,-8 7 0,-2 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5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10329,'19'-9'-656,"4"3"1,4 4-168,7 2 1,-7 0 190,-4 0 0,-9 0 632,-3 0 0,-5 0 0,6 0 0,-1 0 0,6-8 0,1-1 0</inkml:trace>
  <inkml:trace contextRef="#ctx0" brushRef="#br0" timeOffset="172">831 70 8194,'17'0'1408,"-7"0"0,5 0-1692,-3 0 0,9-6-18,2 1 0,7-3-204,-1 2 1,-2 2 215,2-7 1,-2 5 19,2-6 1,1 9 184,-6-3 0,4 4-86,-5 2 0,6 0 171,-6 0 0,8 8 0,-4 1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5.3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69 8131,'0'-25'0,"0"6"2305,0 2-1598,0 9 1,0 18-742,0 7 1,-2 8 9,-4 10 1,-5 1 82,-12 4 0,-4-1 72,-8 7 0,-5-2-185,-1 2 1,1 2-1,6-7 0,-1-1 32,0-5 1,8-3-650,4-3 1,4 2 76,2-8-895,0 0 227,-1-6 1262,9-7 0,9-10 0,9-10 0</inkml:trace>
  <inkml:trace contextRef="#ctx0" brushRef="#br0" timeOffset="162">166 277 8710,'-10'0'930,"3"7"0,14 1-650,5 4 0,-3 1-43,3-7 0,0 7-120,5-1 1,0-3-345,0 3 0,1 0-449,-1 5 1,8 0 376,4 0 299,3 1 0,-5-1 0,-2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01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8194,'0'-17'2575,"1"1"-2507,5 5 1,-2 3 16,8 8 1,-7 0-12,7 0 0,-8 2 170,2 4 0,-5-2 47,-1 7 1,0 1-110,0 5 1,0 2-118,0 4 0,0-4-24,0 5 1,0 1-240,0-2 0,0 0 2,0-6 0,0 0 247,0 1-340,0-1 1,2-2-196,4-3 213,4-5 1,7-9 17,0-3 0,1-3 127,-1-4 1,0-9 64,0 4 0,3-4-7,3 4 1,-4-6-101,4 0 1,-4-1 80,-1 7 0,1 2 103,4 3 0,-10 3-84,5 3 0,-5 4 200,4-4 0,-5 4 70,-1 2 1,-7 8 232,2 4 1,-4-3-61,-2 3 1,0-1 167,0 6 0,0 1-174,0-1 0,2 0 237,4 1-648,-5-1-351,7 0-384,-8 1 333,0-9 104,8-1 0,-4-10-51,7-4 1,1-5-168,5-12 0,6 1 61,0-6 0,6 1 77,-6-2 1,2 4 366,-2 8 1,-4 1-117,4 5 0,-3 3 612,-3 8 0,0 0 95,0 0 0,1 8 415,-1 3 1,-5 5-394,-1 1 0,-7 6 289,2 0 1,1 0 165,-1-6 0,2 1-442,-2-1 0,-4-6-387,3 1 1,-1-2 10,2 1-954,-4 4 415,13-13 1,-11 6-1172,8-8 665,-9 0 203,13 0 1,-12 6-362,7 0 1,-5 1 415,5-1 0,-7 6-521,2 11 1111,-4 4 0,6 15 0,1 2 0</inkml:trace>
  <inkml:trace contextRef="#ctx0" brushRef="#br0" timeOffset="1957">1315 605 8045,'0'-17'433,"-6"6"-173,0-1 1153,1 8-996,5-11 1,1 7-222,5-3 0,2 1 74,3 4 0,5 4 0,-5-4 1,5 5-173,1 1 0,0 0 98,1 0 0,-3 7-273,-4 5 0,3 11 90,-8 6 0,-1-2-30,-5 1 1,0-1-2,0 2 1,0-2 102,0-4 1,2-6-51,4 1 1,-4-1 4,4-6 0,3-3-220,3-2 1,-1-4 92,7-2 1,-5 0-598,10 0 1,2-8 293,-2-3 1,0-5-814,-5-1 0,-1-6 1203,0 0 0,1-16 0,-1 3 0</inkml:trace>
  <inkml:trace contextRef="#ctx0" brushRef="#br0" timeOffset="2101">1557 242 11714,'17'0'-35,"1"0"1,5 0 102,0 0 1,2 6-665,-2 0 0,-4-1 390,4-5 1,4 8-1583,2 4 1788,-4 3 0,7 2 0,-5 1 0</inkml:trace>
  <inkml:trace contextRef="#ctx0" brushRef="#br0" timeOffset="2410">2214 709 8053,'12'-15'0,"-1"3"0,-5 4 817,5 8 1223,1 0-1279,5 0-630,1 0-786,-1 0 585,-8 0 1,-1 8-353,-8 4 0,0 3 259,0 2 1,-6 1-62,1-1 0,-7 0 170,6 1 0,-5-1 428,5 0-12,0 0 634,6 1-683,0-1 1,8-5-71,3-1 0,7-7-604,5 2 0,2-6 252,4-6 0,3 2-936,-3-7 1,-2 5 102,2-6 942,0 1 0,-2-14 0,-2-2 0</inkml:trace>
  <inkml:trace contextRef="#ctx0" brushRef="#br0" timeOffset="2652">3044 52 8157,'10'-17'-12,"-1"7"46,-3 4 0,2 2 810,3-1-317,5 3-208,-7-6 1,3 8 202,-1 0 1,-7 2-152,2 4 0,-2 9-124,2 8 0,-5 6-30,5-6 1,-4 8-214,-2-2 1,0 3-235,0 3 1,2 1-476,4 5 0,-4-5 430,4 5 275,-5-5 0,7 6 0,2 3 0</inkml:trace>
  <inkml:trace contextRef="#ctx0" brushRef="#br0" timeOffset="2772">3165 934 8157,'-2'17'1202,"-4"0"1,5-5-798,-5 0 0,6-7-1464,6 7 581,3-8 0,8 9 478,1-7 0,7 7 0,2-3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0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8162,'-19'-17'522,"-2"0"645,15-1-502,0 9-114,6 1-392,0 0 0,6 5-126,0-9 1,7 8 267,-1-2 1,3 4 151,2 2 1,2 0-59,5 0 1,1 0-72,3 0 1,5 0-338,-4 0 0,7 6 95,-1 0 1,9 6-360,-9-7 0,3 3 130,-3-2 1,-1-4-16,1 3 0,-1-3-61,1-2 0,-2 2-175,-4 4 1,1-4-98,-7 4 0,0-4 142,-5-2 1,-1 0-229,0 0 0,-5 2 185,-1 3 0,-7-1-276,2 8 0,-4-7 672,-2 7 0,0 7 0,0 8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1.0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53 8327,'-25'-8'1538,"14"6"-769,-5-5-529,16 7 1,2 0 479,4 0 1,11 0-265,12 0 0,11 0 283,7 0 1,4-2-143,7-4 1,-2 2 52,7-8 0,1 9-831,5-3 0,-2 4-312,-4 2 0,5 0-1528,-5 0 0,-3 2 2021,-3 4 0,-3 11 0,-2 10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9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7991,'0'-27'5801,"0"10"-5042,7 9-306,-5 8 0,8 8 39,-4 4 1,-5 3-120,5 2 1,-4 3 60,-2 3 0,0-4-337,0 4 0,-6 2 81,1-2 1,-1 0-1585,6-6-109,0 1 221,0-1 0,0-6 622,0 1 1,2-8-117,4 2 1,-3-12 287,9-6 0,-1-9 156,7-2 0,5-8-148,0 3 0,0 1 100,-6-2 1,-5 8 439,-1-2 1,-5 3 359,6 3 403,-9 7-302,5 3 0,-8 9 693,0 3 0,0 5-570,0 7 1,-8 1 194,-3-1 0,1 6 66,-1 0 0,1 0-365,-1-6 1,1-1-361,4-5-402,4 5 1,-5-12-442,7 7 0,2-7 140,3 2 1,5-6-641,7-6 1,8-4 436,4-7 1,-2-2-234,2-4 0,0 2 39,5-8 0,-5 8 508,0-2 1,-8 3 604,2 3 0,-10 7-242,-1 5 0,-6 3 1009,5 2 0,-7 2-254,2 3 1,-4 5 348,-2 7 1,-6 3 176,0 3 0,-1-4 536,1 4 1,-2 2-357,-3-2 1,-3 0-736,8-6 1,1 1-746,5-1 1,0 0-563,0 0 1,0-5-2299,0 0 2209,7-9 0,3 7 731,7-4 0,8-4 0,2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7839,'17'10'2755,"0"-2"-2359,1-8 0,-7 0-841,1 0 1,-1 0 3,7 0 0,-1 0-582,0 0 0,6 0 577,0 0 1,0-6 78,-5 0 0,1 0 367,4 6 0,-4 0 0,6 0 0</inkml:trace>
  <inkml:trace contextRef="#ctx0" brushRef="#br0" timeOffset="106">571 18 7829,'27'2'102,"-4"3"1,-9-3 300,-3 4 687,1-4-652,5 6 1,0-6-88,1 3 0,-7-3-918,1-2 1,-1 0 163,7 0 403,-1-7 0,0-3 0,1-7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432 294 8206,'0'-9'1903,"0"1"-1595,8 8 1,-4-6-14,8 1 0,-9-3 115,3 2 0,2 2 148,-2-7 28,-1 7-307,3-11 0,-6 11 71,4-8 0,-4 6 363,-2-5-436,0 7 0,-2-9-112,-4 7 0,4-2 13,-4 2 0,-1 3-119,1-9 1,-8 6 78,3-5 0,-3 5-134,3-6 0,-5 9-146,5-3 0,-4 4 36,-3 2-30,1 0 0,0 0 61,-1 0 0,1 2-29,0 4 0,0-3 84,-1 9 1,7 1-35,-1 11 0,6-5 80,-5 4 1,7-2-3,-2 2 0,4-4-5,2 4 0,0-4 39,0-1-268,0-1 1,2-2-55,4-3 67,4 3 0,7-13-111,0 4 1,1-4-61,-1-2 1,-6 0 98,1 0 1,-1 0-61,7 0 1,-7-6 233,1 0 0,-6 1 107,5 5 0,-7 2 509,2 3 0,1 13-327,-1 10 1,6 13 206,-7 5 0,1 10 85,-6 1 1,0 9 117,0-3 0,0 4-193,0 2 0,0-9 84,0-8 0,-6 0-537,1-6 1,-7-6 76,6-5 0,-5-8 193,5-10 1,-5 0-36,5 1 1,-8-3-170,3-4 1,-5 3-150,-1-8 1,-6 1-324,0-1 1,-6-4-71,6 4 1,-8-4-346,3-2 0,1 0-34,-2 0 1,8 0-635,-2 0 1,9-6 1530,3 0 0,7-15 0,-4 2 0</inkml:trace>
  <inkml:trace contextRef="#ctx0" brushRef="#br0" timeOffset="435">986 225 7997,'0'-17'676,"-8"0"-171,-1-1 0,-3 3 977,0 4-582,9-5-404,-13 14 1,12-5-123,-7 7 0,1 1 41,-1 5 0,-3 12-177,9 10 1,-7 7 0,6 5 0,0-1-265,6 7 1,0-2 114,0 2 1,0 2-520,0-7 1,0-7 269,0-5 0,6-8-341,0 2 1,7-6-177,-1-5 1,3 1-461,3-7 1,-1 0 390,0-6 0,1-8-80,-1-3 1,-2-10 825,-3-3 0,3-6 0,-5 3 0</inkml:trace>
  <inkml:trace contextRef="#ctx0" brushRef="#br0" timeOffset="655">1228 277 7744,'17'-9'665,"-5"1"-266,-1 8 1,-5 6 216,6-1 1,-7 9 47,7-3 1,-1 7 190,7 5 1,-7-2-247,1 8 0,-1-2-167,7 1 1,-1 3-441,0-8 0,-1 0 90,-5-5 0,4-1-800,-3 0 0,-2-1-95,1-5 1,-5 2-1898,5-7 1010,-7 0-102,4-6 1792,-8-8 0,8-1 0,1-9 0</inkml:trace>
  <inkml:trace contextRef="#ctx0" brushRef="#br0" timeOffset="854">1557 208 7975,'0'-10'1250,"0"3"-767,0 7 1,0 2-131,0 3 0,-6 5 682,0 7 0,-7 1-307,1-1 0,-1 6-75,1 0 0,-9 6-382,4-6 0,-5 8-358,5-3 0,0 3-607,0-2 1,1 2 560,5-8 1,-3 6-427,8-6 1,-1-2-148,1-10-962,4 5 0,-4-14 112,12 3 1556,-4-3 0,21-17 0,-4-4 0</inkml:trace>
  <inkml:trace contextRef="#ctx0" brushRef="#br0" timeOffset="1094">1764 18 7975,'17'0'-364,"-7"-8"2346,5 6-1234,-5-6 1,7 10-72,0 4 1,1 4-93,-1 7 0,0 14 91,1 3 1,-3 11 80,-3-5 0,1 8-285,-7-2 1,5-2-308,-5 2 1,0-5 72,-6 5 0,0-8-910,0 3 0,0-7-169,0-5 1,-6 2-638,0-8 0,-5 6 1478,5-6 0,-7 0 0,3-6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30.2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7938,'-2'-10'4114,"-4"4"-2678,4 4-423,-6 2 1,14 2-576,0 4 1,2-2-180,-3 7 1,-1 1-517,8 5 1,-7-5-207,7-1 1,-8 7-1267,2 5 1729,3 0 0,-7 2 0,6 2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30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7938,'8'-9'149,"4"3"0,9 2-1126,2-2 1,-6-1 976,-5-5 0,-9-3 0,3 3 573,-4 5 0,0-3 2542,4 4-1578,-4 4-1138,5-5 0,-7 14 785,0 5-651,0 3 1,-5 8-104,-1 0 1,-6-5-220,7-7 0,-1 1 183,6 5-354,0 0-272,0 1 0,2-3-694,4-3 0,3-5 503,8-7 1,3-6-828,3 1 1,-2-9 337,8 3 0,-8-7 280,2-5 0,-4 2 27,-2-8 605,1 1 0,-1-15 0,0-1 0</inkml:trace>
  <inkml:trace contextRef="#ctx0" brushRef="#br0" timeOffset="387">606 87 7951,'0'-18'0,"7"11"2214,5 7-1425,3 0 0,3 15-110,-1-4 0,-2-1-5,-3 2 0,-5 5-4,-7 6 1,0 8 245,0-2 1,-2 1-877,-3-1 0,-5 4 19,-7-4 0,5 1-264,1-1 0,1 2-670,-1-8-1010,-5 0 212,14-6 60,-5 1 0,9-9 1613,3-3 0,13-19 0,9-7 0</inkml:trace>
  <inkml:trace contextRef="#ctx0" brushRef="#br0" timeOffset="622">1211 190 7951,'-10'0'6924,"-5"6"-7143,3 0 0,-3 2-161,-2-3 1,-8 3-304,-4 4 0,-11 1 469,-7-7 1,5 7-56,2-1 0,3 1 475,3-1 1,9 3-66,7-3 0,3-3 443,9 3 1,1-6-380,5 5 1,15-1 648,8 1 1,15 5-256,9-5 1,4 3-176,7-3 0,4 4-475,7-3 1,0-2-495,0 1 1,-6 1-1725,1 5 0,-8 0 2269,1 0 0,-3 1 0,-2-1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9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8026,'0'-17'1880,"2"8"316,4 3 1,11 6-1559,12 6-467,4-5 1,1 7-154,1-8 0,5 0-329,1 0 0,-3 0-346,-9 0 0,2 0 524,-8 0 1,-6 0-1196,-5 0 864,-1 0 464,-1 0 0,5 0 0,-5 0 0</inkml:trace>
  <inkml:trace contextRef="#ctx0" brushRef="#br0" timeOffset="168">277 1 8026,'-17'8'778,"-1"3"1,7 6 1073,-1 7 0,9-3-1324,-3 7 0,-2 1-270,2 6 0,-7-1-158,1 1 0,-1 0 129,1-1 0,-1-5-919,7 0 0,-2 0-319,3 5 0,3-5 1009,-4 0 0,12-8 0,3 4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8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7972,'0'-18'0,"8"9"1165,3 3 1,5 4-506,1 2 1,0 0-2924,1 0 839,-1 0 609,0 0 350,-7 0 465,-3 0 0,1 8 0,2 1 0</inkml:trace>
  <inkml:trace contextRef="#ctx0" brushRef="#br0" timeOffset="148">536 87 7972,'17'0'392,"-7"0"1,5 0 409,-3 0 1,5 0-179,6 0 1,4-2-354,8-4 0,-6 2-1045,-1-7 0,-6 5 233,1-6 1,-4 8-30,-2-1 1,0 3 569,1 2 0,-1-8 0,0-2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7.0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8451,'0'-17'2064,"0"7"-1365,0 2-341,0 8 1,2 8 231,4 4 0,-4 9-82,3 2 1,-3 6-42,-2-6 0,0 7-528,0-1 1,0-2 115,0 2 1,0-2-427,0 2 0,0-2-106,0-4 177,0-4 1,0 6-310,0-8-508,0-7 545,0-3 347,8-7 0,0-7 226,3-5 0,3-9-103,-8-2 1,7 0 18,-1 6 1,-3-6 8,3 0 1,-3-2-38,3 1 113,3 5 1,-11-4 104,8 12 1,-7-3 595,7 8-386,-8 1 199,11 5 1,-11 0 123,7 0-204,-7 7 1,6 1-43,-4 4 0,-4 3 56,3-3 1,-1-3-220,2 3 0,-4-1-191,4 6 0,-4-5-310,-2 0 1,1-3 242,5 3 0,-4-3-1006,4-3 621,-4-4 124,5 6 0,1-10-37,4-4 1,3-4-131,-3-7 0,3-2 15,2-4 1,4 4-63,-3-4 0,9 3 428,-10 3 0,-2 2-53,-3 3 0,-1-1 524,7 7 0,-7 0-260,1 6 1,-7 6 469,7 0 1,-6 13 253,5-2 1,-7 4 695,2-3 0,-4 1-601,-2 4 1,0-4 781,0 4-1401,0-4 0,0-1-88,0-1 1,2 0-520,3 1 1,-3-7-624,4 1 1,-2-3 480,2 3 0,-2 1-415,7-7 1,-3 0-3571,9-6 4397,-3 0 0,11 7 0,-8 3 0</inkml:trace>
  <inkml:trace contextRef="#ctx0" brushRef="#br0" timeOffset="287">934 519 8074,'0'-17'0,"2"5"0,4 1 0,3 7 1300,9-2-702,-1-3 1,0 7 43,0-4 1,-5 4-15,-1 2 0,-5 0 164,6 0 0,-6 0-502,5 0 1,-7 2-43,2 4 1,1 3-15,-1 9 0,0-1 14,-6 0 1,0 0-179,0 1 1,0-1-123,0 0 0,0 1-262,0-1 1,0-6 80,0 1 0,8-8-663,3 2 459,4-4 0,9-2 181,-1 0 1,0-2-714,-6-4 0,0 2 370,1-8 0,-1-1-1273,0-10 1872,0-4 0,1-8 0,-1 1 0</inkml:trace>
  <inkml:trace contextRef="#ctx0" brushRef="#br0" timeOffset="420">1297 225 8074,'-8'-11'3229,"-3"-1"-1129,3 8-18,1-3-1553,7 7-819,0 0-48,7 0 0,3 5 224,7 1 1,-5 6-3051,-1-7 3164,1 9 0,5-5 0,0 9 0</inkml:trace>
  <inkml:trace contextRef="#ctx0" brushRef="#br0" timeOffset="800">1781 588 8020,'-17'-7'0,"2"3"2763,3-8-2003,4 8 0,10-5-76,4 3 1,4 4-229,7-4 0,0 3 126,1-3 1,-1 4-309,0-4 0,0 4-385,1 2 0,-1 2-135,0 4 0,-5-2-313,-1 7 1,-7 1 46,2 5 1,-4 0 215,-2 1 0,-8-1-171,-3 0 1,-5 1 85,-1-1 1,2 0 862,3 0 0,-1-5-18,7-1 1,-2-1 295,2 2 0,5-3-429,-5-3 0,12-4 131,5 4 0,10-4-710,2-2 1,8 0 207,-2 0 1,5-2-1560,7-4 1,-5 2 1598,5-7 0,-5 7 0,-1-4 0</inkml:trace>
  <inkml:trace contextRef="#ctx0" brushRef="#br0" timeOffset="1177">2559 467 8111,'-9'-17'-158,"3"2"1316,12 3 1,11-1-493,12 7 0,4 0-263,1 6 0,7 0-84,-1 0 1,0 0-31,-5 0 1,-1 0-141,1 0 0,-2 0-103,-4 0 0,-4 0-951,-8 0 0,0 0 278,0 0-2430,-7 0 3057,-2 0 0,-8 0 0,0 0 0</inkml:trace>
  <inkml:trace contextRef="#ctx0" brushRef="#br0" timeOffset="1325">2888 260 8111,'-10'7'3844,"-3"5"-3071,7 11-595,0-4 1,1 14-92,-1-4 1,0-2-159,6 1 0,-6-4-128,1 4 1,-1-7 173,6 3 1,0 1-1250,0-2 1,2 0 1273,4-6 0,11 0 0,10 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6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35 294 8006,'-18'-7'134,"9"-3"1,1-2 248,8 1-211,0-1 1,0 1 238,0-1 0,0 1-131,0-6 1,2 5 575,4 0 1,3 7-285,9-7 0,-1 8-75,0-1 1,6 3-288,0 2 1,8 0-309,-2 0 1,-2 0 82,2 0 1,0 0-145,5 0 1,-5 0-923,0 0 0,-8 2 535,2 3 0,-4-3-1721,-2 4 2267,-7 4 0,5-1 0,-5 9 0</inkml:trace>
  <inkml:trace contextRef="#ctx0" brushRef="#br0" timeOffset="205">260 69 8094,'0'-17'0,"-6"0"1121,0 0 1637,0 7-1979,6 2-307,0 8-38,0 8 0,0 2-213,0 7 1,0 0-213,0 0 0,0 3-67,0 3 1,0-2-304,0 8 0,6-6-1199,0 6 0,5-6 731,-5 5 0,6-6 829,-7 1 0,9-4 0,-5-2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4.7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8206,'0'-17'484,"5"5"1037,1 1-915,8 7-359,-5-4 1,3 8-80,-1 0 1,-7 8 108,2 4 1,-4 5-32,-2 6 1,0-2-45,0 8 1,0-6 30,0 6 1,0-8-213,0 2 0,0 2 138,0-2 1,0 0-314,0-6-158,0 1-162,0-1 204,0 0-72,0-7-6,0-2 203,0-8 1,2-8-116,4-4 1,-3-3 78,9-2 1,-2-1-165,1 1 0,4-6 71,-3 0 0,-1-6 21,7 6 0,-11 0 112,11 6 0,-5-1 0,4 1 0,1 2 35,-1 3 0,-5-1 207,-1 7 0,-5 0 784,5 6-484,-7 0 662,12 0-392,-14 0 517,5 0-774,1 8 0,-6 2-20,4 7 0,-4-6-110,-2 1 0,0-1-134,0 7 0,5-7-437,1 1 320,0-1 1,-6 1-1007,0-1 347,0-7-48,0 4 434,8-8 1,-5-8-69,9-3 0,-2-5-149,1-1 0,4 0-200,-3-1 1,5-5 364,6 0 1,-4 6 13,5 5 1,-5 3 685,-2-3 1,0 5-282,1 7 0,-1 2 900,0 3 0,1 5-314,-1 7 1,-2 6 76,-3 0 0,-5 6-44,-7-6 0,6 6 104,0-6 1,0 6-801,-6-6 1,0 2 55,0-2 0,0-4-2552,0 4 1994,0-3 0,0-3-1696,0 0 2148,7-7 0,11-3 0,9-7 0</inkml:trace>
  <inkml:trace contextRef="#ctx0" brushRef="#br0" timeOffset="255">1090 381 8774,'-9'0'1032,"3"0"-1683,12 0 2246,-5 0-978,7 0 0,-2 2 41,0 4 0,1-5-351,-1 5 0,-4 4-209,4 1 1,-2 5-14,1 1 1,-3 6-276,4 0 0,-2 0 51,2-6 1,-4 3 143,3 3 1,3-10-348,-2 4 59,7-3-9,-3 3 1,5-5-159,-3-1 0,-3-7-180,-3 2 0,-2-6-55,8-6 1,-7 2 684,7-7 0,-1-1 0,7-5 0</inkml:trace>
  <inkml:trace contextRef="#ctx0" brushRef="#br0" timeOffset="404">1298 87 11604,'11'-10'1126,"1"4"0,-1 5-945,7 1 0,-7 0-85,1 0 1,-1 1-182,6 5 0,-1-2-274,-5 8 1,5-1-268,-5 6 0,5 3 626,1 3 0,0 4 0,0 7 0</inkml:trace>
  <inkml:trace contextRef="#ctx0" brushRef="#br0" timeOffset="658">1695 588 8103,'0'-9'0,"2"-5"947,4 9 0,-2-1-349,7 6 1,-5 0 233,6 0 0,-6 2-43,5 3 0,-7 5 217,2 7 0,-4 6-768,-2 0 0,5 2-409,1-2 0,0-3-297,-6 3 0,2 2 382,4-2 1,-5 6-2642,5-6 2727,4 0 0,-8 2 0,5 2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23.6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191 293 8199,'0'-17'600,"0"5"-107,0 1 277,0-1-447,8-5 0,-4 1 710,7 5-558,-7-5 1,6 15-132,-5-5 0,-1-2 36,8 2-303,-1 1 0,8 12 412,4 5 0,-1 11-172,6 6 0,-4 3 111,4 3 1,-5 7-112,6 4 1,-8 2-57,2-2 1,-3 2-162,-3-7 0,0-1-203,1-5 1,-1-1-156,0 1 1,-2-8-412,-3-4 0,3-4-1765,-3-2 1140,3 1-321,3-1 505,-1-7-151,-8-3 1261,7-7 0,-14-7 0,5-3 0</inkml:trace>
  <inkml:trace contextRef="#ctx0" brushRef="#br0" timeOffset="209">865 120 8098,'-7'-35'0,"3"8"0,-8 4 0,3 10 1908,-3 1 0,3 9-885,3-3 0,-6 6-893,-11 6 1,-4 11-107,-7 12 0,-14 9-52,-4 2 0,-11 9-148,-1-3 1,3 4-433,-3 1 1,14 1-6,-2 0 0,4-6 239,-4 0 0,10-7-1653,8 1 2027,-1-11 0,16 4 0,-6-6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34.0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53 433 8218,'-8'-9'-1576,"6"-7"1245,-6 7 123,8-1 285,-7-5-96,5 13 87,-6-6 226,8 0-237,0 6 0,0-5 73,0-1-8,0 6 81,0-6 0,-2 8-53,-4 0 202,5-7-186,-7 5 362,8-6-399,0 8-43,0 0-60,8-8 1,1 6-125,8-3 0,-5 3 95,0 2 1,5 0-65,6 0 0,0 0 93,-6 0 0,8 0-13,4 0 0,-2 0 20,2 0 1,2 0 8,9 0 1,-2 0-12,8 0 0,-5-2-6,5-4 0,-2 4-26,2-4 0,2 5 33,-7 1 0,7 0-69,-2 0 1,-2 1 4,2 5 0,0-4-5,6 4 0,0-4-4,0-2 1,0 2-7,0 3 1,1-3 26,5 4 0,-8-4-4,8-2 0,-7 0 4,13 0 1,-7-2-9,7-4 1,1 3 61,10-9 1,-2 6-231,8-5 0,0-1 293,5-5 0,1 5-85,-1 1 1,8 1 6,4-1 1,-2-3-3,2 9 0,-7-3-9,1 2 1,2 4 37,-2-4 0,2 3-24,-2-3 1,-3 4 100,3-4 0,2 4-105,-2 2 1,6 0-5,-5 0 0,-44-2 0,2-2-221,47-1 0,-45 1 0,1 0 218,1 1 0,0 0 0,2 0 1,1-1 41,-3-2 1,0 0-1,6-2 1,1 1 61,-2 0 0,1 2 0,4 0 0,2 0-148,0-1 0,-1 1 0,-1 3 0,0 0 38,2-1 0,-1 0 0,-3-1 1,1 1-313,2 0 0,0 0 1,0 0-1,-1 0 264,1 3 0,1 0 1,-3 0-1,-2 0 24,-4 0 1,0 0 0,3 0-1,1 0 33,-5 0 1,1 0 0,3-2-1,1-2-6,-4 1 0,-1 1 1,-1-2-1,0 2-165,-2 1 1,1 2-1,2-1 1,0 0 241,0 0 1,1 0-1,-1 0 1,-1 0-71,2 0 1,0 0 0,-5 0-1,1 0 1,1 0 0,0 0 0,1 0 1,1 0-24,0 0 0,1 0 1,2 0-1,-1 0 16,2 0 1,-1 0 0,0 0-1,0 0-6,-3 0 1,1 0 0,3 0 0,1 0-2,-5-1 1,1 2-1,4 1 1,-1 2-7,-3-2 1,-1 1-1,1 1 1,0-2-25,-3-2 0,-1 0 0,1 3 0,0 0-73,43 3 1,-48-3-1,0 1 98,48 2 0,2-2-21,-8 7 0,0-7 85,-6 2 1,7 2-28,-1-2 1,2 5 10,-2-5 1,-1 0-47,7-6 1,-6 5 13,6 1 1,-6 2 8,6-2 1,-6-5-9,6 5 1,-5-4-14,5-2 0,-10 2 12,-2 4 1,9-4 115,-3 4 0,0-5-104,0-1 1,2 6 3,-1 0 0,-1 0-7,-6-6 1,7 0 4,-1 0 0,6 6 3,-6-1 1,6 1-8,-6-6 1,6 0-48,-6 0 0,8 0 48,-2 0 0,2 2-51,-2 4 1,-47-5-1,0 0 28,47 4 0,-2-3 0,2-2 0,-8 0 20,3 0 1,1 0-2,-2 0 1,0 0 125,-5 0 0,5-2-78,0-3 0,0 3 62,-5-4 0,-1 2-84,1-2 1,-1 4 63,1-3 1,5 3-46,0 2 0,-3 0 230,-3 0 1,-5 0-241,5 0 1,1 0-6,-7 0 0,-1 0 42,2 0 1,-2 0 6,1 0 1,3 0-46,-8 0 0,0 0 248,-6 0 1,0 0-150,0 0 1,1 0-11,-1 0 1,-2 0 1,-4 0 0,3 0-43,-9 0 1,1 0 178,-6 0 0,-6 0-235,0 0 1,-15 0 199,-2 0 1,-8 0-1716,-4 0 1350,-7 0 1,-14-6 118,-19 0 0,-27 0 0,-21 6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35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0 416 8078,'0'-10'-476,"0"-5"1289,0 13-178,0-6-404,8 8 0,-4 0-146,7 0 1,-7 8 205,2 3 1,1 5-124,-1 1 1,2 2 143,-2 4 0,-4-2-95,3 8 1,-3-2 157,-2 2 0,0 2-205,0-8 1,0 2-218,0-2 86,0-4-492,0 6 101,0-8 140,0-7 292,0-2-112,0-8 0,0-8-130,0-4 1,0-3-39,0-2 0,6-1-86,0 1 1,7-2 112,-1-4 1,1 4-99,-1-4 0,7-2 36,-7 2 0,7 1 104,-8 11 1,-1-3 229,1 9-356,-7-9 966,12 12 24,-14-5 395,5 7-805,-7 0 1,0 2-61,0 3 0,0-1 171,0 8 0,6-1-106,0 7 0,1-1-330,-1 0 86,-4 0 0,8 1-414,-4-1 1,-5-5-299,5-1-434,-4-7 822,6 4 1,-1-10-63,5-4 1,9-4-894,-4-7 541,5-8 282,3-2 1,0-6 38,3 5 0,3-3 73,-8 8 0,0 0 802,-5 5 1,-1 9 134,0 3 1,0 4 1669,1 2-1760,-1 0 0,-2 8 182,-3 3 0,1 5 123,-7 1 0,2 2-344,-2 4 0,-5-3-461,5 3 0,-2-2 44,2 2 0,-4-4-898,4 4 0,1-4 134,-1-1 1,7-7-352,-1 1 1,3-3 983,3 3 0,7 3 0,2-5 0</inkml:trace>
  <inkml:trace contextRef="#ctx0" brushRef="#br0" timeOffset="249">1401 658 8018,'0'-17'3181,"2"7"-2694,4 4-31,-5 4-200,15 2 1,-12 0-79,7 0 0,-5 2 0,6 4 0,-7 4-50,7 7 0,-3 6 57,3 0 1,1 0-195,-7-6 0,6 1 21,-7-1 0,7-6-418,-6 1 97,7 0-199,-3-3-157,7-1-566,0-8 36,1 0 0,-3-8 1195,-3-3 0,3-12 0,-5-4 0</inkml:trace>
  <inkml:trace contextRef="#ctx0" brushRef="#br0" timeOffset="388">1643 416 8018,'-10'-8'5562,"3"6"-4902,7-13 1,2 7-299,3-3 0,-1 3-298,8 8 1,-6 0-628,5 0 0,-1 2-2258,1 4 2821,5 3 0,1 8 0,10 1 0</inkml:trace>
  <inkml:trace contextRef="#ctx0" brushRef="#br0" timeOffset="980">2093 762 8963,'9'-10'4140,"-1"2"-2880,-8 8 644,0 0-1833,8 8-63,-7-6 1,7 13-100,-8-3 1,0-3-248,0 3 1,0-6-1171,0 5 1137,8 1 0,-4 5-110,7 0 0,-5-5 77,6-1 0,-7-5-237,7 6 0,-8-6-406,1 5-3,5-7 589,0 11 461,7-13 0,0 14 0,1-7 0</inkml:trace>
  <inkml:trace contextRef="#ctx0" brushRef="#br0" timeOffset="1221">2802 87 7992,'11'-23'1495,"1"0"1,-1 8-1680,6 9 1,1-2-61,-1 3 0,-5-1 3056,-1 6-2021,1 0 0,3 7-586,-3 5 0,-5 5-238,-7 6 1,0 0-421,0 12 0,0-8-218,0 13 1,0-7-670,0 7 0,0 3-439,0-3 1779,-7 8 0,-3-12 0,-7 7 0</inkml:trace>
  <inkml:trace contextRef="#ctx0" brushRef="#br0" timeOffset="1358">2784 900 7992,'0'12'1943,"0"-1"1,2-7-933,4 2 1,4 1-819,7-1 0,2 0-328,4-6 1,-4 2-477,4 4 1,-3-5-213,-3 5 823,0 4 0,1-1 0,-1 9 0</inkml:trace>
  <inkml:trace contextRef="#ctx0" brushRef="#br0" timeOffset="2147">4272 416 8031,'0'-18'2249,"0"9"-1562,0 1 0,5 10-163,1 4 0,6 3-213,-7 9 0,7 1-119,-6 4 1,-1-4-16,-5 4 1,6 2-105,0-2 0,0 2-40,-6-2 0,0-3-311,0 3 0,0-4-1636,0-2 991,0 0 113,0-7 537,0-2 0,5-10 74,1-4 1,8-9-107,-3-8 0,5-8 11,1 2 1,0 2 89,0-2 1,1 6 54,-1-6 0,0 10 374,1 2 0,-7 2-175,1 9 0,-7 0 1230,7 6-979,-8 0 0,9 8 1236,-7 3-1001,0 5 0,0 7-18,-1 0 1,1 0 114,-6-6-556,8 0 1,-6 1-315,3-1 0,3-5 259,-2-1 1,2-7-689,-3 2 0,-1-4 226,8-2 1,-1 0-4,7 0 1,-1-10-79,0-7 0,2-1-274,4-5 0,-3-2 411,3 2 1,-4 0 183,-2 6 0,0 2 763,1 3 0,-7-1-435,1 7 1,-6 0 1323,5 6 1,-5 2-425,5 4 0,-7-2 31,2 7 1,2 1-420,-3 5 1,1 0 49,-6 1 1,0-1-357,0 0 1,6 0-299,0 1 0,0-7-950,-6 1 0,1-3 675,5 3 0,-2-2-1403,8-5 1,-7-3 22,7 4 1619,-1-4 0,7 6 0,-1 1 0</inkml:trace>
  <inkml:trace contextRef="#ctx0" brushRef="#br0" timeOffset="2426">5603 710 7898,'0'-27'2407,"0"10"1,21 1-3163,8 5 0,9-3 181,3 3 0,-10 3 269,3 8 0,-11 0 146,0 0 0,-9 0 107,-3 0 0,-7 2 112,2 4 1,-4 3 291,-2 9 1,0-1-254,0 0 1,-8 6 12,-3 0 1,-3 0 289,3-5 0,-5 3-142,5-4 1,1 4 219,-1-9 1,7 3-27,-2 2 1,6-5 140,6-1 1,-1-7-322,13 2 1,3 2-170,13-2 1,1-1-286,0-5 1,1-2-554,5-3 1,-3 1-1066,8-8 1,-8 3 1797,3-3 0,3-11 0,0 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8045,'0'-9'1444,"0"1"-907,0 8 0,2 0-234,4 0 0,-3 0 607,9 0-535,-1 0 1,9 0-164,3 0 0,-2 0-75,8 0 0,-6 0-112,6 0 1,-1 0-57,7 0 0,0 0-1,-1 0 1,7 0-209,-1 0 1,0 2 123,-5 4 1,-1-4-231,1 3 1,-2-3 120,-5-2 0,3 0-207,-8 0 37,0 8-148,-5-6 158,-9 6 1,-1-6-226,-8 3-71,0-3 1,-8 6-41,-3-8 721,-5 0 0,-9 8 0,-2 1 0</inkml:trace>
  <inkml:trace contextRef="#ctx0" brushRef="#br0" timeOffset="394">35 311 8030,'-17'10'-1529,"8"-2"1687,1-8 1,8 2 884,0 3-28,8-3-723,1 6 1,8-8-32,1 0 1,-7 2 34,1 4 1,-1-4-237,7 3 0,-1-1 113,0 2 0,-5-2-191,-1 7 1,1-5 48,5 6 1,0-7-190,1 7 0,-7-3 50,1 3 0,-6 3-53,5-3 0,-7 3 29,2 3 0,-4-1-39,-2 0 0,-2 2 108,-4 4 1,-4-3 15,-7 3 0,0 2 342,-1-2 0,1 0-111,0-6 0,0 0 783,-1 1 0,1-1-317,0 0 0,7 1-111,4-1 0,4-6 398,2 1-500,0-1 1,8 5-108,4-5 1,3 3-87,2-8 0,6-1-349,0-5 1,8 0 125,-2 0 0,4-5-1255,1-1 0,7-8 152,-1 3 0,6-6 1082,-6-7 0,8 5 0,-3-6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39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 9814,'-17'0'2834,"9"0"-2952,8 0 1,8 6-1389,9-1 1,0 3 1505,0-2 0,1-4 0,-1 6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1.9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7672,'0'-10'893,"0"2"546,0 8 337,0 0-1535,0 8 0,-6 2-28,0 7 0,1 0-254,5 1 1,-6-1 136,0 0 1,0-5-80,6-1 1,-2 1-250,-3 5 0,3-5-868,-4-1 748,4-7 1,4 6-200,4-5 0,-2-3 224,7 4 1,1-12-40,5-5 0,0 1 98,1-1 1,5-3 22,0-9 1,2 10 67,-2-5 0,-4 5 98,4-4 0,-4 7 172,-2 4 1,-5 4 108,0 2 1,-7 0 246,7 0 0,-8 2-1,1 4 1,-3 4 296,-2 7 0,0 0-41,0 0 1,0 1-236,0-1 1,0-5-304,0-1 1,0 1-122,0 5 1,6-6-202,0 1 1,2-8-47,-3 2 0,-1-3-297,8 3 1,-7-4-76,7 4 0,0-6 256,5-6 0,-4-2-124,5-3 0,-5-5 2,10 5 1,-4-4 8,-1-3 1,-1 1 193,0 0 1,-1 5 334,-5 1 176,4 7 224,-5-4 0,0 10-27,-5 4 0,-3 3 503,-2 9 0,0-1-155,0 0 1,0 1-283,0-1 0,0 0 626,0 0-915,0 1 1,0-1-392,0 0 1,0-5-495,0-1-839,0-7 1003,8 4 1,2-8 472,7 0 0,0 0 0,1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2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8294,'8'-10'558,"-5"3"-389,9 7 1,-1 0 136,7 0 1,-7 0 159,1 0 0,-6 0-147,5 0 1,-7 1-153,2 5 0,-4 4 37,-2 7 0,0 0 9,0 1 1,0-1-56,0 0 1,0 1 230,0-1-336,0 0 0,2-1 97,3-5 0,5-1-207,7-5 1,1-3 59,-1 4 0,2-6-790,4-6 1,2-1-68,4-5 0,2-3-1296,-8 3 2150,0-3 0,2-10 0,2-2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2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9769,'-10'0'1869,"4"2"-2485,12 4 0,-2-2 201,8 7 1,-1 1-90,6 5 1,1 0-123,-1 1 626,0 7 0,8 2 0,2 7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3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8108,'8'-10'2944,"2"3"-2348,7 7 1,-6 0-26,1 0 1,-6 9-456,5 9 1,-7 1 97,2 10 1,-4 1-1257,-2 11 0,0 5 257,0 12 785,-8 3 0,-1 8 0,-9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3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 7948,'-25'-7'0,"0"7"0,-4 0 0,12 7 0,9 18 0,8 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2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9466,'0'11'1140,"0"1"-749,8-1 0,-6 7 122,4-1 1,-4 0 144,-2 1 0,5 1-225,1 4 1,0-4-351,-6 4 1,0-2 28,0 2 0,6-4-779,-1 5 0,1-5-23,-6-2 0,2 0-502,4 1 0,-4-7 535,4 1 0,-3-8 657,3 1 0,4 5 0,7-1 0</inkml:trace>
  <inkml:trace contextRef="#ctx0" brushRef="#br0" timeOffset="275">450 105 8040,'-17'-10'1766,"7"-5"-1181,-5 13 1,11-6-293,-8 8 0,5 0-418,-11 0 1,3 2-538,-14 4 1,0-3 360,-5 9 1,-7-2 203,1 1 0,5 3 278,7-9 1,7 7 29,-3-6 161,5-1 1,8 1-125,-1 0 1,8 2-38,-1-3 1,5-1 91,5 8 0,1-6 89,11 5 1,-1-1-286,13 1 1,-6 5 108,5-5 0,1-3-593,6-2 0,-1 3 217,1 3 1,-2-5-1126,-4-1 1,1 2 1284,-7-2 0,0 15 0,-5-2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39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0 586 7981,'0'-17'276,"0"-1"1,0 1-94,0 0 0,0 0 0,0-1 1,6 1 77,0 0 1,7-1-29,-1 1 1,-3 6-119,3-1 0,-6 8 101,5-2 0,-5-1-274,5 1 1,-5 0 106,6 6 1,-8 8-33,1 3 0,3 5-79,-2 1 0,5 6-47,-5 0 0,2 6 75,-2-6 0,-5 2-66,5-2 1,-2-6-59,2 1 0,-4-1 33,4-5 99,3-5 0,-5 1-8,8-8 48,-9 0 1,13 0-211,-5 0 1,5-2-212,1-4 0,-6 2 61,1-7 346,-1 7 0,7-11 0,-1 5 0</inkml:trace>
  <inkml:trace contextRef="#ctx0" brushRef="#br0" timeOffset="174">190 102 8087,'-21'-8'2954,"4"-3"-1698,11 3-1360,-1 0 1,14 8 193,5 0-1016,-5 0 593,9 0 0,-7 2-606,9 4 0,-1 2-22,0 3 961,1 12 0,7-11 0,1 13 0</inkml:trace>
  <inkml:trace contextRef="#ctx0" brushRef="#br0" timeOffset="551">1297 33 8063,'0'-10'1775,"0"-5"1,2 13-1696,4-4 0,-2 6 40,7 6 1,-7 5-3,2 12 1,2 2-71,-3 4 1,1 6-284,-6-1 0,0 3-819,0 9 0,-6-6 196,1 6 858,-9 8 0,4 8 0,-7 7 0</inkml:trace>
  <inkml:trace contextRef="#ctx0" brushRef="#br0" timeOffset="1425">2490 344 7928,'0'-17'1361,"8"-1"-220,2 1-18,-1 7-726,-1-5-380,-8 13 0,0 2 127,0 12 0,-8 3 75,-3 2 1,-5 8-566,-1 4 0,-6 2 259,0-2 0,0 7-696,6-7 0,-1 8 62,1-9 1,6-1-202,-1 2 0,8-14 209,-2 3 713,4-5 0,-5-3 0,-3-2 0</inkml:trace>
  <inkml:trace contextRef="#ctx0" brushRef="#br0" timeOffset="1601">2369 413 7928,'-17'-17'1394,"6"7"-173,-1 4-826,8 5 1,-2 2-400,12 5 1,-2-2-24,8 8 1,-7-1 142,7 6-98,-1 1 1,7-1-149,-1 0 0,0 1-806,1-1 1,5 0 182,0 0 753,7 1 0,-3-1 0,8 0 0</inkml:trace>
  <inkml:trace contextRef="#ctx0" brushRef="#br0" timeOffset="1778">3251 569 8332,'2'-10'499,"4"4"0,4 3-864,7-3 1,6 4 8,0-4 0,6 4 143,-6 2 1,0-6 115,-6 1 1,1-1-74,-1 6 0,0 0-95,0 0 1,3 0 264,3 0 0,4 0 0,7 0 0</inkml:trace>
  <inkml:trace contextRef="#ctx0" brushRef="#br0" timeOffset="1911">4168 534 7917,'11'10'943,"1"-4"212,-8-5 1,5-2-673,-3-5 1,-2 4-68,7-4 1,-5 4-1030,6 2 1,-1 0 470,7 0 0,-1 0-1208,0 0 1,2 0 1349,4 0 0,-3-8 0,5-1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50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1 157 8072,'0'-18'0,"0"1"-209,0 0-50,0-1 0,0 1 500,0 0 1,6 5 542,0 1 1,1 5 68,-1-6-296,-4 9-372,13-5 1,-7 16 47,3 3 1,-3 4-21,-8 3 0,0 5-35,0 0 1,0 6-158,0-6 0,0 8-31,0-3 0,0-3-135,0-2 0,0-3-348,0-3-434,0 0-29,0 0 656,8-7 1,0-4 84,3-12 0,6-4-50,1-7 0,-1-8-48,6-4 0,4-3 59,2-3 0,1 1-111,-1-1 0,2 8 499,-8 4 1,0 10-106,-6 1 0,-5 8 129,0-2 1,-7 6-82,7 6 1,-8 10 859,1 7 0,-3 7-59,-2-1 1,0 4 198,0 1 0,2-1-808,4-4 1,4 4-378,7-5 0,2 3 108,4-2 0,12 4 0,9-6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9.9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7950,'6'-17'-903,"0"0"0,1 5 997,-1 1 124,-4-1 0,13 0 31,-3 1 1,-2 5 181,1-5 0,1 5-137,5-6 0,-6 8 84,1-1 1,-1 3-375,7 2 1,5 9 93,0 9 0,8 7-158,-3 9 1,5 9 12,2 3 1,-1 11-58,1 7 1,-1-3-14,1 3 1,-2-9-149,-4 3 0,1 2-36,-7-3 0,0-5-194,-5-6 1,-1-9 157,0-3 0,-1-1 337,-5-10 0,5 0 0,-15-6 0,7 1 0</inkml:trace>
  <inkml:trace contextRef="#ctx0" brushRef="#br0" timeOffset="250">778 122 8035,'-9'-17'0,"-7"1"110,5 5 188,3 3 1,-7 2 180,3 0 0,3 3-286,-3 8 0,-5 7-159,-6 11 0,-10 10 64,-2 7 0,-1 10-135,-10 2 0,0 5-726,-6 7 1,6 1 539,0-7 1,5-1-670,-5-5 0,8-7 529,-3-5 1,13-6 362,5-5 0,3-4 0,3-7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7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8060,'-10'0'828,"2"0"1,10 0-431,4 0 0,-2-6 119,7 0 1,-5-2-177,6 3 0,-1 3-218,7-4 0,-7 4 55,1 2 0,-1-6-7,6 0 1,1 1 29,-1 5 1,2 0-107,4 0 1,-3 2-110,3 3 0,-2-3 63,2 4 0,-4-4-30,4-2 0,-4 6 52,-1 0 1,-1-1 64,0-5 0,0 0 29,1 0 0,-1 0 5,0 0 1,-5 0-13,-1 0-3,-7 0-438,12 0 0,-13 0 91,9 0-840,-8 0 0,5 0-528,-3 0-201,-4 0 1761,6 8 0,-8-6 0,0 6 0</inkml:trace>
  <inkml:trace contextRef="#ctx0" brushRef="#br0" timeOffset="194">242 398 8053,'-9'0'3333,"1"0"-2356,8 0-595,0 0 1,8 0 118,3 0 0,5 6-318,1 0 0,2 0-238,4-6 1,2 5-1108,4 1 1,4 0 400,-4-6 761,3 0 0,3-8 0,-1-1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2:49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7935,'9'-8'-1324,"7"6"1159,-14-5 0,7 1 372,-3 0 0,-4-2 383,4 3-257,-4 3 1,-2-8 48,0 4 265,0 4-32,0-13-164,0 13 98,0-6-63,0 8 1049,0 0-1474,7 0 0,3-2-8,7-3 0,1 3 62,-1-4 0,0-2-202,1 3 0,5-7-9,0 6 1,2-1 28,-2 1 1,-2 4 91,8-4 1,-1-2-101,7 3 0,0-1 48,-1 6 1,1-6-20,-1 0 0,3-5-6,3 5 0,-3 0 54,3 6 0,-3 0-263,-3 0 0,-1 0-54,-4 0 0,-2 0-410,-4 0 424,-4 0 1,6 0-449,-8 0 5,-7 0 210,5 0 1,-13 2 130,4 4 0,-6-2 189,-6 7 1,-4 1 213,-7 5 0,-8 8 0,-2 2 0</inkml:trace>
  <inkml:trace contextRef="#ctx0" brushRef="#br0" timeOffset="215">35 554 7942,'-17'9'357,"8"-1"0,5-8-128,15 0 1,8-8 88,16-3 1,7-10 159,4-2 1,6 0-184,6 5 1,3 1-63,9 0 0,1-1-101,4 1 1,-6 7-154,0 5 1,-2 3-1040,-9 2 1,-2 0 1059,-10 0 0,-4 7 0,-7 3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08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69 433 8248,'0'-12'-150,"0"1"214,0 7 1,0-6 420,0 5-339,0 3 0,0-8 614,0 4-185,0 5-247,0-15-6,0 14-312,0-5 212,0 7-253,0 0 1,0 7 414,0 5 1,2 5-75,4 6 1,-2 4 98,7 8 0,1-1-135,5 1 1,1-1 100,-1 1 1,0 5 6,0 1 1,6 1 103,0-2 1,1-3-320,-7 3 1,0-3-110,0-3 0,1 1-298,-1-1 1,0-5 212,1 0 0,-7-8-493,1 2 0,-3-4 115,3-1-23,3-1 0,-13 0-150,4 1 1,-2-9-1255,1-3 540,-3 4-244,6-8 79,-16 5 1457,6-7 0,-21-7 0,4-3 0</inkml:trace>
  <inkml:trace contextRef="#ctx0" brushRef="#br0" timeOffset="240">432 641 8438,'0'-24'1116,"0"1"1641,0-7-1578,0 10-656,0 3 0,-1 9-201,-5 8-52,4 0 0,-13 4-117,3 8 1,-5 1 66,-6 16 0,1 6-1241,-6 5 520,-1 0 146,2 3 1,-6-7-313,4 5 0,3-5 240,-3-1 1,8-3-156,-2-3 0,3 2-302,3-8 1,0 0-288,-1-6 180,9 1 991,1-1 0,8-8 0,0-1 0</inkml:trace>
  <inkml:trace contextRef="#ctx0" brushRef="#br0" timeOffset="774">813 208 8141,'0'-17'-598,"0"0"0,2 7 1382,4 4 0,-4 2 311,3-1-459,-3 3 104,-2-6-215,0 16 0,0 1-268,0 9 0,0 5-168,0 0 1,0 0-40,0-6 0,0 6 142,0 0 1,0 0-311,0-5 0,0-1 64,0 0 1,0 0 259,0 1-354,0-1 1,0-5-915,0-1 462,0-7 315,0 4 1,6-10 1,0-4 0,0-4 175,-6-7 1,5 0-197,1-1 0,7 1 129,-1 0 1,-2 0-82,1-1 1,1 3 169,5 3 0,0-1 107,1 7 0,-7 0-97,1 6 1,-1 0 135,6 0 1,-5 0 1015,0 0-503,-1 0 924,6 0-613,-7 0 695,5 0-522,-13 8-761,6 2 0,-8 7-116,0 0 0,0 1-115,0-1 1,0 0-957,0 0 0,0 1 562,0-1 1,0 0-1332,0 1 1,2-1 38,4 0 1621,3-7 0,8 5 0,1-5 0</inkml:trace>
  <inkml:trace contextRef="#ctx0" brushRef="#br0" timeOffset="1056">1626 260 8117,'9'-2'1456,"-3"-4"-887,4 4-183,-8-5 146,13 7 0,-11 0 357,7 0 47,-7 0-560,4 0 0,-2 2-455,-1 3-12,1-3 0,-4 12-152,4-8-122,-4 7-371,5-3 0,-7 7-481,0 0 1,0 6-12,0 0 1228,0 8 0,-15-4 0,-4 8 0</inkml:trace>
  <inkml:trace contextRef="#ctx0" brushRef="#br0" timeOffset="1607">1332 831 8213,'-10'0'-911,"2"0"390,8 0 3089,0 0-1858,0 7 0,6 3-313,0 7 0,2-5 86,-3-1-296,-3 1 1,12 5-157,-8 0-123,-1 1 0,-3-1 170,4 0 0,-4-5-392,4-1 234,-4-7 1,-2 6-258,0-4 9,0-4 125,0 5 1,2-9-111,3-3 1,-1-5-257,8-7 0,-1-1 105,6 1 1,1 2 91,-1 3 1,0-3 463,1 3-186,-1 5 0,0-1 356,1 8 545,-9 0-78,7 0 0,-15 2-91,5 4 1,2-3 357,-2 9 1,-1-6-532,-5 5 0,0-5-200,0 6 1,0-7-988,0 7 681,8-8 0,-4 3-378,7-7 1,1 6-228,5 0 1,1-2-476,-1-10 1,8-4 315,4-7 0,9 0 97,2-1 0,3 1 712,-3 0 1,-5 7-77,-1 5 0,-1 3 724,-10 2 1,6 0-481,-6 0 1,-6 2 509,-5 3 1,-7-1 128,7 8 0,-8-7 1710,2 7-1881,-5-8 1,-2 11-193,-5-3 0,2-5-775,-8-1 1,1 2 274,-6-2 1,-1-1-2207,1-5 1329,0 0-595,-1 0 1524,1-7 0,8-11 0,1-9 0</inkml:trace>
  <inkml:trace contextRef="#ctx0" brushRef="#br0" timeOffset="2415">2750 87 8297,'0'-17'2408,"0"0"-2293,0 7 1,0 0 71,0 5 1,6 1 109,-1-8 122,9 8 465,-5-3-366,9 7-490,-1 0 1,0 2-24,1 3 1,-3-1-256,-4 8 1,5-8 13,-5 1 1,5-1-476,1 2 418,0-4 0,1 11 19,-1-7 1,-8 2-151,-3-2 0,-4-3-336,-2 9 704,0-1 0,-2 7-129,-4-1 0,1 0-21,-13 1 0,5-1 642,-10 0 1,-2 0-134,2 1 1,0-3-106,6-3 0,-1 3 138,1-3 121,0-5-164,-1 9-93,9-14-152,1 5 1,10-7-14,4 0 0,3 0-16,9 0 0,-1 0-11,0 0 0,1 0-6,-1 0 0,-6 0 74,1 0-152,-1 0 54,-1 0 1,-2 8-8,-8 3 0,-2 1-7,-4 5 0,-4-3-127,-7 9 0,-6 2 97,0-2 1,-8 2-16,2-2 0,3-4 47,-3 4 1,8-4-18,-3-1 0,5-1 137,2 0 0,5-5-170,1-1 290,7-7-175,-4 4 0,8-6-22,0 3 68,8-3 1,4 6 8,11-8 1,2-2-58,3-4 1,9 3-4,-8-9 1,7 8-36,-7-2 1,4-1 28,1 1 1,-5 0 500,0 6-378,-8 0 1,4 0 18,-8 0-160,-7 0 0,-2 8 11,-8 3 1,-2 7-646,-4 5 0,-4-2 296,-7 8 0,-6 0-1908,0 5 2244,-8 1 0,4-1 0,-7 1 0</inkml:trace>
  <inkml:trace contextRef="#ctx0" brushRef="#br0" timeOffset="2699">2819 1038 8196,'17'0'2420,"1"2"-1681,-1 4 0,6-2-273,0 7 1,6-5-155,-6 6 0,-6-7 513,-5 7-207,-1-1-278,6 7 0,-7-1-469,-4 0 0,-6-1 149,-6-5 1,-4 5-417,-7-5 1,0 3 50,0-3 0,-3 3-20,-3-9 0,4 1 162,-4-6 1,4 0 21,2 0 1,-1 0 315,1 0 1,2-8-153,3-3 107,4-5 1,10-1-82,4 0 1,4-6 199,7 0 0,8 0-127,4 5 1,5-1-81,7-4 0,1 4-90,4-4 1,4 4-241,-4 1 1,-4 1-268,-1 0 0,1 5-654,-2 1 0,1 7-721,-7-2 1970,1 4 0,-1-5 0,1-3 0</inkml:trace>
  <inkml:trace contextRef="#ctx0" brushRef="#br0" timeOffset="3237">3597 779 8196,'10'-17'0,"-1"5"145,-3 1 0,-4 5 627,4-6 267,3 8 714,-7-3-624,14 7-582,-14 0 0,5 7-155,-7 5 0,0 9-751,0 2 1,0 2 120,0-2 1,0-2-576,0 8 1,-5-8 308,-1 2 1,0-4-270,6-1 1,0-1-746,0 0-401,0-7 1760,0-2 1,2-10 158,4-4 0,-2-4-5,7-7 1,-5-6 5,5 0 1,-5-6-24,6 6 0,-1-6 215,6 6 0,-3 0 321,3 6 1,-3 0 39,9-1 0,4 1-66,1 0 0,5 5 219,2 1 0,5 1-198,0-2 0,6-1 140,-5 7 1,1-5-141,-2 5 1,-3-6-186,3 7 1,-5-1-140,-6 6 1,1 0-168,-6 0 1,-7 0-342,-6 0 0,-7 8 292,2 3 1,-4 6-632,-2 6 1,-4-3 341,-7 3 1,-1 2-403,-11-2 1,-4 6 212,-2-6 1,-3 0 51,-3-6 0,-3 0 133,3 1 1,-3-9 297,9-3 1,4-4-17,2-2 1,9 0 314,3 0 0,5-2 251,-6-4 0,9 2-254,-3-7 0,6 1 34,6-1 0,3-5-15,8 5 1,1-3-104,-1 3 0,6-5-32,0 5 1,2 1-52,-2-1 0,-4 5-63,4-5 1,-5 5-285,-7-6-1709,5 8 1478,-7-3 0,-1 7 475,-8 0 0,-8 0 0,-9 0 0</inkml:trace>
  <inkml:trace contextRef="#ctx0" brushRef="#br0" timeOffset="3415">4099 589 8196,'-10'2'479,"4"3"0,4-1 550,2 8 0,0-1-453,0 7 0,0-1 390,0 0 1,0 2-653,0 4 0,0-1-83,0 6 1,2-5-905,4 6 1,-2-6-271,7 6 0,-5-8-707,6 2 0,-1-5 676,6-7 974,1-3 0,-1-8 0,0 0 0</inkml:trace>
  <inkml:trace contextRef="#ctx0" brushRef="#br0" timeOffset="3716">4531 191 8195,'0'-10'1441,"0"3"0,2 7-1386,4 0-218,-4 0 0,5 2 392,-7 3 1,0 1 489,0 11 1,0-7-88,0 13 1,0-8-209,0 8 0,0-3-148,0-3 0,2 0-15,4 1 1,5-3 220,12-4 0,4-1-100,8-4 0,5-4-113,1 3 1,7-8-303,-2-3 0,-2-8-364,2 3 1,-7-3-566,1 3 0,-11-3 532,-6 9 0,-4-7-326,-2 6 1,-1-1-294,-5 1-1810,5 4 1937,-14-6 1,3 16 301,-10 4 1,-7 3 619,-11 2 0,4 8 0,-6 2 0,7 8 0</inkml:trace>
  <inkml:trace contextRef="#ctx0" brushRef="#br0" timeOffset="3895">4894 554 8177,'-11'21'-722,"-1"-4"0,8-3 619,-2 3 773,4 1 0,2-1-249,0 0 1,2-5-118,4-1 1,-4-5 558,4 5-562,3 1 1,-7 5-199,4 1 0,-4-1 104,-2 0 0,-2 0-529,-4 1 0,-3 5-39,-9 0 1,1 0-313,0-6 0,-6-5 297,0-1 1,-2-1-199,2 1 1,4-1 226,-5-4 1,5-4 346,2 3 0,0-3 0,-1-2 0,1 0 0,0 0 0</inkml:trace>
  <inkml:trace contextRef="#ctx0" brushRef="#br0" timeOffset="4062">4635 900 8171,'9'-8'1246,"-3"-3"0,2 1-262,-2-1 1,5 5 196,-5-6 0,7 8-199,-1-1 0,3 3 476,2 2 1,1 0 529,-1 0-1082,8 7-516,10 3 0,3 15-347,8 4 1,0 11 61,6 6 0,6 6-105,-1 6 0,1 3 0,-6 8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1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8075,'0'-9'-197,"0"-7"-295,0 15 1429,0-7-455,0 8-646,0 0 302,7 0-82,-5 0 1,8 0 71,-4 0 0,-2 8-44,7 3 1,-1 4-50,1 3 1,7 1 25,-1 4 0,0 4-14,6 8 0,4 1-3,2 4 1,4-1 3,1 7 0,1-8 15,-1 3 0,3 1-9,3-2 1,-3 6 25,3-5 0,-3 1-8,-3-2 1,6-1 63,1 7 1,1-2-57,-2 2 0,-1-2 111,7-3 0,-6-3-161,6 8 0,-5-7 10,5 1 1,-6-3 12,6-3 0,0 1-9,6-1 1,-6 1 19,1 0 1,-9-7-18,2 1 0,-3-2 49,-3 2 0,-1 2-42,-4-8 0,2 0-67,-8-6 1,0 0-131,-6 1-418,0-1 3,1 0-529,-9-7 749,-1-2 0,-18-10 338,-7-4 0,-8-11 0,-9-10 0</inkml:trace>
  <inkml:trace contextRef="#ctx0" brushRef="#br0" timeOffset="449">554 52 8212,'-9'-17'0,"-1"2"-44,4 3 253,4 5-351,-5 7 97,14 0 56,-5 0 0,14 0-173,-5 0 1,-1 2 394,1 3 0,-5-3-69,5 4 1,-1 4 119,2 1 0,3 1-56,-3 5 1,9-2 10,2 14 0,6 0-43,-6 6 1,9 7 19,3 4 0,-1 10-94,7 1 0,1 7 63,-2-7 0,7 7-146,-7-7 0,6 3 72,-6-2 1,1-5-96,-7 5 1,1-4 141,-1-2 1,1 0 46,0-1 1,5-1-61,0-3 0,1 3 20,-7-4 0,-1-4 17,-4-2 1,3-3 9,-3-3 1,-2 7-182,2-1 0,-6-2 157,6-9 0,-8 4-342,2-4 1,-6-4-44,-5-2 0,3-4-347,-3-2-362,-5 1-886,1-1-477,-8-7 2289,0-3 0,-8-7 0,-1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1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8117,'-2'-17'422,"-4"-1"0,4 7 216,-4-1-615,4 8 1,4-3 242,4 7-317,4 0 0,13 7 315,0 5 0,0 13-50,-6 10 1,6 5 137,0 6 0,0 10-96,-5-4 0,5 3-260,0-3 1,-2 0-226,-10 0 1,5-6-163,-5 0 0,-3-2 48,-2 3 0,-2-11-246,1-7 1,-3-6 16,4 6 0,-4-14-174,-2 2-58,0-3 804,0-5 0,8-1 0,-6-23 0,5-4 0</inkml:trace>
  <inkml:trace contextRef="#ctx0" brushRef="#br0" timeOffset="288">104 225 8145,'-9'-8'0,"3"-3"-236,4-5 1,4 5 210,4-1 0,9 9 237,8-3 0,10-2-164,1 2 0,1-5-31,5 5 0,4-2 76,3 3 0,3 1-107,1-8 0,3 6 403,4-5 0,3 1-132,8-1 1,6-3 201,0 9 1,2-7-51,-2 6 1,-4-5 0,4 5 1,-4 0-344,-2 6 0,-5 0-271,-1 0 1,-13 0-170,2 0 0,-13 0 277,-5 0 0,-1 2 96,-10 4 0,-4 0 0,-2 11 0,4 4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19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1696 70 8090,'0'-17'207,"0"-1"327,0 1 207,0 8-492,7 1 0,3 8-381,7 0 0,0 0 142,1 0 0,1 2-53,4 4 1,-4 5 140,4 12 1,-5-2 3,-7 8 1,5 0 0,-5 6 0,-1 1 94,1 4 0,-5-3-138,5 3 1,-5-1 28,6 1 0,-6-3-134,5 3 0,-5-6 93,5-5 1,-1 4-118,1-4 1,5 3 67,-5 3 0,-3-6-110,-2 0 0,2-6 72,-3 6 1,7-6 6,-6 5 1,-1-6 28,-5 1 1,0-4-6,0-2 1,0 0 25,0 1-19,0-1 344,0 0-169,0 1 0,-7-9 129,-5-3 1,3-4-145,-3-2 0,-1 0-43,-11 0 1,3 0-16,-7 0 0,-7 0 15,-5 0 1,-10 0-78,-2 0 0,-2 0 68,-9 0 1,-7 0-25,-5 0 1,-5 0-49,5 0 0,-6-6 103,6 0 1,-7-1-1294,1 1 729,-4-4 299,-1 1 0,1-7-839,5 5 0,-5-5 311,4-1 1,-1 0-171,1 0 0,10-1 826,8 1 0,5 2 0,-2-1 0,7 3 0,8-1 0,7 3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2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225 191 8026,'17'-25'641,"-5"0"180,-1-4 1,-1 4-71,1 8-407,5 0-18,-7 7-236,9-5-516,-1 13 348,-7-6 0,-3 16-11,-7 3 1,0 5-123,0 1 0,-5 6 13,-1 0 0,0 0 34,6-6 0,0 1-342,0-1 0,0-5 213,0-1 0,6 1 267,0 5 1,5-6 88,-5 1 1,2-2 259,-3 1 0,-3 5-94,4-5 1,-4 4 91,-2 3 1,-6-1-112,0 0 1,-7 1-62,1-1 0,-3 0-252,-2 0 0,-1 1 76,1-1 1,-6 0-299,0 1 1,0-7 77,6 1 1,-1-8-39,1 1 1,0-3-30,-1-2 137,1 0 202,0 0 1,7-2-117,5-3 53,3 3 1,9-12 8,5 8 1,3 1 107,2 5 1,7 0-17,-1 0 0,-6 0 364,-6 0-247,1 0 1,-2 2 181,-5 3 0,-3 5-96,-2 7 0,-7 2-96,-5 4 1,-5-1-198,-6 6 1,2-6 121,-8 1 1,2 0-170,-2-6 0,4 4-5,8-9 0,5-3-134,1 3-86,7-8-118,-4 3 1,16-7 223,3 0 0,7 0 99,5 0 0,4-5 128,7-1 0,1-8-85,-1 3 0,-5 3 212,0 2 0,-8 4 189,2 2 72,4 0-288,-8 0 1,-1 2 119,-13 4 0,-3 4-129,-2 7 1,-2 0-22,-3 1 0,-5-1-208,-7 0 1,-1 0 111,1 1 0,2-7-127,3 1 0,3-3-42,3 3-181,4-4 240,-6-1 22,8-5 1,2 6 83,4-8 1,-2 6-50,7-1 1,1 3 316,5-2 0,-1-2-83,-5 7 0,4 1 151,-3 5 0,1 8-33,-1 4 0,-4 6-38,-8 5 1,0 4-163,0 8 1,-2 4-80,-4-4 1,-4 3-403,-7-9 1,0-3 218,-1-3 0,1-3-184,0-3 1,0-1 133,-1-4 1,1-4-399,0-8 0,-6-6 50,0 1 0,-2-8-103,2 2 0,3-5-28,-3-1 684,4-7 0,-6-11 0,-2-8 0</inkml:trace>
  <inkml:trace contextRef="#ctx0" brushRef="#br0" timeOffset="146">190 1298 7985,'-17'-25'5287,"7"6"-2703,3 1-3982,7 18 0,7 8 342,5 4 1,3 1 191,3-7 1,-7 5 863,1-5 0,-1 8 0,7-5 0</inkml:trace>
  <inkml:trace contextRef="#ctx0" brushRef="#br0" timeOffset="754">1055 295 7940,'0'-17'929,"8"9"239,3 8 0,7 8-624,5 9 1,-2 10-26,8 7 0,-6 1-254,5 5 1,-6 3-173,1-3 0,-6 6-532,-6-6 365,-3 8 1,-8-9-156,0 7 0,0-6-295,0 6 1,-13-7-219,-5 1 1,-3-9 318,4-2 0,-2-8-50,-4 2 0,3-6 70,-3-5 0,2-5 249,-2-7 1,2-1 83,-8-5 1,8 0 131,-2-11 1,10 3 6,1-9 0,8 4 215,-2 2 0,6-1-112,6 1 1,10 2-44,7 3 1,7 4 129,-1 8 0,-2 0-49,2 0 0,-2 0 63,2 0 0,1 8 151,-7 4 0,1 9 152,-7 2 1,0 8-271,0-3 1,-1 7-60,-5 5 1,-3-1-766,-8 7 0,0 0 384,0 6 1,0-6-698,0 0 1,0-2 402,0 2 1,-2-5-136,-4-12 0,4 1-588,-3-7-4,-5 1 1155,0-7 0,-1-10 0,-1-7 0,1-15 0,-6-12 0</inkml:trace>
  <inkml:trace contextRef="#ctx0" brushRef="#br0" timeOffset="925">1816 399 7909,'-17'-33'2,"5"8"2129,1-4 2905,7 4-4810,-4 23 0,16 0-1141,3 8 0,-1 8-1116,1-3 0,1 6 343,5 6 1688,1-3 0,-9 12 0,-1-5 0</inkml:trace>
  <inkml:trace contextRef="#ctx0" brushRef="#br0" timeOffset="1205">2317 399 7992,'6'-20'613,"0"-3"0,2 10 2006,-3-4-2102,-3 3 0,16 3 1006,-1-1-1027,0 1 0,16-1-284,-4 0 0,9 9 14,2-3 0,1-2-688,-7 2 1,-5 1 143,0 5 1,-2 0-2134,2 0 815,-4 0 492,-8 7 0,-7 3 190,-5 7 1,-5 6 953,-5 0 0,-5 8 0,-7-4 0</inkml:trace>
  <inkml:trace contextRef="#ctx0" brushRef="#br0" timeOffset="1480">2317 744 7992,'-34'18'0,"-3"-5"1354,-3 4 0,5-1-595,1 13 0,1-1-737,10 7 1,2-6-170,9 0 1,5-2-124,7 1 0,0-3 250,0-7 1,0-1 4,0 0 1,5-5 55,1-1 1,8-7-119,-3 2 0,10-4-77,2-2 0,2-2-64,-2-4 0,2-3-193,4-9 1,-4 1 112,-7 0 0,-7-1 188,1 1 0,-9-2 64,3-4 1,-4 4 93,-2-4 0,-8 3-26,-3 3 1,-4 0 212,-3-1 1,1 9 114,0 3-188,-1-3 1,1 7-311,0-4 0,7 6-681,4 6 50,4 3 0,2 8 779,0 1 0,8-1 0,2 0 0</inkml:trace>
  <inkml:trace contextRef="#ctx0" brushRef="#br0" timeOffset="1760">2646 762 7992,'-12'-18'0,"1"1"0,7 6 3427,-2-1-1720,4 8-2799,2-11 0,8 13-85,4-4 1130,-5 4 1,7 12 142,-8 7 0,-1 8 452,-5 10 0,2 1-275,4 5 0,-4 5 185,4 11 1,-4-3 408,-2 4 1,0-4-327,0-3 1,-2 1-365,-4 0 1,-4-6-124,-7 0 1,0-9-166,-1-2 1,1-3 34,0-9 1,0 2-330,-1-2 0,1-9 161,0 3 0,-1-11-192,1 0 1,0-4-510,-1-2 0,7-2 368,-1-4 0,3-4-1295,-3-7 1872,5-8 0,-1-10 0,-2-9 0</inkml:trace>
  <inkml:trace contextRef="#ctx0" brushRef="#br0" timeOffset="2201">3614 70 7955,'10'-17'1909,"3"-1"-728,-7 1-992,0 8-106,-6 1 10,0 8 196,0 0-266,-8 8 0,-9 7 132,-12 8 1,-3 8-239,-3-2 0,0-3 56,1 3 1,7-6 289,4 6-288,4-8 0,3 4-8,5-7 1,3-7-65,8 1 0,10-9-186,7 3 1,2-4-123,10-2 1,2-8 175,9-3 1,-3-4-216,3-3 1,-2 1 144,3 0 0,-5-1 89,5 1 1,-11 2 20,-1 3 0,-8-1 148,2 7 1,-9 0 297,-3 6 320,-7 0 0,6 0 1964,-5 0-1852,-3 0 1,8 2 86,-4 4 1,-4-2-327,3 7 0,3-5-188,-2 6 0,0-7-46,-6 7-414,7-1-667,-5 7 1,6-1 519,-8 0 1,0-5-1459,0-1 0,-8 7 20,-3 5 1783,-12 7 0,-12-3 0,-9 8 0</inkml:trace>
  <inkml:trace contextRef="#ctx0" brushRef="#br0" timeOffset="3080">3441 848 7955,'-25'35'0,"-1"-1"1248,-9 1 0,8 5-459,4 1 0,12 1-203,5-2 1,4-3-498,2 3 0,6 0-516,-1-5 1,9 2 117,-3-14 0,3 5-168,-3-4 0,3-7 9,-8-6 0,5-5 167,-5 6 1,2-9-29,-3 3 1,-1-6-1,8-6 0,-3-3-71,3-8 1,1-3 86,-7-3 1,2-4 61,-3-7 0,-3-1 84,4 1 1,2-1 166,-2 0 0,7 3 0,-1 3 0,-3 2 0,3 4 0,-1 4 0,7-4 0,-1 9 0,0 3 539,0-1-401,1 3 1,-1 1 413,0 8 1,1 0 584,-1 0 1,-6 0-81,1 0 1,-1 2-495,7 4 1,-1 3-551,0 9 1,-1-1 75,-5 0 0,3 2-126,-9 4 1,1-3-178,-6 3 0,0-10-648,0-1 438,0-1 1,-2-1-947,-3-4 831,-5-5 1,-7-2 109,-1-5 1,9-6 576,3-11 1,-2-2-180,3-4 1,1-3 208,9 3 0,7-2-14,11 2 1,-2-3 33,8 3 1,0 2-132,5-2 1,7 8 1,-1-2 1,0-2 138,-5 2 0,5 0-101,1 6 1,-1-1 78,-5 1 0,-7 5-130,1 1 0,-6 5-90,6-5 0,-6 7-43,6-2 1,-8 4-188,2 2 1,2 0 98,-2 0 0,0 0-466,-5 0 182,-1 0 293,0 8 0,-7 1 386,-4 9 1,-6-1-137,-6 0 1,-6 2 55,-11 5 1,-2-3 171,-4 7 1,-1-4 210,7 4 1,0-5-64,5 6 0,1-8 113,0 2 0,5-3-397,1-3 1,7 0-60,-2 1-108,4-1 1,4-8 154,4-3 0,3 2-368,9-2 1,1-2 48,4-10 1,-2-4-50,8-7 1,0 0-17,5-1 1,-1-7-63,-4-4 1,2 3-390,-8-3 1,-2 0 273,-10-6 1,3-5-59,-8 0 1,-1-8 53,-5 1 1,-2 3 8,-3-2 1,1 2 311,-8-2 1,1 4 162,-7 7 0,1 6 45,0 0 1,0 8 238,-1-2 0,1 4 50,0 2 1,-1 1-205,1 5 0,6-3-15,-1 9 1,0-1-29,-5 6 0,6 0-276,-1 0 1,3 7-17,-3 5 1,-1 5-38,7 6 1,-2 4 357,2 8 1,4 7 236,-3 4 0,3 6-99,2 6 1,7 1 149,5 5 0,3 5 906,3 0 0,5 0-655,0 6 0,0-4 6,-6-2 1,0-5-500,1-1 0,-9-7-503,-3 2 1,-4 3-367,-2 2 0,-17 5-689,-12 1 0,-13-2-57,-16-3 1,-6-3 1359,-10-3 0,-1-8 0,-8 3 0,0-3 0,3-3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2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935 102 8079,'5'-33'824,"1"4"0,0 10-961,-6 8-28,8 7 0,-5-2 196,9 12 0,-6-2 263,5 7 1,-7 3-33,2 9 0,-4 2 240,-2 4 1,-2 5 8,-4 1 1,-5 1-142,-12 10 0,-6 0-378,-12 6 1,1 0-105,-12 0 1,4 0-90,-10 0 1,5 0 121,1 0 1,-2-8-71,-4-4 0,5-3-80,-5-3 1,10-7-149,2-4 1,7-5 16,-1-7 0,3-3 38,3-8 0,5 0 90,0 0 1,8-8 74,-2-3 0,11-11 116,7-1 1,3 0-100,2 6 0,4-6 16,7 0 0,8 2 35,16 9 0,1-3 107,5 3 1,9-3 274,7-2 1,9-1-157,-3 1 0,4 0 376,3-1 1,-1-5-340,0 0 1,0 0 98,0 6 0,-7 5-114,-5 1 0,-3-1-120,-2-5 0,-8 8-301,-3 3 0,-11-2 161,-1 2 1,-8 1-720,2 5 324,-11-8-139,3 6 542,-13-6-14,6 8 1,-16 2-78,-3 4 0,-5 2 7,-1 3 1,-6 6 225,0 1 1,-6-1-89,6 6 1,-8 4 485,2 2 1,3 5-214,-3 7 0,6-1 236,-6 12 1,0-2-179,-6 13 0,1 3-260,-1 9 0,1 3 61,-1 9 1,6-1-264,0 1 1,3-8-273,-3-5 0,2-8 233,4-3 0,4-15-112,-4-2 0,9-13-161,3-4 434,-1-16 0,-5 3-70,-1-16 1,3-4 4,4-8 0,1-3-42,4-20 155,4 5 0,2-13 0,10 9 0</inkml:trace>
  <inkml:trace contextRef="#ctx0" brushRef="#br0" timeOffset="288">831 984 8019,'0'-27'1102,"0"2"-2003,8 15 491,1 3 0,8 7 120,1 0 1,5 0 125,0 0 0,-2 2 471,-9 3 1,3 5-190,-4 7 1,-3 8 809,-2 4 1,2 4-474,-3 1 1,1 3 180,-6 3 1,0 3-294,0 3 0,0 2-41,0-8 0,-2 6-240,-4-6 1,4 1-193,-3-7 0,1 1-229,-2 0 1,-2-9 199,-3-2 1,1-5-325,5-2 0,1-5 169,-8-1 1,3-5-695,-3 5 409,-11-7 1,6 4 598,-12-8 0,-4-8 0,6-1 0</inkml:trace>
  <inkml:trace contextRef="#ctx0" brushRef="#br0" timeOffset="488">796 1399 8019,'8'-17'0,"-6"-1"475,4 1 1,-3 6 708,3-1 1,-2 8-1007,8-2 1,-7 4 146,7 2-764,-8 0 1,9 8 205,-7 4 0,0 3 137,-6 2 1,0 1 87,0-1 0,0 0-23,0 1 34,0-9-28,0 7 0,13-15-383,4 5 1,7-12 157,-1-5 1,4-6-623,7-6 0,1 1 872,-1-6 0,1-9 0,-1-7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28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8190,'0'-17'-564,"0"0"395,0-1 0,8 1 673,4 0 0,3 3-43,2-3 0,0 4-50,1-11 1,5 5-89,0 2 1,0 2 81,-6 3 0,2-3-13,4 3 1,-3 4-117,3 3 1,-4 3-150,-2 2 1,6 0 2,0 0 0,0 2-83,-5 3 1,-7 5 127,1 7 1,-3 3-42,3 3 0,-2-2-71,-5 8 1,-3-6-203,4 5 0,-4 1-598,-2 6 1,0-1 409,0 1 1,0 2-1014,0 3 1,-2-2 1339,-4 8 0,-3 1 0,-9 4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2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8190,'0'17'4623,"0"1"-4128,-8-9 1,7 6-304,-5-3 0,10 3 238,1 3-430,9-1 0,-5 8 0,9 2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43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468 571 8205,'0'-10'1509,"0"2"1,-2 10-628,-4 4 1,-4 4-162,-7 7 1,0 8-95,0 4 1,-7 4 157,1 1 1,-7 6-623,1 1 1,-2 5-476,2-6 0,-1 1-1314,6-7 0,1-1 1021,6-4 1,2-4 604,3-8 0,5-7 0,7-3 0</inkml:trace>
  <inkml:trace contextRef="#ctx0" brushRef="#br0" timeOffset="532">18 571 7948,'-10'-8'1410,"3"6"-541,7-6-569,0 8 1,7 2 435,5 4 0,3 10 26,3 7 1,7 15 192,3 2 1,-3 3-462,-2 3 1,2 0-20,-1 6 1,1-2-608,-2-4 1,-2-4-536,8-7 1,-3-3-136,3-3 0,2-4 555,-8-8 0,0-7-2945,-6-4 3192,8-4 0,-13-2 0,3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1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189 450 12095,'9'-2'738,"-3"-3"1,2 1-304,-3-8-464,9 1 86,-5-7 0,7-1-442,-5-4 1,3 4 299,-8-4 0,1 4-214,-1 1 1,-4-1-37,4-4 0,-4 4-161,-2-4 0,0-2 220,0 2 1,0-6 157,0 6 0,0 0 328,0 6-195,-8-1 464,-2 1-343,-7 7 1,0 3 48,-1 7 1,7 0-114,-1 0 0,1 7 153,-6 5 0,1 5-100,5 6 1,-5-2 80,5 8 0,1 0 67,-1 6 0,7 1-43,-2 4 0,2-1 86,-2 7 1,5-6-103,-5 7 1,4-9-44,2 2 0,-2-1 27,-4 1 1,4-9-276,-4 3 0,5-9-66,1 4 0,0-8-74,0 2 1,0-3-110,0-3-182,0 0 503,0 0 1,-2-7-115,-4-4 169,4-4 1,-8-8-105,5 0 0,3-7 23,-4 1 0,-2-5-33,2-6 0,1 4-95,5-4 0,-6 2-112,0-3 1,2 5-73,10-4 0,2 4-40,3 2 1,5-1 72,-5 1 1,6 2 154,7 3 1,-5-3 30,4 3 0,2 3 115,-2-3 0,6 8-41,-6-1 1,0-3 165,-6 2 1,0 0 47,1 6-195,-1 0-108,0 0 101,-7 0 0,-2 2 30,-8 4 0,-2-2-44,-4 7 0,-4-5-35,-7 6 0,-2-3 65,-4 3 1,3 3 76,-3-3 0,4-5-17,2-1 0,5 2 151,1-2 1,5 1 380,-5-1-384,7-4 0,-4 8-19,8-5 1,0-1-4,0 8 0,2-3 160,4 3 0,3 3-63,9-3 0,-1 1 88,0-1 1,0 1-63,1-7 0,-1 5 97,0-5 0,1 6-213,-1-6 1,-2 1 70,-3-1 0,3-4-620,-3 4 0,3-4 274,2-2 0,-5 0-2694,-1 0 1571,1 0 1227,5 0 0,1-16 0,-1-3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1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8079,'0'-17'678,"0"5"-504,0 0 1,2 9 0,4-5 137,5 0 1,6 6 10,7-3 1,-5 3 336,4 2 0,-4 0 26,-2 0 0,1 2-220,-1 3 1,0-1-350,1 8 0,-1-7-40,0 7 0,-5 0-441,-1 5 1,-7-6 85,2 1 0,-4 1-240,-2 10 1,-2-1 277,-4 6 1,-4-5-159,-7 6 0,-2 0 362,-4 6 1,4-8-144,-4-4 0,3-4 310,3-2 0,6-2 243,-1-3 67,8 3-297,-4-13-288,8 6 0,8-8 153,4 0 0,5-6-99,6 0 0,-4-5-90,4 5 1,-3 0-24,-3 6-99,0 0 216,0 0 1,-7 10-3,-4 7 1,-6 1 85,-6 5 0,-4 4 148,-7 1 0,-6-1-34,0 2 0,-8-2 255,2 2 0,3 2 201,-3-8 1,8 0-205,-3-6 0,5 0 281,2 1-635,7-9 1,3 1-480,7-4 379,0-5 0,7 7-201,5-8 1,11 0 93,6 0 1,3-6-95,3 1 0,0-7 44,-1 6 1,1-1 30,-1 1 1,5 4 235,-5-4 1,-1 4-12,-10 2 0,-6 2-17,1 4 0,-3-2-4,-9 7 4,0 1 0,-8 5-133,-4 0 1,-4 1-141,-7-1 1,-8 0 37,-4 1 0,2-1 91,-2 0 1,1-1-36,-7-5 1,2-3 232,5-8 0,-3 2 565,8 3-226,0-3 176,5 6-454,9-8 0,3 2-57,12 4 1,3-2 144,9 7 1,-1 1-68,0 5 0,6 8 99,0 4 1,2 3-137,-2 3 1,-9-6-24,3 0 0,-5-2-62,-1 1 0,-3 5-98,-8-4 0,0-4 113,0-2 0,-8-2-18,-3 2 0,-5-4-30,-1 4 1,-6-9 54,0-3 1,-2-7 34,2 2 0,4-4 92,-4-2 0,-2 0 184,2 0 0,0-4-268,5-8 0,7 1-13,-1-12 0,6 4 49,-5 1 3,7 1-130,-4 0 190,8-1 87,0 9 0,0 1 241,0 8-206,0 0 380,-7 0-520,5 0 1,-8 0 11,4 0 1,3 2 187,-9 4 1,8-2 145,-2 7 60,-3 1 0,1 5-41,-3 0 0,3-5 102,8-1-466,-8 1-245,6 5 1,-5-5 115,7-1-86,0-7-1039,0 4 0,7-8 516,5 0 0,5-2-1252,6-4 0,6-5 493,11-12 1,-1-4 87,7-8 1,-2 2 735,2 5 0,-3-3 80,-9 8 0,-5 2 293,0 9 0,-2-1 132,1 7 1,3 0 364,-8 6 1,2 0-366,-2 0 0,-9 0 809,3 0 0,-9 8 104,3 3 1,-7-1 330,2 1 0,-4-5-17,-2 6-300,0-1-844,0 7 0,0-7-294,0 1 1,2-8 225,3 1 0,5-3 0,7-2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0 710 6577,'0'19'385,"0"4"1,6 4-1,0 7 79,-3 1 0,5 0-308,-2-1 1,5 1-123,-5-1 1,0-1-189,-6-4 1,2-2-430,4-4 1,-4-10-602,3 5 747,5-5 437,-8-3 0,11-7 0,-7-14 0,6-4 0,-7-20 0,9 2 0,-3-13 0,-1 0 0,1-6 0,3 8 0,9 4 0,-2 3 0,8 3 0,0 9-58,5 7 1,3 3 63,3 9 1,-3 0 46,3 6 0,-9 8-7,-2 4 1,-8 3 5,2 2 1,-4 2 31,-2 5 1,-7-5 11,-4 4 0,-4 2-152,-2-2 1,0 8-179,0-3 0,-8-3 234,-4-2 0,-9 2 0,-2-2 0,-2-1 18,2-11 0,4 3 66,-4-9 1,2 1 104,-2-6 1,4 0-19,-5 0 0,7-8 282,6-3 0,-5-4-190,5-3 0,3-5-33,2 0 0,4 6-664,2 5 357,8 1 1,2-5-115,7 5 0,0-3 43,1 9 0,-1-3-63,0 2 1,-5 2-83,-1-7 1,-5 7 11,5-2 0,-5-3 281,6-3 0,-8 2 0,1-1 0,-3-1 0,-2-5 0,-2 4 0,-3-5 0,1 5 0,-8-10 0,1-4 0,-7-2 0,3-5 0,4-7 0,-5 7 0,5-1 0,3 2 0,2 10 0,4 6 0,2 5 0,-7 9 0,5-3 233,-4 12 1,4 9-15,2 8 1,0 14 118,0-3 1,0 12 48,0 0 0,-2-1 167,-4 1 1,4-2-171,-3 2 0,3-4-47,2-7 0,0-1-1250,0 1 0,7-8 600,5-4 0,-3-6-520,3-5 0,0-4 491,5-8 0,0-4 342,0-8 0,8-9 0,4-19 0,6-12 0,5-12 0,4-12-198,-18 33 1,0-1 0,20-44 197,-22 39 0,-2 0 0,11-42 0,2-1 0,-6 13 0,-1 10 0,3 15 0,-8 14 0,6 7 0,-6 10 0,2 2 0,-2 15 0,-9 1 0,3 5 0,-6 13 0,1 4 0,1 5 233,-7-5 0,0 6 715,-6 0 1,0 6-415,0-6 0,0 2 347,0-2 0,0-8-466,0 8 0,6-13 26,-1 7-317,9-3 1,-5-5-36,9-3 0,5-4-202,0-2 1,2 0-47,-2 0 1,2 0-466,4 0 0,1 0-937,-7 0 0,1 0 949,-7 0 0,0 0 612,0 0 0,1 8 0,-1 1 0</inkml:trace>
  <inkml:trace contextRef="#ctx0" brushRef="#br0" timeOffset="267">1262 727 7970,'0'25'0,"0"-6"0,0 4 0,0 2 112,0-2 1,0 6 141,0-6 1,0 0 13,0-6 0,0 1-67,0-1 0,-1-2-88,-5-3 0,2 1 15,-8-7 1,7 6-168,-7-7 1,6 1-63,-5-6 1,-1 6 113,-5 0 1,0-2-246,-1-10 0,1-4 79,0-7 0,1 0-240,5-1 561,-4 9 317,13-7-483,-6 14 0,16-5-18,3 7 0,5 0 238,1 0 0,8 6-84,4-1 0,1 3 294,-1-2-179,12-4-239,-13 13 0,28-11-232,-4 7 1,17-7 217,0 2 0,20-12 0,-1-3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48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18 119 8161,'-8'-9'1794,"6"1"-884,-5 8-168,7-8-286,0 6 31,7-5-122,3 7-333,7 0 167,0 0 1,-1 7-163,-5 5 1,3 3 225,-8 2 0,-1 7-92,-5-1 0,0 2 22,0-2 1,0-4-92,0 4 1,-2 0-100,-3-6 1,3 4 85,-4-9 0,4-2-305,2 1-39,0-7 202,0 4 1,0-10-357,0-4 1,0-6 64,0-11 0,2-4-52,4-7 1,3-8 8,9-5 0,-1 5-59,0 2 1,2 11 130,5 6 1,-5 4 62,4 1 0,-2 9 152,2 3 1,-4 6 216,4 6 0,-4 3 516,-1 9 0,-1 5-406,0 0 1,-5 8 239,-1-3 0,-7-1-89,2 2 1,-4-6-33,-2 6 0,2-8-387,4 2 1,-4-4-1230,3-1 104,-3-1 0,-2-5 1166,0-1 0,8-7 0,2 4 0</inkml:trace>
  <inkml:trace contextRef="#ctx0" brushRef="#br0" timeOffset="431">1073 327 9059,'17'9'1768,"0"5"-1153,1-8 1,-1 5-468,0-5 1,-5 5-254,-1-5 153,-7 0-422,4 2 273,-8-7-743,0 7 0,0 0 114,0 3 0,0-1-265,0 2 0,-8-1 235,-3 6 760,-5 1 0,-9 7 0,-2 2 0</inkml:trace>
  <inkml:trace contextRef="#ctx0" brushRef="#br0" timeOffset="892">917 794 8026,'-9'17'357,"1"0"1,8 1 631,0-1-595,0 0 0,0 0 922,0 1-837,0-1 1,0 0 392,0 1-700,8-9-398,-7 7-60,7-15 366,0 7-607,-6-8 0,7 0-97,-3 0-24,-4 0 193,6 0 502,-1 0 54,-5 0 210,6 0 1,-6 0 41,4 0 150,-4 0-598,13 0 1,-5 0-131,7 0 0,6-8-271,0-3 0,8-6 189,-2-6 0,-3 3-36,3-3 0,-6 6 157,6 5 1,-8-1 118,2 7 0,2 1 91,-2 5 1,-5 1 849,-7 5 228,1 4 1,-3 7-488,-3 0 0,-4 1 1619,-2-1-1003,0 0-656,0 1-269,0-1-254,0-8 1,0-3-894,0-12 1,2-5 585,4-12 1,3 2-1135,9-8 1,-1 6 604,0-6 0,6 8-112,0-2 1,2 9 256,-2 3 1,-9 7 80,3-2 0,-5 6 208,-1 6 1,3 4 349,-9 7 0,1 0 0,-6 1 0,-8 6 0,-1 3 0</inkml:trace>
  <inkml:trace contextRef="#ctx0" brushRef="#br0" timeOffset="1550">1626 915 8062,'0'-10'0,"0"0"236,0 5 587,0 3-246,0-6-206,0 8 0,2 0 367,4 0-243,-4 0-387,13 8-145,-13 1 137,6 1 1,-8 0 24,0-5-201,0 5-339,0 7 1,-8-1 162,-3-5 1,-5 3-167,-1-9 0,0 1 298,-1-6 0,1 0-123,0 0 403,-1 0 1,3-8-85,4-3 0,3-6-112,8-6 0,2-4-192,4-8 0,11 1-383,12-1 0,9 0 611,2 1 0,16-1 0,-2 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7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8117,'0'-17'-752,"0"5"962,0 1 710,0 7-634,7-11 0,-3 13-16,8-4 0,-6 4 154,5 2 0,-5 0-68,5 0 0,-7 8 55,2 3 0,2 5-208,-3 1 1,7 2-171,-6 4 0,-1-4 54,-5 5 0,2 1-180,4-2 1,-4 0 73,4-6 1,-4 0-56,-2 1 0,0-7-792,0 1 320,0-9 3,0 5 272,0-8 179,0-8 1,2-1-79,3-8 1,-3-7-141,4 1 1,4 0 154,1 6 1,-1 0-122,1-1 1,1 1 10,5 0 0,-5 5 111,-1 1 0,-5 7 236,6-2-4,-9 4 0,7 2 431,-4 0-182,-4 0 175,5 8-39,-7-6-234,0 13 476,0-5-369,8 7 1,-6 0 88,4 1 0,-4-1-96,-2 0 0,0 1-128,0-1 0,0-6 141,0 1-186,0 0-154,0 5 1,0-6-724,0 1 161,0-8 0,7 1 245,5-10 0,-1-7-266,7-11 1,-5 2 171,10-8 0,-4 8 26,-1-2 1,-1 4 137,0 1 0,-1 7 121,-5-1 75,5 9 0,-9-3 297,5 12 1,1 3 650,-7 8 0,0 7-240,-6-1 1,0 5 54,0-5 0,0 2-293,0-2 0,0-3 15,0 3 0,0-4-145,0-2-353,0 1-660,0-1-1266,7 0 1988,3-7 0,7-3 0,1-7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10028,'16'2'140,"-5"3"0,3 5 0,-8 7 1,5 1 47,-5-1 0,5 0-134,-5 0 0,2 1 355,-2-1 0,-4 0-63,3 1 0,-1-7-566,2 1 1,-4-7-67,4 7 1,-3-8-883,3 2 885,-4-4 1,12-4-141,-9-4 1,9-10 26,-3-7 396,-3 0 0,0-2 0,-8-2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9056,'10'2'673,"-4"4"0,-2-2-417,1 7 0,-3-5 45,4 6 1,2-7-167,-2 7 0,1-6-111,-1 5 1,2-5-325,3 6 1,5-7-1337,-5 7 1636,4-8 0,3 11 0,-1-5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8890,'-7'-10'1723,"5"3"-1224,-6 7 268,8 0-175,8 0 0,-6 7-139,3 5 0,-1 3 9,2 3 0,-4-1-314,4 0 1,-4 6-145,-2 0 0,0 0-206,0-5 0,0 1-350,0 4 1,0-4-1878,0 4 2429,0-4 0,7-1 0,3-1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02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8016,'9'10'666,"-1"-3"211,0-7 0,-5 2-891,9 4 0,-6-4 30,5 4 0,-5-4-56,6-2 38,-9 0 1,13 0-64,-5 0 1,-1 5-168,1 1 1,1 0-446,5-6 1,8 0 676,4 0 0,4 8 0,1 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02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8013,'10'0'1429,"-2"0"-574,-1 0-723,-5 0 267,6 0 487,-8 0-1247,0 0 393,8 0-32,-6 8 0,5-6 0,-7 6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04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7980,'0'-18'139,"0"1"-139,-8 7 1529,6 3-377,-6 7-616,8 0 0,0 4-245,0 7 1,0 1 353,0 11 0,2 4-333,4 1 0,-4-1-359,4 2 0,-4-2 61,-2 2 0,5 2-113,1-8 1,2 0-1621,-3-6 930,-3 0-83,14 1 0,-12-9 297,7-3 0,-1-6 340,1-6 0,5-5 49,-5-12 1,5 1 121,1-6 0,0-7-56,0-5 0,1-1 206,-1 7 0,0 1 82,1 4 0,-7 6 233,1 12 0,-7-3 101,7 8 1,-8 3-193,2 8 0,-5 5 407,-1 7 1,0 6-223,0 0 1,0 8-17,0-2 0,-5 2-202,-1-2 0,-6 1-218,7-7 0,-1 0-48,6-5-548,0-1-1187,0 0 1311,0-7 0,13-4-314,5-12 0,5-6 167,0-11 1,4-4 48,7-7 1,-5 1 298,0 4 0,-8 1 201,2 10 0,-6-3 1110,-5 10-785,3 3 697,-13 0 0,6 16-457,-8 3 0,0 11 747,0 1 0,0 5-508,0-5 1,0 8-248,0-2 1,-2-2-193,-4 2 0,4-8 429,-3 2-1275,3-4 1,4-2 408,3 1 0,-1-9-883,8-3 1,-1-4-161,6-2 1,1 0-620,-1 0 0,8-2 1745,4-4 0,4-11 0,1-10 0</inkml:trace>
  <inkml:trace contextRef="#ctx0" brushRef="#br0" timeOffset="305">1107 554 7968,'-17'-8'-1153,"7"-1"1013,2-8 0,8 5 324,0 0 1,2 7 359,4-7 1,-4 6 805,4-5 872,3 7-1195,1-4-60,7 8-17,1 0-659,-1 0 1,-6 8 266,1 4-392,-8 3 1,3 2-115,-7 1 0,0-1 83,0 0-581,0 0-486,8 1 0,-4-3 483,7-3 0,-5-5-603,6-7 0,-1 0 315,7 0 0,1-7 7,4-5 1,-4-9 76,4-2 653,-4-8 0,6-3 0,2-11 0</inkml:trace>
  <inkml:trace contextRef="#ctx0" brushRef="#br0" timeOffset="471">1418 35 7968,'-17'-9'839,"0"-7"1244,-1 14-1581,9-5 1,-1 11-72,4 7 1,4 1-97,-3 11 1113,3-4-870,-6-2 0,6 6-47,-4 0 0,4 6-459,2-6 0,0 6-475,0-6 1,8 0-150,4-6 0,3 1-703,2-1 0,-3-2 744,3-3 511,-3 3 0,11-5 0,-8 7 0</inkml:trace>
  <inkml:trace contextRef="#ctx0" brushRef="#br0" timeOffset="705">1781 416 7968,'10'0'1058,"-2"0"299,-8 0-648,0 7 0,0 3 245,0 7 1,0 6-160,0 0 1,0 6-321,0-6 1,0 6-381,0-6 1,0 6-279,0-6 1,0 2-757,0-2 501,0-4 1,0 6-1554,0-7 1092,0-9 1,2 5-1764,3-9 2662,-3 1 0,14-13 0,-7-3 0</inkml:trace>
  <inkml:trace contextRef="#ctx0" brushRef="#br0" timeOffset="975">2162 450 9469,'-8'10'429,"6"-2"1,-13-8-137,3 0 0,-3 0 412,-2 0 0,-3 5-388,-3 1 1,2 2-268,-8-2 1,8-3-29,-2 9 1,2-6 105,-2 5 0,10-5-86,-5 6 1,7-7 132,-1 7 1,3-8 134,3 1-214,4 5 1,-6-6-11,8 7 1,0-5 107,0 6 0,0-6 149,0 5 0,0-5-27,0 5 1,10-1-116,7 1 0,2 3-405,10-8 0,2-1 177,9-5 0,6 0-1970,12 0 0,11 0 1997,12 0 0,3 0 0,3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7888,'-10'-9'1516,"3"-7"-473,7 7 98,0-1 86,0 3 1,-2 7-758,-4 0 1,2 7-199,-7 5 1,5 9-208,-6 2 1,9 8-9,-3-3 1,4-3-133,2-1 0,0 0 42,0 0 1,2-3-211,4-10 0,3-1-87,9-4 1,-5-4-46,4 3 1,-3-12-5,9-11 1,2 1 66,-2-6 1,0-4 53,-6-2 1,-5 4 177,-1 2 0,-7-2 176,2 2 1,-4-8-38,-2 3 1,-14 1 162,-3-2 0,-4 2-109,4-2 0,-1 6-107,1 12 0,-2-3-278,-4 8 0,3 1-13,-3 5-1625,4 0 1910,2 7 0,0 3 0,-1 7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0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8091,'0'-10'936,"0"-5"-13,0 13-143,8-13-121,-6 13-229,13-6 1,-11 8-64,8 0-290,-8 0 1,5 2 232,-3 4 1,-4 9-30,4 8 1,-4 2-15,-2-2 0,0-2-2,0 8 1,0-2-187,0 2 0,0-4-55,0-8 0,0 0-142,0 1 0,0-1 8,0 0 0,0-5-346,0-1 346,0-7 0,0 6-257,0-4 1102,0-4-524,0 5 1,0-9 157,0-3-320,0 3 20,0-14 1,0 12 58,0-7-183,0 7 171,0-4-343,0 8 904,0 0-3940,0-7 1426,0 5 838,0-6 0,-2 8-163,-4 0 556,4-8 1,-13 6 297,3-3 1,-3 3 307,-3 2 0,-5 0-53,0 0 0,0 0 87,6 0 0,0-6-31,-1 0 0,1-1 83,0 1 0,-1 4 102,1-4 1,2 2 369,3-2 268,-3 5-73,13-7-164,-6 8 133,8 0-178,0 0 1,8 0 188,3 0 1,13 2-227,4 4 1,7-5 6,5 5 1,4-4-264,8-2 1,-2 0-173,-4 0 1,2-6-443,-7 1 0,-1-1 306,-5 6 1,-3-6-2071,-3 0 96,-4 1-778,-15 5 2809,-3 0 0,-22-8 0,-4-2 0</inkml:trace>
  <inkml:trace contextRef="#ctx0" brushRef="#br0" timeOffset="163">312 70 8091,'-12'-18'413,"0"1"-130,9 7 1,-7-3 1227,4 7-1136,4 0 0,-5 8-271,7 4 1,0 6 739,0 11 1,0 4-320,0 7 1,0 3 72,0 3 1,0-3-445,0 3 1,0 2-582,0-1 1,0 5-331,0-6 1,7 2-2022,5-1 2778,3-5 0,3 6 0,-1-7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9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8207,'0'-11'-20,"0"-1"89,8 8 1,-1-5-28,5 3 659,3 4-34,-5-6-474,7 8 0,-1 2-39,-5 4 0,-1 4 19,-5 7 1,-3 0-78,4 0 1,-4 7-13,-2-1 0,0 5-150,0-5 0,0 2 182,0-2-386,0-3 0,6 5-109,0-8-77,-1-7 283,3 5 0,-4-15 34,7 0 0,1-10 22,5-13 1,-5 2 29,-1-8 0,1 2 117,5-1 0,-5-3-118,-1 8 0,-7 0 172,2 5 0,1 1 102,-1 0 298,0 7-254,-6 3-42,0 7-147,0 0 210,8 0-151,-6 7 43,5-5-84,-7 14 5,0-15-67,0 7 18,0-8-247,0 0 390,0 8 318,0-6-351,0 5-32,0-7-3898,0 0 2908,8-7 897,-6 5 0,6-6 0,-8 8 0,7-8 0,3-1 0</inkml:trace>
  <inkml:trace contextRef="#ctx0" brushRef="#br0" timeOffset="1220">346 225 6846,'0'-9'485,"0"-1"398,0 4-526,0 4 1,0-7 472,0 3-328,0 4-405,0-6 196,0 8-299,0-7 1,2 5 193,4-4-178,-5 4 1,9 2-60,-4 0 0,-2 0 73,7 0-135,-7 0 122,11 0 0,-11-6 122,8 1 12,-8-1 13,11 6-65,-13 0 0,8 0 114,-5 0 106,-3 0-147,6 0-137,-8 0 1,2 0 213,4 0-21,-4 0-79,5 8 0,-1 1-5,0 8 0,1 1 3,-1-1 1,-4 0 122,4 1 1,2-1-276,-3 0 0,3-1 173,-2-5-317,-4 4 80,13-5-54,-13 0 1,6-1 98,-8-3-73,0-4 261,0 6-180,7-8 67,-5-8 0,6-2-33,-8-7 1,2 0-112,4 0 0,-4 5 21,3 0 0,3 1-159,-2-6 0,1 5 103,-1 1 0,-4 5-93,4-6-22,4 8 98,-1-11 0,7 11 154,-5-7 0,4 7-82,-3-2 1,-2-2 74,1 3 1,-5-3 19,5 2 5,1 4 1,3-7-46,-3 3 26,3 4 65,-13-6 224,13 8-18,-13 0 0,6 2 42,-8 4 0,6 4 42,0 7 0,-1-6-103,-5 1 0,2-1-26,4 7 0,-4-1 49,4 0 0,-4 1-14,-2-1 1,2-6-320,3 1 137,-3 0 1,8 5-252,-4 0 0,-4-5 80,3-1 0,3-5-852,-2 5 222,7-7 339,-3 12 1,5-12-244,-3 7 1,3-7-1293,-3 2 1916,3-4 0,10-2 0,2 0 0</inkml:trace>
  <inkml:trace contextRef="#ctx0" brushRef="#br0" timeOffset="1727">1487 450 7971,'-7'-9'2421,"5"1"-1849,-6 8-236,8-8 110,0 6 0,8-5-423,1 7 1,7 1 147,-5 5 0,4-2-121,-3 8 0,-4 1 10,-3 10 0,-1-4-156,2 4 0,-4-3 167,4-3 1,-4 0 186,-2 1 1,2-1-267,3 0 1,-1-7 65,8-5 0,-7 3-161,7-2 1,-6 0 109,5-6 1,3-2-731,9-4 1,-2-4-89,8-7 0,-6-2-1443,6-4 2254,-8-4 0,4-15 0,-8-3 0</inkml:trace>
  <inkml:trace contextRef="#ctx0" brushRef="#br0" timeOffset="1884">1660 1 7971,'-9'0'1934,"1"0"-1377,8 0-305,8 7 0,1-3-172,8 8 0,1-7-210,-1 7 0,0-6-351,1 5 1,5-1 413,0 1 67,0 5 0,2-7 0,2 9 0</inkml:trace>
  <inkml:trace contextRef="#ctx0" brushRef="#br0" timeOffset="2181">2144 502 8316,'18'0'930,"-1"0"0,0 0-503,1 0 0,-5 2-83,4 4 0,-3-4-388,9 3 0,-10-1 108,-1 2 1,-3-2-444,3 7 1,-4 1 161,-8 5 0,0-5-18,0-1 0,0 1 258,0 5 1,-6 0 532,0 1 313,-7-1-320,11 0 40,-6 1 1,10-9-146,4-3 1,3-4-336,9-2 0,7-2-436,3-4 1,7-3-651,5-9 1,4 1 976,8 0 0,-7-8 0,-3-2 0</inkml:trace>
  <inkml:trace contextRef="#ctx0" brushRef="#br0" timeOffset="2578">2905 433 8016,'0'-17'2453,"0"7"-1756,0 2 0,8 8-733,3 0 1,13 0-54,4 0 0,7 0 32,5 0 0,-3 0-148,3 0 1,-3-5-410,-3-1 0,-1 0 214,-4 6 0,-4-6-516,-8 0-434,0 1 1350,1 5 0,-9-8 0,-1-2 0</inkml:trace>
  <inkml:trace contextRef="#ctx0" brushRef="#br0" timeOffset="2755">3199 208 8016,'-11'-6'675,"-1"1"0,6-1 285,-5 6-554,7 0 1,-9 7-76,7 5 0,0 9 154,6 2 0,-2 8-91,-4-2 0,4-2 50,-3 1 0,1-1-258,-2 2 0,4 4-142,-4-4 1,4-4-954,2-2 0,6 2 542,0-2 0,7 0-1008,-1-6 0,3-7 372,3-5 1,1 3 1002,4-2 0,4-8 0,7-8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8243,'-10'-10'833,"3"2"-443,7 1 0,2 3 325,3-8-547,-3 8 1,14-9 110,-5 7 0,6-5 110,6 5 0,2-6-210,4 7 0,4-1-150,-4 6 0,3 0-115,3 0 1,-2 2 115,-5 4 0,3-3-618,-8 9 1,-2-6-10,-9 5 0,1-5-282,-7 6 1,6-7 267,-7 7 611,1-8 0,-6 11 0,0-5 0</inkml:trace>
  <inkml:trace contextRef="#ctx0" brushRef="#br0" timeOffset="204">243 0 8208,'-16'2'663,"5"4"1,3-2-277,8 7 1,0-5-162,0 5 1,0 1 69,0 5 0,0 0 97,0 1 0,0-1-112,0 0 0,0 8-32,0 4 1,0-2-803,0 2 0,0-6 383,0 6 1,2-6-1069,4 6 1,-2-8 1237,7 2 0,1 4 0,5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3:56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8571,'0'-10'836,"0"0"-560,0 5 0,0 1 212,0-8 83,0 8-254,0-11 0,6 11 82,-1-7-222,1 7 242,2-4-208,-6 8 1,7 0 400,-3 0-287,-4 0 0,8 0-17,-4 0 1,-3 6-93,9 0 0,-6 7 47,5-1 1,-5 3-31,5 2 0,-5 1-20,6-1 0,-1 6-91,7 0 0,-1 8 103,0-2 1,0 3-50,1 3 1,1 1-29,4 5 1,-4-5-8,4 5 0,-3-5-47,-3-1 0,0-3-152,0-3 1,-1 2-32,-5-8 0,5 6-415,-5-6-97,-3 0 0,5-6 50,-7 0-474,8-7-390,-13-2-538,7-1 1295,-8-5 1,0-2-57,0-11 0,2-12 89,4-6 0,-4-4 625,4-1 0,-5-9 0,-1-1 0</inkml:trace>
  <inkml:trace contextRef="#ctx0" brushRef="#br0" timeOffset="200">520 1 8185,'-8'9'497,"-3"-3"1,-5 2 728,-1-2 0,-2 7-587,-4-1 1,1 5-17,-6 6 1,-1-2-103,-6 8 0,-1 0 88,-5 5 1,7 1-447,-1 0 1,3-3 36,8-3 0,1 2-1068,6-8 0,8 0-175,3-6 0,4-5-801,2-1 0,9-7 1844,9 2 0,7-4 0,9-2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07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1280 8140,'17'0'0,"3"-8"117,3-3 0,-2 1-295,8-1 1,-1 7-398,7-2 0,7-2 373,4 3 1,14-3 324,9 2 0,-4 2 0,10-7 1,0-1-420,12-5 0,-1 4 423,1-5 0,-1 9-50,-37-2 0,0-1 0,40-4-10,-35 5 1,1-1 0,41-7 12,2 2 1,0 5-3,-46 6 0,0 1 1,0-1-1,0 0-217,-1-3 0,1 1 1,3 2-1,0 0 170,0 1 0,-1-1 0,-1 0 0,0 0-37,-1-2 0,0-1 0,-2 3 0,0 0 34,4 0 1,1 1 0,-1 2 0,0 0-63,1-3 0,-1 1 0,-3 2 1,0 0 44,4-3 1,0 0-1,-2 4 1,1 0 44,4 0 0,0-1 1,-1 1-1,-1 0-18,-1-1 1,0 0-1,-2 1 1,1 0 58,4-3 1,-1-1-1,0 3 1,0 0-60,0-3 1,1 0-1,2 4 1,-1-1 10,-1-3 0,0 0 1,2 3-1,1 0 2,2-2 0,0-1 0,-1 1 0,-1 0-216,3 0 1,-1-1 0,-1-1-1,-1 0 180,0 4 0,-1 0 0,3-3 0,1-1 24,-1 1 0,1 0 0,-1 2 0,1 1-14,-4 0 1,1 0-1,0-1 1,1 0-26,1 2 1,0-1-1,-1-3 1,-1 0-6,3 3 1,-1 0 0,2-2 0,-1-1-2,-1 3 0,1 0 0,-1-3 0,1-1-7,-4 0 1,1 2 0,-3 1 0,1 0-17,1 1 1,1 1-1,-3-2 1,-1 0 39,4 1 0,-1 0 0,1-3 0,-1 1-20,-2 2 1,0 0 0,-1-3 0,1 0 4,3 3 1,-1 1 0,-4-2 0,-1 0 49,6 1 0,-1 0 0,-1 2 0,0 0-43,1-2 1,1 0-1,-3 1 1,1 1 1,1-2 0,1 0 1,0 1-1,1 0-6,4-4 1,1 0 0,-2 4 0,0-1 2,-1-3 1,-1 0-1,1 3 1,1 0 45,1-2 1,0-1 0,3 3-1,-1 0-38,-2-2 1,0-1-1,2 1 1,-1 0-13,-1-1 0,0 0-850,3-2 0,-1 1 840,-3 6 0,0 0 1,4-5-1,-1-1-38,-2 4 0,0 0 0,3-3 0,-1 0-23,-2 3 1,0 1 0,2-2-1,-1 0 14,-1 1 0,1 0 0,0 2 1,0 0 42,-4-1 0,1-2 0,3 1 0,0-1-7,0 1 1,-1 0-1,-1 0 1,1 0 31,0 3 0,0 0 1,0-2-1,-1-2-28,1 2 0,0-1 0,3-1 1,-1 0 57,-2 1 1,0 0 0,2 2 0,1 0-123,0-1 1,0-1-1,0 1 1,1 0 179,-1-1 0,0 0 0,0 2 0,0 0-26,0-1 0,1-2 0,-1 0 0,0 1-52,0 0 1,0 0-1,3-1 1,0 0-29,0 1 1,0 0-1,1 2 1,-1-1-66,-3-4 1,0 0 0,0 4 0,0 0-18,0 0 0,1-2 0,-1 1 0,0-1 54,0 1 1,0 0 0,0-3-1,-1 0 7,-2 3 0,0 1 0,3-2 0,-1 0-3,-2 1 0,0 0 1,2 2-1,-1 0 26,-1-2 0,0 1-44,-1 1 1,-1 0 59,-3-3 0,-1 0 0,3 3 0,1 0-5,-1-2 1,1 0 0,-1 2-1,1 0 45,-4 1 1,1 0 0,-2 0 0,1-2 19,-3 0 1,1-1 0,5 2 0,1 0-28,-1-2 1,1 0 0,0 1 0,0 0-33,3-1 1,-1 0 0,-4 2 0,-1 0 47,-1-1 1,1-1-1,3 1 1,1 2 164,-2 0 1,1 0-1,-1-3 1,0 0-219,1 0 1,-1 0 0,-5 0 0,0 0 33,-4 3 1,1 0 0,1 0 0,0 0 71,-2 0 0,1 0 0,2 0 0,-1 0-58,-3 0 0,-2 0 0,2 0 0,0 0 183,39 0 1,8 0-121,-2 0 0,-2 0-20,2 0 0,-2 0-136,2 0 1,2 2 144,-8 4 1,6-4-121,-6 4 1,-1-4 340,-11-2 1,-3 0-308,-7 0 1,-9 0 348,-3 0 0,-12 0-156,-6 0 1,-5 0 480,-6 0 1,-4 0-534,-8 0 0,0 0 747,0 0 0,-5 0-521,-1 0 1,1 0 687,5 0-921,1 0 1,-1 0-165,0 0 0,-5 0 101,-1 0 1,-5-2-191,5-4 20,-7 4 0,4-13 92,-8 3 1,-4-3-2089,-7-2 2076,-9-1 0,-37-7 0,-7-2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8070,'0'-17'-87,"0"0"1,-6 5-94,1 1 1,-1 5 984,6-5-29,0 7 53,0-4-452,0 8 1,0 2-8,0 4 1,6 9 183,-1 8 0,9 8-91,-3-2 1,-1 3-160,2 3 0,-9-6-327,3 0 1,2-8-17,-2 2 1,5-4 11,-5-2 0,2-5-120,-3-1 1,-1-7-1158,8 2 869,-8-4 0,11-2-230,-4 0 0,-1-14 211,2-3 0,-1-12 66,6 0 1,-5 3 298,-1-3 1,-1 2 52,2-2 1,1-2 169,-7 8 0,5 6-66,-5 5 192,8 9-55,-5-5 1,3 16 201,-1 3 1,-7 4 193,2 3 1,-4 5-194,-2 0 0,0 6-57,0-6 0,0 0-177,0-6 1,0 0-6,0 1-280,0-9-399,0-1 0,7-8 197,5 0 1,-1-8-288,7-3 1,-5-12 73,10-6 1,2-4 122,-2-1 0,-5 5 558,-7 0 0,1 10 4,5 1 0,-6 3 11,1 9 0,0 1 168,5 5 0,-6 1 391,1 5 0,-2 4-165,1 7 1,2 6 224,-7 0 0,6 2-280,-6-2 1,1-3-121,-1 3 0,-4-4-517,4-2 0,-4 0-54,-2 1 0,5-7-13,1 1 0,2-8-729,-2 1-226,-4-3 0,13-2 271,-4 0 1,5-7-1053,1-5 1931,0-3 0,8-10 0,2-2 0</inkml:trace>
  <inkml:trace contextRef="#ctx0" brushRef="#br0" timeOffset="251">1229 208 8070,'9'10'2693,"7"-2"-2103,-7-8-327,9 0 0,-3 2 14,-4 3 1,5-3-116,-5 4 1,-1 4-127,2 1-237,-9 5 0,11 1 171,-8 0 0,-1 1 155,-5-1 0,-2 0 172,-3 0 1,3 1 834,-4-1-447,-4 0 160,8 1-737,-5-9 1,9-1-312,3-8 0,7-2-1046,11-4 1,4-9 685,8-8 1,-1-8-1222,1 2 1784,-1-3 0,1-3 0,-1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08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8149,'0'-18'1106,"-7"9"-184,5 1-272,-6 8 136,8 0-229,0 0-330,0 8 1,0 1-38,0 9 1,0 7 14,0 3 1,0 5-67,0 2 1,0-1-201,0 1 0,0 1-194,0 5 1,0-7 166,0 1 1,-2 0-155,-4-7 1,4 3 111,-3-2 1,3-4-130,2-8 76,0 0-11,0 1 208,0-9 242,0-1-18,0-8 1,0-2-62,0-4 1,0-3-537,0-9 0,2-1 63,3-4 0,3 2 67,4-8 1,3 6-29,-4-6 0,5 8-226,1-2 0,0 0 244,1 6 0,-1-4 33,0 9 0,1-1 250,-1 1 1,-2-3-85,-3 3 0,3 5 305,-3 1-126,-5-4 0,7 6-30,-8-7 0,1 7 155,-1-2 215,-4 4-111,6 2 154,-8 0 450,0 0-1038,-8 0 1,4 0-24,-7 0 1,5 2-58,-6 4 0,7-2-237,-7 7 1,6-7-23,-5 2 1,5 2 125,-6-3 1,7 1-319,-7-6 227,8 8 121,-3-6 1,5 5-251,-4-7 37,4 0 23,-6 0 439,8-7 0,-2 5 0,-3-4 0,1 4 0,-8 2 0,8 0 0,-11 0 0,5 0 0</inkml:trace>
  <inkml:trace contextRef="#ctx0" brushRef="#br0" timeOffset="953">122 329 6253,'-2'-10'1070,"-4"5"-980,4 3 1,-11 4 160,7 3-112,-8-3 0,11 6-110,-9-8 260,8 0 32,-3 0-59,-1 0 3,6 0 38,-6 0-149,8 0 0,2 0-50,4 0 1,-4-2 121,4-4-15,3 4 66,1-13-212,7 5 0,0-5 47,1 3 0,-3 3-223,-3 3 0,3 2-191,-4-7 75,5 7 0,1-10 134,0 9 1,-5-1 25,0 6 0,-7 0 110,7 0 0,-6 0-5,5 0 0,-5 0 41,5 0 0,-5 0-91,6 0 164,-1 0 0,7 0-58,-1 0 0,-6 0 31,1 0-114,-8 0-18,11 0-112,-13 0 142,13 8 0,-13 1 25,4 8 1,2 8 37,-3 4 1,1-2 157,-6 2 0,0-2-145,0 2 0,0 1 136,0-7 0,0 6-152,0-6 0,2 0 17,4-5 1,-4-1-92,4 0 1,-4-5 96,-2-1 1,5-5-125,1 6 156,0-9-231,-6 5 0,6-10 99,-1-4 0,7-3 37,-6-8 0,7-1-52,-1 1 1,-3 0-2,3-1 1,-1-7-46,7-3 0,-7 3-132,1 2 1,-1-2 5,6 2 0,-1-1 153,-5 7 1,5 0-119,-5 0 0,5 5 117,1 1 1,-6 5-6,1-6 0,0 8 9,5-1 1,-6 1 125,1-2 1,-6 4 102,5-4-207,1 4 239,5 2-185,0 0 0,-5 0 10,-1 0 0,-5 0 98,6 0 16,-9 0 1,7 2-77,-4 4-50,-4-4 0,11 8 13,-7-5 1,2-1 8,-3 8 0,-1-6 106,8 5 0,-8 1-99,1 5 0,3 0 212,-2 0 0,5 1-50,-5-1 1,0 0 83,-6 1 0,6-1-50,-1 0 1,1 1 97,-6-1 1,2-2-87,4-3 1,-4 3-25,4-3 0,-4-3-19,-2 3 132,0-1-822,7-1-564,-5 5-18,13-13 0,-5 6-71,7-8 0,1-8 1100,-1-3 0,8-20 0,2-6 0</inkml:trace>
  <inkml:trace contextRef="#ctx0" brushRef="#br0" timeOffset="1813">1505 744 8107,'0'-10'0,"0"1"1198,0 3-230,0 4-202,0-13-171,8 13-148,1-14 1,9 14-288,-1-3 0,-5 3-116,-1 2 0,1 2 41,5 3 1,-6 3 149,1 4 0,-6 5-103,5 0 0,-5 1 69,6 5 1,-9-4-48,3-2 1,2-5-101,-2-1 0,1-1-80,-1 1 0,-4-1-267,4-4-704,3-4-38,1 5 1,5-14 482,-3-5 1,3-5-623,-3-6 1,1 2 1173,-1-8 0,3 0 0,-5-6 0</inkml:trace>
  <inkml:trace contextRef="#ctx0" brushRef="#br0" timeOffset="1975">1747 208 8294,'0'-10'590,"0"18"1,0 3-193,0 13 0,6-11-352,0-2 0,5 1 26,-5 5 1,6-5-916,-7-1 0,9-1 274,-3 2 1,5 3-332,1-4 900,-7-3 0,5 7 0,-5-5 0</inkml:trace>
  <inkml:trace contextRef="#ctx0" brushRef="#br0" timeOffset="2193">2145 606 8350,'10'9'1152,"-3"-1"1,-1-6-665,0 4 0,0-3 81,-6 9 1,5-6 63,1 5 1,0 3-278,-6 9 1,0-4-132,0 4 0,0-4-280,0-1 1,0-7-351,0 1 1,2-3-856,4 3 0,-5-3 681,5-3 1,-2-4-306,2 4 0,-2-12-61,7-6 945,1-3 0,5-18 0,0-3 0</inkml:trace>
  <inkml:trace contextRef="#ctx0" brushRef="#br0" timeOffset="2426">2716 0 10438,'11'0'734,"1"0"1,-8 8-71,1 4 1,-3 5-78,-2 6 1,0-2 144,0 8 0,0 2-387,0 9 0,0-4-102,0 5 1,0-10-907,0-3 0,2-1-278,4 2 1,-4 2-2008,4-8 2948,-4 0 0,5 2 0,3 2 0</inkml:trace>
  <inkml:trace contextRef="#ctx0" brushRef="#br0" timeOffset="2591">2940 830 8124,'-17'0'2279,"8"8"-2572,1 2 2212,8 7-698,0-7-344,0 5-1254,0-13 0,0 7-2129,0-3 2506,0-4 0,0 6 0,0-8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3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8097,'0'-9'1082,"0"1"1,2 8-663,3 0 1,-1 0 307,8 0 1,-7 0-238,7 0 0,-6 0-44,5 0 1,1 2-373,5 4 1,0-4-362,1 3 0,-1-3-1146,0-2 1,1 0 857,-1 0 0,6 6 574,0 0 0,0 7 0,-6-3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10922,'0'17'1362,"6"8"-890,0 4 1,0 0-313,-6 5-50,0-3 1,0 17-312,0-7 1,0 7-605,0-2 1,-6-2-145,0 2 0,0-2 949,6 2 0,-7 4 0,-3-6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8204,'-2'18'0,"-3"-1"0,3-6 519,-4 1 1,4-6 192,2 5-861,0-7-40,8 11 0,1-13-911,9 4 1100,-1-4 0,0-2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3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8024,'-10'0'2188,"2"0"-1875,8 7 0,0 3 326,0 7 1,0 0-206,0 1 1,2-1-34,4 0 0,-4 3-172,4 3 0,-2-6-237,1 0 1,-3 0-34,4-5 1,-4-2-204,-2 1 78,0-7 1,2 9-799,4-7 13,-4 0 641,5-6 0,-5-2-687,4-4 644,-4-3 1,11-9-67,-7 1 0,2 0 120,-2-1 1,-3 1 72,9 0 0,-6 5 49,5 1 0,-1 5 109,1-5 54,5 7-227,-7-4 625,9 8 1,-7 6-52,1 0 358,-8 7 1,5-3-147,-3 7 1,-4-6 67,4 1 0,-3-8 164,3 2-314,-4 3-339,6-7 248,-8 6-635,7-8 0,-3 0 179,8 0 1,-6-8-669,5-3 0,1-11 105,5-1 1,0-5-157,1 4 0,-1 1 397,0 6 0,6 2 137,0 3 0,0-1 251,-5 7 0,-1 2-156,0 10 1,-1 4 685,-5 7 1,3 6-304,-9 0 1,7 2 844,-6-2 1,-1-4-207,-5 4 1,0-4 63,0-1 1,0-1-217,0 0-319,0-7-450,0 5 157,0-13 0,6 4-1175,0-12 0,2 2 189,-3-7 902,-3-1 0,21-13 0,-3-2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4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8006,'35'0'236,"0"0"0,-3 0 424,-3 0 0,-2 0-715,-4 0 0,-4 0 86,4 0 1,4-2-589,2-3 1,4 1 143,1-8 413,1 1 0,-1-7 0,1 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6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7976,'-10'8'3356,"-3"-2"-2452,7 11 0,-5 4-484,5 14 1,0-6-208,6-1 1,0 1-170,0 6 1,0 5 52,0 1 1,-6 1-177,1-2 0,-1-1-476,6 7 1,-6 0 554,0 6 0,-7 0 0,3-1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7964,'-25'15'3541,"6"-1"-2825,-4 15 1,11-8-451,7 2-266,3-4 0,9-2 0,3 1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8568,'-9'17'1459,"-5"0"-935,8 0 0,-1 3-52,1 3 0,4-2-158,-4 8 0,-1-6-43,1 6 1,-6-8-167,6 2 0,1 2-226,5-2 1,0-6 34,0-5 1,0-1-651,0 6-576,0-7 610,0-2 394,0-1 0,5-7 54,1 0 0,8-7 230,-3-11 0,5-5-144,1 0 0,0-6 46,0 6 0,7-5 47,-1 5 1,0-1 85,-6 7 1,0 8 111,1 3 0,-1 4-62,0 2 1,-7 2 111,-5 4 0,-3 3 178,-2 8 1,0 3 229,0 3 0,0-2-186,0 8 1,-5-8 110,-1 2 1,-6-4 76,7-2-334,-1 1-1282,6-1 737,0-7-129,0-3 1,8-9-36,3-3 0,6-5-137,6-7 0,-1-6 95,6 0 1,1-6 39,6 6 0,-6 0 270,-1 5 0,-6 3 334,1 3 1,-4 5 583,-2 7 0,-5 0-413,-1 0 0,-7 7 305,2 5 0,-4 9 88,-2 2 1,0 6 404,0-6 1,0 2-588,0-2 1,0-4 414,0 4-921,0-3 86,0-3-1528,0 0 1201,0-7 1,7-3-292,5-7 1,3-1-128,3-5 0,-1 2-455,0-8 0,0 3 375,1-3 0,-1-1 721,0 7 0,1-7 0,-1 3 0</inkml:trace>
  <inkml:trace contextRef="#ctx0" brushRef="#br0" timeOffset="349">1090 710 8135,'8'-10'1391,"-6"2"1,15 2-869,0 1 1,1-1-70,5 6 0,-10 0-23,-1 0 0,-3 2-161,3 4 0,-4 3 98,-8 9 0,0-1-137,0 0 0,0 6-117,0 0 1,0 0-85,0-5-298,7-1 1,-3-2 76,8-3 1,-1 1-209,6-7 0,1 0-907,-1-6 0,2-8 539,4-3 0,-2-11-1246,8-1 2013,-8-7 0,4 3 0,-7-8 0</inkml:trace>
  <inkml:trace contextRef="#ctx0" brushRef="#br0" timeOffset="488">1471 191 8070,'-18'-10'0,"1"4"606,0 12 0,1 4 840,5 7 1,1 2-1008,4 4 0,5-2-252,-5 8 0,10-6 16,1 6 1,7-6-105,-6 6 0,7-6-983,-1 6 1,3-8 201,2 2 682,8-4 0,2 6 0,8 2 0</inkml:trace>
  <inkml:trace contextRef="#ctx0" brushRef="#br0" timeOffset="730">1886 710 8023,'-18'-8'376,"7"6"469,-1-4 733,8 4-1057,-3 2 1,7 2 189,0 4 0,0 5-55,0 13 0,0-3 132,0 7 0,0 1-414,0 6 1,0 1-168,0 5 1,0-7-778,0 1 1,0-1 432,0-5 0,6-4-925,-1-2 1,3-5 591,-2-7 0,3 3-1226,9-9 1,-1 1 1,0-6 1694,1-8 0,7-9 0,1-10 0</inkml:trace>
  <inkml:trace contextRef="#ctx0" brushRef="#br0" timeOffset="981">2353 727 8023,'17'0'1419,"-8"0"1,-1 2-952,-8 4 1,-2-3-16,-4 9 0,-3-6-369,-8 5 0,-3-1-180,-3 1 0,-4 5-165,-7-5 0,-7 5 246,1 1 0,-8 0-334,2 0 0,2-1 385,-2-5 0,7-1 160,-1-4 1,11-4 63,6 3 453,4-3-462,9 6 0,6-4 60,16 7 0,1-5 90,16 6 0,0-7-75,6 7 0,1-8-542,4 2 1,-3 1 77,3-1 0,-3 0-170,-3-6 0,1 0-312,0 0 1,-3 0-1718,-3 0 2337,4 0 0,-14-8 0,6-1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8006,'17'0'-171,"0"0"1,6 0-562,0 0 548,8 0 1,2 0-7,7 0 126,8-8 0,-11 6-92,3-4 1,-5-1 155,-6 1 0,3 0 0,-5 6 0</inkml:trace>
  <inkml:trace contextRef="#ctx0" brushRef="#br0" timeOffset="136">762 70 8006,'34'-10'0,"1"4"0,-8 4-385,-4 2 1,-4 0-284,-2 0 955,1 0 0,5 0-243,0 0 0,0-2-275,-6-3 0,8 3 38,4-4 1,-2-2 192,2 3 0,-1-1 0,7-2 0,0-1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1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7815,'0'-17'1171,"8"-1"-673,-7 1 1,7 5 226,-8 1 116,0 7-534,8-11 1,0 11-30,3-8 1,4 8-114,-3-1 0,-2 3 225,1 2-401,1 0 0,3 7 53,-3 5 1,1 9 49,-7 2 0,0 8 70,-6-2 0,0-4-21,0-2 1,0 2 26,0-2 1,0 0 22,0-6 1,0-5-176,0-1 1,5-5 113,1 6 1,2-9-361,-3 3 1,-1-4-112,8-2 1,-6 0-133,5 0 1,-5-8 141,5-3 0,1-5-202,5-1 0,-5 0-149,-1 0 0,-5-3-358,6-3 0,-9 2 1040,3-8 0,-4 1 0,-2-7 0</inkml:trace>
  <inkml:trace contextRef="#ctx0" brushRef="#br0" timeOffset="458">744 53 8097,'0'9'32,"0"-1"507,8-8 398,-6 0 1,8 0 387,-5 0-414,-3 0-1103,14 8 1,-7-6 95,9 3 0,-7 3-89,1-2 1,-8 1 125,1-1 1,-3 4-200,-2 7 0,0-5 214,0-1 0,-2 1 237,-3 5 1,-3 0 637,-4 1 1,3-3 42,3-4 584,4 5-977,-6-7 1,8 3-184,0 0 0,2-9-202,4 3 1,4-4-196,7-2 0,8 0-251,4 0 1,3-8-675,3-3 1,1-10-1198,5-2 0,-5-6 2221,5 6 0,-5-16 0,-1 3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22.43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18 9848,'8'-10'1254,"3"4"0,4 4-1045,3 2 0,-3 8-302,-3 4 0,1 3 257,-7 2 1,5 2 98,-5 5 1,0 1-177,-6 3 0,0 5 70,0-4 1,-6-2-196,0 2 0,-1-8 107,1 2 0,4-4-1697,-4-2 1001,4-7 0,4-2-140,4-8 1,4-2 454,7-4 0,8-13-20,4-16 0,-2 6 385,1-5 0,-6 5-90,1 0 0,2 10 405,-2 7 52,0 8 1,-6-1 292,0 10 1,-1 7-128,-5 11 1,-1 4 317,-4 8 1,-4-1-635,3 1 1,-3-1-122,-2 1 1,6-1-1644,0 1 1,7-6 1440,-1 0 0,3-1 1,2 7-1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21.35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1 363 8318,'0'-11'99,"0"-1"312,0 8 130,0-3 104,0 7 526,0 0-936,0-8 1,6 4 5,0-7 1,7 5 65,-1-6 0,9 9 0,2-3 0,2-2-7,-2 2 0,-2-5-32,8 5 0,1-2-215,11 3 1,-5 3 145,5-4 1,-5 2-629,-1-2 1,-6 4 272,-1-3 1,-5 3-779,6 2 1,-8 0 146,2 0 1,-5 2-213,-7 3 1,-3 5 127,-8 7 871,0 1 0,8-1 0,1 0 0</inkml:trace>
  <inkml:trace contextRef="#ctx0" brushRef="#br1" timeOffset="178">70 692 12154,'14'0'549,"3"0"1,-4 0-226,10 0 1,4-6 246,2 0 1,10-5-265,1 5 0,8-7-165,-2 1 1,4 2-996,2-1 1,-2 1 591,-4-1 1,2-3 239,-8 9 0,1-9 0,-7 5 0</inkml:trace>
  <inkml:trace contextRef="#ctx0" brushRef="#br0" timeOffset="504">1212 0 8544,'-10'0'118,"2"0"-78,8 0 1,2 0 493,4 0 1,4 0-104,7 0 0,0 0-79,0 0 0,6 10-102,1 7 0,6 8 93,-1 10 0,2 5-91,-2 0 0,1 14 17,-7-2 1,0 4-153,-5-4 0,-1 1-244,0 5 1,-1-10-622,-5 4 1,5-10 452,-5 4 1,-1-9-655,1-3 1,-5-1-396,6-10 704,-1 0 0,6-7 640,1-5 0,-1-11 0,0-9 0</inkml:trace>
  <inkml:trace contextRef="#ctx0" brushRef="#br0" timeOffset="700">1748 69 8544,'-18'0'484,"1"0"0,-6 0-32,0 0 0,0 2-337,6 4 1,-3-2 127,-3 7 0,2 3-104,-8 9 0,0 4 2,-5 7 0,-1 3-108,1 3 0,5-3-52,0 3 0,8-3-439,-2-3 1,4 1-588,1-1 1,9 1 43,3 0 1001,4-1 0,2-7 0,0-2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5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 8243,'8'-10'314,"-6"10"-358,4 12 1,2 3 377,-3 3 0,3 7-181,-2 3 1,-4 11-172,3 1 1,-3 1 50,-2-7 0,-5 1 195,-1-1 0,-8-1-132,3-4 0,-3 2-38,3-8 1,1 5-129,4-5 180,5 1-578,-7-7 296,8-8 0,0-3 136,0-12 0,0-5-52,0-12 0,8 2-92,3-8 0,6 0 11,6-6 1,-1 1-107,6-1 0,-5 6 248,6 1 0,-6 8-81,6 3 1,-6 2 217,6 9 1,-14 0 110,3 6 0,-5 0 463,4 0-408,-7 8 1,-2 2 104,-8 7 1,0 0-11,0 0 1,0 3 164,0 3 0,-2-4-327,-4 4 188,4-4-1020,-6-2 71,8 1 143,0-9 0,2-1 202,4-8 0,10-8-131,7-3 1,9-12-473,3-6 1,-1-4 257,7-1 0,-3-1 184,3 1 0,-5 5 169,4 0 1,-9 10 456,-2 1 0,-8 9 111,2 9 1,-4 0 319,-1 0 1,-9 2-334,-3 3 1,2 5 252,-3 7 1,1 3 162,-6 3 1,0-2 402,0 8 0,0-8-610,0 2 1,-6 2-186,1-2 0,-1 6-608,6-6 0,-2-2 76,-4-10 0,4 5-240,-3-5-5,3-3 1,9 5-773,5-7 1,3 0-1394,3-6 2562,-1 0 0,8 0 0,2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6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8099,'-17'0'1205,"-1"0"1678,9 0-2925,1 0 0,10 2-41,4 3 1,3-1-809,9 8 0,-1-3-9,0 3 1,1 3 899,-1-3 0,0 3 0,0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8503,'17'-9'2182,"1"1"-1045,-1 8-802,0 0 1,0 0-96,1 0 0,-1 0-234,0 0 1,1 0-187,-1 0 0,-6 0-2120,1 0 1543,-8 0 757,4 0 0,-8 8 0,0 1 0</inkml:trace>
  <inkml:trace contextRef="#ctx0" brushRef="#br0" timeOffset="156">18 312 7865,'-10'8'1598,"3"-6"-712,7 5-583,7-7 0,3 0 32,7 0 1,1 0-237,-1 0 1,0-1-145,0-5 1,7 4-329,-1-4 0,2-2-1516,-2 3 1889,-4-9 0,13 5 0,-5-9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6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8069,'-8'-25'1655,"6"14"0,-4-4-605,12 15 0,19 0-75,15 0 0,8 0-844,4 0 0,8 5-558,3 1 1,3 0-62,-3-6 0,-5 0-455,-12 0 0,-4 0 369,-7 0 1,-8 0-157,-4 0-866,-12 7 1596,-3 11 0,-16 9 0,-1 7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8 104 10370,'-7'-25'5110,"7"14"-4888,0-1 0,23 8-1133,17 4 1,18 6 576,11 0 0,0 0 97,6-6 1,-6 0-559,-5 0 0,-7-2 303,-11-4 1,-3 2 124,-9-7 1,-5 7-166,0-2 0,-8-2 532,2 2 0,-4-7 0,-2 3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8099,'2'-10'1541,"4"4"1,9 6-3048,8 6 329,0-4 1204,-13 6 1,3-6-42,-7 4 1,0-3 1464,-6 9 0,-2-1-583,-4 7 1,-1 1-266,-5 4 0,-3 2-365,3 4 1,3 2-189,-3-8 0,8 5-23,-2-5 1,5 1 161,1-7 0,0 0-157,0 0 1,7-5 94,5-1 0,3-7-822,2 2 1,3-4 99,3-2 1,-2-8-59,8-3 0,-1-5-100,7-1 0,-6-8 753,0-4 0,0-19 0,5-6 0</inkml:trace>
  <inkml:trace contextRef="#ctx0" brushRef="#br0" timeOffset="367">709 137 8145,'-2'-15'1821,"-3"3"-1267,3 4-373,2 8 0,4 6 108,7 0 1,-5 5 30,5-5 1,-7 8 271,2-3 1,-4 12 439,-2 6 1,-2-2-801,-4 2 1,4 0-34,-4 5 0,5 1-507,1-1 0,-6-5 304,0 0 1,0-6-1226,6 6 0,0-14-817,0 2 641,0-3 0,4-4 1405,8-5 0,-1-3 0,14-2 0</inkml:trace>
  <inkml:trace contextRef="#ctx0" brushRef="#br0" timeOffset="592">1193 275 8781,'-11'0'806,"-1"0"0,-1 2-879,-10 4 0,-4-2-293,-8 7 0,-7-5 112,-4 6 1,2-9 653,-2 3 1,7 2-36,-1-2 1,13 1 814,10-1-962,-1-4 0,17 8-139,-5-5 0,17-1 310,7 8 0,10-8-39,1 1 1,4 3-222,1-2 1,5 5-147,-4-5 0,9 6-267,-10-7 0,-1 7-270,-4-6 0,-6 7-554,6-1 1,-8-3 1107,2 3 0,-4-1 0,-2 7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4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8098,'0'-25'0,"8"13"0,3-9 2348,13 16-1511,10-1 1,12 6-326,12 0 1,9 0-235,8 0 1,2 0-342,-2 0 1,-8 0-375,-3 0 1,-9 0-616,-20 0 1,-4 0 194,-14 0 436,0 0 0,-9 0-121,-8 0 0,-8 0 542,-9 0 0,-8 0 0,-2 0 0</inkml:trace>
  <inkml:trace contextRef="#ctx0" brushRef="#br0" timeOffset="162">398 1 8298,'-17'0'4563,"5"13"-3823,1 4 0,7 12-312,-2 0 0,4 11-619,2 6 0,0 4-424,0 2 0,-6 0-889,1 0 1,-7-6 740,6 0 763,1-7 0,-3 11 0,-2-6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4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8228,'-10'-10'2773,"3"2"-2600,7 8 0,2 0-576,3 0 1,5 0-483,7 0 1,1 0 338,-1 0 0,-6 0 58,1 0 1,-1 0 193,7 0 0,-7 0 294,1 0 0,-1-7 0,7-3 0</inkml:trace>
  <inkml:trace contextRef="#ctx0" brushRef="#br0" timeOffset="120">364 104 8193,'9'0'606,"7"0"0,-1-6-1415,8 0 1,0 0-466,-5 6 1274,-1 0 0,8 0 0,2 0 0</inkml:trace>
  <inkml:trace contextRef="#ctx0" brushRef="#br0" timeOffset="274">900 104 8193,'33'-6'-250,"-5"0"0,5 0 89,-4 6 1,-2-5 891,2-1 0,1-6-273,11 7 1,3-7-147,8 6 0,-2-5-257,-4 5 0,8-5-199,-8 5 1,6 0-656,-12 6 1,4 0 798,-9 0 0,11 0 0,-10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2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8225,'10'-17'315,"-5"-1"244,5 9-281,0 1 0,7 8-99,0 0 1,-5 0 32,-1 0 26,1 8 1,-1 7 149,1 8 1,-8 2 192,1-2 0,-3-2-131,-2 8 1,0-2-620,0 2 0,0 4-29,0-5 1,0 3-183,0-2 0,0-4 53,0-8-45,0 1-246,0-1-265,0-8 831,8-1 1,0-16-132,3-3 1,5-6 173,-5-6 0,3 3-104,-3-3 0,5 2-112,-5-2 171,4 4 0,-3-4 10,-1 11 1,-5-1 10,6 7 147,-8 0 771,3 6-656,-7 8 1,6 2 528,0 7 1,0-6-252,-6 1 1,2 0-43,3 5 1,-3 0-165,4 0 1,2 1-220,-3-1 1,3-5-440,-2-1 1,-4-5 193,4 5-442,3-7 0,-5 4 239,8-8 0,-7 0-93,7 0 1,-1-8 7,7-3 1,-1-10-152,0-3 0,1-6 277,-1 1 1,0 4 135,0 2 0,1-2 341,-1 2 0,0 6-142,1 5 1164,-1 8-916,0-4 0,-1 16 905,-5 4 0,-1-3-111,-5 3 1,-3-1 225,4 7 1,-4-1-712,-2 0 1,6 6-78,0 0 1,-1 0-420,-5-5 1,2-1 23,4 0 1,-4 1-806,4-1 0,-2-2 559,1-3 0,-1 3-1560,8-3 0,-7 1 401,7-1 1,-1 1 1309,7-7 0,-1 7 0,0-3 0</inkml:trace>
  <inkml:trace contextRef="#ctx0" brushRef="#br0" timeOffset="296">1297 640 8181,'6'-12'321,"0"1"172,7 7 1,-9-4 1078,7 8-622,-7 0-526,12 0 1,-13 8-150,9 4 0,-8-3-43,2 3 0,-5-1-15,-1 7 0,0-1-87,0 0 1,0 0-18,0 1 0,6-7-182,0 1 0,2-3-408,-3 3 1,3-2 249,4-5 1,3-3-476,-3 4 1,3-4 326,2-2 0,1 0-321,-1 0 1,-6-2-107,1-4 802,-1 4 0,7-21 0,-1 4 0</inkml:trace>
  <inkml:trace contextRef="#ctx0" brushRef="#br0" timeOffset="446">1660 346 8181,'0'-17'5771,"0"-1"-4298,0 1-1055,8 7 1,1 3-1247,9 7 0,-7 0 411,1 0 1,-6 0-242,5 0 0,-5 0 56,5 0 602,1 0 0,5 15 0,0 4 0</inkml:trace>
  <inkml:trace contextRef="#ctx0" brushRef="#br0" timeOffset="1087">2231 709 8133,'-10'-11'1085,"4"-1"-411,5 8-191,1-11 1,1 11-26,5-8 1,4 9-219,7-3 0,0 4 340,1 2 0,1 0-257,4 0 0,-4 8-423,4 3 0,-9-1-130,-3 1 0,-7 1-344,2 5 1,-4 0 176,-2 1 1,-2 5 188,-4 0 0,-5 0-45,-13-6 1,7 0 153,0 1 0,2-7 327,9 1 0,0-6-167,6 5 138,0-7 1,10 6-131,7-5 0,8-3-152,9 4 0,9-6-384,3-6 1,10 2 74,1-7 392,1 7 0,1-11 0,3 5 0</inkml:trace>
  <inkml:trace contextRef="#ctx0" brushRef="#br0" timeOffset="1384">3251 640 8173,'0'-17'391,"-8"-1"0,8 9 479,0 3 0,16 2-494,13-2 1,5 4 127,7-3 1,3 3-710,8 2 93,-8 0 0,4-6-92,-8 0 0,-5 0-248,-6 6 0,-8 0 125,2 0 0,-4 0-97,-2 0 1,-5 0-1487,-1 0 1910,-7 0 0,4 0 0,-8 0 0</inkml:trace>
  <inkml:trace contextRef="#ctx0" brushRef="#br0" timeOffset="1542">3597 450 8173,'-17'0'0,"5"0"1370,1 0 1,7 2-570,-2 3 0,4 5-309,2 7 0,0 1-270,0-1 0,0 6 0,0 0 0,0 2-73,0-2 1,0-2-219,0 8 1,0 0-1124,0 5 0,0-5 785,0 0 1,0-2 406,0 2 0,8 3 0,1-5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30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8533,'6'-12'-71,"-1"1"0,3 7 21,-2-2 1,-2-2-64,7 3 1,-5-9 219,6 3 0,-3 1 169,3-1 0,3-1-24,-3-5 0,3 1 24,2 5 1,-5-3-58,-1 9 1,-5-7 201,6 6-12,-9-7 23,13 11-525,-14-6 327,5 8-227,-7 0 30,0 0-125,0 8 1,0 2 133,0 7 0,0 0-30,0 0 0,2-3 113,4 3 0,-4-3-3,4 9 1,-4-2 100,-2 2 1,0 2-70,0 4 0,0 3-5,0-3 0,0 4-39,0 1 0,0 1 21,0 0 0,0-1-56,0 1 0,0-1-110,0 1 1,0-6 87,0 0 0,0-3-41,0 3 1,0 2-24,0-8 1,0 0 53,0-6 0,0-5-139,0-1 1,0-5 148,0 6 2,0-8 263,0 3 60,0-7 1,0-2-420,0-3-301,0-5 1,0-9 119,0-4 0,5 4 192,1-5 1,6 3-499,-7-2 0,7 4 104,-6-4 0,7 4-63,-1 2 1,-3-7 135,3 1 0,-1 0 91,7 6 1,-7-2 54,1-4 1,-1 4 231,7-4 0,-1 3-66,0 3 0,0-6-89,1 0 0,-7 0 236,1 6 0,-1-1 74,7 1 0,-7 0 93,1-1 1,-7 9-144,7 3 1,-6-2 108,5 3 1,-5-1 13,6 6-154,-9 0 0,11 2 68,-8 3 0,5 5-54,-5 7 0,5 3 151,-5 3 0,6-4-132,-6 4 1,-1 2-40,-5-2 1,6 2-51,0-2 0,0-4-199,-6 4 148,0 4 0,0-8-215,0 4 0,0-9-142,0-3 218,0-7 218,0 4-220,0-8 0,0-8-151,0-3 0,5-7 113,1-5 1,2-2-116,-2-3 1,-3-3 123,9 8 0,-1-6-14,7 6 1,-1 0-261,0 6 225,-7-1 81,5 9 1,-5-5 225,7 8 1,-5-5 367,-1 5 409,1 0-487,5-1 1,-5 5 752,-1-4-722,-7 4 1,11 2-14,-3 0 1,-2 8 372,1 3 0,-1 5-232,1 1 1,3 8 156,-9 4 0,7 3-254,-6 3 1,5 0-368,-5-1 0,2 1-126,-3-1 0,-3 7-388,4-1 0,-4 0 158,-2-5 1,6 0-315,0-1 0,7 1-1527,-1-1 1,-1-7 78,6-4 2047,-3-4 0,18-1 0,-5-1 0</inkml:trace>
  <inkml:trace contextRef="#ctx0" brushRef="#br0" timeOffset="270">1523 882 8308,'0'-17'334,"0"0"1,2 5 531,3 1 0,-1 5-561,8-6 1,-7 6-33,7-5 1,0 7 116,5-2 0,-6-1-265,1 1 1,-3 2-292,3 10 1,3-2 136,-3 7 0,-4 8-60,-3 10 0,-3-2 82,-2 2 1,2-2-275,4 2 1,-4 3 367,4-3 0,-3-4-92,3-2 0,2-4-86,3-1 0,5-1-76,-5 0 0,7-7-242,5-4 1,-4 1 182,4-1 0,-2 0-201,2-6 0,-4-8 427,4-3 0,4-5 0,0-1 0</inkml:trace>
  <inkml:trace contextRef="#ctx0" brushRef="#br0" timeOffset="428">1955 519 8270,'-8'-17'2513,"6"-1"-1382,-5 9-754,14 1-565,3 8 0,1 0-341,1 0 1,-6 2-555,5 4 0,-7 5 1083,2 12 0,4 4 0,-1 8 0</inkml:trace>
  <inkml:trace contextRef="#ctx0" brushRef="#br0" timeOffset="975">2439 1038 8239,'0'-25'2774,"0"13"-2117,0-11 1,2 21-221,4-3 0,2 5 5,3 5 1,4 5-76,-3 7 0,-4 1 9,-3-1 0,3 6-380,-2 0 0,0 2-337,-6-2 0,0-2-146,0 8 0,0-6-569,0 6 1,0-8-2077,0 2 1727,0 4 1405,0-8 0,0 6 0,0-8 0</inkml:trace>
  <inkml:trace contextRef="#ctx0" brushRef="#br0" timeOffset="1225">2889 882 8358,'0'-11'-4,"0"-1"0,2 8 781,3-1 0,7-3-263,11 2 1,-4 0-225,4 6 0,4-5 72,2-1 0,4 0 115,1 6 1,1 0-288,-1 0 1,1 0-97,0 0 0,-1 0-227,1 0 0,-3 0 88,-3 0 1,-4 0-2340,-7 0 1429,-1 8 0,-8-4-1087,-3 7 2042,-4-7 0,-10 11 0,-1-5 0</inkml:trace>
  <inkml:trace contextRef="#ctx0" brushRef="#br0" timeOffset="1403">3252 657 8157,'-17'-9'1580,"7"9"-1150,4 11 0,6 5-229,6 1 0,-4 0 268,4 1 1,-4 1-198,-2 4 0,0-4-205,0 4 1,-2 4-350,-4 2 1,4-2-555,-4 2 1,4-1-23,2 7 1,2 0 857,4-1 0,4 1 0,7-1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4:55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8295,'16'-27'0,"-5"4"0,5 6 274,-5 5-6,4-3 1,3 11 349,-1-7 0,0-1-170,1-5 0,-3 5 425,-3 1-110,3 7 441,-5-12-905,-1 14-100,-1-5 1,-6 7-60,3 0 0,-3 2 116,4 3 0,-4 7 144,-2 11 0,0 4-60,0 8 0,0 1-80,0 4 0,-8-3-105,-3 3 1,1 3-48,-1-3 0,1 2-113,-1-1 0,-3-7 158,8 1 1,-1-1-67,1-5 0,4-4 140,-4-2-163,4-4-4,2-1 0,0-7-152,0 1 328,0-8 1,0 1 252,0-10 0,0-7-1041,0-11 0,8-4 273,4-8 0,9-7-738,2-4 1,7 2 383,-1-2 0,-2 2 80,2-3 0,0 11 50,5 7 0,1 2 5,0-2 0,-3 4 274,-3 8 0,4 6 15,-4-1 1,-4 6 337,-2-5 0,2 7-154,-2-2 0,-6 4 1021,-6 2-596,1 0 1,0 2 52,-1 4 0,-7 4 90,2 7 0,-4 0 388,-2 0 1,0 8-391,0 4 0,0 2 138,0-2 0,0 3-559,0-3 1,0 4 6,0 2 1,0-1-1034,0 1 0,0 1 148,0 5 1,9-5-370,8 4 1,8-3 1126,10-2 0,15-1 0,4 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0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8152,'0'-10'-82,"0"1"58,0 3-619,0 4 315,0-6 329,0 1 0,0 3 474,0-8-304,8 8 1,-6-5 18,4 3 0,-2 4 384,1-4-378,-3-3 0,8 7 386,-4-4-22,-5 4-129,7 2 1,-6 0-39,4 0 1,-4 2 180,4 4 0,-5-2-190,-1 7 1,0 1-144,0 5 1,2-2-252,4-3 1,-4 3 130,4-3 1,-4 3-56,-2 3 1,0-1-32,0 0 0,0 0-148,0 1 0,-2-1 44,-4 0 0,-4 2-96,-7 5 0,0-5 298,0 4 1,-3-2-101,-3 2 1,4-4 56,-4 4 1,-2-4-14,2-1 0,0-1 7,6 0 1,-1-1-48,1-5 0,6 3 8,-1-9 1,8 3-59,-2-2-284,4-4 165,2 6 1,8-8 93,4 0 1,9 0 85,2 0 0,8 0-78,-3 0 0,-1 0 65,2 0 0,-8-6-108,2 0 1,-3 0-117,-3 6 0,-2 2 136,-3 4 0,1-2-5,-7 7 1,0 1 88,-6 5 1,0 0-11,0 1 1,-8 5-25,-3 0 0,-5 6-47,-1-6 0,-6 6 80,0-6 0,0 2-16,5-2 0,1-6 44,0 0-105,7 1 12,-5-9 1,13 3-8,-4-1 11,4-7 1,10 6 247,3-5-34,5-3 1,1 12 174,0-8 0,-5 7 31,-1-1 0,-7 9 234,2 2 0,-4 2-68,-2-2 1,0 2 155,0 4 1,0-3 204,0-3-148,-8-3-629,6 5 0,-7-10 375,3-3-881,4-5 129,-6-7 0,10-2-291,4-3 0,-2-5-286,7-7 0,3-10-919,9-8 1,-4-7 316,4-10 1,2-6 276,-2 1 885,0-9 0,2-3 1,2-10-1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0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0 536 8214,'8'-17'-830,"-1"5"1541,5 1 0,3 5-227,-3-6 1,3 3-104,3-3 1,5-3-54,0 3 0,6 3 128,-6-3 0,7 1-503,-1-7 0,4 7 133,1-1 1,-5 3-465,0-3 1,-8 5-8,2 7-53,-4 0 47,-1 0 60,-9 0 1,-1 7 237,-8 5 1,-2 3 302,-4 2 1,-3 1 65,-9-1 1,-1 2-101,-4 4 1,4-3 0,-4 3 0,-2 2-76,2-2 1,-6 0 13,6-6 0,0 0-17,6 1 1,-1 3-50,1-4 1,0 4-71,-1-9 7,9-5 1,-1 7-297,4-8 216,5-1 1,1-7-163,11-3 0,6-1 15,6-11 1,6 3 26,12-9 1,-5 4 132,4 2 0,3-6 93,-3-1 1,2 3 54,-1 10 1,-5-3 311,5 9 0,-7-7 158,-5 6 1,2 1-208,-8 5 0,0 0-83,-6 0 1,0 7-139,1 5 0,-9 3-148,-3 2 1,-4 3-32,-2 3 1,-8-2-432,-3 8 0,-7-2 135,-5 1 1,4-3-253,-4-7 1,-4 5 77,-2 0 1,3-6 122,-3-5 1,8-9 178,-2 3 0,-2-4 21,1-2 1,1-2 100,6-4 0,0-5-23,0-12 1,-1-4 185,1-8 1,5-1-93,1-5 0,5 5 81,-5-4 0,7 3 57,-2 3 0,4 5-51,2 0 1,-6 2-56,1-2 1,-1-2-54,6 8 0,0-2-8,0 2 0,0 2 63,0-8 1,0 8-3,0-2 1,-2 4 94,-4 2 0,4-1 195,-4 1 0,3 0 86,-3-1 0,4 7 102,-4-1-213,4 1 1,0-4-52,-3 3 0,3 2 474,-4 5-362,4 3-318,2-6 132,0 8 1,2 2-50,4 4 1,-4 5-62,3 12 0,5 6 93,1 11 0,-1 1-38,2 11 0,-7-2-59,7 13 0,-6 6 5,5 6 1,-7 4-202,2 2 0,-4-3 103,-2 9 1,2-8 123,3-10 0,-3-6-10,4 1 0,2-14 36,-2 1 1,5-4-32,-5-1 1,5-4-49,-5-7 1,2-7-8,-2 1 0,-5-8 7,5 2 0,-4-3 311,-2-3-744,8 0 162,-6 1 10,5-9 0,-12-3-556,-1-12 1,-8-9 352,3-8 0,-4-8-47,-3 2 0,3-9 520,3-3 0,-3-7 0,5 4 0</inkml:trace>
  <inkml:trace contextRef="#ctx0" brushRef="#br0" timeOffset="138">294 986 8161,'-10'0'0,"-5"0"200,4 0 0,1 2 367,-2 3 0,1 3-189,-6 4 1,1 3-48,5-3 1,-5 5-203,5 6 0,-5-4-209,-1 4 0,8 2-353,3-2 1,4 0 270,2-5 162,8-9 0,17 7 0,11-7 0</inkml:trace>
  <inkml:trace contextRef="#ctx0" brushRef="#br0" timeOffset="255">605 1176 8161,'62'-10'721,"-8"-3"195,-8 7 1,-8 0 151,3 6 1,-13 0 182,-5 0 67,-3 0-1058,-3 0 0,-7 2-661,-5 4 460,-3-4-3030,-2 6 1540,0-8 1431,0 0 0,8-8 0,2-2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7108,'-10'-8'375,"3"6"15,7-5 1,0 5 95,0-4 142,0 4-279,0-6 1,-2 8 142,-4 0 36,4 0-32,-6 0-416,1 0 7,-3 0 1,-7 8-82,-1 4 1,3 3 131,3 2 0,-3 2-24,4 5 0,-5 4 260,-1 13 1,0 7-160,-1 15 1,1 2 224,0 16 1,5 0-180,1 5 1,7-5 149,-2 0 1,4-10-255,2-2 1,0-2-211,0-9 0,2-2 60,4-10 0,2 0-134,3-12 0,4 3-792,-3-14 0,3 0 427,3-6 0,-1-5-1556,0-1 1369,1-7 1,-1 4 11,0-8 1,0-8-85,1-3 751,-1-12 0,0-4 0,1-8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03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70 172 8411,'12'-35'849,"-1"1"73,1 7 1,5 4-563,0 11 1,-5-1 160,-1 7 1,-7-2 590,2 3-734,3 3 0,-1-4-634,4 12 1,-5-2-40,-7 7 0,6 3-39,0 9 1,0 4 86,-6 7 1,0 1-118,0-1 1,-6-1 98,0-4 0,0 2-118,6-8 0,0 0 286,0-6 1,0 0-122,0 1 0,6-7 405,0 1 0,7-9 138,-1 3 1,9-4 143,2-2 1,2 6-72,-2 0 0,-4-1 151,4-5 0,-1 6-170,1 0 1,-4 7-9,4-1 1,-4 5-142,-2 6 0,-1-2 17,-5 8 1,3 2-142,-9 9 1,1 3-26,-6 3 1,0 4-267,0-4 1,-2 2 135,-3-2 0,1 4-115,-8-4 0,1-4 146,-7-1 0,1-7-5,0-5 1,5 2-217,1-8 0,1 0 133,-1-6 1,-5-5-885,5-1 404,-5-7 0,-1 4-279,0-8 1,-3-2 88,-3-4 1,2-5-312,-8-13 0,6 3 574,-5-7 1,5 4 512,-6-4 0,8 7 0,-4-4 0</inkml:trace>
  <inkml:trace contextRef="#ctx0" brushRef="#br0" timeOffset="133">1 1019 8578,'2'-11'777,"4"-1"1,3 1 33,8-7 1,6 1 394,1 0 1,6-2-552,-1-4 1,-2 9 233,2-3 1,-8 5-1052,2 1 0,-4-3-1023,-1 9 1,-1-1 602,0 6 1,-5 2 581,-1 4 0,-7 11 0,4 10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06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295 156 8161,'0'-17'0,"0"5"-303,0 1 275,7-1 0,3-5 710,7 0 0,-5-1 271,-1 1 424,1 7-1021,5-5 0,-5 13 19,-1-4 61,-7 4-298,4 2 1,-8 8-102,0 4 0,0 3 152,0 2 1,-2 1-215,-4-1 0,2-6-127,-7 1 0,7-1-78,-2 7 0,-2-7-258,3 1-241,-1-8 499,6 3 1,2-7 86,4 0 1,-3 0 171,9 0 0,-1 0-184,7 0 1,-7 0 249,1 0 0,-3-2-15,3-3 360,3 3 11,-13-6-204,6 8 158,-8 0-84,0 0-449,8 0 89,-7 0-316,7 0 307,-8 0 0,0 2-106,0 4 31,0-4 18,0 5 353,0-7-230,0 0 1,-2 6-608,-4 0-98,5 0 1,-7-4-456,8 3-220,0-3 428,0 6 618,0-8 1,0 2 315,0 4 0,-8-4 0,-1 5 0</inkml:trace>
  <inkml:trace contextRef="#ctx0" brushRef="#br0" timeOffset="453">537 225 8161,'17'-11'709,"0"-1"0,1 3-356,-1-3 0,-2 2-101,-3 5 1,3 3 21,-3-4 1,-3 6-18,3 6 0,-8-2-210,1 7 1,-3 1 49,-2 5 1,-2 8 65,-3 4 1,-5 1-8,-7-1 1,-8 6-130,-4-1 1,-4 1-32,-1 5 0,-5-9 82,5-2 1,-10 0-116,9 5 1,-3-5-184,3 0 0,-2-2-372,-3 2 0,9-4 63,-3-8 1,5 0-306,0 1 1,-2-9-845,8-3 1678,0-4 0,6-2 0,0 0 0</inkml:trace>
  <inkml:trace contextRef="#ctx0" brushRef="#br0" timeOffset="644">122 537 8161,'17'-8'0,"0"6"375,1-4 1,5 4-79,0 2 1,0 6 71,-6 0 0,8 1 72,4-1 0,-2-4 179,2 4 0,7-4-82,10-2 1,4 0 116,2 0 0,6 0-577,-1 0 0,9-2-156,-3-4 1,-3 4-203,-3-4 1,-9 5 277,-2 1 0,-13 0-1363,2 0 0,-12 1 196,0 5 1169,-4-4 0,-2 21 0,1-4 0</inkml:trace>
  <inkml:trace contextRef="#ctx0" brushRef="#br0" timeOffset="850">70 1280 8118,'-10'-8'0,"6"1"1220,16-5 0,9-3-596,19 3 0,5-3-466,6-2 1,1-6-171,0 0 0,-2-1-320,-4 7 0,2 6-866,-7-1 1,-1 3 617,-5-3 0,-8 4-794,-4 8 1374,-4 0 0,-10-7 0,-1-3 0</inkml:trace>
  <inkml:trace contextRef="#ctx0" brushRef="#br0" timeOffset="1065">537 1090 8118,'-18'17'0,"1"2"322,0 4 1,2 4-85,3 8 0,4-2 164,8-5 0,2 5-164,4-4 1,-2 2-219,7-3 1,-1 3-150,1-8 1,5 2-277,-5-2 0,-3-3-121,-2 3-276,-4-4 442,-2-2 112,0-7 0,-6-5 519,0-10 1,-7-7-145,1-11 0,5 2 567,1-8 0,4 0-217,2-5 0,0-1-48,0 1 0,8-1-295,3 0 0,10 7-372,2-1 0,8 2-487,-2-2 400,4-4 259,1 14 0,6-12 66,1 8 0,7-7 0,-4 3 0</inkml:trace>
  <inkml:trace contextRef="#ctx0" brushRef="#br0" timeOffset="2078">1540 398 8283,'0'-17'1002,"0"7"-669,-8 3-353,6 7 1,-11 2-211,7 3 0,-8 11 32,3 7 1,-10 7-25,-2-1 0,-6 6-39,6 5 1,0 4-124,6 8 1,-1-2 312,1-4 1,7 2 227,5-7 1,3-1 118,2-5 1,0-3-177,0-3-1,7 2 444,5-8 0,3 0-236,3-6 0,-1 1 357,0-1 0,-2-6-291,-3 1 1,3-6 59,-3 5-3,-4-7-377,7 4-868,-13-8 654,6 0 0,-8-2-420,0-4 0,0-5 242,0-13 1,0-2-345,0-9 0,0-7 213,0-4 0,7-10 66,5-2 1,5-5 115,6 5 0,4 1 288,8 5 0,1 2 8,4 4 1,-1 3-9,7 9 0,-6 7 427,7 4 1,-9 4-199,2 1 1,-3 3 480,-3 3 1,-7 5-194,-4 7 1,-3 0-15,-3 0 1,-2 2-54,-3 3 0,-3-1 225,-3 8-410,-4-1 0,6 7 14,-8-1 0,0 0-251,0 0 1,2 1 146,3-1 0,-1-7-279,8-5 0,5 3-58,6-2 1,8 0-141,-2-6 1,3-8 105,3-4 0,-2 3-97,-5-3 0,3 7-1067,-8-7 480,0 8 354,-5-4 1,-11 16 124,-7 4 1,-7 5 297,-11 6 1,-7 2 143,-4 4 0,-9 3 242,-2-3 1,-1 4-161,7 2 1,-1-1 90,1 1 1,1-8 449,4-4 1,10 2 109,7-2-508,9 0 1,-1-8-19,15-3 1,8-5-49,16-7 0,7-2-46,4-3 0,4-5-148,2-7 1,0-6-100,0 0 1,-2 0-346,-4 5 0,-4 1-287,-7 0 1,-8-1 334,-4 1 1,-4 0-319,-2 0 0,-7-1 212,-4 1 0,-4-2 74,-2-4 1,-8-2 421,-4-4 0,-9-4 0,-2 4 0,-6-3 0,6-3 0,-5 1 0,5-1 0,-6 6-149,6 0 0,-6 8 149,6-2 0,-6 2 192,6-2 1,-6 4-47,6-4 0,0 3 136,6 3 1,-1 2-42,1 3 1,0-3 20,-1 3 1,7 3 138,-1-3 213,9 8-13,-5-3-133,8 7-362,0 0 1,0 7-62,0 5 1,0 3 17,0 3 0,0 1 29,0 4 0,2 4-43,4 7 1,-3 9-13,9 3 1,-6 4 30,5 2 1,-5 7 11,6 5 0,-3 10 171,3 7 0,3 4-252,-3 1 1,-3-1 155,3-5 1,-7 11-374,7-5 1,-6 5 262,5-5 1,-5 4-84,6-3 0,-7-5-259,7-12 1,-3-9 140,3-3 1,1-10-152,-7-2 1,6-10-67,-6-1 1,5-2-135,-5-10 364,0 0 0,-6-12-248,0 1 0,0-10 119,0-2 272,0-8 0,7-17 0,3-2 0</inkml:trace>
  <inkml:trace contextRef="#ctx0" brushRef="#br0" timeOffset="2258">3183 1194 8141,'0'-10'3389,"7"2"-2461,5 8 0,-3 0-1621,3 0 495,-8 0 1,5 2-1343,-3 4 0,-2 4 1540,8 7 0,-9 0 0,5 1 0</inkml:trace>
  <inkml:trace contextRef="#ctx0" brushRef="#br0" timeOffset="2353">3286 1643 8066,'-2'10'7947,"-3"-4"-8958,3 3 0,-4-1-176,12 3 1187,-4-3 0,21-8 0,-4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14.5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4894 3217 7868,'0'-18'-645,"-6"-5"258,0 0 559,1 0 0,5 6 328,0-1 1,0 1-520,0 0 1,2-4-11,3 3 1,-1-8-77,8 8 1,-1-3 97,7 4 1,-1 0 42,0-1 0,0-5 37,1 0 0,-1 0 8,0 6 0,1-6-26,-1 0 0,0 0-4,1 5 1,-1 1-35,0 0 0,0-1 34,1 1 0,1 0-124,4 0 0,-4-1 118,4 1 1,4-6-141,2 0 1,2 0 35,-2 5 1,5-5 40,1 0 1,-1-2 16,7 2 0,-5 4-8,-1-4 0,-1 2 52,1-2 0,-1 4-47,1-4 1,-2 9 76,-4 3 1,3-1-60,-3-5 0,9 1-15,3 5 0,-1-4-21,-5 3 1,5 2-8,0-1 0,3 1 26,-3-1 0,-3-5-6,3 5 0,0 3-4,-5 2 1,3-1 4,-9 1 0,4 0 95,1 6 0,-5-6-89,0 1 0,-6-1 56,6 6 0,-2 0-42,2 0 1,3 0 5,-3 0 1,4-6-6,1 0 0,3 1-8,3 5 1,-5 0-21,-1 0 1,7 0 26,-7 0 0,-1 0-38,-4 0 0,-6 0 29,6 0 1,-6 0-14,6 0 0,-6 5 10,5 1 1,-4 6-1,4-7 0,-5 3 39,6-2 1,-6-2 3,6 7 0,-6-1-18,6 1 0,-6 5-11,6-5 0,-6-1-24,6 1 1,-8-1 26,2 2 0,2 3-36,-2-4 0,6-1 23,-6 2 1,6-3-5,-6 3 1,7 3-20,-1-3 1,2 1-3,-2-1 0,2 3-28,-8-4 0,7-1 43,-1 2 0,-4-3 37,-2 3 1,2 3-40,-2-3 0,0 1 138,-5-1 0,-1 3-42,0-3 1,6 3-32,0 2 0,0 0 0,-5 1 1,5 1 14,0 4 0,0-4-114,-6 4 1,6 2 87,0-2 1,2 2-153,-2-2 1,-2-3 73,8 3 1,-8 2-61,2-2 1,2 0 64,-2-6 0,2 0-9,-1 1 1,-5-1 12,4 0 1,-4 1 10,-2-1 1,-5 0 42,-1 0 1,-1 3-47,2 3 0,1-4 110,-7 4 0,1 4-54,-1 2 1,-4-2-27,4 1 0,2 1-30,-3 6 0,3-6-3,-2-1 0,-4-4 5,3 4 1,3-1-11,-2 2 0,0 2 0,-6-8 0,0 6 15,0-6 0,0 6-70,0-6 0,0 5 38,0-5 0,0 6-1,0-6 1,-6 2-1,0-2 0,-5-3-1,5 3 0,-8 2 39,3-2 0,1 0 0,-1-6 0,-1 0 67,-5 1 0,0-1-81,-1 0 0,1 2 30,0 5 0,-2-5-21,-5 4 0,3-4 3,-8-2 0,6-1-12,-5-5 0,-1 8-12,-6-7 1,1 7-12,-1-7 0,0 3-9,1 2 1,-6-1 60,-1-5 1,-7 5-35,2-5 1,2 3 51,-2-3 1,0 3-44,-6-9 0,0 3 22,0-2 1,0-4 3,0 3 1,0 3 5,0-2 0,-5 0 74,-1-6 1,1 0-83,5 0 1,-2 0 147,-4 0 1,2 0-82,-7 0 0,5-6 5,-5 0 0,5-7-36,-5 1 0,5 1 5,-5-7 0,7 5 23,-1-10 1,-3-2-12,2 2 0,1-8-1,5 2 0,-6-3-8,1-3 0,-1 0 84,6 1 1,0-3-81,0-3 1,0 3 9,0-3 1,6 4-30,0 1 0,6-5-1,-6-1 0,7 3-23,-1 9 1,-2-4-15,1 5 0,1 1 144,5-2 0,1 8 25,-1-2 1,8 3 34,4 3 1,-2 0-74,2 0 1,0-1-19,6 1 1,5 5 6,1 1 0,1-1-23,-1-5 0,-5 0 76,5 0 1,1 5-23,-1 0 1,5 3-24,-6-3-207,9-3 0,-5 11-557,8-7 334,-8 7-523,6-4 432,-5 8-1832,7 0 990,7 0 1233,3 8 0,7-6 0,0 5 0</inkml:trace>
  <inkml:trace contextRef="#ctx0" brushRef="#br0" timeOffset="831">2577 1660 7909,'0'-17'-171,"0"0"1,0 5-235,0 0 1,0 1 292,0-6 0,7 1 139,5 5 0,3-5 158,3 5-83,-9-5 1,7 5-13,-5-1 1,5 3 131,1-3 0,0-1-68,0 7 1,1-2-31,-1 3 1,0 3 70,1-4 0,-1 6-50,0 6 1,6-2-132,0 7 1,8 3 46,-2 9 1,3-2-129,3 8 1,0-6 96,-1 5 0,7-5-127,-1 6 1,6-6 99,-6 6 0,3-8-23,-3 2 1,-2-1 84,9 1 0,-9-4-57,2 4 1,-3-4 86,-3-2 0,7 1-25,-1-1 1,1 6 10,-7 0 1,6 2-35,1-2 1,5-2 12,-6 8 0,3-2-57,-3 2 1,-2 3 45,8-3 1,-5-2-116,5 2 1,-8-6 102,3 6 1,-5-6-91,-1 6 0,-1-8 106,1 2 1,-2-4 5,-5-2 0,3-5-40,-8 0 1,0-1 5,-5 6 0,-1-5-17,0-1 1,-1-5 19,-5 6 1,4-7-276,-3 7 185,-4-8-378,7 3-118,-13 1-124,6-6 178,-8 6-33,-8-8 537,-2 0 0,-15-8 0,-2-2 0</inkml:trace>
  <inkml:trace contextRef="#ctx0" brushRef="#br0" timeOffset="1178">4479 2041 8004,'0'-18'-282,"0"9"172,0 1 1,8 6-574,3-4 581,5 4 0,1-5 135,0 7 1,-5 0 265,-1 0 1,-5 7-115,6 5 1,-7 3 158,7 3 1,-6-1-80,5 0 1,1 6-177,5 0 1,0 6 12,0-6 1,1 6 41,-1-6 0,0 0-186,1-6 1,-3 6 99,-3 1 0,3-1-32,-4-6 0,-1 0 21,2 0 1,-7-5 154,7 0 0,-8-1-24,2 6 1,-5 1-29,-1-1 1,0-6 50,0 1 0,0-1 166,0 7 0,-9-1-159,-8 0 1,-10 8-24,-14 4 0,-5 4-707,-11 1 0,-13 9 290,-10 3 0,-7 4-540,41-24 1,0 0 0,1 0 0,0 0 771,-4-1 0,0 1 0,0 1 0,0 0 0,-3 0 0,0 0 0,0-1 0,0 0 0,0-2 0,0 0 0</inkml:trace>
  <inkml:trace contextRef="#ctx0" brushRef="#br0" timeOffset="2234">35 277 8514,'0'-18'-14,"-8"1"0,6 0 403,-4 0-111,4-1 1,-3 1 34,-1 0 0,0 5-115,6 1 1,0 5 330,0-6 377,0 8-507,0-3-359,0 7 0,2 0 178,4 0 1,-2 0-213,7 0 0,6 0 105,6 0 0,8 0 95,-2 0 1,4 0-192,1 0 1,9 0 64,3 0 0,4-8-146,2-3 0,-6-3 15,0 3 0,-2-5-84,2 5 0,-4 3-29,-7 2 0,-8-1-281,-4 1 0,-4 0-408,-2 6 511,1 0 1,-9 2-235,-3 4 0,-4-2 162,-2 7 1,0 1-165,0 5 1,-8 2-198,-3 4 775,-12-4 0,-4 22 0,-8-5 0</inkml:trace>
  <inkml:trace contextRef="#ctx0" brushRef="#br0" timeOffset="2446">277 588 8514,'-18'10'934,"9"5"-980,1-5 0,8 7 98,0 0 0,0 0-447,0 1 1,6 5 108,0 0 1,-1 2 346,-5-2 0,0 4-151,0 7 1,0-5-5,0 0 0,-5-8-115,-1 2 104,0-4 1,6-7-56,0-1 1,-2-7 0,-3 2-51,3-4 1,-6-10 96,8-3 1,2-7 112,4-5 0,3-3 0,8-9 0</inkml:trace>
  <inkml:trace contextRef="#ctx0" brushRef="#br0" timeOffset="3283">519 519 8514,'0'-17'50,"0"5"183,0 0 1,0 7-539,0-7 268,0 1-637,0-7 286,8 1 310,-7 7 67,7 3-13,-8 7 103,0 0-117,8 7 1,-6 3 248,4 7 0,-5 3-102,-1 3 0,6 4 109,0 7 0,2 8-79,-3 4 0,-3 6 53,4 6 1,-4 11-140,-2 12 0,0 3-272,0 3 0,0-4 273,0 3 0,-6-5-118,1 5 1,-1-9-71,6-14 0,-2-5 81,-4-12 0,4 0-42,-4-11 1,4 1 68,2-13 0,0-5-16,0-7 6,0-7 25,0 4 1,0-12 113,0-8 0,0-1-310,0-16 0,0-7-196,0-10 1,0-6 109,0-6 1,0-2 6,0-3 0,0-4 286,0 3 0,0 9 0,0-3 0,0 8 0,0-8 0,0 10 0,0 2 0,0 8 0,0-3 0,-1 13 0,-5 5 0,4 3 515,-4 3-70,-4 7 133,1 3 1,-8 7-193,-1 0 0,7 7-10,-1 5 1,1 5-190,-7 6 1,1 4 42,0 8 1,0-1-70,-1 1 1,1-2-249,0-5 1,-1 5-94,1-4 0,2-2 86,3 2 1,-1-8-490,7 2 238,-7-4-257,11-9 385,-6 5 0,8-15 120,0 0 1,8-10-149,3-13 1,6 2-183,6-8 0,-1-5 63,6-6 1,1-1 363,6 7 0,1-1-55,5 0 0,1 1 55,4-1 0,-2 8 188,-3 4 0,1 4-40,4 2 0,2 1 74,-8 5 1,1-3 108,-7 9 1,1-1 211,-1 6 0,-7 6-126,-4-1 1,-3 9-115,-3-3 0,-2 7-351,-3 5 0,-4-2 114,-8 8 1,0 0-98,0 5 1,-8 1-78,-4-1 1,-9 1-197,-2-1 0,-8-5 3,3 0 1,-3-8 163,2 2 0,-4-11 46,5-6 1,3-4 23,1-2 0,5-2-107,2-4 0,0-10 97,-1-7 1,9-2 82,3 2 0,4 4 17,2-4 1,8 6 172,3 5 1,12-1 26,6 7 1,4 0-66,1 6 0,9 0 109,3 0 0,-4 6-105,-2 0 0,-3 7-233,-2-1 1,-3 3 195,-3 2 0,-4 7-305,-8-1 1,1 0-21,-1-6 200,-8 0 0,7 8 0,-7 2 0</inkml:trace>
  <inkml:trace contextRef="#ctx0" brushRef="#br0" timeOffset="3849">2179 623 8437,'6'-18'-93,"0"1"1,-1 5 662,-5 1-400,8-1 0,-6-5-244,4 0 1,1 0 69,-1-1 0,0 1 26,-6 0 1,-8-1 66,-3 1 0,-5 6-28,-1-1 1,0 8-250,-1-2 0,-5 4 84,0 2 1,-2 2-55,2 4 1,4-2 80,-4 8 1,-2-1-76,2 6 1,0 1 185,6-1 1,-3 0 160,-3 1 1,4 1-122,-4 4 1,6-4 232,5 4 1,-3 2 18,3-2 1,5 8-93,1-2 1,-2-2-45,2 1 0,1-6-14,5 1 0,0 2-247,0-2 56,7 0 1,3-8-137,7-3 0,-5-5 94,-1-7 1,1 0-142,5 0 1,2-2-157,4-3 1,-1-5 97,6-7 0,-5-6-17,6 0 1,-8-2 46,2 2 0,-3 3 81,-3-3 1,0 6-40,1 5 316,-1-3 428,0 13-408,0-6 0,-5 10 111,-1 4 1,-7-2-23,2 7 0,-2 3 298,2 9 0,-4-4-209,3 4 1,-3-2-133,-2 2 1,0-3-153,0 3 1,0-4-586,0-2 129,8 1-630,-6-1 492,13 0 1,-11-7 27,8-5 520,-1-3 0,6-2 0,1 0 0</inkml:trace>
  <inkml:trace contextRef="#ctx0" brushRef="#br0" timeOffset="4058">2732 847 8671,'0'-9'928,"2"-1"-240,4 4-114,-4 4-259,13-5 1000,-13 7-808,14 7 1,-14 5-104,3 11 1,3-2-467,-2 8 0,0-6-479,-6 6 0,0 0-260,0 5 0,5-1 261,1-4 540,0 11 0,-6-19 0,0 12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19.6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8434,'17'-35'-147,"1"3"-75,-1 3 1,0-2 633,0 8 1,1 0 0,1 6-176,4-1 0,-4 1-7,4 0-96,-4 7 0,-1 2 27,-1 8 1,-5 0-187,-1 0 1,-7 8 127,2 4 1,-4 9-126,-2 2 1,0 8 21,0-3 0,0 5-213,0 2 1,-2 7-442,-4 4 1,-4 4 301,-7 2 0,-2 0-876,-4 0 1228,4-8 0,-14 14 0,6-5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19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8470,'0'-9'-238,"0"1"0,-8 16 0,-1 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26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8046,'10'-7'0,"3"-3"0,-7-7-612,7 7 620,-11-5 1,12 5 281,-9-7 0,3 5 153,-2 1 1,-4 5-149,4-5 0,-4 5 170,-2-6 115,7 8-324,-5-11 1,8 13-14,-5-4-8,-3 4 0,8 2-181,-4 0 0,-4 2 113,3 4 1,-1 4 52,2 7 0,-4 6-18,4 0 1,1 8-15,-1-2 1,0 1-12,-6-1 0,0 4 28,0-4 1,0-2-145,0 1 0,0-4 88,0 4 1,0-7-163,0 3 0,0-5-13,0-2 1,0 0-27,0 1 19,0-1 1,0-6-439,0 1 301,0-8 147,0 4 219,0-8 0,0-2-53,0-4-245,0-4 0,0-7 28,0 0 0,0-1-80,0 1 1,6-6-29,-1 0 0,9-2-338,-3 2 0,-1 2 46,2-8 0,-3 8 109,3-2 1,3 4 64,-3 1 0,-3 1 56,3 0 0,-6 1 210,5 5 0,-5-5-14,5 5 70,-7-5 1,6 1 169,-4 4 214,-4-5 0,7 9 549,-3-5-145,-4 4 204,5 8-642,1 8 1,-4 4 92,8 11 1,-7-2-69,7 8 1,-6-8-138,5 2 0,-7 2-69,2-2 1,1 0-123,-1-6 0,2 0-660,-2 1 444,-4-1-1092,13 0 648,-13-7 226,13-2 0,-7-16-209,3-4 1,5-5-358,-5-6 1,5-4 368,1-7 1,0-1-9,1 0 0,-1 3 505,0 3 0,0 2-32,1 4 0,-1 9 444,0-3 1,1 11-260,-1 1 384,0 3 1,-1 9 254,-5 5 0,3 3 540,-9 3 0,1-1-465,-6 0 0,0 6-98,0 0 0,0 0-213,0-5 0,0-1 232,0 0-776,0 8 0,0-6 128,0 4 0,0-3-203,0-3 0,0-5-337,0-1 0,6-5-642,0 5 0,1-1 61,-1 1 1,-2 5-433,7-5 1,1 5 1477,5 1 0,1 0 0,-1 1 0</inkml:trace>
  <inkml:trace contextRef="#ctx0" brushRef="#br0" timeOffset="274">1193 554 8089,'0'-25'0,"0"12"320,0-4 0,2 11 532,4 0 0,4-2-482,7 3 0,-6-1-196,1 6 1,-6 0 516,5 0 1,-5 0-117,5 0 0,-7 7-189,2 5 1,-2 9-85,2 2 1,-4 8-255,3-2 0,-3-2 75,-2 1 0,0-6 141,0 1 1,2 0-66,4-6 0,-2 4-74,7-9 0,-5-3-1013,6 3 1,-1-8 449,6 1 1,1-3-118,-1-2 0,2-2 247,4-3 0,-3-5-935,3-7 1,-4-1 241,-2 1 0,0 0 1001,1 0 0,-9-8 0,-1-2 0</inkml:trace>
  <inkml:trace contextRef="#ctx0" brushRef="#br0" timeOffset="436">1383 243 7989,'-7'-27'2764,"-5"4"-1444,5 4-1288,-1 9 1,16 2-25,3 8 0,-1 0-586,1 0 0,-5 0 56,6 0 0,-3 8-112,3 4 0,3 5 46,-3 6 588,3 4 0,2 15 0,1 2 0</inkml:trace>
  <inkml:trace contextRef="#ctx0" brushRef="#br0" timeOffset="732">1850 641 8083,'0'17'2129,"6"-5"-1487,0-1 1,5 1 59,-5 5 1,6 0-40,-6 0 1,1 7 135,-1-1 1,-4 2-454,4-2 0,-4-2-312,-2 8 0,0-8 29,0 2 1,0-4 109,0-2 0,0 1-560,0-1 0,0-6 242,0 1-2565,7-8 322,-5 11-356,14-13 2744,-15 13 0,15-5 0,-7 7 0</inkml:trace>
  <inkml:trace contextRef="#ctx0" brushRef="#br0" timeOffset="2670">2802 87 7954,'0'-27'978,"0"2"1379,0 16-2302,0-7-99,0 15 0,-2-7-64,-4 8 1,-10 8 151,-7 3 1,-7 6 1,1 6 1,-10-1 17,-1 6 1,0-5 5,5 6 0,2-10 21,5-1 1,-3-1 127,8-5 0,0 1 71,5-1 1,7 1 212,-1-7-363,9 0 28,-5 1 1,16-5 70,3 4 0,6 2-144,6-3 0,6 1 13,12-6 1,-3 0-27,8 0 0,-7 0-106,1 0 1,-5 0-579,-7 0 0,3 0 310,-8 0 1,-2 8-769,-9 3 1,-4 1 129,-8 5 0,0-3-90,0 9 0,-10-2 332,-7 2 688,-1-4 0,-22 6 0,3-8 0</inkml:trace>
  <inkml:trace contextRef="#ctx0" brushRef="#br0" timeOffset="2828">2231 727 11791,'34'-9'1115,"11"-5"-674,6 8 0,3-5-20,10 5 1,-7-5-200,7 5 1,-14 0-522,2 6 1,-12 0 273,0 0 1,-5 0-1091,-6 0 1,1 2 345,-6 4 1,-1 1-604,-6 5 1372,0 3 0,0-5 0,1 7 0</inkml:trace>
  <inkml:trace contextRef="#ctx0" brushRef="#br0" timeOffset="3359">3389 70 8007,'0'-17'1485,"0"-1"-965,0 9 1,8 3 159,4 12 1,-3-2-163,3 7 0,-6 6 17,5 7 1,-7 6-210,2-1 0,1-2 35,-1 2 0,0 0-455,-6 5 0,6 1 120,-1-1 0,1 1-268,-6 0 0,2-3 219,4-3 1,-4 2-290,4-8 1,-3 0-116,3-6 0,-4-5-879,4-1 875,-4-7 1,0 4-292,4-8 725,-5 0 0,13-2-75,-8-4 1,5-3 26,-5-9 0,2 1-56,-3 0 0,-1-6 35,8 0 0,-6-8 57,5 2 0,-1-2-7,1 2 0,5-3-20,-5 3 1,4-4-17,3-1 0,-3-1 175,-3 0 1,3 9-109,-3 3 0,-3-2 455,3 1 1,-7 7-108,7 6 1,-6 7 33,5-2 0,-5 4 121,6 2 0,-7 8 219,7 3 0,-6 7-206,5 5 1,-1 4 72,1 7 0,3 3-153,-9 3 0,9-2-168,-3 9 1,-1-9-824,2 2 0,-1 1 140,6-7 1,1 5-191,-1-10 0,0 1-327,1-1 1,-1 2-1021,0-8 0,0 0 1937,1-6 0,7-7 0,2-2 0</inkml:trace>
  <inkml:trace contextRef="#ctx0" brushRef="#br0" timeOffset="3579">4479 623 7979,'10'-17'696,"-1"7"185,-3 5 1,2 1-410,3-2 0,4 4 539,-3-4 5,3 5 0,1 2-458,-5 5 0,3-2 241,-8 8 0,-1 1-197,-5 10 0,0 2 14,0 4 0,0 4-833,0-5 0,0 7-1845,0 5 2062,0-3 0,0 20 0,0-3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28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1868 67 8041,'0'-25'0,"-8"14"368,-1-12 0,-9 21 589,1-4 1,-2 6-1053,-4 6 1,-6 3 123,-11 9 0,1 5-335,-7 0 1,0 8 207,-6-3 0,0 3-77,0-2 1,6 2 70,0-8 0,13 0 101,-1-6 1,9 0-110,-4 1 1,14-3 371,-3-3 1,13-3 422,-1-3-452,4-4 0,15 11 73,5-7 0,16 0-112,1-6 1,11 2 12,0 4 0,4-5 17,2 5 0,-6-4-18,0-2 1,-2 0-34,2 0 0,2 0 20,-7 0 0,-1 0-574,-5 0 0,-6 2 247,-1 4 0,-6-4-770,1 4 1,-10 3 449,-1 3 0,-9-3-1424,3 3 1880,-4-1 0,-17 14 0,-5 2 0</inkml:trace>
  <inkml:trace contextRef="#ctx0" brushRef="#br0" timeOffset="196">1142 845 8053,'-10'-7'1078,"4"5"-968,12-4 1,9 4 712,8 2 0,10-7-443,2-5 0,-1 2 422,7-1 1,-5 5-407,-1-5 0,-3 7-318,-3-2 0,2 4-454,-8 2 0,6 0-800,-6 0 0,-2 2-412,-9 4 0,-5-2 1588,-7 7 0,8 1 0,2 5 0</inkml:trace>
  <inkml:trace contextRef="#ctx0" brushRef="#br0" timeOffset="576">225 603 8089,'-23'-32'162,"0"3"1,2-2 541,9 8 29,-3 0-74,5 6 1,-5 5-456,3 1-72,5 7 1,-1-2 50,-3 12 1,1 0-27,-2 11 1,3 4-116,-3 14 0,-1 7 136,7 4 1,0 4-159,6 2 0,0-2 82,0-4 0,6 2-227,0-8 0,9-5-40,2-6 0,1-8-56,5 2 0,4-6 66,2-5 0,11-7-74,6-10 0,4-13-168,2-10 0,5-7 87,1-5 1,0-5 23,-6-6 0,-2 1 69,-4 4 1,-10-3 215,-7 9 0,-10-6-33,-1 6 1,-9 1 78,-9 10 1,-2-1-131,-4 7 1,-3 5 173,-8 7 0,-8 9-629,-4 2 1,-2 8 3,2 9 536,-3 16 0,-3 3 0,-9 16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35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8097,'-18'-15'2828,"1"3"-2186,8 5-1326,-7 14 0,8 9 68,-3 7 1,-6 2 615,-1-2 0,1 11 0,-8 11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39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431 116 7988,'0'-25'0,"0"6"1562,0-6-783,0 8 251,0 7-636,0-5-568,0 13 0,-10 0 77,-7 8 1,-10 13 115,-13-2 1,2 6-22,-9 0 1,7-3 49,-6 3 1,9 2 10,3-2 0,7-6 246,10-6 1,5-1 206,1 2-349,7 3 0,6-7-56,15 3 0,2-1-13,10-4 0,6-4-213,5 3 1,6-3 48,-6-2 0,1 2-70,-7 4 0,1-4-204,0 4 1,-9-3-392,-3 3 0,-9-2-381,-3 8 1,-7-1 464,2 6 1,-14 3 234,-9 3 0,-8-4 416,-9 4 0,-7 2 0,1-2 0,-12 6 0,6-6 0,-6 0 0,12-6 0,1 0 383,10 1 0,4-7 626,8 1 1,7-1 309,5 7 1,5-3-587,5-3 1,13 3-345,11-4 0,11-3-150,6-2 1,4 2-757,2-3 0,6 1 136,-1-6 1,5 0-64,-10 0 0,7 0 444,-13 0 0,8-8 0,-10-1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4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51 7903,'-10'-18'3907,"-5"1"-2897,13 8 1,2 3-2085,11 12 1,12-3 41,6 9 1,-2-8 1031,2 2 0,0 11 0,5 2 0</inkml:trace>
  <inkml:trace contextRef="#ctx0" brushRef="#br0" timeOffset="165">702 155 7863,'-11'-14'0,"-1"-3"1211,8 3 0,0 7-537,16 7 1,1 0-1127,16 0 0,-2-2 95,2-4 1,4 4-213,-4-4 1,-3 4 104,3 2 0,-2 0 464,2 0 0,4 0 0,-6 0 0</inkml:trace>
  <inkml:trace contextRef="#ctx0" brushRef="#br0" timeOffset="277">1515 172 7863,'-19'-6'1718,"-4"0"0,4-5-945,-5 5 0,7-2-1852,6 3 415,-5 3 664,14-6 0,2 0 0,10-1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10732,'9'-7'-313,"7"-3"322,-5-7 0,6-1-62,6 1 1,-3-2-12,3-4 1,2 2-59,-2-8 0,0 6-41,-6-6 0,-2 8-375,-3-2 1,1-2 292,-7 2 0,0-6-60,-6 6 0,0-6 614,0 6 0,-2 0-166,-4 6 1,4-1 250,-3 1 0,-3 6 122,2-1-221,0 8 1,4-3 290,-3 7-193,3 0-446,-6 0 1,8 7 96,0 5 1,-2 5 2,-4 6 1,3 4 32,-9 8 1,6-1 298,-5 1 1,5 1-45,-6 5 1,3 1-15,-3 4 1,-3 2-18,3-8 1,-1 7 80,1-7 1,-3 2-452,4-1 0,1-5 117,-2 4 0,9-9-451,-3-2 1,-2-8 48,2 2-396,1-4 263,5-1 306,0-9 1,0-3 80,0-12 0,0-3 254,0-9 0,1-5-2,5 0 0,-2-6-126,8 6 1,-7-5-182,7 4 1,-1-4 173,7 5 0,-1 0-474,0 5 1,1 1 162,-1 0 1,2 5 31,4 1 1,-4 7 46,4-2 0,-3 4 53,-3 2 1,0 0 259,1 0-162,-1 0 1,0 2 417,0 4-200,-7-4 55,5 13 0,-13-11 129,4 7-296,-4-7 0,-4 10 23,-4-9 1,-1 3-19,-5-2 0,-5-4 31,0 4 0,5-3-37,-5 3 1,3-4 222,-3 4 0,2-2 133,3 2 68,-3-5-242,13 15 0,-6-7 77,8 9 0,0-5 122,0 4 0,0-3 218,0 9 1,0-4 91,0-2 0,6 1 174,0-1-138,7 0 0,-9-1-291,7-5 0,-5 3-65,6-9 0,-7 7-479,7-6 1,-6 0-434,5-6 1,1 0-286,5 0 0,8-2-2535,4-4 3315,4 4 0,9-21 0,2 4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39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8025,'9'-15'4109,"7"11"-3810,-7-11 1,3 16 22,-1 5 1,-7 6 139,2 11 1,-4-2-82,-2 8 0,-8 0 40,-3 5 1,-5 6-177,-1 1-146,7-1 0,-3-5-136,7-1 0,0 1-365,6 0 0,-5-3-493,-1-3 0,0-4 119,6-8 9,0-7 1,2 3 263,4-7 1,-2-2 163,7-10 1,1-9 58,5-8 1,0-10-88,1-1 1,5-3 173,0-9 1,7 7 73,-1-1 0,-2 0 536,2 5 0,-6-1-279,6 13 1,-8 5 1020,2 7-882,-4 7 1,-3 4 1196,-5 11 1,-3 13-256,-8 4 1,0 5 68,0 2 1,0-5-860,0 5 1,0-4-230,0 9 0,0-3-1277,0-3 0,0-1 705,0-4 0,6 1-520,-1-7 0,9 6 288,-3-6 604,5 0 0,9-5 0,2-1 0</inkml:trace>
  <inkml:trace contextRef="#ctx0" brushRef="#br0" timeOffset="284">1038 640 7964,'0'-17'1790,"0"7"0,9 1-809,9 3 1,-1 4-608,6-4 0,-4 4-108,-1 2-216,-1 0 77,0 0 1,-7 8 44,-5 4 1,-3 3-99,-2 2 1,-7 3 89,-5 3 0,-1-4-435,1 4 1,-1-4 85,7-2 1,-6 1 754,7-1 0,-1 0-181,6 1 0,2-7-15,4 1 1,5-9-560,12 3 1,4-4-477,8-2 1,7 0-470,4 0 1,4 0 250,2 0 879,0 0 0,0-8 0,0-1 0</inkml:trace>
  <inkml:trace contextRef="#ctx0" brushRef="#br0" timeOffset="421">2093 1073 7883,'-25'-18'4120,"0"9"592,-4 3 1,6 18-4283,11 5 0,5 6-1959,7 0 1,0 2 1528,0 4 0,-16 11 0,-3-3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3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1486 53 8038,'0'-18'2114,"0"1"-2317,0 8-24,0 1-123,0 8 0,-8 2 42,-3 4 0,-7 3 312,-5 8 0,-4 6 5,-7 1 0,-1 1 109,1-2 0,7-4 201,4 4 0,4-10-170,1-1 0,9-6 165,3 5-148,-4-7 0,16 9 261,0-7 0,9 2-99,8-2 0,4-3-159,8 9 0,5-8-153,0 2 0,7-3-225,-7 3 1,0-2-585,-5 8 0,-3-7 432,-3 7 0,-4-1-255,-7 7 0,-9-1 616,-3 0 0,-4 1 0,-2-1 0</inkml:trace>
  <inkml:trace contextRef="#ctx0" brushRef="#br0" timeOffset="158">1088 641 8631,'37'0'646,"3"0"1,-2 0-572,9 0 1,-1 0-177,6 0 0,-6-6-64,0 0 1,-14 0-156,3 6 1,-10 0 92,4 0 1,-14 0 226,3 0 0,-5 0 0,4 0 0</inkml:trace>
  <inkml:trace contextRef="#ctx0" brushRef="#br0" timeOffset="487">310 433 8048,'-35'-25'0,"3"0"0,3-4 0,4 12 1074,8 11 0,5 4-532,1 2 0,5 2-487,-6 4 0,1 4 252,-7 7 1,-5 8 122,0 4 0,2 3 9,10 3 1,-3 0-125,8-1 1,3 1-10,8-1 0,7-1-90,11-4 1,6-4-314,11-8 1,2-7-109,5-4 1,6-6-241,-7-6 0,6-4 149,-11-7 1,5-2-197,-6-4 0,-1-4 153,-11-8 0,-3 1-17,-7-1 0,-3 6 353,-3 0 1,-7 0-112,-10-5 1,-5 5 72,-7 0 1,-8 6-177,-4-6 1,-4 8-204,-1-2 0,5 12 120,0 5 300,8 4 0,-4 10 0,8 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3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8171,'10'-17'272,"5"0"0,-11 1 538,7 5 0,1-3 380,5 9-843,1-1 1,-3 8-95,-4 3 0,3 1 77,-8 11 1,-1-1 159,-5 13 0,0-4-286,0 9 1,0-3 39,0 9 0,0-5-228,0-6 1,0 3 72,0-3 1,-5 4-307,-1 1 1,0-7-199,6-4-376,0-3 204,0-3 247,0-7 1,2-5 112,4-10 0,-2-7 92,7-11 1,1-4-396,5-8 0,2 1 162,4-1 0,-2-5-16,8 0 0,-6-1 221,6 7 1,-6 7 20,6 4 1,-2 4 142,2 1 0,-2 3 282,-4 3 1,-4 5 466,4 7-597,-4 0 0,-2 2 1681,1 3-1282,-9 5 1,1 7 247,-4 1 1,-4-1-253,3 0 0,-3 6-250,-2 0 1,0 0-39,0-5-269,0-1 0,0 0-364,0 0 300,0-7-922,0-2 1,8-8 442,4 0 0,3-10-668,2-7 1,8-8 349,4-10 1,4 1 262,1-1 0,-1 8 411,-4 4 0,2 4 374,-8 2 0,0 7 513,-6 4-680,0 4 0,-1 10 1546,-5 4 0,-1 5-203,-5 6 0,-3-2 256,4 8 0,-4 0-909,-2 5 1,0 1-113,0-1 0,-6-5-327,1 0 1,-1-2-199,6 2 0,0 2-1024,0-8 0,0 5 661,0-5 0,7 1-2110,5-7 1,5 0 2408,6 0 0,-3 1 0,5-1 0</inkml:trace>
  <inkml:trace contextRef="#ctx0" brushRef="#br0" timeOffset="242">1522 606 9246,'0'-25'2015,"-8"13"1,10-3-1327,4 15 0,-2 0-2021,13 0 921,-4 0 0,-1 2 1118,0 4 1,-9 3-313,3 9 0,-4-1 330,-2 0 0,0 1-436,0-1 0,6 6-423,0 0 1,1 0 182,-1-6 1,-4-5-50,4-1 1,3-5-606,3 6 1,-3-8 363,3 1 1,0-3-2292,5-2 1743,0 0 0,0-7-482,1-5 1,-3-5 1270,-3-6 0,3-4 0,-5-8 0</inkml:trace>
  <inkml:trace contextRef="#ctx0" brushRef="#br0" timeOffset="378">1816 174 7976,'9'-18'0,"1"9"1072,-4 3 1,-2-2 1438,7 3 0,1-3-1920,5 2 1,0 4-87,1-4-1808,-1 5 0,0 1 270,1 0 1033,-1 7 0,0 3 0,0 7 0</inkml:trace>
  <inkml:trace contextRef="#ctx0" brushRef="#br0" timeOffset="675">2283 710 7969,'0'-18'3240,"2"9"-2954,3 3 0,5 4-113,7 2 0,-5-2 954,-1-4-249,-7 5 23,4-7-802,-8 16 0,0 1-334,0 8 1,0 1-291,0-1 0,-6 0 338,0 1 1,-5 5 156,5 0 1,-5 0 84,5-6 1,-2 0 239,2 1-247,4-1 1,-5 0 346,7 1 1,6-7-185,-1 1 0,9-9-12,-3 3 0,5-4-805,1-2 0,2 0 347,4 0 0,-2-2-1384,8-4 0,-2 3 1643,2-9 0,4 1 0,-7-7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5:42.043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1868 191 8137,'0'-12'0,"0"1"0,0-1 308,0-5 0,0 0 527,0-1-281,0 1 0,2 0 311,4-1-279,-4 1 0,11 6 153,-7-1 28,0 8-472,1-3 1,-5 14-41,4 5 1,2 5 164,-3 6 1,1 4-167,-6 8 0,-6-1-250,1 1 0,-3 5-73,2 0 1,2 1-267,-7-7 1,7-1-400,-2-4 64,4 4 1,2-14-255,0 4 270,0-12 257,0 5 0,0-16-15,0 0 1,6-8 492,0-9 1,7-8-18,-1-4 0,3 2-164,3-2 1,-1 0 6,0-5 0,0 5 137,1 0 0,-1 8-58,0-2 0,1 6-145,-1 5 309,0 4 58,0 8 153,1 0 1,-9 8 57,-3 4 1,-4 3 297,-2 2 0,0 1-303,0-1 0,0 0 557,0 1-704,0-1 1,2 0-13,4 0 1,-4-5-571,3-1 0,5-7 270,2 2 1,-3 2-710,3-2 0,-1-3 115,7-8 0,-1-5-186,0-7 1,6-3 187,0-3 0,6-3 184,-6-9 1,6 2 334,-6 4 1,0 4-274,-6 8 783,1 0 1,-1 7 779,0 4-49,-7 5 1,3 4-358,-7 9 1,0 1 425,-6 16 1,-6-6-731,0 6 0,-5 0-220,5 6 0,-6-1-785,7 1 1,-3-1 416,2 1 1,4-1-3408,-3 1 3533,10 0 0,13-1 0,8 1 0</inkml:trace>
  <inkml:trace contextRef="#ctx0" brushRef="#br0" timeOffset="271">2923 658 7992,'-17'-8'174,"7"-2"1,2-1 781,8-1 1,6 7-390,0-7 1,7 2-50,-1-1 1,-3 3-112,3 8 0,0 0-303,5 0 0,-6 8 21,1 3 1,-8 7 68,1 5 1,-3-2-28,-2 8 0,0 0-1,0 5 1,0-1 183,0-4 1,0-2-154,0-4 1,0-4-264,0 4 0,2-10-197,4-1 0,4-8-328,7 1 0,2-3 266,4-2 1,-2-2-241,8-3 0,0-7-1036,6-11 1,-7 2 1600,1-8 0,-8 0 0,4-5 0</inkml:trace>
  <inkml:trace contextRef="#ctx0" brushRef="#br0" timeOffset="421">3234 173 8051,'-11'0'2999,"-1"0"-2271,8 8 1,-3-4-257,7 8 1,0-7-231,0 7 0,0-1-119,0 7 0,0 1-198,0 4 1,5-2-528,1 8 1,6 0 601,-7 5 0,9 9 0,-5 1 0</inkml:trace>
  <inkml:trace contextRef="#ctx0" brushRef="#br0" timeOffset="634">3632 744 7992,'-10'0'1763,"3"0"1,7 2-1086,0 4 1,0 5 76,0 12 1,5-1-343,1 6 0,0 1-188,-6 6 1,2-3-794,4-3 0,-4 4 215,3-4 0,3-2-27,-2 1 1,5-6-535,-5 1 1,8-10-1798,-3-1 2711,-3-9 0,7 5 0,-5-8 0</inkml:trace>
  <inkml:trace contextRef="#ctx0" brushRef="#br0" timeOffset="872">4133 813 7992,'-17'0'995,"0"0"0,-8 6-398,-4 0 1,-4 7-431,-1-1 1,-3 3-208,-3 2 1,-4 1-318,-8-1 0,0 0 179,0 1 0,2-1-99,4 0 0,0-5 486,11-1 0,5-7 617,12 2-311,1-4 1,11-2-177,12 0 1,11 0 171,18 0 0,7 6-180,4-1 1,6 3-164,6-2 1,-4-2-202,3 7 0,-9-5-403,-2 5 0,-7 1-1248,1 5 1,-9-1 1683,-2-5 0,-8 12 0,4-4 0</inkml:trace>
  <inkml:trace contextRef="#ctx0" brushRef="#br0" timeOffset="1437">1332 312 8143,'-17'-8'1090,"-1"6"-793,1-4 0,-2 6-408,-4 6 1,2-2 179,-8 8 0,0-7 101,-6 7 0,7-1-76,-1 7 0,2-3-249,-2-3 1,4 3 149,8-4 329,7-3-329,-5 8 1,17-9 126,4 5 1,5-3 56,18-3 1,5-2-55,7 7 0,7-1 2,-2 2 0,-2 3 19,2-3 1,-9-3-2,-3 3 1,-1-3-300,-10 3 0,0 3 80,-6-3 0,-7-3-563,-4 3 0,-4-1-46,-2 7 0,0-7 683,0 1 0,-8-1 0,-2 7 0</inkml:trace>
  <inkml:trace contextRef="#ctx0" brushRef="#br0" timeOffset="1609">882 796 8568,'0'12'31,"0"-1"0,2-7-469,4 2 0,4-4 1929,7-2 1,2 0-620,4 0 1,-2 0-136,8 0 1,0 0-762,6 0 1,-1 0-704,1 0 0,-8-2-633,-4-4-1217,4 4 2577,-8-6 0,6 8 0,-8 0 0</inkml:trace>
  <inkml:trace contextRef="#ctx0" brushRef="#br0" timeOffset="1955">381 467 8010,'-35'-5'397,"1"-1"0,5 0-51,0 6 1,2 0-420,-2 0 1,-3 10 147,3 7 1,-2 2 402,2 10 1,4 6-48,8 5 0,2 0-18,3-5 0,4 5-164,8 1 0,2-1-1,4-5 1,4-3-180,7-3 0,8-6 96,4-11 1,3 1-335,3-7 1,5-2 194,1-10 1,-1-4-497,-5-7 0,-1-8 152,1-4 0,-8-3-18,-4-3 1,-10 0 182,-1 1 1,-8-1 45,1 1 1,-12 1-73,-11 4 0,-1-3 70,-10 3 1,1 4-109,-7 2 0,8 5 112,4 7 0,4 3-562,2 8 1,7 2 666,4 4 0,12 11 0,4 10 0</inkml:trace>
  <inkml:trace contextRef="#ctx0" brushRef="#br0" timeOffset="2688">4566 329 8123,'9'-17'0,"1"1"974,-4 5-258,-4-4 1,5 11 1841,-7-8-1947,0 8 1,-2-3 9,-3 7 1,-5 0-572,-7 0 0,-2 7 33,-5 5 0,-2 3-246,-9 3 0,0-1 186,1 0 0,-1 2-84,1 4 0,1-3-180,4 3 1,-2-6-377,8-6 0,2 5-324,10-5-378,-5-3 818,14 7 1,2-7 114,12 4 0,11-5 590,6-7 1,3 0-191,3 0 0,0 2 175,-1 4 0,1-4 24,-1 4 1,-7-4 205,-4-2 1,-3 5-282,-3 1 0,-2 2-178,-3-2 1,-5-3-843,-7 9 1,0-1 458,0 7 1,0-1-370,0 0 0,-13 1 792,-4-1 0,-20 0 0,1 1 0</inkml:trace>
  <inkml:trace contextRef="#ctx0" brushRef="#br0" timeOffset="2813">4185 796 8123,'-27'8'741,"-3"-6"1136,7 3-819,0-3-506,13-2 1,4 2-63,12 4 0,11-4 195,12 4 0,10-4 158,1-2-530,8 7 1,-4-5-481,8 4 1,0-2-578,0 2 1,-6-3 743,0 9 0,-8-1 0,5 7 0</inkml:trace>
  <inkml:trace contextRef="#ctx0" brushRef="#br1" timeOffset="3397">5033 450 11425,'-18'0'2053,"1"0"-1450,0 0 1,7 2 102,4 4-442,5 3 1,-5 11-98,0 3 0,-2-2 72,3 8 0,1-2-472,-8 1 0,8 5-428,-1-4 0,3-4-385,2-2 0,0 2-268,0-2 221,0 0 1,2-13 522,3-5 1,5-3 69,7-2 1,1-9 348,-1-9 1,2-3-134,4-13 1,-2 1 167,8-13 1,-2 2-74,2-2 1,-2 3 444,-4 9 1,-10 1 671,4 4 971,-3 4-821,3 8-346,-7 7 0,-3 10 357,-7 12 0,0 3-425,0 3 0,0 7-140,0 3 0,0 3-377,0-2 0,-1 4-364,-5-5 0,4 5-431,-4 2 0,4-1-835,2 1 0,2-3 1483,4-3 0,3 4 0,9-6 0</inkml:trace>
  <inkml:trace contextRef="#ctx0" brushRef="#br0" timeOffset="3617">5569 900 8430,'-18'0'1290,"7"0"1847,-1 0-2467,9 0 0,-5 7-167,8 5 0,0 3 175,0 3 0,0 5-130,0 0 1,0 7-841,0-1 0,0 2-424,0-2 0,0 2-795,0-8 1,0 6 489,0-6 0,8 0-1993,3-6 3014,-3-7 0,7 5 0,-5-5 0</inkml:trace>
  <inkml:trace contextRef="#ctx0" brushRef="#br0" timeOffset="3884">5967 986 8430,'-18'-7'4937,"9"5"-3592,1-6-818,0 8 0,-1 0-42,-9 0 0,1 0-444,0 0 0,-2 0-326,-5 0 1,-2 6-619,-9-1 1,0 9 561,1-3 0,-1 3 74,1-3 1,7 5 206,4-5 411,3 5 1,5 1-252,4 0 1,5-1 49,12-5 1,5 5 225,12-5 1,12-1 433,11 1 1,6-5-785,5 6 0,-1-9 140,8 3 1,-1-4-4009,6-2 3663,-7 0 0,-3 8 0,-7 1 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09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8152,'0'-9'523,"0"-7"-318,7 14 1,-3-5 213,8 7-370,-1 0 1,7 0 79,-1 0 1,0 0-95,1 0 0,-1 0 66,0 0 1,0 0-169,1 0 1,1 0 143,4 0 0,-2 0-137,8 0 0,0 0 79,5 0 1,-5 0-132,0 0 0,0 0 30,5 0 1,7 0 105,-1 0 1,2 0-84,-1 0 1,1-6 14,4 0 0,4 0-129,-4 6 0,-2 0 109,3 0 1,-3 0-12,2 0 0,2-5 104,-8-1 0,6 0-76,-5 6 1,1 0 196,-2 0 0,-1 0-110,7 0 1,-4 0 43,10 0 0,-4 0 19,10 0 0,1 0 180,-1 0 0,7 0-209,-1 0 0,3 0-119,2 0 1,6-6-231,0 1 0,0-1 206,-6 6 0,0-6 25,0 0 0,-1 0 32,-5 6 1,2 0 99,-7 0 1,-6 0 5,-6 0 0,-6 0 128,6 0 0,-7 0-124,1 0 0,-3 6 145,-3 0 0,-1 0-217,-4-6 0,2 6 17,-8-1 0,5 1 66,-5-6 1,1 0-73,-7 0 0,0 0-224,0 0 0,-5 0-27,-1 0 0,-5 0-222,6 0 149,-8 0 55,3 0 1,-9 0-527,-3 0 758,-5 0 0,-15 0 0,-2 0 0</inkml:trace>
  <inkml:trace contextRef="#ctx0" brushRef="#br0" timeOffset="1132">468 329 7944,'9'-2'140,"-3"-4"0,-2 4 238,2-3 91,-4 3 104,13 2-339,-5 0 1,7 0 137,0 0 0,-5 0-167,-1 0 1,1 0-32,5 0 0,0 0 18,1 0 1,5 0-100,0 0 1,2 6-171,-2-1 0,-2 7 103,8-6 1,-6 5-194,6-5 0,-6 7 116,6-1 0,-8 1-160,2-1 0,2 3 60,-2-3 0,0-3-232,-6 3 338,8-1 0,-6 5-4,4-5 1,-3 5 38,-3-5 1,-2-1-35,-3 1 0,3-5 17,-3 6 1,-5-7-50,-1 7 48,4-1-78,-1 7 44,1-1 1,-2 0 44,-8 1 0,0-1-2,0 0 1,0 0 56,0 1 0,-8-1-68,-4 0 1,-3 6 73,-2 0 0,-1 6-62,1-6 0,-2 6 112,-4-6 1,4 6-35,-4-6 1,-2 8-30,2-2 0,-6-2-18,6 1 0,-6-1-3,6 2 1,-6 2-115,6-8 0,0 0 113,6-6 0,-1 1-29,1-1 0,0 0 15,-1 0 0,7-5 138,-1 0 0,7-7-28,-7 7-62,8-8 136,-3 11 28,7-5-211,0 7 53,0 0 0,1 0-91,5 1 0,-2-7 81,8 1 1,-7-6-99,7 5 1,-6-7 59,5 2 0,-5 1-1,5-1 0,-5 0-34,6-6 0,-6 6-1,5-1 1,1 1 160,5-6 1,2 0-121,4 0 1,4 0 82,8 0 0,-1-2-66,1-3 1,1 3 55,5-4 0,3-2-58,8 2 0,2-5 7,3 5 1,-1-2-50,7 3 1,-5 3-22,5-4 0,-5 4 31,5 2 1,-1 0 17,1 0 0,3 0 124,-9 0 1,7 0-119,-7 0 0,9 0 30,-3 0 0,-1 0-28,1 0 1,0 0 7,7 0 1,-7-2-26,0-4 0,-9 4-13,-2-3 0,-2 3 158,-10 2 0,1 0-124,-7 0 1,-1 0 546,-4 0-358,-4 0 0,-10 2 325,-3 3 402,-5-3 433,-7 6-585,0-8-276,0 0-1627,-7 0 0,3 0 1120,-8 0 0,-7-8 0,-8-1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03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1 917 8083,'0'-9'2282,"0"1"-1770,0 8-168,0 0 1,8 0 90,3 0 1,4 2-74,3 4 1,7 5 119,4 12 0,3 4 119,3 8-425,-1 7 0,7-3 25,-1 7 1,-5-2-1,-7 2 1,-4 2-387,4-8 1,-7 1 224,3-7 0,-7 1-693,-6 0 0,3-9 58,-8-2-453,7 2 1,-11-6-432,4 3 173,-4-12 753,-2-3 0,-6-10-57,0-4 1,-5-9 609,5-8 0,-8-16 0,5 3 0</inkml:trace>
  <inkml:trace contextRef="#ctx0" brushRef="#br0" timeOffset="210">485 848 8083,'0'10'0,"-2"0"964,-4-5 1,3-1-286,-9 8 1,0 1-93,-5 10 0,0-2-131,0 8 0,-3 2 81,-3 9 1,-4-3-495,-7 3 0,1-3 70,4-3 0,4-1-858,8-4 0,0-4 333,-1-8-1241,9 0 719,1 1 0,16-11-374,3-7 0,7-11 1308,5-18 0,4 0 0,7-13 0</inkml:trace>
  <inkml:trace contextRef="#ctx0" brushRef="#br0" timeOffset="581">779 433 8083,'0'-11'711,"0"-1"-81,0 8-341,0-3 1,0 14 18,0 5 1,0 3 225,0 3 1,0-1-5,0 0 0,6 6-124,0 0 1,1 6-652,-1-6 0,-4 6 216,4-6-486,3 0-185,1-6 16,7-7 0,0-2 308,1-8 0,-7-8-36,1-4 1,1-11 150,10-5 0,-3-5-30,3-2 0,2 3 256,-2 3 1,0 0 57,-6 12 0,6-2 432,0 13-226,0 0 1,-6 8 197,1 4 1,-3 9 31,-3 8 0,1 8 245,-7-2 0,2 1-46,-3-1 0,-3 4-193,4-4 1,-4-4-332,-2-2 0,0-4 61,0-2 0,2-1-984,4-5 0,-3 3-79,9-9 0,-6 1-1539,5-6 2407,-7-8 0,19-1 0,-4-8 0</inkml:trace>
  <inkml:trace contextRef="#ctx0" brushRef="#br0" timeOffset="1014">2249 624 8064,'11'5'671,"1"1"1,0 7 936,5-1-1012,-8-4 1,7 7-431,-5-3 1,-1-5 17,1-1 1,-5 2-208,6-3 1,-6 7 139,5-6-1869,-7 0 113,11-6-339,-13 0 1978,6 0 0,-16 7 0,-1 3 0</inkml:trace>
  <inkml:trace contextRef="#ctx0" brushRef="#br0" timeOffset="1485">2041 1194 8051,'-17'10'962,"0"-3"0,5-1-389,1 0 0,7 7-542,-2-1 0,4-2 86,2 1 0,0 1 283,0 5-102,0 0 1,0 1 653,0-1-525,8 0-330,-6 0-1004,13 1 714,-5-9 1,1 5-288,1-8 1,-6-1 254,5-5 1,-5 0-26,5 0 1,-5-2 183,6-3 1,-6 3 39,5-4 1,-1 2-18,1-2 0,5 4 10,-5-3 137,4 3 0,3 2 79,-1 0 41,-7 0 0,3-2-4,-7-4 0,2 4 254,-3-4-339,-3 4 0,8 2-15,-4 0 1,-3-5-235,9-1 0,-6-2 161,5 2 0,1-1-424,5-5 0,6-3 175,0 3 1,8 3-31,-2-3 1,2 8 156,-3-1 1,-1 3 254,-4 2 1,-3 0-124,3 0 0,-6 7 155,-6 5 1,-1-3 158,-4 3 1,-4-6 1216,3 5-193,-3 1-915,-2 5 0,-2-7-434,-3-5-442,3-3 0,-8-2-486,4 0 1,4-2 359,-3-3 1,3-11-406,2-7 0,0-9 927,0-3 0,0 0 0,0-7 0</inkml:trace>
  <inkml:trace contextRef="#ctx0" brushRef="#br0" timeOffset="2521">3425 347 8052,'13'0'342,"5"0"0,-5 0 417,10 0-405,4 7 0,-6-3-96,8 8 0,-2-6-89,2 5 1,1-5-496,-7 5 269,1-7-600,-7 12 522,0-7 1,-7 9-265,-4-1 1,-12 2 145,-6 4 1,-3-4-15,-2 4 0,-1 2 111,1-2 1,0 1 254,-1-7 0,7-2 657,-1-3-440,8 3 130,-3-5-317,7-1 0,2-1-114,3-8 35,5 0 1,7 0-18,1 0 0,-1 0-39,0 0 0,1 0-320,-1 0 136,-8 0 0,-1 2 103,-8 4 0,0 3 185,0 9 1,-8 1-87,-3 4 0,-12 2 270,-6 4 0,2 1-18,-2-7 0,8 6-35,-2-6 1,4 0 41,2-5 0,1-1 144,5 0 1,-3-5-598,9-1 215,-1-7-305,6 4 1,9-8 154,9 0 0,1 0-10,10 0 1,1-2-75,11-4 1,-5 2-57,5-7 0,-5 5 44,-1-6 0,-3 9 123,-3-3 0,2 4-206,-8 2 202,0 0 0,-11 8-137,-1 3 1,-7 5 80,2 1 0,-12 0-190,-6 0 1,-3 3 29,-2 3 1,-6-4-102,0 4 1,-8-4 410,2-2 0,2-1 0,-2-5 0,8-1 255,-2-4 0,4-4-213,2 3 1,5 3 610,1-2-286,7 0-151,-4 1 1,10 1 65,4 4 0,-2 1 94,7-7 0,-5 7-77,5-1 0,-1-3 68,2 3 1,1-1-5,-7 7 1,0-1-123,-6 0 0,1 1-131,5-1 0,-4 0 129,4 0 1,-4-5-189,-2 0 1,-6-1-35,0 6 1,-5-5-159,5-1 1,-7-1 93,1 2 1,-3 1-152,-3-7 0,1 5-64,0-5 1,-1 2 81,1-3 1,0-3 196,0 4 0,-1-4-140,1-2-441,0 0 132,-1-8 1,7 1-208,-1-5 1,9-3 110,-3 3 0,4 3-505,2-3 626,0 1 407,0-7 0,0 1 0,0 7 0,0-5 485,0 13 566,0-6-216,0 8 3227,0 0-3253,0 8-523,0 2 0,2 5-408,4-3 0,-3 1-328,9-7 0,-1 0-571,7-6 0,5-2 628,0-4 393,15-4 0,-9-22 0,13-5 0</inkml:trace>
  <inkml:trace contextRef="#ctx0" brushRef="#br0" timeOffset="2651">4099 1350 8052,'25'0'618,"0"0"207,4 0 1,-10 7 573,-7 5-539,-8 3 0,3 3 83,-7-1-711,0 0 0,0 1-589,0-1 0,-5-6 289,-1 1-2777,-8-8 2845,5 3 0,-9-7 0,1 0 0</inkml:trace>
  <inkml:trace contextRef="#ctx0" brushRef="#br0" timeOffset="3413">4826 952 8103,'-27'0'1233,"2"-8"273,7 6 0,9-3-1341,3 10 0,4-1-64,2 8 0,0 5 420,0 6 1,0 6-109,0-6 1,0 8-5,0-2 1,0 3-451,0 3 0,2-6-494,4 0 0,3-8 332,9 2 1,-7-4-412,1-2 0,-1-1-501,7-5 0,-1-3 488,0-8 0,0-4 228,1-8 0,1-1 147,4-16 0,-2-7 307,8-10 0,0-4 32,5-2 1,1 8 63,0 3 0,-1 7-81,1 5 1,-1 4 122,1 7 0,0 9 37,-1 3 1,-1 6-93,-4 6 0,-4 3 13,-8 9 1,0 1-100,0 4 0,-7 4 11,-4 8 1,-4-1-71,-2 1 1,-8-1-153,-3 1 0,-11-6 54,-1 0 1,-6-3-184,6 3 0,-5-4 301,5-7 0,-6-3-70,6-4 0,-6-3 497,6-8 1,0 0-226,5 0 1,1-8 321,0-3 0,5-4-195,1-3 1,7 1-5,-2 0 0,14-1-187,9 1 1,2 6-290,10-1 1,-6 2-145,6-1 1,-2-5 197,2 5 0,2 3-319,-8 3 1,0-3-108,-6 2-1175,-7 0 412,5 6 212,-13 0 1061,-2 0 0,-17 0 0,-10 0 0</inkml:trace>
  <inkml:trace contextRef="#ctx0" brushRef="#br0" timeOffset="3852">5189 831 8103,'0'-17'1008,"0"7"0,0 10-603,0 12 1,0 5-130,0 6 0,0-2 297,0 8 1,0 0-153,0 5 1,-2 1 82,-4 0 0,4-1-215,-4 1 0,4-1-398,2 1 0,0-2-251,0-5 0,6-3-674,0-7 0,7-9-317,-1-3 0,3-4 599,3-2 0,1-12 7,4-11 0,2-5 745,4-19 0,3-12 0,-3-10 0,4-6-154,1 0 0,-5 2 154,0-8 0,-8 4 0,2 2 0,2 4 0,-2 19 0,0 4 161,-5 14 51,-1 7 0,0 4 368,1 11 0,-9 6-181,-3 12 0,2 0 174,-3 11 1,1-3 113,-6 9 0,0-2 295,0 2 1,0 4-333,0 7 0,-2-5 102,-4 0 1,5-6-246,-5 6 0,4-8-198,2 2 0,2-9-452,4-3 1,3-5 111,8 5 0,3-7 5,3 2 1,4-12 0,7-5 0,7-10-405,-1-2 0,0 0-32,-5 5 0,-3 1-330,-3 0 1,-4 7-1868,-7 4 1243,-1-3 530,-8 7 1,-1-4 365,-8 12 0,-4 3 133,-7 9 0,-3 5 387,-14 0 0,-9 7 0,-7-3 0</inkml:trace>
  <inkml:trace contextRef="#ctx0" brushRef="#br0" timeOffset="4055">5898 848 8103,'-10'12'-662,"4"-1"1,4-5 330,2 6 0,2-8 848,4 1 0,-2-3 197,8-2-557,-1 8 1,6-6 112,1 4 0,-7-3 145,1 3 1,-7 4 305,7 7 1,-8 0-244,2 1 1,-4 5-47,-2 0 1,-2 8-326,-4-3 0,-4 5-249,-7 2 0,0-1-92,-1 1 1,-5-1-359,0 1 0,-8 0 160,3-1 1,1-7-443,-2-4 0,8-6 55,-2-5 0,4-4 7,1-8 812,1 0 0,0-16 0,-1-3 0,1-16 0</inkml:trace>
  <inkml:trace contextRef="#ctx0" brushRef="#br0" timeOffset="4205">5656 1125 8082,'9'10'31,"-3"7"0,4 8-31,1 9 0,5 1 1219,1 0 0,8 5-440,4 0 0,3 1-249,3-7 0,5 5-267,1-5 0,9 3-151,1-14 0,9-2-716,9-9 1,6 1 468,0-7 1,4-2-2273,-10-10 2136,12-4 0,-18-15 1,14-2-1</inkml:trace>
  <inkml:trace contextRef="#ctx0" brushRef="#br0" timeOffset="4478">6918 208 8210,'10'0'912,"5"0"1,-5 0-539,7 0-195,0 0 0,1 2 264,-1 4 1,0 2-106,0 3 0,-5 5 824,-1-5-280,1 5-1337,5 1 1,-5 0-831,-1 1 107,-7-9 1,6-1-260,-4-8 1437,-5 0 0,7 0 0,-8 0 0</inkml:trace>
  <inkml:trace contextRef="#ctx0" brushRef="#br0" timeOffset="4995">7471 1 8111,'0'10'365,"0"5"-153,0-4 1,-5-1-28,-1 2 0,-6-1 10,7 6 1,-9 6-21,3 1 0,1 8-15,-2 3 0,1 1-232,-6 10 0,-3 8 151,-3 10 0,2 3-162,-8 2 0,1 6-70,-7 0 1,6 0-10,0-6 0,1-2-39,-7-3 1,2-5-55,4-7 1,-1-2 128,7-4 0,-6 2 44,6-7 0,-2-1-91,2-5 0,4-7 78,-4 1 1,3-10-143,3-1 0,0-3 131,-1-9 312,1 0 0,2-14-196,3-4 1,-1-5 156,7-6 0,0 10-64,6-5 40,0 5 1,2-3-12,4 5 0,4-3-94,7 9 0,0-7-264,0 6 0,8-1-8,4 1 1,10 2-54,1-7 0,6 7 175,-6-2 1,8-2 31,-1 3 1,-3-1 4,2 6 1,-8 0 113,3 0 1,-5 6 255,-1-1 0,-8 9-152,-4-3 1,-6-1 314,-5 1 1,1 1-49,-7 5 1,0 1 79,-6-1 0,-2-2-103,-4-3 0,-4 1 17,-7-7 1,5 0 313,1-6 1,-1 0-247,-5 0 0,0 0 209,-1 0 0,7-8-242,-1-4 1,3-5-518,-3-6 1,-1-2-284,7-4 1,0 2-289,6 4 0,0 4 256,0-4 1,6 4-459,0 2 0,13-1 851,-2 1 0,20 0 0,-1-1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01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18 658 8173,'-10'-2'2315,"5"-4"-1791,3 4-329,2-6 0,2 8-114,3 0 56,5 8 0,7-6 292,1 4 0,1-4-113,4-2 0,4-2-42,7-4 1,3 2-74,3-7 0,-1 5-230,7-6 0,0 3-252,6-3 1,0-1 232,-1 7 1,-4-2-422,-1 3 0,-10 3 215,-1-4 0,-1 4-602,-5 2 1,-4 6-479,-2 0-101,-4-1 761,-1 3 674,-9-6 0,-1 13 0,-8-5 0</inkml:trace>
  <inkml:trace contextRef="#ctx0" brushRef="#br0" timeOffset="482">70 381 8129,'-10'-8'1057,"-5"6"-409,13-5 78,-13 7-114,13 0-323,-6 0-226,8 0 161,0 0 1,8 0 34,3 0 1,6-6 156,7 0 1,2 0-127,9 6 0,7 0-262,4 0 1,-1 0 62,1 0 1,0 0-95,6 0 1,-6 0-232,0 0 0,-6 0-364,6 0 0,-9 0 103,-3 0 1,-1 0-343,-10 0 0,6 0-1297,-6 0 1533,0 0 1,-6 2 600,1 4 0,-9-4 0,-1 6 0</inkml:trace>
  <inkml:trace contextRef="#ctx0" brushRef="#br0" timeOffset="1186">554 1 9866,'12'0'797,"-1"0"1,1 2-269,5 3 1,0-1-120,1 8 0,-1-1 144,0 6 0,2 1-185,4-1 1,2 6-134,4 0 1,4 6-97,-4-6 1,-2 6 54,1-6 0,-1 6-167,2-6 0,-4 2 0,-8-2 0,1-4-77,-1 4 0,-6-2-72,1 2 0,-8-2-152,2 8 1,-14 0-57,-9 6 1,-10 7 97,-14 4 0,-9 2-532,-7-2 1,-9 4 120,3-4 1,-2 0-303,1-5 0,7-9-15,11-14 959,11-9 0,12-1 0,11-8 0,5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17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6547,'0'-10'668,"0"3"-274,0 7-239,0 0 239,0-8-58,0 6 44,0-6-21,0 8 538,0 0-817,7 0 0,-3 0 66,8 0 1,-1-5-214,6-1 1,1 0 49,-1 6 0,0 0-96,1 0 0,-1-6 124,0 1 1,0-1-124,1 6 1,5 0 106,0 0 0,0 0-22,-6 0 1,6 0-14,0 0 1,2 0 28,-2 0 0,-3 2-51,3 4 0,2-5 49,-2 5 0,2-4-3,-2-2 0,-2 6 16,8 0 0,-2-1-1,1-5 1,3 0 45,-8 0 1,8 0-55,-2 0 0,-2 0 43,1 0 0,-1 0-29,2 0 1,4 6-78,-4 0 1,3 0 123,3-6 1,5 0 99,1 0 1,7 0-180,-2 0 0,4 0-88,2 0 1,-1 0 78,1 0 1,6-6 33,0 0 1,-1 0-70,-5 6 0,0 0 56,0 0 1,0 0-118,0 0 0,0-5 116,-1-1 0,1 0 5,0 6 0,0 0-2,0 0 0,0 0 8,0 0 0,0 0 67,-1 0 1,-2 0-78,2 0 0,-4 0 23,4 0 1,-1 0-11,-9 0 0,7 0 4,-2 0 1,2 2-11,-2 4 0,4-4-5,-4 3 0,4-3 6,2-2 1,-6 0-7,0 0 1,0 0 13,6 0 0,0 0-13,0 0 1,0 0 19,0 0 0,0 0-11,-1 0 0,1 0-80,0 0 1,6 0 62,-1 0 1,1 0-4,-6 0 1,0-2-2,0-3 0,0 3-5,-1-4 0,1 4-11,0 2 0,0 0-1,0 0 1,2 0 119,3 0 0,-9 0-99,4 0 1,0 0 73,0 0 0,10 0-71,-11 0 1,-1 6-1,-3 0 1,-1-1-11,6-5 0,-1 0 0,1 0 1,0 2 21,0 4 0,0-4-3,0 4 1,0-4 2,0-2 1,-6 5-16,0 1 1,0 0-17,6-6 0,0 0 20,0 0 0,-2 0 4,-4 0 1,4 0 38,-4 0 0,-4 0-2,-2 0 0,3 0 80,-3 0 0,0 0-101,-5 0 0,1 0 83,5 0 1,-5 0-68,5 0 1,-5 0 30,-1 0 0,-1 0-29,1 0 0,5 0-4,1 0 1,1 0-23,-2 0 1,-3 0-11,3 0 1,-2 0-8,3 0 1,-5 0-4,5 0 0,-3 0-11,2 0 0,-9 0 28,4 0 1,-4 6-2,3 0 0,1-1-12,-1-5 0,1 0 0,-1 0 0,-5 0-16,0 0 0,0 0-3,6 0 1,1 6 4,4 0 0,-3 0-6,3-6 1,-3 0 20,-3 0 0,1 0-5,0 0 1,-7 0 121,1 0 0,-6 0-35,6 0 1,-6 0-27,6 0 0,-8 0 15,2 0 1,2 0 9,-2 0 0,0 0 83,-5 0 1,-1 0-98,0 0 1,0 0 387,1 0-312,-1 0 1,0 0 133,1 0 0,-7 0 13,1 0 0,-7 0 102,7 0 5,-8 0 8,11 0 91,-13 0-232,6 0 1,-6 0 187,3 0-72,-3 0-16,6 0-434,-8 0 0,-2 0-808,-4 0 897,-3 0 0,-24 0 0,-3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19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7919,'0'-9'-32,"0"-7"22,8 15 1,-6-15 683,3 5-450,5 3 0,-6-6 56,7 9 1,-5-7-87,6 6 1,-7-1-5,7 1 0,-6 4 58,5-4 1,-5 4 259,6 2 45,-9 0 48,13 0-250,-14 0 0,11 8-132,-7 4 0,0 3-26,-6 2 0,0 2 39,0 5 1,0-5-107,0 4 1,0 4 47,0 2 0,0-3-134,0 3 0,0-6 62,0 6 0,-6-6-111,0 6 0,0-8-127,6 2 0,0-4 10,0-1-72,0-1 66,-7 0 35,5 1 150,-6-9 20,8-1 355,0-8-10,0 0-787,0-8 1,6-1 117,0-9 0,1 1-42,-1 0 1,2-1 37,3 1 0,5 0-157,-5 0 0,3-7 164,-3 1 1,5 0 75,-5 6 0,-1 0 108,1-1 0,-1 1-76,1 0 1,5 2 205,-5 3 0,-1-3-38,1 3 0,-5 2-21,6-1 0,-7 7 74,7-2 304,-8 4-23,11 2-47,-5 0 1,5 8 155,-3 4 0,1 3-168,-7 2 0,2 6 9,-3 0 0,-3 0 113,4-5-260,-4 7-40,-2 2 1,0 0-243,0-4 0,2-12 0,4-5-377,-4 3 141,5-7 248,-7 6 0,6-10 33,0-4 0,7-9-104,-1-8 1,3-8-228,2 2 1,6-3 62,1-3 0,-1 1-23,-6-1 0,0 8 210,0 4 1,1 6 63,-1 5 0,-5 5 608,-1 7-457,1 0 1,3 1 264,-3 5 1,1 10-194,-7 7 0,1 5 837,-1-4 0,-4 6-181,4-1 0,-4-2-11,-2 2 0,0-6-458,0 6 0,0-8-287,0 2 1,0-4-1000,0-2 0,0-5 335,0-1-1407,0 1 843,0 5 1194,7 1 0,3-1 0,7 0 0</inkml:trace>
  <inkml:trace contextRef="#ctx0" brushRef="#br0" timeOffset="1139">2283 70 7849,'-10'0'1512,"2"0"-20,8 7-1038,0 3 0,2 7 713,4 0-756,-4 1 0,6-1-835,-8 0 1,5 1 116,1-1 1,0 0-93,-6 0 0,0 7 362,0-1 37,0 0 0,8 2 0,1 2 0</inkml:trace>
  <inkml:trace contextRef="#ctx0" brushRef="#br0" timeOffset="1283">2352 848 7843,'-17'0'726,"5"5"91,1 1 1,7 8-598,-2-3 0,4-1-179,2 1 1,-2-1 81,-4 1 0,4-1-291,-3-4-471,3-4 639,2 13 0,15-5 0,4 7 0</inkml:trace>
  <inkml:trace contextRef="#ctx0" brushRef="#br0" timeOffset="2287">3095 156 7949,'-7'-10'-971,"5"-5"2118,-6 13-180,8-6 215,0 8 390,0 0 0,6 8-1070,0 4 0,-1 5-91,-5 6 0,0-2-121,0 8 1,0 0-11,0 5 0,-1 1-183,-5 0 0,4-3 138,-4-3 0,4 2-283,2-8 0,-6 6 99,1-6 1,-1 0-757,6-6 124,0 0-132,0-7 457,0 5 447,0-13-192,8-2 1,-5-11-55,9-12 1,-6 3-221,5-3 1,-5-2 113,6 2 1,-3-5-178,3 4 0,3-1-13,-3 2 0,1 4-15,-1-4 1,3 4 184,-4 2 1,3 5 87,-3 1 0,3 5 69,-8-6 1,1 7-214,-1-7 540,-4 8 1,8-4-39,-5 8 617,-3 0-179,6 0-310,-8 0 0,0 2 20,0 4 0,2 2 117,4 3 1,-4 10-123,3-3 1,-3 3-63,-2-4 0,0 1-178,0-1 0,0 0 53,0 0 1,0-5-320,0-1 1,0-5-512,0 6 0,0-8 0,2 3 182,4-7 1,-2 0-328,7 0 0,1-7 96,5-5 1,0-9 199,1-2 1,5-6-115,0 6 0,0-6 172,-6 6 0,-1 0 469,-5 6 1,3 5 276,-9 1 243,9 7-76,-5-4 1,1 16 604,-4 3 0,-4 7-155,-2 5 0,0-2-364,0 8 1,0-8 295,0 2 1,0 2-374,0-2 1,0 2 45,0-2 1,0-10-645,0 5 0,0-5-1520,0 4 1256,0-7 1,0 0-853,0-5-3485,0-3 2466,7 6 2211,3-8 0,7-8 0,1-1 0</inkml:trace>
  <inkml:trace contextRef="#ctx0" brushRef="#br0" timeOffset="2955">4911 52 7856,'0'-9'3887,"0"1"-3329,0 8 509,0 0-133,0 8 1,0 1-405,0 9 0,0-1 9,0 0 1,0 0-875,0 1 262,0-1 1,0 6-431,0 0 0,0 2-641,0-2 0,0 4-2596,0 8 3740,0-1 0,-7 1 0,-3-1 0</inkml:trace>
  <inkml:trace contextRef="#ctx0" brushRef="#br0" timeOffset="3083">4807 813 7856,'-1'16'3457,"-5"-5"-3058,4 4 78,-6-5 208,8 7-578,0-7 0,2 0-202,4-5 0,-2-3 95,7 4 0,8-4 0,8-2 0</inkml:trace>
  <inkml:trace contextRef="#ctx0" brushRef="#br0" timeOffset="3468">5759 450 9331,'17'0'574,"0"0"0,0 0-731,1 0 1,5 0-379,0 0 0,2 0-17,-2 0 0,-2-2 552,8-4 0,0 4 0,5-5 0</inkml:trace>
  <inkml:trace contextRef="#ctx0" brushRef="#br0" timeOffset="3620">6295 381 7968,'2'9'591,"3"-3"-236,-3-4-1085,14-2 147,-7 0 782,9 0-237,-1 0-191,0 0 1,0 0-34,1 0 0,-7 0-541,1 0 803,-1 0 0,14 0 0,2 0 0</inkml:trace>
  <inkml:trace contextRef="#ctx0" brushRef="#br0" timeOffset="3760">7004 346 7929,'9'8'1209,"7"-6"-317,-14 6-1697,5-1 7,-7-5-294,8 6 1092,2-8 0,7 0 0,0 0 0</inkml:trace>
  <inkml:trace contextRef="#ctx0" brushRef="#br0" timeOffset="3889">7471 329 7909,'9'10'3238,"-1"-3"-1491,-8 1-1711,8-6-38,-6 6-1324,5-8 665,-7 0 661,0 0 0,0-8 0,0-2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2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7930,'-10'0'-343,"-5"0"21,13 0 48,-6 0 164,8-8 1,2 4 52,4-8 21,-4 9 1,11-7-142,-7 4 144,0 4 549,-6-5-212,0 7 2381,0 0-2458,7 0 0,-3 0-232,8 0 0,-6 0 139,5 0 1,1 0-247,5 0 1,2-6 70,4 0 0,-4 0-99,5 6 0,0-5 99,0-1 0,4 0 112,-5 6 0,8 0-35,-2 0 0,4-2 10,1-4 0,1 4 92,-1-3 0,3 1-80,3-2 1,-1 4-100,7-4 0,-6 3 107,6-3 0,-7 4-65,1-4 0,-3 4 127,-3 2 0,1 0 112,-1 0 0,1-6-88,-1 1 1,1-1-7,0 6 1,1 0 84,5 0 1,-5 0-54,4 0 1,3-2-152,-3-4 0,8 4 84,-2-3 0,4 3-120,2 2 1,6 0 215,-1 0 0,14-2 252,-1-4 0,8 4-373,-3-4 0,0 4-196,-6 2 0,1 0-38,-1 0 0,-2 0 124,-4 0 1,3 0-86,-9 0 0,-1 2 100,-10 4 1,2-4-41,-7 4 1,-3-4 94,-9-2 1,-4 5-27,-8 1 0,0 2 222,1-2 305,-9-5-412,-1 7-83,-8-8-1720,0 0 1668,-8 0 0,-17 8 0,-11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7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7990,'17'2'902,"1"3"1,-1-1 265,0 8-733,1 7 1,-1 2 278,0 8 1,1 0-274,-1 5 0,-2 1-22,-3-1 0,1 7-159,-7-1 1,5 1-421,-5-7 0,6 5 53,-7-5 1,3 5-127,-2-11 1,-4-1-282,4 2 1,-4-6-2095,-2 6-95,0-8 2703,0 4 0,7-15 0,3-3 0</inkml:trace>
  <inkml:trace contextRef="#ctx0" brushRef="#br0" timeOffset="203">467 53 7986,'-11'0'-5,"-1"0"5,0 0 0,-5 7 2098,0 5 1,-2 3-992,-4 2 1,-4 1-397,-8-1 0,1 6-299,-1 0 1,2 8-1145,4-2 1,1-2 76,10 1 0,-3-6-286,10 1 0,3-4 941,2-2 0,4 0 0,2 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28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7918,'-2'-30'3006,"-4"7"-2559,4-1-123,-6 23 1,10-7-569,4 8 95,4-8 0,1 6 162,1-3 0,-1-3 118,7 2 278,-1 0 1,0 6-172,0 0 1,-5 2 231,-1 4 0,-7 13-143,2 16 1,2 17 139,-2 17 1,-1 23-362,-4-38 0,-2 2 0,1 5 0,-2 2-380,-1 3 1,1 1 0,1 1-1,0 0 198,-2 1 0,0 1 0,2 1 1,0 0-240,0-2 1,2 0 0,5 10 0,3 0 0,1-4-1,0 0 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26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7961,'0'-9'-182,"0"-7"0,0 7 539,0-8 0,6 5 24,0 1 1,0 5 375,-6-6 146,0 8-208,7-3-254,-5 7 0,6 7-61,-8 5 0,0 3 100,0 3 0,0 5-348,0 0 1,0 2 51,0-2 1,0-4-168,0 4 1,0 2 150,0-2 0,0-6-889,0-5-111,0-1 156,0 7 1,2-9 65,4-3 312,-4-4 0,7-4 163,-3-4 0,-2-3-83,7-9 1,-1-5 158,1 0 1,5-6-40,-5 6 0,-1 0 307,2 6 38,-9 0 39,13-1-163,-14 9 81,13 1 0,-13 10 73,4 4 1,-4 3-77,-2 9 1,0-1 209,0 0 0,0 1-60,0-1 0,0-6 313,0 1-625,0 0 0,0-1-564,0 1 294,0-9 0,2 5-265,3-8 0,-1-2 103,8-4 1,-1-3 134,6-8 1,3-8-174,3-4 1,-4 4-10,4 2 0,-6 3 716,-5 3 0,3 8 95,-3 3 1,-3 4 962,3 2-806,-8 0 0,9 2 370,-7 4 1,0 3-271,-6 8 1,5 1-190,1-1 0,0 0-347,-6 1 1,0-1 100,0 0 1,0 1-1916,0-1-673,0 0-1288,0 0 3683,8 1 0,1-9 0,9-1 0</inkml:trace>
  <inkml:trace contextRef="#ctx0" brushRef="#br0" timeOffset="1186">2594 1 7890,'-17'0'3513,"2"9"-2016,3 9-946,4-1 1,8 8 27,0-8 0,0 2-189,0 5 0,0-5 43,0 4 1,-5 2-647,-1-2 0,0 2-821,6-2 0,0-2 1034,0 8 0,-8 0 0,-1 5 0</inkml:trace>
  <inkml:trace contextRef="#ctx0" brushRef="#br0" timeOffset="1311">2456 1004 7797,'-35'0'2234,"9"2"2943,2 3-5809,13 5 0,3 2-441,8-1 1073,8-7 0,2-12 0,7-11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3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1453 35 8038,'0'-10'1234,"0"3"-450,8 7 46,-6 0-469,5 0-141,1 0-162,-6 0-15,13 0 129,-13 0 1,8 0 157,-4 0-202,-4 0 11,5 0 1,-7 1 177,0 5-193,0-4 1,0 8 424,0-4-166,0-5-1,0 15-94,0-7-245,0 9 0,0-1-29,0 0 0,0 1 134,0-1 1,0 0-47,0 0 0,0 7 15,0-1 0,0 0 133,0-6 0,0 0-125,0 1 1,-5-1 132,-1 0-60,0 0-215,6 1 0,0-7-312,0 1 185,0-8-265,0 3 79,0-7 122,0 0 0,0-7-50,0-5 0,8-5 9,3-6 1,3 2-35,-3-8 0,5 2-123,-5-2 1,4-2 18,3 8 1,-1-2 115,0 2 1,1 4 83,-1-4 1,0 4-51,1 1 1,-7 7 273,1-1 1,-1 3-13,6-3 0,-5 3-3,-1 3 1,-5 4 194,6-4 405,-8 4-99,11 2 1,-11 8-205,7 3 1,-7 5 204,2 1 0,-4 0-132,-2 1 1,0 5 35,0 0 0,0 6-115,0-6 0,0 0-113,0-6 0,0 0-72,0 1 0,0-1-339,0 0-605,0-7 526,0-2 15,0-1 1,0-7 110,0 0 1,8-4-41,3-13 1,-1 4-57,1-10 0,1-2-175,5 2 0,0-6-51,1 6 1,-1 0 150,0 5 0,1 1 344,-1 0-335,0 7 976,0 2-558,1 8 1,-9 8 663,-3 4-246,4 3 0,-8 2 1208,3 1-1075,-3 7 1,-2-6 33,0 4 0,0-4 498,0-2-732,0 1 1,6-1-400,0 0 0,0-5 124,-6-1 1,1-1-21,5 1 1,-4-1 13,4-4-215,4 3 0,-9 3-507,5-1 0,-2-5 59,2 6-2412,-4-8 2055,13 3 0,-5-7-1303,7 0 2161,0 0 0,8-7 0,2-3 0</inkml:trace>
  <inkml:trace contextRef="#ctx0" brushRef="#br0" timeOffset="1832">1055 294 8148,'0'-9'852,"0"1"-40,0 8-158,0-8-208,0 6 0,-2-5-137,-3 7 1,-5 0-110,-7 0 1,0 0-67,-1 0 1,-1 5-161,-4 1 0,4 8 97,-4-3 1,2-1-189,-3 1 1,5-1-92,-4 1 1,4 3 99,2-8 1,5 5 5,1-5 111,7 7 1,-4-9-37,8 8 0,0-6 55,0 5 1,2-7 9,4 2 0,3 1 73,9-1 0,5 2 145,0-2 1,6-5 97,-6 5 0,7 2-99,-1-2 1,-2 1-161,2-1 1,-6-4 45,6 4 0,-8-4-278,2-2 1,-4 6-328,-1-1 1,-7 1-1340,1-6 1046,-9 0 0,5 2-1456,-8 4 2213,0-4 0,-23 13 0,-6-5 0</inkml:trace>
  <inkml:trace contextRef="#ctx0" brushRef="#br0" timeOffset="1990">727 727 9214,'25'0'-633,"-6"0"1331,4 0 1,4 0-123,2 0 1,-4 0 56,-2 0 0,2 0-666,-2 0 0,0 0-1406,-6 0-51,1 0 1490,-1 0 0,-8 0 0,-1 0 0</inkml:trace>
  <inkml:trace contextRef="#ctx0" brushRef="#br0" timeOffset="2797">70 467 8285,'0'-9'1170,"-2"-5"-610,-4 8-198,4 1 312,-6 5-192,8 0-260,0 0 49,-7 7 0,3 3-116,-8 7 0,7 8 91,-7 4 0,8 4-9,-2 1 0,5 1-49,1-1 1,0 1 9,0 0 0,1-3-197,5-3 0,4-4 56,7-8 0,0-5-310,1-1 0,5-7 169,0 2 0,2-6-310,-2-6 0,-4-3 99,4-9 1,-4-5-77,-1 0 0,-3-8 148,-3 3 0,1-3 36,-7 2 1,-1-4 116,-5 5 0,-1-3-74,-5 2 1,-4-4 131,-7 5 1,0 1-110,-1-2 1,1 13 58,0-1 0,5 6-120,1-1 0,5 4-141,-6 8 1,7 2 322,-7 4 0,8 11 0,-3 10 0</inkml:trace>
  <inkml:trace contextRef="#ctx0" brushRef="#br0" timeOffset="3622">3857 294 8165,'0'-9'2464,"0"-7"-2150,0 14 0,0-7 88,0 3 138,0 4-26,0-6-204,0 8-196,0 0-70,0 8 1,-8-4 101,-3 7 1,-3-5-55,3 6 0,-5-1 64,5 7 1,-5-7-164,-1 1 0,0-1 73,0 6 0,1-5 192,5-1-173,-5 1-151,7 5 1,-3-1-372,1-5 190,7 5 16,-4-15 128,8 7 0,8-2 9,3 0 0,-1-1 159,1-5 1,3 0 176,9 0 1,-2 0-148,8 0 0,-8 0 121,2 0 1,2 0-281,-2 0 1,0 0 140,-6 0 1,1 0-231,-1 0 0,0 0 75,1 0 0,-7 2-668,1 4 0,-7-4-944,7 4 483,-8 3 1,3-5 1206,-7 8 0,-7-1 0,-3 7 0</inkml:trace>
  <inkml:trace contextRef="#ctx0" brushRef="#br0" timeOffset="3805">3736 727 7910,'-16'1'1236,"5"5"-617,3-4-19,1 6-412,5-8 1,-4 0 681,12 0 0,3 0-437,9 0 0,1 0-283,4 0 0,2 0-335,4 0 1,3-2-551,-3-4 0,-2 4-1,2-4 0,-8-1 129,2 1 607,-4 0 0,-2-1 0,1-3 0</inkml:trace>
  <inkml:trace contextRef="#ctx0" brushRef="#br0" timeOffset="4222">4306 260 7920,'0'-12'0,"0"1"1325,0 7-857,0-4 0,0 10 216,0 4 0,0-2-134,0 7 0,0 1 65,0 5 1,0 2-223,0 4 1,0-4-160,0 5 0,6-5-403,0-2 0,0 0 221,-6 1 1,0-7-1127,0 1 875,0-9 0,2 7-1314,3-4 1089,-3-4 1,6 4 270,-8-12 1,6-4-101,0-7 1,7-2 83,-1-4 1,-3-4 103,3-8 0,-1 6-48,7 0 1,-7 6 320,1-5-168,-1 6 0,6-1 238,1 12 1,-7 3 78,1 8 0,-3 2 205,3 4 1,1 3 68,-7 9 1,0 5-240,-6 0 0,0 6 447,0-6 0,0 6-298,0-6 0,0 2-360,0-2 1,0-10-588,0 4-998,0-3-218,0 3-1965,0-7 3587,0-3 0,8-7 0,1 0 0</inkml:trace>
  <inkml:trace contextRef="#ctx0" brushRef="#br0" timeOffset="4560">4843 554 7920,'11'0'-461,"1"0"1,-7 0 1164,7 0 1,-6 0-209,5 0 0,-5 0-49,5 0 0,-5 0-109,6 0 0,-6 0 168,5 0 1,-5 2-77,5 3 0,-7 5-57,2 7 1,2 6-4,-3 0 1,7 8 19,-6-2 0,1-2-55,-1 2 0,-4-2-69,4 1 1,-4 3-260,-2-8 1,0 0-179,0-5 0,0-1-248,0 0 0,-2 0-45,-4 1-452,4-1 315,-13 0 1,5-7-522,-7-4 0,0 1-32,-1-1 1,1-2 552,0-10 1,-6 2-146,0-7 746,-8-1 0,4-20 0,-8-5 0</inkml:trace>
  <inkml:trace contextRef="#ctx0" brushRef="#br0" timeOffset="4729">5015 121 7920,'18'-5'452,"-1"-1"1,0 0 660,1 6 1,-7 0-289,1 0 1,-1 0-347,7 0 0,-1 0 355,0 0-752,0 0 0,1 0-344,-1 0 1,-5 2 261,-1 4 0,1-4 0,5 5 0</inkml:trace>
  <inkml:trace contextRef="#ctx0" brushRef="#br0" timeOffset="5433">2629 1764 7988,'0'-9'1392,"8"-7"-1134,1 14 0,1-13 236,-4 3 1,3 5-94,3 1 0,-3-2-15,3 2 0,-6-1-112,5 1 1,-5 4 659,6-4-520,-1 4 0,4 4-75,-3 4 1,3 6-36,-3 11 1,1-2 0,-1 8 0,1 5-220,-7 7 1,0-1 107,-6-5 0,0-1-166,0 1 0,0-3 71,0-3 0,0 2-726,0-8 1,0 0-117,0-6 1,-2-1-1620,-4-5 1589,-3 5 1,-9-14-1169,1 3 1262,0-3 0,-1-2 43,1 0 637,0-7 0,0-11 0,-1-9 0</inkml:trace>
  <inkml:trace contextRef="#ctx0" brushRef="#br0" timeOffset="5608">2750 1228 7988,'17'0'978,"1"0"1,-1 0-346,0 0 1,-5 0 84,-1 0 0,1 6 481,5 0-309,-7 7-1222,5-3 392,-13 7-2614,13 0 2554,-13 1 0,6-1 0,-8 0 0</inkml:trace>
  <inkml:trace contextRef="#ctx0" brushRef="#br0" timeOffset="6208">1661 1781 7987,'0'-17'-53,"0"6"53,0-1 774,7 8 1,-5-5 309,4 3-576,-4 4 1,-4-6 61,-4 8-526,4 0 1,-7 0 110,3 0 1,2 0-123,-7 0-482,-1 0 1,-5 0 317,-1 0 1,1 8-168,0 3 1,2-1 90,3 2 0,-1-7 216,7 7 0,-6-6-20,6 5 421,1-7-302,5 11 0,0-11 110,0 8 318,0-8-287,0 11 0,2-7 457,3 3-402,5 5 1,7-7 146,1 9 1,5-7-116,0 1 1,2-9-136,-2 3 1,-4 2-85,4-2 0,2 1-273,-2-1 0,0-4-715,-6 4 0,-5-4 105,-1-2-2146,1 7 2051,-2-5 0,-3 14-663,-7-5 1524,-15-3 0,-4 15 0,-16-4 0</inkml:trace>
  <inkml:trace contextRef="#ctx0" brushRef="#br0" timeOffset="6392">1280 2162 7987,'-17'0'1205,"7"0"342,3 0-1036,22 0 0,-3 2 211,11 4 0,-2-3-262,2 9 1,-2-8-282,8 2 1,-6 1-172,6-1 0,-8 2-243,2-3 0,2-3-413,-2 4 0,0 2-1945,-6-2 2593,0-1 0,-7 3 0,-2 2 0</inkml:trace>
  <inkml:trace contextRef="#ctx0" brushRef="#br0" timeOffset="7222">623 2041 7789,'0'-10'853,"0"-5"-474,0 5 0,0-1 368,0-1 146,0 8-556,0-3 1,0 5 492,0-4-103,0 4-277,0-6 308,0 8-473,0 0 1,0 8 60,0 4 0,-2 5 62,-4 6 1,4 6 152,-3 11 1,-3 2-120,2 5 1,0 2 139,6-2 1,-5-5-213,-1-2 0,0-3-145,6-3 0,-6-7-367,1-4 1,-1-4 190,6-1 0,0-7-1584,0 1-133,0-8 277,0 3 0,2-7 432,4 0 1,1-7-289,5-5 0,9-5 1247,-4-6 0,12-4 0,-2-8 0</inkml:trace>
  <inkml:trace contextRef="#ctx0" brushRef="#br0" timeOffset="7938">3840 1816 8033,'0'-17'2478,"0"7"-1558,0-5 988,0 13-738,0-6 37,0 8-271,0 0-810,-8 0 1,-2 2-69,-7 4 0,0-2 57,-1 7 1,1-1-195,0 1 1,0 5 102,-1-5 1,7-1 18,-1 1 1,3-5 439,-3 6-225,-3-8-7,13 11 22,-6-13-127,8 13 0,0-11 60,0 8-288,0-9 1,2 11-52,4-8 0,3-1 129,9-5 1,1 6-77,4 0 1,-2 0 50,8-6 1,-2 0-327,2 0 1,1 0 35,-7 0 1,8 0-79,-2 0 1,-2 0-120,2 0 0,-8 0-1067,2 0-415,-4 0 1399,-2 0 1,-7 2-293,-4 3 1,-4-1 372,-2 8 1,-8-7-181,-4 7 0,-11 0 698,-5 5 0,-13 0 0,-3 0 0</inkml:trace>
  <inkml:trace contextRef="#ctx0" brushRef="#br0" timeOffset="8088">3701 2162 8033,'-17'10'0,"0"-5"0,5-3 931,1-2-498,7 0 1,-4 2 71,8 4-62,0-4 1,8 11 202,3-7 0,-1 2 333,1-3-478,1 5-165,5 0 1,6-1-532,0-3 0,6-4 212,-6 4 1,8-4-425,-2-2 1,3 0 406,3 0 0,-8-8 0,-2-2 0</inkml:trace>
  <inkml:trace contextRef="#ctx0" brushRef="#br0" timeOffset="8810">4773 1903 7978,'0'-18'821,"2"7"200,4-1 0,-2 1-716,7-7 0,1-1-344,5-4 1,1 4-178,-1-4 219,0-4 0,-7 8 6,-4-4 1,1-2-236,-1 2 0,0-2 22,-6 2 1,0 3 148,0-3 1,0-2 77,0 2-285,-8 0 968,-2 6-379,-7 7 1,0 3 5,0 7 0,5 2-40,1 3 0,5 7-135,-6 11 1,6-2 135,-5 8 0,7 2-43,-2 9 1,-1-2 55,1 8 1,-2-5-68,2 5 1,4-6 277,-3 6 1,-3-7-211,2 1 1,1-3-312,5-3 1,0-5-144,0 0 0,0-8-423,0 2 0,0-4-1150,0-1 1303,0-9 0,1-1-430,5-8 584,-4 0 0,8-8 187,-5-3 0,3-12-43,4-6 1,3-4 209,-3-1 0,3-7-94,2 1 0,2 1 98,5 11 0,-3-3-266,7 8 1,-4 0 110,4 5 1,-5 9-24,6 3 1,-8 4-15,2 2 0,-3 0 312,-3 0 15,0 8 75,1 1-344,-9 9 0,-1-1 36,-8 0 0,-2 1-116,-4-1 1,-3-6 91,-9 1 1,-7 0-291,-4 5 0,-3-6 47,-3 1 1,3-6 390,3 5 1,2-7 171,4 2 1,4-4 775,-5-2-107,13 0 505,-4 0-929,13 0 1,-4 0-105,12 0 1,-2 2 340,7 3 0,2 5-26,11 7 1,-5 1 143,4-1 0,-2 0-346,2 0 1,-2 1 91,8-1 1,-2-2-591,2-3 0,3 1-552,-3-7 1,6 2-523,5-2 0,-3-4 443,3 3 581,-4-3 0,-1-2 0,0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01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8341,'0'-20'2407,"0"5"-2091,0 15 1,2 2-57,4 4 1,6 1 219,11 5 1,4 3-56,7-3 0,3 1 62,3-1 1,4-3-213,8-3 1,6-4-165,-1 4 1,1 2-222,-6-3 0,-2 1-568,-4-6 0,2 6 90,-8 0 1,-5 7-689,-6-1 0,-8-3-1055,2 3 2331,-4 7 0,-9 8 0,-3 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0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8323,'2'-25'795,"4"8"0,15 8 893,19 9 0,16 0-1095,25 0 1,11-6-673,-35 3 1,1 0 0,0-3-1,1 0-774,7 4 1,1-1 0,-4-3 0,1 0 852,2 3 0,0 0 0,-7 0 0,-1 1 0,2 2 0,0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0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53 8508,'-11'-17'201,"-1"-1"305,9 9-569,-5 1-41,8 8 0,0 8 506,0 3 1,0 14-129,0 10 1,0 7 272,0 10 0,0 9-92,0 9 0,-2 6-242,-4 11 0,2 1-314,-7 4 0,-1-1 301,-5 7 1,-2-2-273,7-47 1,1 0 0,1 1 0,-1 0 153,-18 42 1,8 0-38,-2-5 0,-2-5-21,2-7 0,1-2-23,11-15 1,-4 3 37,3-9 1,4 2-115,3-14 1,-3-1 302,2-10 0,0 1-381,6-7 1,0-5 654,0-7-1171,0-7 1190,0 4-492,0-8 0,0-8-75,0-3 0,0-12-322,0-6 0,8-4-340,4-2 1,3-7 281,2-4 0,6 4 1,0 1 1,8-1 338,-2 2 1,-2 1 108,2 11 1,-6-3 187,5 8 0,-6 2-164,1 9 0,-4-1 139,-2 7 0,0-6 222,1 7 0,-7-1 199,1 6 0,-6 0-150,5 0 0,-5 6 20,5-1 1,-7 11-86,2 1 1,2 2 203,-3 10 0,1 2 166,-6 9 0,0 4-277,0 8 1,-6-6-14,1 0 1,-7-7-264,6 1 1,1-5-209,5-6 0,2 1 5,3-7 0,-1 1-371,8-7 0,-1 0-273,7 0 1,5-5-784,0-1 0,7-7-211,-1 2 1,4-2 1631,1 2 0,1-4 0,0 5 0</inkml:trace>
  <inkml:trace contextRef="#ctx0" brushRef="#br0" timeOffset="376">1695 2042 8273,'0'-8'1609,"0"8"-1182,0 8 0,0 9-352,0 0 0,0 0 328,0 1 0,0-1 143,0 0 1,0 6-345,0 0 1,0 6-193,0-6 1,0 6-152,0-6 0,0 6 106,0-6 0,0 0-1274,0-6 836,0 1 1,2-3-155,4-3 1,-2-5 190,7-7 1,-3-4-144,9-7 1,-2-1 138,14-11 1,0-2 202,6 2 0,-7-2 646,1 2 0,-2 10-351,2-5 0,2 13 2304,-8-1-1283,0 12 1,-8 5 336,-3 12 0,-3-2-723,-3 8 0,-4-2-136,4 2 1,-4 4-391,-2-5 0,6 3-266,-1-2 1,9 4-1426,-3-4 1,1-3 1523,5 3 0,-3-8 0,11 4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6:5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139 742 8550,'0'-10'1317,"0"3"-75,0-1-666,0 6-372,0-5 0,2 1 74,3 0 1,-1 0-35,8 6 1,-6 0-39,5 0 1,-5 0-102,5 0 0,1-6-35,5 1 0,2-1 2,4 6 1,-1-2-124,6-4 1,3 2 215,9-7 0,3-1-2,3-5 0,4 0-57,-4-1 0,4 7-34,2-1 0,-6 7-277,0-7 1,-8 8 135,3-2 1,-3 5-92,3 1 0,-11 0-109,5 0 0,-6 0-131,0 0 0,-3 0 0,-3 0 1,-3 0-161,3 0 0,-10 1-47,-1 5 1,-3-2-146,3 8 0,-4-7-602,-8 7 1354,0-1 0,-16 14 0,-3 2 0</inkml:trace>
  <inkml:trace contextRef="#ctx0" brushRef="#br0" timeOffset="267">35 1261 8457,'-10'-10'0,"1"3"57,3 7 122,4 0 0,-6-2 27,8-4 0,8 4 97,4-4 1,5-3 285,6-3 0,6 2-195,11-1 1,8-1 52,16-5 0,1-2-68,16-4 1,-1 2-402,7-8 0,5 8 54,0-2 1,-3 3 113,-14 3 0,-1 8-1225,-10 3 1,-7 4 229,-5 2 849,-7 0 0,-11 0 0,1 0 0</inkml:trace>
  <inkml:trace contextRef="#ctx0" brushRef="#br0" timeOffset="621">675 50 8539,'0'-17'636,"0"0"-120,0 7 1,7 4-135,5 12 0,3-2-423,3 8 0,5-1 307,0 6 0,13 3 233,-1 3 0,11-2-266,0 8 1,12-1-37,5 7 1,4 0-7,3-1 1,1 1-189,4-1 1,-6-1 147,0-4 0,-2 4 79,-9-5 1,-1 5-292,-5 2 0,-9 1-39,-9 4 0,-3-3-207,-14 3 0,-3 3 171,-14-3 1,-4 8-79,-8-2 0,-15 10 76,-19 1 1,-13 9-25,-10-3 1,30-29 0,-1-1-159,-6 2 1,0 0-1,1-1 1,1-1 157,-2-1 0,0-1 0,0 2 0,0 0-407,2-4 0,1-1 0,-37 30 569,16-6 0,3-2 0,7-4 0,2-6 0,4-3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07.174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692 2370 7837,'-17'0'-1224,"5"0"1020,1 0 0,5-6 204,-6 0 0,9 0 0,-7 1 0,4-1 0,4-8 0,-5 12 0,12-13 76,1 4 1,2 1 9,-2-2 0,-3 3 89,9-3 1,-6-1-147,5 7 1,-5-2 117,5 3 1,-5 3-61,6-4-87,-8 4 0,11 2 0,-5 0 0</inkml:trace>
  <inkml:trace contextRef="#ctx0" brushRef="#br0" timeOffset="302">865 2162 8381,'-12'-10'-483,"1"5"0,5 1 315,-5-2 935,7 4-361,-12-5 44,14 7-318,-13 0 1,11 1-34,-7 5 1,5 0 75,-6 11 0,-1-1-7,-10 12 1,2 7 178,-8 5 1,0 8-99,-5-1 1,-3 2 62,-3 3 1,1 8-220,-7 3 1,8-1-144,-3 1 1,-1-1 75,2 1 0,-3 2-171,3-7 1,6-2-450,-1-10 0,6-6 309,6-11 1,10 2-357,-5-8 1,13-6-580,-1-5 1220,4-8 0,17-4 0,4-10 0</inkml:trace>
  <inkml:trace contextRef="#ctx0" brushRef="#br0" timeOffset="506">69 2525 8314,'-15'-17'0,"4"0"1839,-5 7-1345,14 2 1,2 8-282,12 0 0,5 16 103,6 7 1,-2 9 15,8 9 1,0 3-172,6 8 1,-3 6-186,-3-1 1,4 7-994,-5-7 1,5 3 338,2-3 402,7 5 1,-5 7-1,5 0 1</inkml:trace>
  <inkml:trace contextRef="#ctx0" brushRef="#br0" timeOffset="1077">1297 4064 8368,'0'-17'0,"0"5"714,0 1-618,0 7-101,0 4 0,0 4 18,0 7 0,0 1 284,0 5 0,0 3-128,0 3 1,-2-2 94,-3 8 1,3-3-254,-4 3 0,4-2-155,2-4 0,0-4-98,0 5 0,0-5 197,0-2 0,2-5-445,4-1-11,-4-7 372,13 4 0,-7-16 23,3-4 1,5-5 127,-5-6 1,10 2-136,2-8 0,8 0 16,-2-5 0,2-1-15,-3 0 0,5 7 35,-4-1 1,-4 13 191,-2-1 0,-4 6 20,-2-1 215,1 4 30,-1 8 707,-7 0-585,-3 0 1,-7 2 343,0 4 1,0 6-376,0 11 0,0-2-201,0 8 1,-5-1-437,-1 7 1,0 0 55,6-1 1,6 1-153,0-1 0,5 1-211,-5 0 1,7-7-657,-1 1 0,5-8 1129,6 2 0,-4-3 0,6-3 0</inkml:trace>
  <inkml:trace contextRef="#ctx0" brushRef="#br0" timeOffset="1296">2560 3424 8294,'-18'0'1289,"1"2"-1095,0 4 1,1 4-320,5 7 0,-3 6 126,9 0 0,-1 2 179,6-2 0,0 6-869,0 11 400,0-3 0,2 5-241,4-7 0,-4 5 530,3 0 0,5 8 0,-1-3 0</inkml:trace>
  <inkml:trace contextRef="#ctx0" brushRef="#br0" timeOffset="1424">2335 4618 8294,'-27'9'475,"4"-3"1,9-4 1922,3-2-2710,7 8 0,-2-6 160,12 3 1,4-3-515,7-2 0,6 0 118,0 0 548,8-7 0,-4-18 0,7-12 0</inkml:trace>
  <inkml:trace contextRef="#ctx0" brushRef="#br0" timeOffset="1792">917 2837 8282,'-10'-18'45,"3"1"1,16 2 269,8 3 1,12-5-14,17-1 0,10 1 146,19-6 0,13 2-549,-36 9 0,0 1 1,2 4-1,2 0 288,7-1 0,1-1 0,-3 3 0,2 1-304,12-2 1,0 2-1,-5 1 1,1 2 241,6 4 0,1 2 0,-8 0 0,-1 2-259,0 1 1,0 3 0,-5 2-1,-1 1-67,0 1 0,0 1 0,-2 0 0,-2 1-841,-4-3 1,-1 2 1041,-2 5 0,-2 1 0,38 8 0,1 11 0,-3-4 0,-3-1 0</inkml:trace>
  <inkml:trace contextRef="#ctx0" brushRef="#br0" timeOffset="2206">1781 1453 8454,'0'-17'0,"0"-1"0,2 9 739,4 3 0,6 6-183,11 6 1,2 11-468,4 12 1,9 8-121,-3 9 0,9 2-197,-4 15 1,0-5 86,-5 5 0,0-5-180,-1 5 0,-7-5-609,-4 5 826,4-7 0,-8 4 0,6-9 0</inkml:trace>
  <inkml:trace contextRef="#ctx0" brushRef="#br1" timeOffset="2394">2439 1263 8668,'-18'-8'-19,"1"6"935,0-4 0,-2 14-483,-5 9 1,3 8-523,-7 10 1,4 2 9,-4 3 0,-9 4-308,-9 8 1,-2 8-58,2 3 0,-10 4-2528,4 2 2974,4 1 1,-2-1 0,6 0 0</inkml:trace>
  <inkml:trace contextRef="#ctx0" brushRef="#br0" timeOffset="2744">2681 709 8316,'-2'-23'376,"-4"0"0,2 8 1542,-7 9-1426,7 4-234,-4 2 1,6 10-167,-4 7 1,3 8-136,-9 10 0,6 5-353,-5 0 1,7 1 154,-2-7 0,4-5-130,2 0 1,0-2-82,0 2 1,8-4-593,3-8 0,-1-7 549,2-5 0,5-5 495,6-5 0,6-13 0,-6-10 0,0-3 0,-6 2 0,0 4-86,1 8 0,-3-1 756,-3 1 201,3 8 0,-5 1-206,7 8 0,-6 2 273,1 4 1,-2 3-882,1 8 0,5 1 24,-5-1 0,6 8-81,6 4 0,4 3 0,8 3 0</inkml:trace>
  <inkml:trace contextRef="#ctx0" brushRef="#br0" timeOffset="4708">52 4687 8149,'-17'-23'-604,"0"0"257,7-8 0,2 6 94,8-4 0,0-5 11,0-1 1,0-1 613,0-11 1,0-1-246,0-9 1,6 3 119,0-4 1,5-3-49,-5-3 1,8 3-128,-3-2 0,4-1-63,3-5 1,-1 0 31,0 0 1,1-6-242,-1 0 0,-6 0 237,1 6 1,-8-1-219,2 1 1,-4-6 97,-2 0 0,0-1 52,0 1 1,-6 3 57,0-2 1,-6-3 130,7 2 0,-1 0-128,6 6 1,0-1 18,0 1 0,0 0-13,0 0 1,0 2 23,0 3 0,8-1-154,3 7 1,5-5 93,1 5 1,-6-1-14,1 1 0,-1 4 92,7-3 0,5 1-4,0-2 0,0 4-30,-6-3 0,6-3 21,0 3 1,6-3 163,-6 2-924,8 5 755,-4-7 1,5 8-129,-3 0 0,4 0 68,-4 1 0,-2-1-17,1 0 1,-1 2 163,2 4 0,-2 2-160,-4 3 0,-4 5 83,4-5 0,2 5-45,-2 1 0,8 3 373,-2 3 0,2-2-387,-2 8 1,3-6 123,-3 6 0,4-6-102,1 6 0,3-6 88,3 6 0,-3 0-105,3 6 1,2 0-13,-1-1 1,5 3-46,-6 3 1,6 3-12,-5 3 0,-1 4-80,-5-4 0,-1 4 77,1 2 1,-6 0 17,-1 0 0,-7 6-2,3 0 0,2 2 45,3-3 0,2-3-53,-2 4 0,9-2 9,-3 2 0,3-4 40,-3 3 0,5-3 10,1-2 0,-1 6 129,-5 0 1,-3 5-146,-3-5 0,4 8 104,-5-3 0,-1 5-95,2 1 0,-8 2 3,2 4 1,2-2-21,-2 8 0,0-6 0,-5 6 1,-1-6-15,0 6 0,1-6-130,-1 6 1,0-6 125,1 6 0,-1-6-4,0 5 0,0-5 115,1 6 0,-1-8-107,0 3 0,1 2 124,-1 3 1,0-2-96,0 2 35,1-8-23,-1 12 1,0-12 6,1 8 0,-7-6-13,1 6 0,-1-6-12,7 5 0,-1-6 20,0 1 0,-5 2-39,-1-2 0,-1 6 25,1-6 0,5 2 1,-5-2 0,-1 2 7,1 3 1,-5-1 4,6-4 1,-7-2-8,7 8 0,-6 0-1,5 6 0,-5-3 149,6-3 0,-9 6-131,3-1 1,-4 1-30,-2 5 0,0-3 2,0-3 1,0 7-3,0-1 0,0 0 11,0-5 1,0-2-5,0-4 1,0 3-15,0-3 0,0-2-9,0 2 0,6-6 41,0 6 0,-1-6-22,-5 6 0,2-1 137,4 7 1,-4-6-122,4 0 0,-4-1 79,-2 7 0,0-6-59,0 0 0,5-6 4,1 5 0,0-4-31,-6 4 1,6-1-17,-1 2 1,3 4-38,-2-4-7,-4-4 66,6 7 0,-3-5-59,1 8 0,2-1 45,-3 1 1,-1-1-17,8 1 1,-8 5-7,1 1 0,-3 1 3,-2-2 1,0-3-27,0 3 0,0 3-8,0-3 0,0 6 31,0-6 1,-7 6-1,-5-5 1,3 5 50,-3-6 1,1 6-20,-7-5 1,7 7 4,-1-2 0,1 2 13,-7-2 0,1-2 12,0-3 1,-1-3 29,1 8 0,0-7-1,0 1 0,-1 2 181,1-1 0,0-1-120,-1-6 1,-5 7-129,0-1 0,0 6 67,6-5 0,-2 5-126,-4-6 1,2 6 66,-8-5 0,6 5-105,-6-6 1,0 8 84,-6-2 0,1 4-7,-1 2 1,-1-6 167,-5 0 0,3 0-98,-8 6 0,5-6 92,-5 0 0,2-5-71,-2 5 1,-2-8 25,8 3 0,-12-1-94,6-5 1,-8 3-1,8-9 0,-4-2 36,-2 2 1,-2-8-20,-4 2 0,3-4 192,-9-2 1,1-7-112,-6-4 1,0-4-9,-1-2 0,1-8 107,0-4 1,6-5 134,-1-6 0,1-4-107,-6-7 0,5 5 187,1 0 1,5 0-115,-5-6 0,7 1-37,-2-1 0,7 6-363,4 1 1,5-1 112,8-6 0,7 1-518,4-1 1,11-1 146,6-5 352,4-11 0,2-5 0,0-1 0,0 8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32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636 312 7909,'-25'-25'0,"-2"13"0,1-9 477,2 15 1,-1 1 691,2 5 1,-5 0-592,5 0 1,-6 0-203,6 0 0,-8 2-29,2 3 0,-2 3 2,3 4 1,3 3-71,7-4 0,1-1 65,0 2-145,7-1 1,2 6-259,8 1 1,0-7 110,0 1 0,16-3-113,7 3 1,4 1 34,7-7 0,-3 2-674,9-2 0,3-3 124,-3 9 1,-2-6-103,-9 5 1,2-5-87,-8 6 1,-2-1-1321,-9 6 2084,-5 1 0,-7 7 0,0 2 0</inkml:trace>
  <inkml:trace contextRef="#ctx0" brushRef="#br0" timeOffset="152">48 813 7909,'-27'0'2737,"10"0"0,13 0-2037,16 0 1,15 0-324,19 0 0,6 0-342,5 0 0,-1 0 60,8 0 0,-15 0 3,3 0 1,-4 0-427,4 0 1,-8 2-701,-3 4 0,-1-2 1028,-5 7 0,3 1 0,-11 5 0</inkml:trace>
  <inkml:trace contextRef="#ctx0" brushRef="#br0" timeOffset="815">1414 710 7915,'-7'-27'6604,"5"2"-5785,-6 15 1,10-3-883,4 7 1,9-13 68,8 1 1,6-5-409,-6 0 1,6-2 71,-6-4 0,0-3-190,-6 3 1,1-4-25,-1-1 0,-5-1-685,-1 1 1,-1-3 110,1-3 0,-3 3 509,-8-3 1,0 9 519,0 2 1,-6 8-69,0-2 1,-7 10 229,1 1 0,3 8 305,-3-2 2,1 5 1,-7 2 3,1 5 0,6 4 349,-1 7 0,2 2-3,-1 4 0,-3 6-212,9 12 0,-3 1 60,2 4 1,4 10-138,-3-4 0,-3 5-155,2 1 0,-5-4-134,5 3 0,-6 3-135,7-2 1,-3-7-85,2-4 0,4-9-322,-4 2 0,4-3-366,2-3 0,0-7 96,0-4-545,0-3 478,0-11 507,0-1 1,0-24-105,0-7 1,0-9-14,0-9 1,2 3 191,4-8 0,4 0 153,7-6 1,2 2 244,4 4 0,4-2-205,8 7 0,-1 9 225,1 9 1,0 3-126,-1 3 1,-1 6 590,-4-1 1,1 8 528,-7-1-718,1 10 0,-9 5-282,-4 7 0,-3 2-375,-8 4 1,-2-1-661,-4 6 0,-5-1 501,-12 2 1,2 4-256,-8-4 1,2-4 179,-2-2 1,-2-10-542,8-1 0,-5-9 599,4 3 0,7-4 627,6-2 493,-1 0 218,3 0 1,3 0 611,12 0 1,5 0-760,12 0 1,-2 0-191,8 0 1,0 0-302,5 0 1,-1 2-58,-4 4 0,2-2-589,-8 7 1,8 1-558,-3 5 1,-1-5 721,2-1 63,-8 1 0,12 5 0,-6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3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1918 520 7995,'8'-25'1003,"-6"6"1,8-5-3,-5 13-644,-3-4 0,14 13 48,-5-4 0,10 4-46,2 2 0,2 0 6,-2 0 1,-3 10 237,3 7 1,-4 2 53,-2 10 0,-1 2-251,-5 9 1,2-2-326,-7 9 0,0-7-24,-6 6 0,0-6-78,0 6 0,-8-7-114,-3 1 0,-5 3-486,-1-3 0,0-6-34,0-5 1,-1-8-641,1 2 0,5-5 57,1-7 0,-1-3 607,-5-8 1,0 0-209,0 0 1,5-10 838,0-7 0,-7-16 0,-8-11 0</inkml:trace>
  <inkml:trace contextRef="#ctx0" brushRef="#br0" timeOffset="162">2212 105 7995,'27'-23'371,"-4"0"0,2 5 275,-2 7 1,6 7 769,-6-2 0,2-2-883,-2 3 1,-4-1-188,5 6 1,-7 2-1025,-6 4 0,3-1 113,-8 13 0,-1-3-819,-5 14 1384,0-8 0,-15 19 0,-4-3 0</inkml:trace>
  <inkml:trace contextRef="#ctx0" brushRef="#br0" timeOffset="597">863 762 8049,'27'-35'-1413,"-2"3"1059,-7 3 1,-1 4 1428,0 7-612,-7 9 1,5-5-323,-3 9 0,-3-7 293,3 6-276,-8 1 1,1 5-89,-10 0 1,-11 7-177,-7 5 0,-7 3 51,1 2 0,-4 1-201,-2-1 0,1 0 200,-1 1 1,6-1-99,1 0 1,12-1 231,-1-5 1,9 3 16,-3-9 98,7 1 1,6-6-38,15 0 0,2 0 258,10 0 1,8 0-171,9 0 1,4 0 33,2 0 1,-8 0-311,-4 0 1,-1 2-306,1 4 1,-11 1-226,0 5 0,-8 9 313,-4-4 0,-7 7-1141,-5-1 1390,-3 3 0,-17 9 0,-4 0 0</inkml:trace>
  <inkml:trace contextRef="#ctx0" brushRef="#br0" timeOffset="762">621 1160 8049,'-9'0'608,"5"0"177,15 0 0,9-6-392,14 0 1,9 0-215,3 6 1,2-5 59,-2-1 0,2 0 21,-8 6 1,1 0-829,-7 0 0,-1 0-225,-4 0 1,1 0-1716,-7 0 2508,0 0 0,-5 0 0,-1 0 0</inkml:trace>
  <inkml:trace contextRef="#ctx0" brushRef="#br0" timeOffset="982">189 745 8068,'-35'-24'2107,"1"1"-833,-1 0-1047,8 14-142,10 1 0,9 16 71,8 3 1,-2 10-152,-3 2 1,3 8 14,-4-2 0,2 9 143,-2 3 1,4 13-1116,-3-2 0,5 3 40,5-3 1,5 6 911,7-1 0,8 9 0,2-5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39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8873,'9'2'1255,"-3"4"1,-2-4-260,2 4 417,-4-4-516,13-2-508,-5 0 1,7-2-183,0-4 1,-5 4-171,-1-4 1,-1 3 101,2-3 1,3 4-23,-4-4 1,-1 4-197,2 2 0,-1 0 2,6 0 1,-5 8-53,-1 3 1,-5 7 112,6 5 1,-8-2 266,1 8 1,-3 0-31,-2 5 1,-2 1 229,-3-1 0,1 3-96,-8 3 0,1-3 82,-7 3 1,7-5-233,-1-7 0,7 3 19,-7-8 0,2 6-441,-1-6 0,3 0-257,8-6 0,-6-5-1545,1-1-4,-1-7 197,6 4 1,2-8 783,4 0 1042,3-8 0,8-9 0,1-10 0</inkml:trace>
  <inkml:trace contextRef="#ctx0" brushRef="#br0" timeOffset="178">589 398 7919,'17'0'0,"-5"0"1257,-1 0 1,-7 2-115,2 4 0,-4-3 185,-2 9 0,0-6-541,0 5 1,0 1 132,0 5 0,-6 0-350,0 1-595,0-1 0,6-6-2818,0 1 2360,0-8 1,8 4 482,4-8 0,11-16 0,4-3 0</inkml:trace>
  <inkml:trace contextRef="#ctx0" brushRef="#br0" timeOffset="500">1056 0 7919,'9'0'298,"7"8"1,-7-6 814,9 4 1,-1 1-267,0-1 0,0 0-55,1-6 0,-1 2-273,0 3 0,6-3-49,0 4 0,1-4-231,-7-2 1,6 0 138,0 0-726,0 8 0,-6-4 246,1 7-433,-9 1 1,-1 5 166,-8 0 0,0 2-12,0 5 1,0-5 276,0 4 1,0-2 411,0 2 0,0-4-247,0 4 0,0-4 314,0-1 261,0-1-306,8 0 1,1-7-639,8-4 0,3-4-386,3-2 0,2 0-1727,4 0 2420,3-8 0,3-9 0,9-10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00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8925,'0'17'4093,"-6"1"-3083,0-1 0,-1 0 217,1 1 1,2-1 64,-8 0-1026,9 0 0,-5 1-947,8-1-1339,0 0 1044,0 1-695,0-1 1671,8-7 0,1-10 0,9-10 0</inkml:trace>
  <inkml:trace contextRef="#ctx0" brushRef="#br0" timeOffset="213">589 87 11693,'0'17'3017,"0"0"-2273,0 0 0,-8 1-2266,-3-1 1096,-5 0 0,-7 3 255,0 3 171,-8-4 0,12 6 0,-6-8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25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8067,'0'-9'712,"0"1"0,2 8 157,4 0 285,-4 0-195,6 0-176,-8 8-334,0 1 28,0 8-396,0 1 0,0-1 96,0 0 0,0-5-293,0-1 117,0 1 1,0 5-106,0 1 1,0-7 63,0 1 1,0-7-71,0 7 224,0-1 1,0 1 90,0-1 227,0-7-165,-8 12 235,6-14-230,-6 5-337,8-7 124,0 8 31,0-6 36,0 6-54,0-8 121,0 0-65,0 7 54,0-5-247,0 6-312,0-8-523,0 0 1,8-2 524,4-4 0,3-5-376,2-12 1,1 3 217,-1-3 0,0 2 242,0-2 0,-1 4 58,-5-4 0,5 6 299,-5 5 1,-1-1 40,1 7 1,-5-6 108,6 7 0,-7-1-76,7 6 90,-8 0 0,5 0 770,-3 0-683,-4 0 1,6 2 181,-8 3 1,6-1-170,-1 8 0,1-6 93,-6 5 0,0-5-133,0 5 0,0-5-83,0 6-40,0-1 1,-6 1-79,1-1-812,-1-7 407,6 4-782,0-8 610,0 0 0,7-2-131,5-4 0,3-9 169,3-8 0,-1-6-109,0 6 1,1-2 361,-1 2 0,0 4-64,0-4 1,1 11 322,-1 6 1,-5 4-117,-1 2 0,-1 2 506,1 4 1,3 4-273,-9 7 1,7 8 771,-6 4 0,-1-2-176,-5 1 1,0-1 45,0 2 0,0-2 78,0-4-511,0-4 0,0 6-708,0-7 1,0-7 258,0 1-3479,0-9 2011,0 5 1528,0-8 0,-7 0 0,-3 0 0</inkml:trace>
  <inkml:trace contextRef="#ctx0" brushRef="#br0" timeOffset="805">35 1332 7692,'10'0'1189,"5"0"1,-7-2-730,3-4 0,3 2-106,-9-7 0,9 5-125,-3-5 1,3-1 58,-3-5 0,5-3-14,-5-3 1,5-2-422,1-3 1,0-5 187,1 4 0,-7-4-484,1-1 0,-3 1 275,3 4 0,-5-1-110,-7 7 0,0 0 21,0 5 202,0 1 2,0 0 1,-2 5 166,-3 1 91,3 7 411,-14-4-318,7 8 1,-7 8-47,5 3 0,-4 10 59,3 2 1,2 8-45,-1-2 1,-1 6 94,-5 5 1,0 2-68,-1 4 1,7 2-53,-1-7 0,1 5-74,-6-6 1,7 1-119,4-7 0,-1 1-373,1-1 0,-2-7 227,2-4 0,4-4-417,-3-1 0,3-7-217,2 1-66,0-8 455,0 3 274,0-7 0,0-7 124,0-5 0,2-3-63,3-3 1,-3 1 97,4 0 0,4 0-21,1-1 0,-1-5-424,1 0 1,1 0-30,5 6 0,0 0-115,1-1 1,5 1 164,0 0 1,0-1 11,-6 1 1,2 2 29,4 3 1,-3 3 252,3 3 1,-4 4 182,-2-4 1,-5 4-244,-1 2 1034,1 0-306,-3 0-23,7 8-439,-14 2 1,-2 5-20,-12-4 1,-1 5-118,1-5 0,-9 3 77,4-3 0,-4 5-153,3-5 0,1-1 67,0 1 1,0-7 205,-1 2 0,7-4-66,-1-2-114,8 0 0,-5 0 100,3 0 16,4 0-85,-6 0 109,16 8 1,0 1 194,3 8 0,5-5-82,-5-1 0,-1 1 699,1 5-646,1 1 0,5-1-85,0 0 1,1-5-200,-1-1 1,-5-7-179,-1 2 0,1-4-1231,5-2 1,-6 6 61,1-1-2185,-1 1 3459,7-6 0,-1-8 0,0-1 0</inkml:trace>
  <inkml:trace contextRef="#ctx0" brushRef="#br0" timeOffset="1251">1142 242 9251,'11'18'1983,"1"-1"-1667,-8 0 0,11 10 35,-3 8 0,1 9 74,-1 14 1,3 5 51,-4 12 0,-3-4-95,-2 4 1,-4 2-255,-2-2 0,-4 2 9,-8-2 1,-1-8-291,-16 8 1,-2-8-30,-9 8 0,4-10-257,-5-1 0,7-16-807,5-2 1,-2-10 545,8-7 0,2-4-1655,9-8 2355,-3-7 0,5-20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26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2506 104 8104,'0'-17'313,"0"5"-374,0 1 0,0 5-30,0-6 0,6 7 346,-1-7 0,7 6 119,-6-5 353,7 7-166,-3-4-437,-1 8 0,5 2 64,-8 4 0,-1 4 132,-5 7 0,0 6-130,0 0 0,0 8 36,0-2 0,0 3-74,0 3 0,0-1 45,0 1 0,0-6-261,0 0 0,0-8-29,0 2 1,0-4-24,0-2 0,0-5-84,0-1-348,8-7 429,-6 4 1,8-8 34,-5 0 0,-3-2-81,4-4 0,2-9 44,-2-8 0,5-2-138,-5 2 0,5-2-37,-5-4 1,6-2-39,-7 8 1,9 0 251,-3 6 1,5-1 123,1 1 1,-5 2-131,-1 3 1,-5 5 144,5 7 0,-5 0 299,6 0 1,-7 0-168,7 0 0,-6 2 338,5 3 1,-5-1-165,6 8 0,-7-3-22,7 3 1,-8 3-115,1-3 1,3-3-37,-2 3 1,0-6-48,-6 5 1,2-7-272,3 2-698,-3-4 457,6 5 59,-8-5 1,2-2-104,4-11 0,3-12-264,9-6 1,1 2 332,4-2 0,-2 2-31,8-2 0,-8 6 160,2 12 1,-2-3 276,2 9 1,-4-1 607,4 6 0,-9 8-422,-3 3 1,-7 6 900,2 6 0,-4-1-232,-2 6 1,0-5 5,0 6 1,0-2-481,0 2 1,0 2-130,0-8 1,0 6-290,0-6 0,0 0-252,0-6 1,2-5-1042,4-1 0,3-5 691,9 5 1,-1-7 575,0 2 0,8-4 0,2-2 0</inkml:trace>
  <inkml:trace contextRef="#ctx0" brushRef="#br0" timeOffset="1537">1953 225 8016,'-25'0'0,"3"0"605,-6 0 1,5 2-161,-6 4 1,6-2-844,-6 7 293,0 1 0,-7 5-229,-5 0 0,3 1 239,-8-1 0,9-2 467,3-3 0,7 1-8,9-7 0,7 0 307,-1-6-537,8 7 1,-1-3-151,10 8 0,13-8 378,11 1 1,5-1 95,6 2 0,5-4-393,7 4 0,-2-2 84,-4 1 0,2-3-449,-8 4 0,-2-2-100,-9 2 1,-4-3-280,-7 9 0,-1-1 279,0 7 1,-7-1-635,-4 0 1034,-5 1 0,-8-1 0,-3 0 0</inkml:trace>
  <inkml:trace contextRef="#ctx0" brushRef="#br0" timeOffset="1728">1295 830 8038,'0'-11'497,"0"-1"1,10 8 706,7-1 0,10 3-796,14 2 1,-5-2-239,4-4 1,-3 2-65,-2-7 1,-1 5-29,1-6 1,-6 9-881,-1-3 1,-7 4 428,3 2 1,-5 0-1843,-2 0 2215,0 0 0,1 0 0,-1 0 0</inkml:trace>
  <inkml:trace contextRef="#ctx0" brushRef="#br0" timeOffset="2106">604 363 8214,'-25'-17'-5,"-8"0"104,-7 0 1,-1 7 22,7 4 0,-1 4-63,1 2 0,-1 8 229,0 3 0,-1 7 119,-4 5 0,3 2-227,-3 4 0,5 3 228,6-3 0,-1 10-59,6 1 1,9 0-37,9-5 0,6-1-236,6 1 0,4-2-96,7-5 0,8-3-118,4-7 1,5-9 78,7-3 1,3-4-139,8-2 1,-2-2 32,-4-4 1,4-9-36,-4-8 0,-4-8 48,-1 2 0,-7-1 67,-5 1 1,-6-4 47,-11 4 0,-5 2 97,-7-1 0,-9 6-200,-9-1 1,-7-2-128,-9 2 1,-3 6-67,-3 6 0,3 7 158,-3-2 0,11 4-601,6 2 774,4 8 0,9 9 0,3 10 0</inkml:trace>
  <inkml:trace contextRef="#ctx0" brushRef="#br0" timeOffset="3017">5273 225 8113,'-8'-10'881,"6"-5"-785,-5 13-72,7-6-297,-8 1 461,6 5 327,-13-6-184,13 8-46,-6 0-188,0 0-13,-1 0 1,-9 0 59,1 0 0,0 8-36,-1 3 1,-1-1 39,-4 2 1,4-1-2,-4 6 0,6-5 85,5-1 0,-3-5-2,3 6-96,5-8 1,-3 9-274,4-7 257,4 0-199,-5 1 155,7-5 0,7 12 224,5-9 0,-3 1-19,3-6 1,-1 2 12,7 4 0,-1-4-222,0 4 1,6-3 30,0 3 1,0-4-686,-5 4 0,-1 1 344,0-1 0,-5 6-695,-1-6 1,-5 7 382,6-1 1,-8-3-359,1 3 0,-3-1-422,-2 6 1332,-7 8 0,-11 2 0,-9 8 0</inkml:trace>
  <inkml:trace contextRef="#ctx0" brushRef="#br0" timeOffset="3166">4892 744 11238,'18'0'329,"-1"0"1,6 0-283,0 0 0,8 0-31,-2 0 1,-2 0-353,1 0 1,-5 2-439,6 4 0,-6-5 774,6 5 0,-8 4 0,4-1 0</inkml:trace>
  <inkml:trace contextRef="#ctx0" brushRef="#br0" timeOffset="3913">5809 260 8083,'0'-18'2153,"0"1"-1394,8 0 153,-6 7-242,13 2-387,-6 8 1,3 0 4,0 0-267,-9 0 1,5 8 128,-8 4 1,0 9-78,0 2 1,-2 6-182,-4-6 0,3 6 71,-9-6 1,2 5-340,-1-4 0,1-1-103,5-6 202,3 0 1,-6-5-202,8-1-330,0-7 596,0 4 0,0-16 194,0-3 0,8-5-350,3-1 0,-1-6 118,1 0 0,1-6-43,5 6 0,0-6 265,1 6 0,-7 0 219,1 6 0,-3 5 232,3 1 611,3 7-612,-5-4 0,-1 16 369,-3 3 1,-2 5-239,2 1 0,-4 6-105,3 0 0,-3 2-370,-2-2 1,0-4-424,0 4 1,0 2-533,0-2 0,0 0 623,0-5 254,8-1 0,2 8 0,7 2 0</inkml:trace>
  <inkml:trace contextRef="#ctx0" brushRef="#br0" timeOffset="4171">6310 727 10879,'18'0'375,"-7"0"89,1 0 0,-6 0 131,5 0 1,-5 7 384,5 5 0,-5 9-523,6 2 1,-9 8-56,3-2 1,-4 9-601,-2 2 1,0 1 177,0-7 1,-8 1-157,-3-1 0,-3-5-150,3 0 0,-4-6-528,3 6 0,2-8 112,-1 2 1,-1-4-524,-5-1 1,0-9 550,0-3 1,-1-4-26,1-2 1,0 0-143,-1 0 881,1-15 0,-8-5 0,-2-14 0</inkml:trace>
  <inkml:trace contextRef="#ctx0" brushRef="#br0" timeOffset="4321">6708 260 8050,'10'-16'0,"-1"12"847,-3-7 0,4 7 1189,7 4 1,6 0-1893,0 0 1,0 6-1851,-6 0-140,-7 7 1846,-2-3 0,-8 15 0,0 2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2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8175,'-17'0'0,"0"0"0,5 0-742,1 0 505,-1 0 0,1 0-250,-1 0 310,8 0 109,-11 0 35,5 0 19,-7 0 1,0 2 9,-1 4 0,7-3 30,-1 9-26,8-8 0,-11 11 0,5-5 0</inkml:trace>
  <inkml:trace contextRef="#ctx0" brushRef="#br0" timeOffset="709">52 139 8074,'-11'-6'662,"-1"0"-327,8-7 1,-5 11-116,3-4-587,4 4-39,-6 2 1,8-2 255,0-4 1,2 5 557,4-5-214,-4-4 0,7 6 64,-3-7 0,-2 7-93,8-2 1,-7-1 76,7 1-126,-1 0 0,7 6 199,-1 0 1,2 0-44,4 0 0,-4 0-86,5 0 1,0 2-25,0 4 1,6-2-25,-1 7 1,4-5 18,1 5 0,1-7-24,0 2 0,3-4-18,8-2 0,0 6-22,12-1 1,-2 1-161,1-6 0,5 0 16,7 0 0,2-6-20,4 1 1,-4-3-158,4 2 1,2 4-919,-2-3 949,0-5 83,2 8 0,-10-6 89,8 8 0,-8-2-151,8-3 1,2 3 199,-2-4 1,2 4 22,-3 2 0,-2 0-25,3 0 0,1 0-16,-1 0 1,2 0 23,-2 0 1,-2 0-19,8 0-1185,-8 0 1178,11 0 0,-9 0-58,12 0 0,-10 0-319,9 0 1,-3-2 391,3-4 0,3 4-4,3-3 0,-2 3 108,8 2 1,-6 0-101,6 0 1,-11-2 241,5-4 1,-7 4 66,7-4 0,-12 4 70,-5 2 0,-5 0 266,-7 0 1,2 2-376,-7 4 0,5-4 32,-5 4-301,0-4 38,1 5 1,-5-5-46,4 4 0,-5-4 236,-1-2 0,-2 0-362,-4 0 0,2 0 517,-7 0 0,5 0-625,-6 0 1,-5 2 297,-6 4 1,-8-4-407,2 3 1,-4 3 121,-2-2 1,-7 7-222,-4-1 0,-6 3-791,-6 2 1,-17 7-10,-12-1 1223,-18 7 0,-9-3 0,-17 8 0</inkml:trace>
  <inkml:trace contextRef="#ctx0" brushRef="#br0" timeOffset="1697">813 485 8271,'8'-18'491,"-4"-3"58,7 4 1,1-4-839,5 9 169,0 5 48,8-9 1,8 14 686,7-4 0,6 5-42,-5 1 0,7 0 112,-2 0 1,4 0-267,2 0 1,-1 1-118,1 5 1,6-2-351,0 8 0,1-3 94,-1 3 1,-4 3-316,3-3 1,1-3 57,-6 3 0,4-3-118,-10 3 1,2 3 145,-2-3 1,-4 3-124,-7 3 0,-1-1 110,1 0 0,-6 0 56,-1 1 0,-6 1-37,1 4 1,-4-4-57,-2 4 0,-5 4-46,-1 2 0,-7 4 135,2 1 0,-14 3-108,-9 3 1,-2-2 128,-10 9 0,-8-7 23,-9 6 1,-6-2 9,-5 2 1,-5 4-156,-7-4 1,0 2 203,0-1 1,-6 3-121,0-4 0,-6 2 434,6-2 1,-2-2-111,2-4 1,4-3-20,-4 3 1,12-3-71,5-3 1,4 1-28,3-1 1,6-7 74,5-4 52,11-3-118,-3-3 0,18-6 184,-3 1 224,11-8-382,-2 4 1,10-8-61,4 0 0,11 0 568,12 0 1,4 0-341,1 0 1,9-2-55,3-4 1,4 2-53,2-8 0,0 9 20,-1-3 0,1 4-178,0 2 0,0 0 147,0 0 0,6 0-220,-1 0 0,9 0 112,-3 0 1,6 0-173,6 0 0,4 0-202,7 0 1,12-2 334,-43 0 0,0-2 0,-1 1 0,1-1-284,8-2 0,1 0 0,0-2 0,1 1 225,7 0 0,0 2 0,-1 0 0,0 1-39,4-3 0,0 2 0,-2 3 0,0 0 54,-1 0 1,0-2-1,1 1 1,-2-1-39,-4 1 1,-1 0-1,-3 0 1,-1 0 32,1 3 1,1 0 0,-6 0 0,1 0-14,2 0 1,-1 0 0,-6 0 0,-1 0 214,45 0 0,-1 0 41,1 0 1,-4 0 54,-8 0 0,-5 0 225,0 0 1,-14 0-184,2 0 0,-6 0 51,1 0 1,-5 0-261,-7 0 1,-8 0 366,-3 0 0,-7 0-242,-5 0 0,-4 0 557,-8 0 0,1 0-534,-1 0 1,-5-2 888,-1-3-347,-7 3 93,11-6-342,-13 8-1013,6 0 0,-10-6 357,-4 0 1,-5-5-993,-12 5 1,-14 0 1138,-15 6 0,-30 8 0,-16 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35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12531,'8'17'1312,"3"1"-1962,12-1 1,-3 0 649,3 0 0,-4 8 0,-2 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35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0 515 8239,'12'-17'43,"-1"0"1,-5-1-1,5 1 1,-5 6 345,6-1 719,-1 1-798,7-7 0,-7 9-142,1 3 0,-9 2 118,3-2-130,-4 4-249,-2-5 0,2 7 211,4 0-32,-4 7 1,7 9 4,-3 7 494,-4 15-314,6-1 1,-8 9 84,0 0 1,0 6-193,0 6 1,0-3-92,0-9 0,-2 2 53,-4-7 0,4-1-274,-4-5 1,3-3 66,-3-3 0,4-4-557,-4-8 176,4 1-207,2-1 841,0-7-233,0-3 0,0-9-80,0-3 1,2-11-13,4-7 1,1-6-142,5 6 1,5-7 148,1 1 0,-1-10-132,6-1 0,-2-2 190,2 1 1,-2 3-47,8-8 1,-6 7 232,6-1 0,-2 9-98,2 2 0,1 8 91,-6-2 0,-1 6 338,-6 5-106,8-3 0,-6 13 272,4-4-217,-4 4 1,-1 10-20,-1 4 1,-6 5 115,1 6 1,-2 4-190,1 8 0,-1 1-62,-5 4 1,-3-1-207,4 7 1,-4-6-303,-2 6 1,0-5-511,0 5 0,-2-8 40,-4 3 1,4 1-1772,-3-2 2523,3 1 0,2-7 0,0 1 0</inkml:trace>
  <inkml:trace contextRef="#ctx0" brushRef="#br0" timeOffset="228">1989 31 8218,'0'-17'1693,"0"7"1,6 6-1496,-1 16 0,3 1-311,-2 16 1,-4 0-252,3 6 180,-3-1 0,-2 1-140,0-1 0,-2 3-334,-3 3 0,-3 4 658,-4 8 0,-11 8 0,4 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37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8141,'8'-10'-3,"1"3"162,9 7 0,1 0 60,4 0 0,-2-6-30,8 0 0,-8-2-103,2 3 0,4 1 299,2-8 1,-2 8-21,2-1 0,1-3-270,11 2 0,3-2 94,8 3 0,2 3-215,3-4 0,3 2 66,3-2 0,4 4-241,-3-3 1,5 3-102,6 2 1,-2-2 99,8-4 1,-6 4 63,5-4 1,1 5 104,5 1 1,1 0 50,-1 0 0,3 0-47,3 0 1,-4 0-291,5 0 0,-3 0 256,2 0 0,-5 0-16,-1 0 1,6 5 46,-5 1 1,3 0-18,-3-6 0,-3 0 143,-3 0 0,7 0-126,-7 0 1,7 0 75,-7 0 0,-2 0-240,1 0 0,-5 0 217,6 0 1,-6 0 11,6 0 0,-12 0 20,6 0 1,-8 0 8,8 0 0,-6 0-22,-5 0 0,3-2-41,-4-4 1,4 4 11,3-4 0,7-1 456,3 1 0,12-7-264,6 1 0,-41 5 0,2 1-230,1 0 0,1 0 1,1-2-1,1 1 39,-3 1 0,1 0 1,3-1-1,0 1-62,3 0 0,-1 0 0,-1-1 0,1 1 61,0 3 1,0 0 0,-2-3 0,-1 0-80,4 3 1,-1 1 0,-4-2 0,-1 0 8,-1 1 0,1 0 1,1 2-1,1 0 45,-5-2 1,-1 0 0,1 2-1,-1 1 9,-5-1 0,0 2 0,0-1 1,0 0-102,-1 0 0,1 0 0,3-1 0,0 0 176,0-2 0,-1 0 0,2 2 0,0 0 29,-1-2 0,-1 0 0,2 2 1,0 0 9,1 2 1,1-2 0,2-1 0,-1-1-110,-1 0 1,0 0-1,1-1 1,1 0-44,0 1 1,1 0 0,-3 2 0,-1 0-1,1-1 1,-1-1-1,0-1 1,0 0 39,0 1 0,1 0 0,1-3 1,-1 1-17,-3 2 1,0 0-1,-3-3 1,0 0 16,45 1 0,1-7-7,-46 9 1,0 0-1,46-8 1,0 5 1,-6-2 12,6 3 0,-7 3-41,1-4 0,-4-2 9,-1 2 1,-6-1-113,-1 1 0,-9 4 132,-1-4 1,-1 2 80,-6-1 0,-7 3 89,1-4 1,-7 2 70,8-2 1,-6 4 400,-6-3 0,4 3-428,-4 2 0,-2 0 154,2 0 0,-5 0-328,5 0 1,-8 0 177,3 0 1,-5-2-137,-1-4 1,-1 4 96,1-4 1,-6 4-124,0 2 0,-6 0-76,5 0 60,-6 0-1,3 0-56,-8 0 7,-8 0 1,-9 0-414,-11 0 0,-14 0 167,-10 0 0,-16 2 263,-19 4 0,-7 4 0,-9 7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8093,'0'-18'0,"0"1"380,0 0-203,7 0 0,-5-1 213,4 1 1,2 0 85,-2-1-191,7 1 1,-5 0 220,3-1 1,5 7-168,-5-1 0,-1 9-84,1-3 1,1 4-153,5 2 0,-5 0 109,-1 0 1,-5 8-136,5 3 1,-7 12 93,2 6 0,-4 4-133,-2 1 1,0 1-4,0-1 1,-2 1-204,-4 0 1,4-3-31,-3-3 0,-3 2-218,2-8 51,0 0 226,6-6-275,0-7 278,0-2 1,0-10 86,0-4 0,2-4-114,4-7 1,2-8-135,3-4 1,3-2-109,-9 3 1,9-5 130,-3 4 1,-1 4 113,2 2 1,-3 4-41,3 2 0,3 5 250,-3 0 1,-3 9 99,3-3 1,-6 6 253,5 6 0,-7-3 13,2 9 0,1 0 289,-1 5 1,0 2-222,-6 4 0,0-4 187,0 4 1,0-3 183,0-3-550,0 0 0,0 0-416,0 1-360,8-9 22,-7 7 0,9-14 121,-4 3 1,-4-5-964,4-5 804,3-5 1,-1-7 129,3-1 1,-1 7 362,-4-1 0,-2 9 99,7-3 1,-5 4 205,5 2 1,-5 2-26,6 4 0,-8 3 218,1 8 0,-1 1-411,2-1 0,-4 6-400,4 0 1,-4 6-413,-2-6 1,5 6 717,1-6 0,7 8 0,-3-4 0</inkml:trace>
  <inkml:trace contextRef="#ctx0" brushRef="#br0" timeOffset="1248">2024 18 8095,'8'-10'0,"-6"3"0,7 7 0,-3 0 0,-2 2 1174,7 3 0,-1 5-475,1 7 1,3 1-397,-8-1 0,-1 6-279,-5 0 1,0 6-275,0-6 1,0 8-296,0-3 1,2 5-1564,4 2 2108,-4-1 0,6 9 0,-8 1 0</inkml:trace>
  <inkml:trace contextRef="#ctx0" brushRef="#br0" timeOffset="1379">2214 917 8072,'-17'0'2591,"2"2"-2853,3 4 108,4 4 0,8 1-722,0 1-128,0-9 36,0 13 968,0-14 0,8 13 0,2-5 0</inkml:trace>
  <inkml:trace contextRef="#ctx0" brushRef="#br0" timeOffset="2021">2837 433 8076,'0'-17'569,"0"-1"-440,0 9 1,2 1 1316,3 8-318,-3 0-496,14 0 0,-9 8-200,5 3 0,-4 7-160,-8 5 0,2-4-273,3 4 0,-3 2-313,4-2 1,-4 6-53,-2-6 0,6 0-401,-1-6 1,1 1 378,-6-1 0,6-6-233,0 1 1,7-8-189,-1 1 1,-3-5 293,3-5 1,-1-11 193,7-7 1,-1-6 332,0 6 1,-5-7-42,-1 1 1,1 2 214,5-2 1,-5 8 173,-1-2 1,-5 6-126,6 5 0,-7 3 725,7 3 97,-8 4 0,9 2-394,-7 11 0,0 5 48,-6 1 0,0 0-262,0 1 0,5-1-69,1 0 0,0 0-353,-6 1 1,0-1-244,0 0 0,0-5-41,0-1-61,8-7 0,1 10-955,9-9 0,-1-1 535,0-9 1,0-5-241,1-7 1,1-6 461,4 0 1,-4-6 257,4 6 1,-4 0 338,-1 5 1,-1 3 333,0 3 1,1 5-189,-1 7 1,-6 0 169,1 0 1,-6 2 1431,5 3 1,-7 7-768,2 11 0,-4-2 54,-2 8 0,0-8-475,0 2 0,0 2-177,0-2 1,0 0-345,0-5 0,0-1-226,0 0 1,7-5-395,5-1 1,3-1-685,3 1 0,1-3-2995,4-8 4179,-4 0 0,14-8 0,-6-1 0</inkml:trace>
  <inkml:trace contextRef="#ctx0" brushRef="#br0" timeOffset="2391">4307 485 10841,'0'-10'298,"0"1"411,0 3 1799,0 4-2268,7-6 0,-3 8-807,8 0 567,-1 0 0,14 16 0,2 3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8012,'0'-26'0,"0"2"0,1 7 1418,5 6 0,-2-3 217,8 8-527,-1-7-115,6 11-461,-7-6 0,0 8-298,-5 0 0,-3 8-154,4 4 1,-4 11-621,-2 5 1,0 13 408,0 5 1,0 4-1590,0 2 1,-6 2 1719,0 3 0,-15 5 0,2 7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4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 7989,'-20'-9'5629,"5"9"-5123,15 2-1634,0 5-1713,0 1 2841,0 2 0,0-1 0,0-1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5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8033,'0'-25'0,"2"8"324,4-1 1,-2 9 506,7 9 1,8 0-611,10 0 1,4 0-434,2 0 1,-5 2-762,5 3 1,-10-3 156,9 4 816,-10 4 0,8-1 0,-5 8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5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8033,'12'0'291,"-1"0"1,1-6-243,5 0 1,6-5 39,0 5 0,8-6-311,-2 7 0,4-3-224,1 2 0,-3 2 29,3-7 1,-9 7 136,10-2 1,-4 2 279,3-1 0,-5 3 0,0-4 0,0 4 0,5 2 0,-1 0 22,-4 0 0,2 0 27,-8 0 1,6 6 353,-6 0 0,2-1 562,-2-5 0,-4 0-142,4 0 1,-4 0-287,-2 0 1,1 0 86,-1 0 1,-5 0 196,-1 0-1167,1-7 0,5 5-288,0-4 1,-5 4 633,-1 2 0,1-8 0,5-1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3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623 139 15029,'0'19'707,"0"4"0,0-1-342,0 6 1,0-1-137,0 2-53,-7 4 1,5-8-126,-4 4 1,2 1 105,-2-7 0,4 0-185,-3-5 150,3-1-981,2 0-158,0-7-624,0-2 1160,0-8 1,2-2-154,3-4 0,-1-4-593,8-7 0,-8 0-68,1-1 1295,-3-7 0,6-2 0,1-7 0</inkml:trace>
  <inkml:trace contextRef="#ctx0" brushRef="#br0" timeOffset="1042">1 329 8056,'0'-17'0,"0"0"-10,7 7 0,-5-5 50,4 3 0,2 3 106,-3-3 1,7 1-42,-6-7 1,7 1-47,-1 0 77,-5 7 0,9-5-15,-5 3 1,10-3 12,3-2 0,-1 5-154,-6 0 0,6 3 109,0-3 0,2-1-8,-2 7 0,-4-5 34,4 5 1,-3 0 80,-3 6 0,0 0-87,0 0 0,1-6-10,-1 1 0,0-1-22,1 6 1,-7 0 119,1 0-247,-1 0 0,6 0 95,1 0 0,-1 0-76,0 0 1,1 0 84,-1 0 1,0 0-36,0 0 0,-5 0-3,0 0 0,-1 0-4,6 0 1,-5 0 50,-1 0 0,1 2 11,5 3 1,-5-3 101,-1 4 0,-1-2-72,1 2 1,5-4-83,-5 3 0,5 3 48,1-2 1,-5 0-230,-1-6 1,1 0 95,5 0 0,-6 0-143,1 0 173,-1 7 1,7-5-24,-1 4 0,-5 2-62,-1-3 0,-5 3 66,5-2 1,-7-2 81,2 7 1,2-5-65,-3 6 0,3-7 137,-2 7-109,-4-1 1,7 5 4,-3-5-18,-4 5 0,6-7 1,-8 9 1,2-7-1,4 1 1,-5-7-7,5 7-32,-4-1 0,-2 7 37,0-1 0,0 0 84,0 1 1,-6-7-39,1 1 1,-7-1 9,6 6 0,-1 1 11,1-1 0,-2 0 101,-3 1 1,-3-7-12,8 1 1,-5-1 39,5 7-97,-7-1 0,3 0-12,-7 0 1,5-5-90,1-1 1,1-5 51,-1 6 1,-5-6 9,5 5-16,-5-7 1,-1 9 20,0-7 182,-1 0 0,1 0-121,0-1 1,0 1 164,-1-6 0,1 6-54,0 0 0,-1-1-70,1-5 0,0 2-56,-1 4 0,1-4-6,0 4 1,-6-4-13,0-2 1,0 0-158,5 0 1,1 0-32,0 0 1,0 0 98,-1 0 0,1 0 155,0 0 1,-1 0-116,1 0 0,0 0 174,0 0 0,-1 0-70,1 0 1,2-2-33,3-4 1,-3 2 30,3-7 1,-3 5-2,-3-6 1,7 7 7,-1-7-29,1 1 1,-6-7-14,-1 1 0,3 5-8,3 1 1,-3-1-10,3-5 0,3 6 38,-3-1 1,7 2 112,-7-1-259,8-4 0,-5 5 78,3-7 1,4 5-181,-4 1 195,-3-1 1,7-5-120,-4-1 0,2 3 41,-2 4-214,4-5 134,-5 7-216,7-9-15,7 1 1,3 2-431,7 3 0,2-1-853,5 7 0,2-2 1610,9 2 0,0 5 0,-1-7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6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8077,'10'0'0,"-4"0"826,-12 0 0,4 2-267,-4 4 0,2 5 246,-1 13 0,1 1-261,-8 3 1,7 5-64,-7-4 1,2-4-248,-1-2 0,-3 4-50,9 2 1,-3-4-632,2-2 1,4 2 264,-3-2-2240,3 0 1567,2-6 0,7-7-92,5-5 1,3-5 430,2-5 0,1-7 121,-1-11 0,0 2 194,1-8 0,-1 2 58,0-2 1,1-1 419,-1 7 0,-6-1-324,1 7 1,-6 2 1405,5 3-622,-7 5 266,4 7 1,-8 2-156,0 3 1,0-1 36,0 8 0,0-1-356,0 6 0,-2 1-90,-4-1 0,4 0-349,-4 1 1,2-7 158,-1 1 0,3-7-1315,-4 7 949,4-8 0,10 4-749,3-8 0,5 0 100,1 0 1,0-8-183,1-4 0,5-3 371,0-2 1,0-1 127,-6 1 0,0 0 523,1-1 0,-3 7-153,-3-1 0,3 9 1063,-4-3-389,-3 4 1,2 4 408,-5 4 0,-3-3-461,4 9 0,-4-1 160,-2 7 0,0-1-28,0 0 1,-6-5 66,1-1 0,-1 1-352,6 5 0,0-5 137,0-1-1673,0 1 555,0-3 0,0 1-392,0-4 1,2-4 399,3 4 1,5-5-929,7-1 1511,1-7 0,7 5 0,2-6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 9202,'0'-9'3143,"1"14"-2332,5 13 0,-2 11 317,8-1-745,-9 5 0,11 4-56,-8 3 0,-1-2-242,-5 8 1,-7 1-93,-5 4 0,-3 1-294,-2 0 1,3 6 300,-3-1 0,3 17 0,-11-3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8 8131,'-35'-1'4434,"0"-5"1,3 8-1765,3 3-3787,12 5 0,11 9 389,12-7 1,3-8 727,9 1 0,-1-3 0,0-2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48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8014,'8'-10'-253,"-6"-5"1,11 11 339,-7-8 1,2 8 488,-3-1-40,-3 3 0,8-4-75,-4 0 1,-3-1-167,9 1 0,-6 4-10,5-4 0,1 4-43,5 2 0,-5-6-51,-1 1 1,3-1-14,9 6 0,-4 0-87,4 0 0,2-2 94,-2-4 1,8 4-176,-2-3 0,3 3-49,3 2 1,5 0-50,0 0 0,7 0-51,-7 0 1,8-2 152,-2-4 1,4 4 112,2-4 0,0 4-37,0 2 1,0 0 144,-1 0 1,1 0-202,0 0 1,8 0 19,3 0 0,-1 0-228,1 0 0,0 6 100,7 0 1,-1 0-107,0-6 1,0 0 182,0 0 0,-5 0 95,-1 0 1,-9 0 44,-2 0 1,-2 2 216,-10 3 0,0-3-115,-5 4 0,-2-4 105,-4-2 0,-3 2-81,-3 4 1,-1-5-92,6 5 0,-6-4-16,1-2 1,-2 0 9,2 0 1,-4 0-919,4 0-344,-4 0-837,-1 0 1927,-9 0 0,-9 0 0,-9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59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7995,'0'-17'2078,"0"7"-582,0 3-1193,7 7 0,3 2-63,7 3 0,1-1 174,-1 8 0,-2 1 47,-3 10 0,1-3 50,-7 3 0,0 2-282,-6-2 1,0 7-40,0-1 0,0 2-181,0-2 0,0 2-303,0-8 1,0 5-612,0-5 0,0 1 120,0-7-705,0 0 434,0 0 298,0-7 551,0-2 1,2-8 123,3 0 1,-1-8 21,8-3 1,-6-5-50,5-1 0,1 0-196,5-1 0,0 1 186,1 0 1,5 1 17,0 5 1,0-5 123,-6 5 1,0 1 280,1-1 1,-1 7-98,0-2 0,0 4 117,1 2 0,-1 0 770,0 0 1295,1 0-1092,-1 8 1,-7 1-649,-5 9 1,-3 5 507,-2 0 1,0 8-387,0-3 0,0-1-179,0 2 1,-6 0-329,1 6 1,-1-3-221,6-3 1,2 4-1436,4-4 1,3-4 908,8-2 0,8 2 483,4-2 0,4 0 0,2-6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7:52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6573,'11'-11'130,"1"-1"0,-6 6-77,5-5 1,-7 5-45,2-5-9,3 7 1,-5-10 152,8 8 13,-8-7 0,9 3-67,-7-7 1,1 6-47,-1-1 1,-4 6-8,4-5 1,2 5 12,-3-6 0,3 7 137,-2-7 95,-4 8 12,5-11-42,-7 13 153,0-6 186,0 8 598,0 0-1174,0 8 0,0-4 151,0 7 1,-2 7 53,-3 5 0,3 7-3,-4-1 1,4 4 86,2 2 1,0-1-167,0 1 0,0-1 55,0 1 0,0 1-166,0 5 1,0-7 96,0 1 1,0-2-200,0-10 1,0 5-27,0-4 1,0-1-100,0-6 1,0-6-4,0 1-329,0-8 200,0 3 258,0-7 1,0-1-55,0-5 0,6-6-15,0-11 1,1 4-154,-1-4 0,-2 2 147,7-2 1,1 4-114,5-5 0,-5-1 82,-1 2 1,7 0-9,5 6 1,0-6-9,-6 0 0,0 2 7,1 9 0,5-3 137,0 3 0,0-3-60,-6-2 1,-5 5 178,-1 1 0,1 1 61,5-1 1,-5 1 311,-1 4-327,-7 4 1,5-5 424,-3 7-55,-4 0-350,14 0 1,-13 9 263,9 8 1,-8 1-64,2 5 0,-3 2-15,3-2 0,-4 2-155,4-2 1,-2-4-122,1 4-2,-3-4 1,8-3-470,-4-5 73,-4 5 255,13-14 0,-7 3-234,3-10 1,5-5-91,-5-7 1,3-3-76,-3-3 0,4 2 136,-3-8 0,3 6 92,3-5 1,-7 6 92,1-1 1,-3 4 30,3 2 794,3 7-528,-5-5 0,5 15 555,-3 0 1,-3 2-37,-3 9 0,-4 7 229,4 5 0,-4 0-375,-2-6 1,0 6 14,0 0 0,0 0-247,0-6 0,2 1-19,3-1-545,-3 0 1,14-1 274,-5-5 1,-1-1-1210,1-4 1,3-4 553,9 3 1,-4-3-946,4-2 1,2 2 1619,-2 4 0,0-4 0,-5 6 0</inkml:trace>
  <inkml:trace contextRef="#ctx0" brushRef="#br0" timeOffset="904">2162 641 8110,'-9'0'1179,"1"0"0,8-2-953,0-4 0,2 4 196,4-4 1,3 4 212,9 2 1,1 0-235,4 0 0,4-5-98,7-1 0,-5 0-691,0 6 0,-2 0 313,2 0 0,2 0-264,-8 0 1,0 0-248,-6 0 0,-6 0-542,1 0 0,-8 2 399,2 4 729,-4-4 0,-10 13 0,-2-5 0</inkml:trace>
  <inkml:trace contextRef="#ctx0" brushRef="#br0" timeOffset="1071">2318 554 8815,'0'-17'2841,"0"5"-542,0 1-816,0 7-602,0-11-807,0 13 1,0 2-317,0 11 0,0 6-292,0 7 1,0 2-46,0 9 1,0 2-787,0 3 0,0-2 748,0 8 617,0-7 0,8 11 0,1-6 0</inkml:trace>
  <inkml:trace contextRef="#ctx0" brushRef="#br0" timeOffset="1713">2854 433 8118,'0'-17'216,"0"5"54,0 1 1,2 5 342,4-6-365,-4 9 0,7-5 452,-3 8-125,-4 0 1,8 0-263,-5 0 0,-3 8-68,4 3 1,-4 6-189,-2 6 0,0-1 135,0 6 1,0-5-456,0 6 0,0-8-284,0 3 75,0 2 0,0-6-229,0 3-542,0-12 920,0-3 1,2-8-2,4 0 1,-2-4 20,7-7 1,-5-3 45,5-15 1,-5 2-147,6-1 1,-3-3 247,3 8 1,1-6 202,-7 6 0,6 0 88,-7 5 1,3 7 895,-2-1-589,-4 9-99,5-5 0,-7 16 806,0 3 0,0 4-425,0 3 1,0-1 110,0 0 0,0 1-72,0-1-563,0 0 0,0 1-182,0-1-642,0-8 489,8 7 1,-4-14-145,7 4 0,-5-5-695,6-1 1,-7-5 359,7-1 1,0-13-198,5 1 1,-6-10 326,1-1 1,-1-2 197,7 2 0,-3 2 300,-3 4 1,3 10 350,-4-5 1,-1 7-173,2-1 0,-7 5 552,7 7 458,-8 0 1,9 7-486,-7 5 1,0 3 325,-6 3 1,0-1-424,0 0 0,0 2-112,0 4 0,0-3-380,0 3 1,0-4-284,0-2 0,0-5 87,0-1 1,6-5-373,-1 6-2227,1-9 1863,2 5 0,-4-2-2242,7 0 1753,1-1 1291,-3-5 0,7 8 0,-7 2 0</inkml:trace>
  <inkml:trace contextRef="#ctx0" brushRef="#br0" timeOffset="2700">5016 623 9703,'-6'-9'2060,"12"3"-1537,11 4 1,12 0-43,0-4 0,-2 4-191,1-3 1,3 3 116,-8 2 1,6 0-125,-6 0 0,6 0-823,-6 0 0,0 0-966,-6 0-1297,1 0 2803,-1 0 0,-7 0 0,-3 0 0</inkml:trace>
  <inkml:trace contextRef="#ctx0" brushRef="#br0" timeOffset="2871">5292 433 8885,'-7'17'1588,"5"1"-849,-4-1 1,4 0-393,2 1 1,0-1 311,0 0 1,0 0-342,0 1 0,0-1-297,0 0 1,0 1-470,0-1 0,0 0-857,0 0 0,8-5-1372,3 0 2677,-3-9 0,15 13 0,-4-7 0</inkml:trace>
  <inkml:trace contextRef="#ctx0" brushRef="#br0" timeOffset="3021">5829 623 8087,'11'10'0,"1"-4"0,-7-4 399,7-2 0,-6 0 80,5 0-84,1 0 1,5 0-637,0 0-298,-7 0 1,3 2 42,-7 3 496,0-3 0,2 6 0,1-8 0</inkml:trace>
  <inkml:trace contextRef="#ctx0" brushRef="#br0" timeOffset="3162">6330 623 8087,'10'0'2951,"-1"6"-2287,-3 0 0,-2 0-811,7-6-112,-7 0 0,12 0 48,-5 0 0,-1 0-335,1 0 0,-1 2-1449,1 3 1995,5-3 0,-7 6 0,9-8 0</inkml:trace>
  <inkml:trace contextRef="#ctx0" brushRef="#br0" timeOffset="3262">6987 692 7537,'-17'0'0,"0"0"0</inkml:trace>
  <inkml:trace contextRef="#ctx0" brushRef="#br0" timeOffset="3567">7298 520 8046,'-17'-8'5288,"9"4"-4843,8-8 1,16 7-436,13-7 1,9 6 168,2-5-175,8-1 1,-9-3 64,7 3 0,-8-1 19,3 7 1,-5-5-999,-1 5 1,-6 0 425,0 6 0,-8 0-973,2 0 0,-10 2 1457,-1 4 0,-8 3 0,3 9 0</inkml:trace>
  <inkml:trace contextRef="#ctx0" brushRef="#br0" timeOffset="3734">7610 329 8046,'0'-17'0,"-6"6"1893,0-1 2568,0 8-2568,6-4-1387,0 8 1,0 8-553,0 4 1,6 9 95,0 2 1,0 8-1953,-6-3 0,0 13 1902,0 5 0,0 4 0,0 2 0</inkml:trace>
  <inkml:trace contextRef="#ctx0" brushRef="#br0" timeOffset="4526">8405 105 8121,'10'-27'0,"-3"2"0,-7 7 2423,0 1-1636,0 7 1,8 3-231,4 7 0,-3 0-263,3 0 0,-8 9-46,1 9 0,3-1-66,-2 6-3,0-4 0,-6 6-128,0 4 1,0-2-206,0 2 1,0-6-122,0 6 0,-2-8-1105,-4 2-254,4-4 743,-6-2 465,8-7 0,6-4-44,0-12 1,9-4 132,3-7 0,-1-8 55,6-4 1,2 2-117,-2-1 1,0 4 345,-6-4 0,-1 6 415,-5-1 1416,5 12-1007,-15-4-138,7 13 1,-8 2-242,0 11 1,0 6 684,0 6 1,-2-3-435,-4 3 1,5 2-181,-5-2 0,4 0-351,2-6 0,0-5-188,0-1 0,0-5-1105,0 6 1018,0-9 1,8 5-278,3-8 1,4-2-136,3-4 1,1-3-380,4-9 1,-2-5 390,8 0 0,-8-2-38,2 2 1,-4 10 569,-1-4 1,-7 9 410,1-4 0,-6 8 563,5-1-789,-7 3 1,4 9 1709,-8 5 1,0 3-569,0 3 1,0-1-258,0 0 0,0 6-584,0 0 1,0 0-149,0-5 1,0-1-620,0 0 1,0 1-687,0-1 1,1 0-325,5 0 0,2 1 1321,3-1 0,5-7 0,-7-3 0</inkml:trace>
  <inkml:trace contextRef="#ctx0" brushRef="#br0" timeOffset="6201">11016 450 8055,'10'-7'339,"5"5"1,-7-8 554,4 4 1,3 4-108,-3-3 0,3 3 218,2 2 1,2 0-301,4 0 0,-3 0-259,3 0 1,-4 2-412,-2 3 1,2-3 106,5 4 1,-5 2-1173,4-2 1,-4 5-177,-2-5 0,1 7 1206,-1-1 0,-8-4 0,-1-1 0</inkml:trace>
  <inkml:trace contextRef="#ctx0" brushRef="#br0" timeOffset="6381">10999 744 7959,'-17'0'931,"0"0"116,7 0 1,6 0-717,16 0 1,7 0-251,15 0 0,1 0 281,0 0 1,5-2-216,0-3 0,1 3-386,-7-4 0,7-2-169,-1 3 1,0-1-521,-5 6 0,-1 0 428,1 0 500,0 0 0,-1-8 0,1-2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8:0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8440,'-5'-17'0,"-1"0"0,-2 5 0,2 1 0,4 5 652,-3-6-757,3 9 124,2-13 0,0 7-230,0-9 347,0 1 0,0 0 157,0-1 1,2 7-169,3-1-7,-3 1-116,14-7 100,-14 1 0,7 8 75,-3 3-60,-4 4-220,6 2 111,-8 0 0,0 10-28,0 7 1,-6 8 95,0 9 0,-2 1 5,3 0 0,3-1 64,-4 1 1,4-6-89,2-1 0,0-1-118,0 2 1,0-4 64,0-8 1,0 1 3,0-1 1,0-6-17,0 1-48,0-8 44,0 4-31,0-8-5,0 0 48,8 0 1,-4-6-351,7 0 197,-7-7 1,9 3-129,-7-7 0,6-1 148,-7 1 0,3 6-165,-2-1 0,-2 0 136,7-5 0,-5 2-31,6 3 1,-7-1 137,7 7 0,-8-7-116,1 1 0,-1 4 353,2 3 57,-4 3 308,6 2-405,-8 0 1,2 0 183,3 0-204,-3 0 1,12 7 10,-9 5 1,7-1-18,-6 7 1,-1-5-6,-5 10 0,6-4-167,0-1 0,0-1-6,-6 0 1,2-1-145,3-5 1,-1 3 163,8-9 0,-6 1-165,5-6 1,1 0 34,5 0 0,0-2-208,1-3 1,-3-5 58,-4-7 1,5-6 150,-5 0 0,-1-1 383,1 7 1,-7 0 69,2 0 1,-2 7 502,2 4-312,-4 4-327,13 2 1,-13 8 124,4 4 0,1 5 138,-1 6 1,0 4-200,-6 7 1,0-5 10,0 0 1,0-2-323,0 2 0,0 1-237,0-6 1,2 1-269,4-2 0,-3-4 258,9 4 1,-2-4-561,1-2 907,4-7 0,-5 5 0,7-5 0</inkml:trace>
  <inkml:trace contextRef="#ctx0" brushRef="#br0" timeOffset="848">1886 658 8534,'7'-17'0,"5"-1"0,3 9 446,3 3 1,6-2-129,5 3 1,4-7-267,2 6 1,-1 1 4,1 5 0,-6 0-301,-1 0 1,-1 0-416,2 0 0,-4 2 368,-8 3 0,1-1-312,-1 8 603,-7-9 0,-3 13 0,-7-7 0</inkml:trace>
  <inkml:trace contextRef="#ctx0" brushRef="#br0" timeOffset="1007">2110 502 8591,'-9'18'-331,"1"-1"121,8 0 0,0 6 88,0 0 1,6 6-7,0-6 1,1 2-75,-1-2 1,2-2 10,3 8 191,5-8 0,-7 12 0,9-6 0</inkml:trace>
  <inkml:trace contextRef="#ctx0" brushRef="#br0" timeOffset="1536">2664 329 8394,'0'-11'363,"0"-1"1,2 9-98,4-3 0,-3-2-211,9 2 0,-6 1 98,5 5-300,-7 0 200,11 0 1,-13 7-156,4 5 1,-4 5-20,-2 6 1,6-4 189,0 4 1,-1-3-492,-5-3 1,2 0 106,4 1 0,-2-9 50,7-3 0,-5-4 75,6-2 132,-1 0 0,6-8-123,1-3 1,-1-5-2,0-1 0,1-6 53,-1 0 1,0-6 41,1 6 0,-3 0 220,-4 6 0,-1 5-144,-4 1 441,-4 7 92,13-4-180,-13 16 0,6 1-114,-8 9 1,0-1 148,0 0 1,0 0-237,0 1 0,0-7 226,0 1-662,0-1 229,0 7 1,5-7-671,1 1 436,8-8 1,-5 3-86,9-7 0,-1-6 107,0 1 0,0-9-36,1 3 0,-7-5 279,1-1 0,-3 6-88,3-1 0,3 8 717,-3-2-221,-4 4 0,5 4 151,-7 4 1,-1 6-72,-5 11 0,0 2 125,0 4 0,6 1-194,0-7 0,2 6 26,-3-6 1,-3 6-474,4-6 0,2 0 204,-2-6 0,7 1-798,-1-1 0,-3-5-29,3-1 0,-7-5 686,7 5 0,7-7 0,8 4 0</inkml:trace>
  <inkml:trace contextRef="#ctx0" brushRef="#br0" timeOffset="2436">4774 641 8359,'0'-10'292,"1"1"-88,5 3 1,10 4 241,7-4 1,13-2-154,-1 3 0,3-7 149,-3 6 1,-1-1-310,1 1 1,0 4-3,-1-4 0,-1 4-770,-4 2 1,1 0 61,-7 0-422,0 0 0,-5 0 999,-9 0 0,-9 8 0,-9 2 0</inkml:trace>
  <inkml:trace contextRef="#ctx0" brushRef="#br0" timeOffset="2604">5119 485 8359,'-17'0'853,"0"0"-657,7 0 1,-3 8 211,7 3 1,0 5-357,6 1 0,0 0-289,0 1 0,0-1-125,0 0 1,2 0 157,4 1 1,-2 5-74,7 0 0,-5 0-60,6-6 0,-1-1-189,6-5 0,-5 3 296,-1-9 0,1 1 230,5-6 0,8 0 0,2 0 0</inkml:trace>
  <inkml:trace contextRef="#ctx0" brushRef="#br0" timeOffset="2744">5742 606 8359,'10'0'-619,"5"0"765,-4 0 1,5 0-31,1 0 1,-5 0-299,-1 0 1,1 0-35,5 0 0,0 0-203,1 0 0,-1 0 419,0 0 0,0 0 0,1 0 0</inkml:trace>
  <inkml:trace contextRef="#ctx0" brushRef="#br0" timeOffset="2890">6330 589 9536,'11'0'696,"1"0"-1053,0-8 0,5 4-159,0-7 176,0 7 0,1-4-81,-1 8 0,0 0-405,1 0 826,-1 0 0,0 0 0,0 0 0</inkml:trace>
  <inkml:trace contextRef="#ctx0" brushRef="#br0" timeOffset="3401">7022 468 8218,'-10'-8'831,"-5"6"-445,13-13 0,-4 5 117,12-7 0,11 0-167,12-1 1,9 1-135,3 0 1,5 5 32,-6 1 1,6 1-120,-5-1 0,-1 3-78,-5 8 1,-3 0-233,-3 0 0,-4 0-802,-8 0 1,-7 2 446,-4 4 0,-4 3-1080,-2 8 1629,-8 1 0,-17 7 0,-12 2 0</inkml:trace>
  <inkml:trace contextRef="#ctx0" brushRef="#br0" timeOffset="3566">7298 260 8218,'-2'-9'1073,"-3"3"-874,3 4 0,-8 2 163,4 0 1,4 10-543,-3 7 1,3 8 46,2 9 1,0-5-334,0 0 0,0 0 109,0 6 0,0-3-264,0-3 621,7 4 0,3-6 0,7 7 0</inkml:trace>
  <inkml:trace contextRef="#ctx0" brushRef="#br0" timeOffset="4217">7921 87 8319,'17'-15'-202,"0"3"0,3-1-252,3 7 1,-4-5 345,4 5 1,-4-6 166,-1 7 1,-1-1 64,0 6-74,-7 0 405,5 0-104,-13 0-93,6 0 50,-8 0 9,0 0 0,-6 2-57,0 4 1,-5 3-26,5 8 1,-6 8-209,7 4 0,-7 4 151,6 2 0,-5 3-139,5-3 0,0 9 10,6-10 1,0-1-126,0-4 1,0-8 17,0 2 1,0-4-106,0-1 0,2-3-287,4-4 282,-4-3 204,6-8 1,-7-2-63,5-4 0,2-3-108,3-8 1,5-7 13,-5 1 0,-1-5-2,1 5 0,-1-6 81,2 6 1,3-6 5,-3 6 0,1 0 56,-2 5 2,5 9 319,-7 1-299,1 8 1,4 8 167,-9 3 1,1 5 61,-6 1 1,0 0 93,0 1 0,0-1-127,0 0-141,0 0 0,6 1-78,0-1 0,1-7-305,-1-5 0,-2 3-241,7-2 1,1 0 217,5-6 1,1-6-25,-1 0 0,6-13 10,0 2 1,6-6 46,-6 0 1,2 1 82,-2-6 1,-10 6 32,5-1 0,-7 4 327,1 2 997,3 0 634,-13 7-864,6 2 337,-8 8-712,0 8 0,0 2 73,0 7 1,5 0-527,1 0 0,2 1-343,-2-1 1,-3 2-56,9 4 1,-6-3-456,5 3 0,1-10-12,5-1 1,-5-1 98,-1 6 658,1 1 0,5-1 0,0 0 0</inkml:trace>
  <inkml:trace contextRef="#ctx0" brushRef="#br0" timeOffset="5275">10013 208 8240,'0'-9'-31,"8"1"-395,4 8 1,9 2 441,2 4 0,6-4 434,-6 4 0,5-5-202,-4-1 0,-1 0-155,-6 0 1,0 0-204,0 0 1,1 0 93,-1 0 0,-5 6-1232,-1 0 1248,-7 7 0,4 5 0,-8 9 0</inkml:trace>
  <inkml:trace contextRef="#ctx0" brushRef="#br0" timeOffset="5428">10048 572 8240,'-8'-6'1899,"8"0"1,16-5-2150,12 5 1,7-6 44,5 6 1,-5-5-747,0 5 1,-1-2 373,-5 3 0,-4 3 167,-2-4 0,2 4 410,-2 2 0,8-8 0,-4-1 0</inkml:trace>
  <inkml:trace contextRef="#ctx0" brushRef="#br0" timeOffset="5767">11034 174 8230,'0'-33'0,"0"18"2533,0-8-1063,0 15-1883,0 0-39,0 8 69,0 8 1,0 2 473,0 7 1,0 2 454,0 4 1,0-2-684,0 8 1,0-8 54,0 2 0,0 2-536,0-2 0,0 0-4,0-5 218,0-1 0,7-2 32,5-3 0,3-4-59,3-8 1,-1-2 26,0-4 0,6-6 182,0-11 0,6 4 744,-6-4 1,2 4-351,-2 2 1164,-4-1 364,6 1 1151,-7 7-2104,-9 3 1,-1 14-79,-8 5 0,0 9-443,0 2 0,0 8-416,0-2 1,-6 5-2628,0 7 2817,1-5 0,-3 22 0,-2-4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8:48.4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3268 7848,'-8'-44'-151,"1"0"-37,-5 4 1,4 3 694,8-3 0,0 5 126,0 6-567,0-3 0,2 11-277,4-8 0,4 0 18,7-6 1,2-1 45,4-4 0,-2 1 84,8-7 0,-6-2 81,6-10 1,-6 3 60,6-9 0,-6-5-6,6-6 0,-2-2-156,2 2 0,3 2 157,-3-7 0,4 1 27,1-2 0,1-2-118,-1 9 1,3-3 73,3 2 1,-1 4-63,7-4 0,-6-2 55,6 2 0,-5-2-138,5 2 0,0 4 132,6-4 1,-2 6-5,-4 6 0,4 3-5,-4 8 0,10 2 10,1 4 0,1 4-37,-6 7 1,0 1 23,0-1 1,5 0-130,1 1 0,1 5 121,-1 0 0,-4 0-64,3-5 0,-3 5 73,-2 0 1,0 6-8,0-6 0,6 8 4,-1-2 1,1 4 10,-6 2 0,0-1-15,-1 1 1,1 2-2,0 3 0,0-1-34,0 7 0,0 0 37,0 6 0,2 0-27,3 0 1,-3 2-142,4 4 1,-5 1 7,-1 5 0,0 9 113,0-4 1,-6 10-11,0-4 1,-7 8 25,1-2 0,-3 6-46,-3 5 0,7-2 118,-1 8 0,0 1-86,-5 4 1,-3 3 169,-3 4 1,2 3-153,-8 9 1,0 6 80,-6 5 0,1 13-281,-9-42 0,-1 0 1,-2 0-1,-2 2 222,-1 3 0,-1 1 1,0 0-1,-2 1-21,1 4 0,-2 1 1,-2 1-1,-3 1 21,-2 3 0,-2 0 0,1-3 0,-3-1-61,-4-2 1,-2 0-1,3-2 1,-1-1 50,-3-1 0,-2-2 0,-1-1 0,-1-1 57,1-2 0,-2-2 0,-1 0 0,-2 0 14,-1-2 1,-1 0 0,1 0 0,0 0 69,-3-6 0,-1 0 0,0 3 0,-2-1-55,-3-4 1,-1-2 0,2 0-1,-1-1 58,-2 0 0,-2-1 0,1-2 0,-1-1 2,-1-1 1,-2-2-1,-6-3 1,-2-3-45,-2 0 1,-2-3 0,-3-6 0,-3-2-61,-4 2 0,0-3 0,-3-2 0,-1-3 33,-4-1 1,-2-2-1,-3-2 1,-1-2-529,2-5 0,0-4 1,-5-4-1,-1-7 270,0-6 1,1-7-1,4-5 1,2-5-106,1-7 1,2-6 0,3-7 0,2-6 66,23 18 1,2-2 0,2-2 0,0-4-1,3-2 1,2-3 207,2-4 0,3-3 0,1 0 0,1 0 0,1 0 0,2-2 0,2-2 0,3-1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8:53.5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537 796 8080,'-10'-8'-138,"-5"6"1,13-7 286,-4 3 1,3 4 86,-3-4 0,4 3 14,-4-3-134,4 4 1,2-8 417,0 5 332,0 3-714,0-14 2,8 7 0,-4-1-98,7 4 0,-5 4 85,5 2 0,-5 0-318,6 0 114,-1 0 0,7 0 23,-1 0 1,6 0 14,0 0 0,0 0 74,-6 0 1,6 0-9,0 0 0,8 6 13,-2 0 1,4 0 86,1-6 0,1 5-11,-1 1 0,1 0 15,0-6 0,1 0-19,4 0 0,-3 0 2,3 0 0,5 0 78,1 0 1,4 0-89,1 0 0,7-8 38,0-3 0,5 1-25,-5-1 1,5 5-28,-5-6 0,1 6 37,-1-5 0,-4 5 16,4-5 1,-10 5-35,-2-6 0,-6 7-1,6-7 1,-7 8-80,1-2 1,-9 5-169,-3 1 1,-6 0-1114,1 0 704,-4 0-36,-2 0 1,-7 1-946,-4 5-611,-5 4 2126,-1 15 0,-7-6 0,-3 6 0</inkml:trace>
  <inkml:trace contextRef="#ctx0" brushRef="#br0" timeOffset="665">3581 260 8222,'9'-17'-640,"7"-1"1,-13 3 319,9 4 1,-6-5 1066,5 5 0,-1-5 314,1-1-781,5 0 1,-12-1 239,7 1-245,-7 0 1,4-1-36,-8 1 1,-2 8 7,-4 3 0,2-2-169,-7 2 1,-1 1 88,-5 5 1,-6 0-297,0 0 0,-6 7-43,6 5 0,-8 3-59,2 2 1,-3 7 105,-3-1 1,0 2-73,1-2 0,7-4 174,4 4 0,0 2-30,5-2 1,-3 0 210,10-6 1,3 6-107,2 0 0,4 0 123,2-5 0,0 1-1,0 4 0,8-4 106,4 4 0,11 2-36,6-2 0,3 0 162,3-5 1,5 5-89,0 0 0,1 2-136,-7-2 0,1 4-99,0 7 1,-3-5 91,-3 0 1,-4-8-163,-8 2 1,-1 2 147,-5-2 1,-3 6 37,-8-6 1,0 6-121,0-6 1,-2 0-3,-4-6 1,-5 1 29,-12-1 0,2 4-6,-8-4 0,-2 4-154,-9-9 0,-3 1 107,-3-1 1,-10 1-1173,5-7 1,-5 6 141,4-7 975,-8 9 0,-1-4 0,-8 7 0</inkml:trace>
  <inkml:trace contextRef="#ctx0" brushRef="#br0" timeOffset="1601">641 1194 8069,'-10'-10'479,"1"-3"-95,3 7-461,4-7 135,-6 11 248,8-14-87,0 14-18,0-5-184,0-1 1,8 6 80,3-4 1,7 4 19,5 2 0,-2 0-8,8 0 0,5-5-42,7-1 0,5 0-1,-6 6 0,14 0-11,-2 0 1,4 0 82,-5 0 1,3-13 82,4-5 1,-2 3-22,7 3 1,0-5 163,7-6 0,-1 0-298,0 6 0,-6-1 99,1 1 1,-9 0-206,3 0 1,-12 7-54,-5 4 0,-5 4-268,-1 2 1,-8 0 9,-4 0 0,-10 0-1072,-1 0-174,-9 8 1596,-3 2 0,-17 15 0,-10 1 0</inkml:trace>
  <inkml:trace contextRef="#ctx0" brushRef="#br0" timeOffset="2353">969 502 8087,'-17'-8'297,"6"5"-248,-1-9 0,0 8 141,-5-2 0,0 5-149,0 1 0,-6 0 19,-1 0 1,-6 1-160,1 5 0,-4 4 70,-1 7 0,-7 2-138,1 4 0,-6-3 147,5 3 1,-7 2-11,2-2 1,-2 5 21,2-4 0,2 1-30,4-2 1,3-4 236,-3 4 0,5-4-56,6-2 1,-1 1 128,7-1 1,1 0-10,11 1 1,-3-1 4,9 0 1,-1-5-94,6-1 0,6 6 6,-1 7 0,15-1 132,-3-6 0,18 6-92,-1 0 0,5-6 159,-5-5 0,3-3-46,3 3 0,2 3-293,4-3 0,4-3-155,-4 3 1,-1-6-290,1 5 0,-2 1-81,2 5 0,2 0-463,-8 1 0,1-7 116,-7 1 1,7-1 830,-1 7 0,8 7 0,-4 1 0</inkml:trace>
  <inkml:trace contextRef="#ctx0" brushRef="#br0" timeOffset="2793">1869 364 8125,'-18'0'0,"7"-2"342,-1-4-339,8 4 886,-3-6-217,7 1-487,0 5 0,7-8-39,5 4 362,3 5 0,8-7-150,0 8 0,2 8-170,-2 3 0,-1 6 111,6 6 1,-1-1 255,2 6 1,2-6-262,-8 1 1,6 2-122,-6-2 0,0 0-59,-6-6 0,0 0 70,1 1 1,-7-1-173,1 0 1,-8 0 90,1 1 0,-3 5-498,-2 0 1,-9 10-220,-9 1 1,-3 8-494,-13 10 0,-12 6 664,-18 0 1,27-25 0,-1 1-1163,-2 0 0,0 1 1605,-2-1 0,-1 1 0,-4 7 0,0 1 0,-1-4 0,0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15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8350,'-2'-10'-91,"-3"4"1,3 2 160,-4-1 53,4 3-29,2-6 1,0 6-364,0-4 456,0 5 77,0-7 134,0 8-119,0-8 98,0 6-176,0-5 1,2 7 22,4 0 1,-4 7 20,3 5 1,-1 3 140,2 2 1,-4 1-144,4-1 1,-2 8-7,1 4 0,-1 3 145,8 3 0,-8-6-79,1 0 0,-1 1-7,2 11 0,-4-10-75,4 3 1,-5-5 8,-1 0 0,0 1-53,0-6 0,0-1-96,0-6 226,0 0-393,0-7-45,0 5 168,0-13 0,2 4-110,4-12 0,-4-4-491,4-7 1,-2-2-782,1-4 1,3-2 649,4-4 695,3-4 0,-5 7 0,7-9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7942,'0'-18'834,"0"9"0,0-1 67,0 4 431,0 4-721,0-5 1,0 14 77,0 5 0,5 5-231,1 6 1,2 4-21,-2 8 1,-5 9-465,5 8 0,-4 0 112,-2 5 1,0-9-1603,0-1 1,0-7 1515,0 6 0,0-8 0,0 5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16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28 104 8254,'9'-17'-1198,"7"1"2048,-5 5 1,5-2-149,1 7 0,6-6-90,0 6 1,6-5-239,-6 5 1,6 0-121,-6 6 1,2 0-93,-2 0 1,-10 0-119,4 0 0,-11 8-620,0 4 0,-4 5 407,-2 6 1,-10 6-539,-7 11 0,-8-3 270,-10 3 0,-5 4 103,0 2 1,-1-9 272,7-3 1,7-9 782,4 4-382,4-8 0,7 4-17,1-7 105,7-9 1,6-1-119,15-8 0,8 0 8,10 0 0,1 0-476,4 0 1,5-8-527,6-3 1,1-5 44,0-1 1,4 7 638,-4 5 0,4-5 0,-12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1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7933,'18'0'-1235,"-1"0"1235,-7 0 0,13-8 0,-4-2 0</inkml:trace>
  <inkml:trace contextRef="#ctx0" brushRef="#br0" timeOffset="283">260 35 8204,'0'-10'1032,"0"-5"-542,0 13-302,0-6 53,0 8 0,2 8-24,3 3 0,-3 5 158,4 1 1,-4 8-89,-2 4 0,0 1-220,0-1 1,6 4 33,0-4 1,-1-2-91,-5 1 1,0-4-29,0 4 1,0-7-322,0 3 1,0-5-39,0-2 0,0 0-473,0 1 0,0-1-962,0 0 1811,0-7 0,0 5 0,0-5 0</inkml:trace>
  <inkml:trace contextRef="#ctx0" brushRef="#br0" timeOffset="545">727 156 8279,'-8'-18'446,"-2"1"552,-7 0-1155,7 7 1,-5 2-671,4 8 1,-7 6 530,-5 0 0,-6 7 26,-11-1 0,2-2 276,-9 1 1,9-1 182,-2 1 1,9-1 248,2-4 0,14-3-197,-3 9 0,13-6 93,-1 5 0,4-5 43,2 6 1,2-7 224,4 7 1,5-1 710,12 7-940,4-1 1,14-5-1,1-1-90,2 2 1,2 3-112,6 1 0,-8 0-943,-3 1 1,1-1 770,-2 0 0,1 8 0,-7 2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25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226 415 7024,'7'-9'446,"-5"1"317,6 8-292,-8-8 98,0 6-250,0-5 41,0 7 421,-8 0-62,6-8 86,-5 6-186,7-6 68,0 8 787,0 0 0,2 8-1025,3 4 1,-1 11-53,8 6 0,-3 3-8,3 3 1,1-1-89,-7 1 0,2 0 67,-3-1 0,-3 1-199,4-1 1,-4-1 28,-2-4 0,-6 2-329,1-8 1,-7 0 177,6-6 1,-7 6-819,1 0 0,3-6-93,-3-5 0,3-1-466,-3 7 1,-3-3 400,3-3 1,2-3-255,-1-3 1,-1-4 528,-5 4 1,0-4-521,0-2 1174,7-8 0,-13-9 0,4-10 0</inkml:trace>
  <inkml:trace contextRef="#ctx0" brushRef="#br0" timeOffset="1322">1 156 7793,'9'-8'-1325,"7"6"1325,-7-5 0,9-1 0,-1-2 0</inkml:trace>
  <inkml:trace contextRef="#ctx0" brushRef="#br0" timeOffset="1712">156 18 7954,'0'-10'649,"0"2"-191,0 8 4896,0 0-4958,8 0 0,-4 0 162,7 0-134,-7 0 0,6 2 246,-4 4-369,-4-4-347,13 6 0,-13-7-779,4 5 153,-4-4 1,0 6-942,3-8 1,-3-2 1612,4-4 0,-4-3 0,-2-9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28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8000,'0'-9'-420,"0"-7"1086,-7 7-290,5-9 1,-6 1 81,8 0 1,0 5 195,0 1-116,8-1-182,1-5 0,3 1-77,-1 5 1,-7 1 737,2 5-62,-4 3-70,-2-6-462,0 8 1,0 8 259,0 3 0,0 1-89,0 5 0,6-2 95,-1 14 1,1-2 174,-6 2 1,0 4-338,0-5 0,-2 3-157,-4-2 1,5 2-256,-5-8 0,4 0-190,2-6 1,0-5-430,0-1 1,0-5-2127,0 5 1030,0-7 0,9 4 1600,9-8 0,14-8 0,13-1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28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7926,'-8'-9'95,"6"-7"551,-6 14 1027,8-5-638,0 7 105,0 0 0,8 0-556,4 0 1,-3 5-45,3 1 1,-1 6-344,6-7 1,-5 7-215,0-6 1,-3 1 217,3-1-79,-5 4-298,1 7 1,-8 0 143,0 1 1,-2 1-80,-9 4 1,-1-4 342,-5 4 1,-1-2 291,1 2 1,2-9-97,3 3 1,-1-3 152,7 3 0,0-6 39,6 1-451,0-8 1,10 5-290,7-3 0,10-6 162,13 0 1,8-7-1698,16-11 1,1-5 267,16 0 1107,-33 4 1,0 0-1,42-10 1,-39 8-1,0 0 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2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7893,'0'-18'-92,"0"9"392,0-7 0,0 13 1207,0-9-13,0 8-562,0-3-379,0 7 46,0 0 304,0 7-667,0 3 0,2 13-42,4 0 1,-4 2-276,3-2 1,3-2 101,-2 8 1,2-8-599,-3 2 0,-3-4 275,4-1 0,-2-1-224,2 0 0,-4 0-173,3 1 1,-3-7-433,-2 1 0,6-6-187,0 5 1318,0-7 0,1 4 0,3-8 0</inkml:trace>
  <inkml:trace contextRef="#ctx0" brushRef="#br0" timeOffset="302">588 0 7893,'10'0'738,"-3"0"-353,-7 0 0,-7 0-138,-5 0 0,-5 0-134,-6 0 0,2 6 68,-8 0 0,-2 7 34,-9-1 1,3 3-111,-3 2 0,-1 1 138,7-1 0,-3-6-120,14 1-35,-7-8 0,10 5 162,-3-3 240,12-4-129,3 6 0,16-8-54,3 0 0,12 6 100,6-1 1,12 7-6,5-6 1,4 5-52,1-5 0,-4 5 91,-1-5 0,-2 8-275,2-3 0,-6 3-340,-11-3 1,2 5-486,-8-5 1,0 4-2027,-6 3 2684,-7-1 0,5 8 0,-5 2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8069,'0'-10'-404,"0"0"606,0 5 1,0 1 653,0-8 159,0 8-421,0-11 0,2 7-208,4-3 0,-5-5 579,5 5-158,4 3 433,-8-7-450,13 13-531,-13-6 0,8 16 141,-5 4 1,-3 11-25,4 5 1,-4 1-80,-2 6 0,0-10-138,0 9 1,0-5-117,0 0 0,-6 2-221,0-8 0,1 6-488,5-6 1,0 0-296,0-6 0,0-5 478,0-1 0,7-1-2790,5 1 3273,3-3 0,10-8 0,2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3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8210,'9'-8'619,"-1"6"0,-6-11 494,4 7 0,-3-5-561,9 5 1,5-6-1,8 7 224,2 1 1,-6 2-394,2 2 0,2 0 66,-2 0 1,-5 2-708,-7 4 1,-7 3 244,2 8 1,-4 3-564,-2 3 1,0-2 287,0 8 1,-10-6-125,-7 6 1,0-1 106,-6 7 0,3-8-25,3-4 0,7-4 283,5-2 1,3-5 631,2 0 0,2-7 182,3 7 0,7-8-345,11 1 1,4-3-311,7-2 1,9 0-81,3 0 0,4-7-334,2-5 0,0 3 270,-1-3 32,9 8 0,-6-11 0,5 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4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70 8221,'-12'-25'1740,"1"7"-1107,7 9 0,-2 7 174,12-4-279,-4 4 43,13-5-255,-5 7 0,-1 2 149,-3 3 0,-6 5-116,-6 7 0,3 0 111,-9 1 1,0 1-202,-5 4 1,6-2-74,-1 8 1,-3-6-92,-3 6 0,-3-6 133,10 6 1,-5-8-449,-1 2 1,8 2-259,3-2 0,2 0-535,-2-6 1,4 1 138,-4-1 1,12-6-598,6 1 1,5-8 1470,6 2 0,4-4 0,8-2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4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35 8120,'-20'-15'3128,"-3"3"-2201,4 5-1871,2 14 322,9-5-90,0 6 1,-1 0 410,-8 3 1,-8 3-112,-4-3 0,-4 5 170,-2-5 0,1 5 94,-1 1 1,1-6 659,-1 1 0,6-3-151,0 3 0,8 1 358,-2-7 0,4 6 530,2-6 787,-1 7-1431,9-11 0,3 13-223,12-3 1,5-3 497,12 3 0,4-2-291,8 1 1,1 4-88,5-3 1,-3-2-620,8 1 0,-5 1-684,5 5 0,-8 0 684,3 1 117,-5-1 0,-1 8 0,-1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1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9042,'18'0'2736,"5"6"-2580,0 0 0,6 2-80,-6-3 1,8-3 184,-3 4-98,-3-4 1,8 0-34,-4 4 0,-4-4 87,-2 3 1,2-3-453,-2-2 1,0 0-271,-6 0 1,1 0-1930,-1 0 764,0 0 1670,0 0 0,-7 0 0,-2 0 0</inkml:trace>
  <inkml:trace contextRef="#ctx0" brushRef="#br0" timeOffset="158">294 294 7911,'-7'10'3678,"-3"5"-3714,1-5 1,3 0-192,12-5 1,3 3 99,8-2 1,1 0 321,-1-6 0,0 0-201,1 0 0,7 0-331,3 0 0,-1-6-121,2 0 1,0-2-416,6 3 0,-3 1 873,-3-8 0,4 1 0,-6-7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6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8097,'-12'-6'1225,"1"0"-156,7 1-421,-4 5 55,8 0 934,0 0-1653,8 0 1,-4 0 158,7 0 0,-5 2 272,6 3 1,-8 5 51,1 7 0,-3 2 363,-2 4 1,0-3-230,0 3 1,0 2-22,0-2 0,0 6-263,0-6 0,-7 5-51,-5-4 0,2-1-395,-1-6-158,7 0 0,-9 0-739,7 1-469,0-9-2006,6-1 2382,0-8 1119,15-8 0,5-1 0,14-9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6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8034,'0'-17'2415,"0"7"0,8 3-2624,3 7 1,10-6 171,2 0 0,0 0 31,-5 6 54,-1 0 1,-2 2-128,-3 4 0,1 4 73,-7 7 0,0 0-181,-6 0 1,-8 6 17,-3 1 1,-5 4-77,-1-5 1,0 6 653,-1-6 1,7 0-29,-1-5 1,7-1 92,-7 0 1,8-5-62,-1-1 0,10-7 226,7 2 0,11-4-342,6-2 0,11-8-345,6-3 1,4-5-1163,2-1 1,6 0 309,-1-1 900,9 1 0,-5 0 0,8-1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37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8109,'-17'-17'2306,"5"7"-1115,1 4-796,7 4 220,-4 2 220,8 0 641,0 0-948,0 8 0,0 3 33,0 13 0,0-5-115,0 4 0,0-2-191,0 2 0,0-4-122,0 4 1,-5 2-270,-1-2 0,0 0 267,6-5-735,0-1 1,0 0-194,0 1 0,0-7-1962,0 1 948,0-9 729,8 5 1,1-8 349,9 0 732,-1 0 0,0 0 0,1 0 0</inkml:trace>
  <inkml:trace contextRef="#ctx0" brushRef="#br0" timeOffset="316">432 105 8018,'0'-18'2474,"0"1"-2200,0 8 1,2-5-1497,4 8 606,4-7 579,7 11-113,-7-13-123,-3 13 350,-7-6-17,0 8 1,-7 6-144,-5 0 1,-5 7-83,-6-2 1,2 3 184,-8-3 0,6 5 226,-6-5 0,6 3-104,-6-3 1,8 5 149,-2-5 0,4-1-102,1 1 1093,9-7-814,-7 12 0,13-13 393,-9 9 1,8-6-317,-2 5 0,6-5 175,6 6 0,4-7-152,7 7 1,2-3 67,4 3 0,-2 1-276,8-7 0,0 6-146,6-7 0,-1 3-369,1-2 1,-6-2-496,0 7 1,-6-5-3622,5 6 4270,-6-1 0,-5 6 0,-9 1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4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242 121 8156,'0'-11'-770,"0"-1"529,8 8 1,-4-9-48,7 7 288,-7-7 0,10 9 254,-8-8-234,-1 9 1,-5-7 686,0 4-44,0 4-324,0-5 0,0 5-145,0-4 0,2 4 548,4-4-228,-4 4 237,6 2-429,-8 0 833,0 0-1010,7 8 0,-5 2 143,4 7 1,-2-4-105,2 5 1,-4-5 351,3 10 1,-1 2-83,2-2 0,-4 8 120,4-2 0,-5 3-228,-1 3 0,0 5-132,0 1 1,0-5 5,0-1 1,0-10-1,0 9 1,-5-9-194,-1 4 17,0-8 38,-1 4 1,5-8-338,-4 1 1,-2-1-71,2 0 1,-5-5-763,5-1 569,-7-7 0,3 6-410,-7-4 0,-1-4 305,1 3 0,-6-5-200,0-5 1,-6-5 35,6-7-980,-8-1 1767,5-7 0,-9-2 0,0-7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3:4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8233,'0'-25'1260,"0"6"0,4 2-230,8 11 1,-1-2 392,12 3 0,2-7-896,-2 6 1,0-1-261,-5 1 0,-1 4-483,0-4 0,-5 4-623,-1 2 0,-5 2-2876,5 4 3715,-7 4 0,4 14 0,-8 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8:57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53 480 8384,'-8'-18'-3,"6"1"1006,-4 0 0,4 5-365,2 1 1,14-1-202,3-5 1,6-1-130,0 1 1,-2 2-17,8 3 0,-8-1 20,2 7 1,-3 0 313,-3 6-675,0 0 0,1 0 142,-1 0 0,-8 8-216,-3 4 1,2-3-369,-2 3 0,5 5-520,-5 6 1,0 6 237,-6-6 1,0 6-521,0-6 0,0 2 1293,0-2 0,-16-4 0,-3 6 0</inkml:trace>
  <inkml:trace contextRef="#ctx0" brushRef="#br0" timeOffset="451">87 946 8348,'-17'18'771,"0"-1"0,1-5-390,5-1 1,1-5 1521,4 5-898,5-7-497,-7 12-314,8-7 0,0 8-189,0 1 0,6-7-29,-1 1 0,3-6-764,-2 5 401,-4 1 1,11-1 252,-7 1 1,2-7-750,-3 7 349,-3-8 249,6 11 180,0-13 431,-6 14-259,13-15 310,-13 15-200,13-14-116,-5 5 0,7-7-316,1 0 1,1-2-69,4-3 0,-4-5-58,4-7 1,4-2 190,2-4 1,-2 3 70,1-3 0,-1 10 242,2 1 0,4 7 414,-4-7 1,3 8 138,3-2 1,-6 4-328,0 2 0,-3 0 960,3 0 0,2 8-475,-8 4 1,0-3-288,-6 3 0,1-3-426,-1 3 1,-5 1-450,-1-7 107,-7 8 1,6-11-1003,-5 9-28,-3-8 480,6 4-312,-16-8 0,-1-8 325,-9-4 1,-1-5 150,-4-6 0,4 2 113,-4-8 0,4 8-155,1-2 0,7 6 649,-1 5 0,1-3 0,-7 5 0</inkml:trace>
  <inkml:trace contextRef="#ctx0" brushRef="#br0" timeOffset="1329">1626 843 8162,'12'-8'186,"-1"-4"0,-5 5 370,6 1 1,-6 4 171,5 2 0,-5 0-290,5 0 1,1 0 9,5 0-220,0 8 0,1 1-122,-1 9 1,-7-1 10,-5 0 0,3 2-158,-2 5 0,0-5-226,-6 4 1,0 2 170,0-2 1,5 0-550,1-6 247,0 0-132,-6 1 136,0-9 309,0-1 1,6-10-78,-1-4 0,7-3-6,-6-9 0,7 1-158,-1 0 1,3-2 127,2-4 0,1 3 57,-1-3 0,0 6-11,1 6 0,-1-5 652,0 5-77,0 3-222,1 0 0,-1 8 419,0 0 57,-7 0 1,0 8-78,-5 3 0,-3-1 297,4 2 1,2-1-576,-3 6 1,3 1-81,-2-1 1,-2 0-909,7 1 1,-5-7 165,6 1 1,-1-3-898,6 3 1397,1 3 0,7-13 0,2 6 0</inkml:trace>
  <inkml:trace contextRef="#ctx0" brushRef="#br0" timeOffset="3708">4324 619 8182,'19'-18'0,"4"1"0,-3 0 520,3-1 1,2 1 757,-2 0 1,7 7-1587,-1 4 0,4 5 108,2 1 1,-3 0-493,-3 0 0,-4 3 293,-8 9 1,-1 1-286,-5 16 0,-3 0 232,-8 6 1,-8-1 191,-3 1 1,-10-1 264,-3 1 0,-4-2-5,5-5 0,-6 3 362,6-8 1,0 0-278,5-5 1,3-7 599,3 1 0,3-7 121,3 7-529,4-8 0,-4 3 131,12-7-238,4 0 0,11 2 11,-4 4 1,4-4-148,-9 4 0,3-2-93,3 1 0,-3-1 7,-4 8 1,3-1-22,-8 7 1,-1 1 67,-5 4 0,0-2 71,0 8 1,0-8 67,0 2 0,-5-4 165,-1-1 0,0-1-21,6 0 311,0-7-591,0 5 87,0-13 1,8-2-278,3-12 1,7-11 96,5-5 0,4-13-223,7-5 1,8-6-69,5-5 0,3-3-199,1-3 1,3 1-1103,4 5 1375,-4 10 121,5-10 1,-3 22 326,-4 1 1,9-1-88,-9 6 0,-2 4 507,-4 2 0,-7 6-190,1 5 0,-3 5-18,-3 7 1,1 0-140,-1 0 1,-1 0-39,-4 0 1,-4 7 428,-8 5 1,0-1-920,1 7 0,-7-5 149,1 10 1,-8 4 32,1 2 0,-3-2 224,-2 2 1,0-1-85,0 7 0,0 0 204,0-1 1,0 1-66,0-1 0,0-5 273,0 0 0,0-6-193,0 6 1,0-6-48,0 6 0,0-6-241,0 6 1,-7-2 59,-5 1 1,-5 3-259,-6-8 0,-2 0 91,-4-5 1,-2-1 30,8 0 0,-8-5-88,2-1 1,4-7-17,2 2 1,4-6 131,2-6 1,7 2-24,5-7 0,3 5-383,2-6 348,0 9 0,2-11 182,3 8 1,5 1 184,7 5 0,1 0 315,-1 0 0,0 0-213,0 0 0,6 5 124,1 1 0,-1 6-196,-6-7 1,0 7-68,0-6 1,1 5-840,-1-5 0,0 0 404,1-6 0,-1 0-314,0 0 1,1-10-148,-1-7 1,8-2 737,4-10 0,3-8 0,3-7 0</inkml:trace>
  <inkml:trace contextRef="#ctx0" brushRef="#br0" timeOffset="3837">6261 930 8109,'27'-10'1052,"-2"3"-364,-8 7 1,-7 1-73,-5 5 1,3 4 40,-2 7 1,5 0-301,-5 1 0,0-1-181,-6 0-431,8 1-931,-6-1-1339,5 0 1533,-7 0 992,0-7 0,0-10 0,0-10 0</inkml:trace>
  <inkml:trace contextRef="#ctx0" brushRef="#br0" timeOffset="4117">6780 48 7960,'0'-10'-1036,"0"3"1107,0 7 0,7 0-19,5 0 1,-2 7 241,1 5 0,-1 11-45,1 6 1,3 13 260,-9 10 0,7 13-71,-6 10 0,5 17-451,-5 6 1,-3-47 0,0 0 193,-3 3 0,0 2 1,0 8-1,0 2-429,0 0 0,0 1 0,-1 5 0,0 0-19,-2-5 0,0-1 1,2 0-1,0 0 30,-2-2 0,0-1 0,2-3 0,0-3-997,1 41 0,0-6 766,0-11 1,2-12 466,4-11 0,-4-6 0,4-6 0,-4-4 0</inkml:trace>
  <inkml:trace contextRef="#ctx0" brushRef="#br0" timeOffset="4776">7800 897 8021,'-8'-17'2113,"-1"-6"-1791,-9 0 1,7 2-750,-1 9 202,9 5 726,-5 7-378,8 0 1,2 9-42,4 8 0,-5 3-51,5 9 1,-4-6 152,-2 5 0,0-5-257,0 6 0,0-6-129,0 6 1,2-10 76,4-1 1,-4-1-324,4-6-681,-5-3 784,7 0 0,7-18 58,9-7 0,8-16 217,3-13 0,9-4 205,14-2 0,-5 2-41,5 4 1,2 6 251,-3 11 0,-5 4-170,-6 8 0,-7 7 83,1 4 0,-5 12 76,-7 6 0,-4 11-39,-13 6 0,-3 3 191,-8 3 1,-2 11-336,-4 0 0,-5 8-418,-13-8 0,3-4 151,-7-1 1,-1-5-45,-6-1 1,1-8 60,-1-4 0,0-12-145,1-5 0,-1-4-2,1-2 0,5-2 4,0-4 1,8-3 290,-2-9 1,5-5 239,7 0 1,3 0 953,8 6-977,0 0 0,6-1 29,0 1 1,13 5-50,-2 1 0,4 7 33,-3-2 1,5-1-238,0 1 0,2 0 198,-2 6 1,-4-2-1631,4-4 708,-4 4 1,-1-13-309,-1 4 1,-2-1 402,-3-5 1,-3 1 585,-3-12 0,-4-1 0,6-6 0</inkml:trace>
  <inkml:trace contextRef="#ctx0" brushRef="#br0" timeOffset="5123">8077 361 8021,'-19'-6'403,"-5"1"0,5 1 619,-4 10 0,10 11-593,1 12 1,8 5-188,-1 7 0,3 5-143,2 11 1,0 5 95,0 7 0,-6 0-139,0 0 1,0-1-91,6-5 0,6-5-238,0-12 0,7-4 177,-1-7 1,3-8-133,3-4 1,1-12-605,4-5 0,6-6 373,11-6 0,-2-15-455,9-19 1,6-12 529,11-17 1,-31 27 0,-1-1 183,0-3 1,-1 0 0,3-1 0,-2 0 198,-3-2 0,-1 0 0,2 3 0,-2 1 0,-2-1 0,0 0 0,2 2 0,2 2 0,27-39 0,-1 6-21,-10 12 0,-6 7 184,-11 16 1,2 3 825,-8 20 1502,0-4-1717,-6 19 1,-7-4-122,-4 12 1,1 3 196,-1 9 1,0-7-538,-6 1 0,6 5-160,0 6 1,-1 0-156,-5-6 1,2 1-60,4-1 1,-4 0-647,4 1-348,3-1 1,1-2-71,7-3-1122,0 3 2247,1-5 0,-1 7 0,0 0 0</inkml:trace>
  <inkml:trace contextRef="#ctx0" brushRef="#br0" timeOffset="5414">9166 707 7959,'-17'2'949,"0"4"0,-5 5 1284,5 12 1,-2-3-1472,13 3 1,0 2-281,6-2 1,2 2-56,4-2-1158,-4-4 600,13 14 0,-13-14-514,4 4 1,-4 2 445,-2-2 0,-2 2-737,-4-2 0,-3-4 327,-9 4 1,1-5-193,0-7 0,-6-1 300,0-5 1,0-3-37,5 4 0,1-4 368,0-2 0,5 0 280,1 0-29,7 0 0,-2 6-139,12 0 1,9 1 145,8-1 1,8-4 245,-2 4 0,5-2 379,7 1 0,1-3-332,4 4 1,-2-4 18,-3-2 1,1 0-301,4 0 1,2 0 80,-7 0 0,-1 0-945,-6 0 1,1 6 159,0-1 603,-8 1 0,5-6 0,-5 0 0</inkml:trace>
  <inkml:trace contextRef="#ctx0" brushRef="#br0" timeOffset="5575">10359 1416 7935,'-28'-11'1130,"-1"-1"1,10 2 1412,1 16 1,11 4-4193,12 7 0,11-2 646,7-3 1,0 1-110,-6-7 0,-2 13 1112,-3-1 0,3 11 0,-5-3 0</inkml:trace>
  <inkml:trace contextRef="#ctx0" brushRef="#br0" timeOffset="5659">10377 1814 7935,'0'23'1026,"0"0"-238,0-8 833,0 10-892,0-7-729,7-1 0,3 0 0,7 0 0</inkml:trace>
  <inkml:trace contextRef="#ctx0" brushRef="#br0" timeOffset="297542">2820 1018 8247,'-2'-9'1082,"-4"3"-313,4 4 140,-6 2-356,8-8-246,0 6 1,8-7-53,4 3 0,-3 4-8,3-4 1,-7 4 65,7 2 0,-2-1 189,1-5-355,4 4 1,-5-6 75,7 8 0,-5 0-39,-1 0 1,-5 0 59,6 0-349,-1 0-89,7 0-515,-1 0 336,0 0 1,-5 0 2,-1 0-1357,-7-7 378,11-3 689,-13-7 0,6-1 259,-8 1 0,0 6 143,0-1 0,-8 2 172,-3-1 0,1-3 207,-1 9 0,5-1 26,-6 6 0,7-6-122,-7 0 917,8 1-215,-11 5-313,5 7 0,-5 3-61,3 7 0,5 0 65,7 1 0,-6 1-75,0 4 0,0 4 144,6 7 0,0 9-17,0 3 1,0 0-204,0 6 0,-5-4-232,-1 10 1,-2-5-84,2-1 0,4-8-185,-3-3 1,3-7 121,2-5 0,0 2-69,0-8 0,0-6-73,0-5 28,0-8 0,-2 5 223,-4-3-66,4-4 1,-5 4 23,7-12 1,-6-4-12,0-7 1,-2 0 2,3-1 0,3-5-68,-4 0 1,4-2-160,2 2 1,0 2 91,0-8 0,0 6-127,0-6 0,2 8-78,4-2 0,1-2 130,5 2 1,3 0 279,-3 6 1,3-6-50,2 0 0,3-6 89,3 6 0,2-8-119,3 2 0,5 2 173,-4-1 1,-2 6-62,2-1 0,-6 4 125,6 2 1,-8 2 119,2 3-164,-4 4-31,-2 8-114,1 0 0,-9 2-99,-3 4 1,-4-2 73,-2 7 0,0 1-135,0 5 0,-2 0 62,-4 1 1,4-1-104,-13 0 109,13 1-429,-6-1 393,8-7 145,0-3-52,0-7 12,0 0 71,0 8 1,0-4 197,0 7 1,0-5 152,0 6-319,0-1 1,0 6 49,0 1 1,0-1 36,0 0 1,-7 1 147,-5-1 1,4 0-113,3 0 0,-3-5 52,2 0 1,0-7 133,6 7 85,-7-8-410,5 3 80,-6-7 0,16 0-134,3 0 0,-1-2-52,1-3 1,1-5-195,5-7 1,1-1 114,-1 1 1,-6 0-106,1 0 1,-2-1 7,1 1 0,2 0-135,-7-1 1,2-1-2,-2-4 1,-4 4 129,3-4 1,-1 4-163,2 1 0,-4 1 97,4 0 0,-4-2 135,-2-4 0,5 3-10,1-3 0,0-2 145,-6 2 1,0-6 400,0 6 1,0 0-247,0 6 1,0 5 1561,0 1-815,0 7-470,0-4 0,0 10-35,0 4 1,0 6 66,0 11 1,0 4-160,0 7 0,0 7-149,0-1 1,-2 6-64,-4-6 1,4 6-281,-3-5 1,-3 5-217,2-6 1,0-1 215,6-10 1,0 1-158,0-7 1,0 0-147,0-5-144,0-1-64,0 0-145,0-7 453,0-2 418,0-8 0,0-8 47,0-4 1,0-3-131,0-2 0,0-3-30,0-3 0,0-4-31,0-7 0,0-1 12,0 1 1,0-1-51,0 1 1,2-1-199,4 0 0,4-5 29,7 0 0,0-6 355,0 5 0,1-1-103,-1 2 1,0 3 131,1-3 1,-1 3-42,0 3 0,1 5 54,-1 0 1,-6 0 50,1-5 0,-8 1 155,1 4 1,3-2 279,-2 8 0,0-6-54,-6 6 0,0 0 287,0 6 0,0 6-272,0-1 1,0 6 299,0-5-798,0 7-47,0-4 18,0 8-66,0 0-181,0 8 0,0-4 119,0 7 0,5 1 69,1 5 1,0 0 123,-6 1 0,6 1-47,0 4 1,1 4 141,-1 7 1,-4 5 0,4 7 1,1 2 152,-1 15 1,0 7-71,-6 5 0,0 13-288,0-2 0,0 12 54,0 0 1,0-2 101,0 2 0,0-7-37,0 1 0,0-17 45,0-6 0,0-6-10,0 1 0,0-6-74,0-12 1,0-4-91,0-8 0,0-1 56,0-4 1,6-4-111,-1-8 1,3-5 296,-2-1 1,-4-5-306,4 6-312,-5-9 19,-1 5 107,0-8 80,0 0 1,0-8-18,0-3 1,-1-6-213,-5-6 0,4-12-14,-4-11 1,-2-4 103,3-2 0,-1-9 44,6-9 1,0 1 169,0-6 0,2 4 185,4 2 0,3 6 0,8-1 0,1 8 0,-1-1 0,0 9 72,1 2 0,-1 5 36,0-5 0,1 8 734,-1-3 0,0 11-426,0 1 1,1 8 426,-1-2 0,-2 3-297,-3 3 0,3 6-115,-3-1 0,-3 8-308,3-2 0,-6 5-170,5 1 1,-5 0 27,5 0 1,-7 7-254,2 5 1,-4 3-308,-2 2 0,0 3 311,0 3 0,0-2-54,0 8 0,-2-8-29,-4 2 1,4-4 267,-3-2 0,3-5-73,2-1 236,0 1 0,0-1-112,0 1 1,2-8 197,3 2 0,-1-4 50,8-2 0,-3 1 110,3 5-91,3-4-173,-5 14 0,0-7 1,-5 8 0,-3-3 117,-2 3 0,-7-3 217,-5 9 0,-3-4-105,-3-2 1,1 6 169,0 0 0,1 0-121,5-5 0,-5-1-133,5 0 1,3-5 154,2-1 219,5 1-594,1 5 1,0-5 122,0-1 0,7-7 271,5 2 0,9-4-156,2-2 0,8 0 20,-2 0 1,3-8-1316,3-4 0,7-3 244,4-2 825,4 0 0,10-1 0,1 1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433 121 8068,'0'-17'0,"-2"-2"1162,-4-4-682,4 11 0,-13-9 72,3 15 1,3-1 320,-3 1-551,-7 4 1,0-6-44,-4 8 0,-2 0-1,2 0 1,-8 6 89,2 0 0,-2 7-167,2-1 1,-1 5-153,7 6 1,0-4-192,5 4 147,1-4 0,2 6-25,3 4 0,4-2-275,8 2 1,0-6-48,0 6 0,8-2 160,4 2 0,9 3 105,2-3 0,8 4-6,-3 1 0,5-5 316,2 0 1,-1 0 68,1 5 0,-6-1 63,-1-4 1,-8 4 42,-3-5 1,-2 5 235,-9 2 0,0-3-122,-6-3 1,-2 4-93,-4-4 0,-5 3-19,-12 3 0,1-2-106,-6-5 1,1 3-259,-2-8 1,-4 0-186,4-6 1,4-1-325,2-5 1,6-1-1040,6-4-206,-5-4 0,14 3 109,-3-10 0,6-11 281,11-7 1317,7-7 0,31-5 0,4-9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344 157 8051,'0'-18'413,"-6"7"169,0-1 0,-1 3-307,1-3 0,4-3-53,-4 3 1,2 3 295,-1-3-55,3 0-65,-14-5 1,13 8-269,-9 3 1,6 4-432,-5 2 258,-1 0 1,-5 0-112,0 0 1,-1 8 18,1 3 1,6 4-181,-1 3 1,2 5 242,-1 0 1,1 8-3,5-3 0,3 3 44,-4-2 1,6 4-37,6-5 0,3 5-24,8 2 0,-1-1 101,-5 1 1,5-8 11,-5-4 1,-1 2 49,1-2 1,-7 6-26,2-6 1,-4 2-46,-2-2 1,-2-2-12,-4 8 0,-5-6 43,-12 6 0,3-6-18,-3 6 0,-2-8 136,2 2 1,0-4 189,6-2-64,0 1 0,5-1-221,1 0 1,7-5-16,-2-1 1,6 1-158,6 5 1,2 0 129,3 1 0,4-1-80,-3 0 1,3 0 176,3 1 0,-1 1 139,0 4 1,-1-2-154,-5 8 1,3 0 171,-9 5 0,1 1-39,-6 0 1,0 1 240,0 4 1,-2-7-62,-4 7 0,3-9-117,-9 4 0,8-3-353,-2-9 1,4 1-657,2-7-850,0 0 779,0 0 175,0-7 0,8-2 86,4-8 524,3-8 0,10-9 0,2-10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9867,'0'-9'1274,"0"1"-724,0 8 464,0 0 1,6 2-976,-1 4 1,3 3 162,-2 9 1,-4 7 40,4 3 0,1-1-53,-1 2 0,0 0-14,-6 6 0,0-1-141,0 1 0,0-1 101,0 1 0,0-8-70,0-4 1,0 2 74,0-2 0,0-6-220,0-5-14,0-8 0,0 5-216,0-3 245,0-4-17,0-10 0,6-5-540,-1-16 0,11 0 298,1-6 0,0 1-121,6-1 1,2 1 79,-2-1 0,2 8-61,-2 4 1,-3 12 181,3 5 1,-4 4 249,-2 2 0,0 2 111,1 4 1,-3 3 381,-3 9 0,1 5 370,-7 0 1,5 5-419,-5-4 0,0 4 110,-6-5 0,0 6-135,0-6 1,0 0-26,0-5 0,0-1-521,0 0 1,0-5-1047,0-1-378,0 1-213,0-3 1,8-1 1755,3-8 0,12 0 0,4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4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7968,'-9'0'1816,"1"0"0,8 2-1864,0 3 0,0-1 444,0 8 1,2-6 678,4 5 0,-3 1-615,9 5 0,-8 2-161,2 4 0,-5-2 422,-1 8 1,2-6-804,4 6 1,-4-8-802,4 2 1,-4-4-13,-2-1 0,2-7-2354,3 1 3249,-3-8 0,14 3 0,-7-7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0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8095,'17'0'-198,"0"0"489,0 0 0,1 8 504,-1 3 0,2 6-191,4 7 1,-2-3-11,8 8 1,-6-1 75,6 7-364,-8-1 0,6-1-366,-4-4 1,-4 2-375,5-8 0,-5 0-564,-2-6 857,0 0 0,1-1-2364,-1-5 1305,-7 5 1200,-3-14 0,1 5 0,2-7 0</inkml:trace>
  <inkml:trace contextRef="#ctx0" brushRef="#br0" timeOffset="202">502 18 7894,'-9'8'1131,"-5"-4"-786,8 7 0,-7 3 649,1 9 1,-9-2-411,-2 8 1,-8 0 225,3 5 0,-3 1-500,2-1 0,-4 3-389,5 3 1,1-3-268,-2 3 1,10-11-566,1-6 0,3-4-994,9-2 1905,0 1 0,14-9 0,2-1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4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7968,'-10'-7'963,"2"5"1,8-8 8,0 4-16,0 4 177,0-13-367,0 13-354,0-13 0,6 11-592,0-8 243,7 9 0,-9-5-677,8 8 195,-9 0-307,5 0 617,-8 0 542,0 0 1091,0 8-1045,-8-7 0,5 7 1703,-9-8-1369,8 0 0,-5 0-21,3 0 0,4 2-110,-4 4-613,-3-4-896,7 5 623,-6-7-3932,8 0 3023,0 0 1,10 0 1112,7 0 0,8-7 0,9-3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19328,'0'17'-1427,"0"1"325,0-1-1120,0 0 2222,0 1 0,-15 7 0,-4 1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381 295 7940,'0'-17'-185,"0"-8"0,-2 5-326,-3-3 0,3-4 433,-4-1 0,-2 1 355,2-2 1,-5 8 364,5-2 1,-7 4 36,1 1 1,3 9 679,-3 3-925,1 4 0,-7 2-100,1 0 1,2 2-83,3 4 1,-3 5-1,3 12 0,-9-2-11,-2 8 0,0 2 14,6 9 0,-1-3 69,1 3 0,0 2 121,-1-1 0,7-3-108,-1-9 1,9 2 103,-3-8-556,4 8 1,2-12-187,0 4 39,8-12 1,1-3 175,8-8 1,1 0-102,-1 0 0,2-10-537,4-7 0,2 0 284,4-6 0,2-2-93,-8 2 1,6 0 139,-6 5 1,0 7 318,-6-1 1,-5 9 345,-1-3 195,1 4 1,-1 2-237,1 0 1,-8 2 211,1 4 0,-3 3 413,-2 8 0,2 1-60,4-1 1,-4 0-505,4 1 0,-4-1 149,-2 0-1065,7 0 0,-3-1-264,8-5-482,-9 5 407,13-14 0,-7 3-853,9-10 1,-1 1 1815,0-8 0,8 1 0,2-7 0</inkml:trace>
  <inkml:trace contextRef="#ctx0" brushRef="#br0" timeOffset="228">727 433 7940,'12'0'941,"-1"0"1,-5 0-1219,5 0 247,1 0 1,5 0 703,1 0 403,-9 0 342,7 0-733,-7 0 1,3 8 242,-1 3 1,-7 5 308,2 1 1,-4 2-595,-2 4 1,0-3 479,0 3 0,0 2-530,0-2 0,0 2-643,0-2 0,0-4-293,0 4 35,0-4 1,0-1-437,0-1 0,0-6-1012,0 1 0,2-8-3139,3 2 4894,-3 3 0,6-7 0,-8 6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2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11958,'25'0'1277,"-6"0"-898,4 0 1,-3 0-345,-3 0 0,6 0 157,0 0 1,0 0-315,-6 0 1,1-6-344,-1 0 1,-2-1-422,-3 1 1,3 4 148,-3-4 1,-3 4-2189,3 2 2409,-8 0 1,3 2 515,-7 4 0,-7 4 0,-3 7 0</inkml:trace>
  <inkml:trace contextRef="#ctx0" brushRef="#br0" timeOffset="116">190 139 8018,'-17'17'222,"2"0"197,3 1 1,-1-1-79,7 0 0,0-5 681,6-1 590,0 1-1138,0 5 1,8-2-32,3-3 1,10-4-132,3-8 0,6 0-1049,-1 0 1,4 0-289,1 0 1,1-8 1024,0-4 0,-1-3 0,1-2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7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7955,'-10'0'1798,"3"0"-970,7 0-36,0 0-570,7 0 0,-3 0 0,8 0 0,-6 0 338,5 0-55,-7 0-318,4 0-357,-8 0 805,0 0-581,-8 0 1,4 0-66,-7 0-128,7 0 0,-4 2-707,8 4-306,0-4 32,0 13 1,2-7 1119,4 4 0,11 3 0,10-5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7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277 312 7892,'0'-18'-53,"2"1"94,4 0 0,-4 0-287,4-1 1,-4-1 143,-2-4 1,0 2 480,0-8 1,-2 8-47,-4-2 0,-2 4-27,-3 1 1,-3 1-44,9 0 0,-9 7 523,3 4-573,-5 4 0,-1 2 36,0 0 0,-1 2 97,1 4 1,2 9-131,3 9 0,-3 6 55,3-1 0,-3 4-55,-2 1 0,1 1-72,5 0 1,1-7 57,4 1 1,4-8-108,-3 2 0,3-3-486,2-3 0,2-2 247,3-3 0,5-5-533,7-7 0,3 0 354,3 0 1,2-9-242,3-8 0,5-3 156,-4-8 0,2 6-64,-3-1 0,-3 4 86,-7 2 539,-1 0 1,-5 7 1503,-1 4-1336,-7 4 1,4 10 1036,-8 3 1,0 11-598,0 1 0,0 7-27,0-1 1,2 2-340,3-2 1,-3 2-160,4-8 0,2 5-470,-3-5 0,9-5-622,-3-7 0,5-1-15,1 1 0,8-3 871,4-8 0,4-8 0,1-1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8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7904,'-17'0'2915,"7"0"-936,3 0-1574,7 0 1,2 0-176,3 0 1,-1 0 198,8 0 1,-1 0-87,7 0 0,-5 0-26,4 0 1,-9-6-367,9 0 0,-3 1-775,3 5 628,0 0 1,-1 2-281,-5 3 0,-3-1 311,-8 8 1,0-6 78,0 5 0,-2 1 321,-4 5 0,-3 0 228,-9 0 0,1 1 366,0-1 1,5-5 131,1-1-345,7 1 0,-6-1-101,4 1-602,4-8 0,-3 5-321,10-3 0,7-4 358,11 4 0,0-6-1961,12-6 1,-1-6 2010,18-11 0,4-4 0,13-7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8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7973,'-17'10'1575,"5"-3"-1024,1-7 1,7 2 103,-2 4 1,2 2-845,-1 3 1,3 5-996,-4-5 0,4 5 582,2 1 0,0-6 602,0 1 0,0-1 0,0 7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9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7921,'18'0'0,"-1"0"1261,0 0 1822,0 0-4386,1 0 486,-1 0-1017,-7 0 1834,-3 0 0,-7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7888,'-17'0'2200,"-1"0"-583,9 0-332,-6 0-888,13 8 1,-8 0-350,4 3 1,4 5 50,-3-5 0,3 5-749,2 1 650,-8 0 0,-2 8 0,-7 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39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8003,'0'-18'-663,"0"9"1406,0-7-502,0 14 1,0-7 68,0 3-11,0 4 36,0-6 14,0 1-212,0 5 193,0-6-397,0 8 212,8 0 142,-6 0 26,6 0 220,-8 0-4,0 0 0,-6 14-297,0 3 1,-5 6-19,5 0 1,-8 4-132,3 7 0,1 9 10,-1 3 1,-1-2-125,-5 2 0,-2 0 89,-4 6 1,3 0-76,-3 0 0,2 0-83,-2 0 1,4-6 102,-4 0 1,4-8-25,1 3 1,7-5 54,-1-1 0,3-6-419,-3-1-200,5-6 161,7 3 1,0-14-418,0 1 224,0-9 0,0-3-119,0-11 0,1-4 271,5-3 0,4-7 1,7-4 1,-5-3 183,-1-3 0,1 6 280,5 1 0,-2-1 0,-3-6 0,3 1 0,-5-1 0</inkml:trace>
  <inkml:trace contextRef="#ctx0" brushRef="#br0" timeOffset="278">364 346 8003,'9'0'694,"7"0"0,-7 0-308,9 0 0,-1 2 61,0 4 0,0-2-88,1 7 0,-1-1 45,0 1 1,3 5-69,3-5 0,-2 4 83,8 3 1,-3-3-228,3-3 0,2 3-114,-8-3 1,8 3 64,-2 2 1,-4-1-148,-2-5 1,2 4-307,-2-3 0,0 1 180,-6-1-64,0 3 1,1-7-4,-1 4 1,-6 1-461,1-7-57,-8 0-5,3-6-2,-7 0-213,0 0 274,-7-8 0,3 6 229,-8-4 0,1-1-312,-6 1 743,-1 0 0,-14 6 0,-5 0 0</inkml:trace>
  <inkml:trace contextRef="#ctx0" brushRef="#br0" timeOffset="511">502 726 8003,'-10'0'626,"-5"0"223,13 0 140,-6 0 37,8 8 71,0-6-512,0 13-441,8-13-917,-6 6 0,11-6 333,-7 4-871,0-4 757,-6 5 554,0 1 0,-8 2 0,-1 7 0</inkml:trace>
  <inkml:trace contextRef="#ctx0" brushRef="#br0" timeOffset="829">398 1072 8025,'12'0'337,"-1"0"1,1 0-83,5 0 1,0 0-16,1 0 0,-1 0-66,0 0 0,-5 6 20,-1 0-234,1 0 0,3 1-368,-3 5 1,-5-3 154,-7 3 0,-1-1-193,-5 7 0,-4-1 165,-7 0 1,0 1 45,-1-1 1,1 0 313,0 1 0,1-7-266,5 1 1818,3-9-969,8 13 0,2-9 100,4 5 0,3-2-223,9-5 1,-1-3 30,0 4 0,1-2 1,-1 2-321,0-4 0,0 7 21,1-3 161,-9-4-2318,7 6 1142,-14-8 744,5 0 0,-7 0 0,0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10550,'7'18'641,"-5"-1"-221,4 0 1,-4 1-8,-2-1 1,0 2 260,0 4 1,0 2-425,0 4-80,0 4 1,0-12-61,0 8 0,0-8-198,0 2 1,0-4-227,0-2 0,6 1 277,0-1-429,-1 0 292,-5-7 1,2 3-385,4-7 378,-4 0 1,13-12 218,-3 0 1,3-13-242,3 2 1,1-10-163,4 4 0,-4-8-5,4 2 0,2 2 176,-2-2 1,0 8-100,-6-2 0,1 0 47,-1 6 1,0-2 264,1 13 0,-7 0 209,1 6 1,-7 0 265,7 0 0,-8 4-37,2 8 0,1 1 500,-1 16 1,0 0-216,-6 5 1,0 1-206,0-1 1,0-1-2,0-4 0,0 2-165,0-8 1,2 5-1190,3-4-76,-3-1 1,14-6-2257,-5 0 3149,5-7 0,9 5 0,2-5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7865,'-10'-8'728,"3"-1"1,7-3 239,0 0-996,0 9 99,0-13 1,2 14 873,3-3-327,-3 3-258,6 2-160,-8 0 570,0 0 274,-8 0-144,6 0 199,-5 0-171,7 0 131,0 0 146,-8 0-385,6 0-96,-6 0-145,8 0-836,0 0-64,-7 0 165,5 0 0,-8 0-14,4 0-1374,4 0-175,-13 0-833,13 0 1270,-6 0 0,10 2 1282,4 3 0,4 5 0,7 7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2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9335,'18'0'1327,"-1"0"-1240,-7 0 0,5 0 145,-3 0 0,-3 0-1,3 0 0,-7 2-214,7 3 0,-8-1 146,2 8 1,1-1-276,-1 6 0,0 1-24,-6-1 0,6 2-83,-1 4 0,1-2 201,-6 8 0,0-6 77,0 6 1,-6 0 17,1 6 1,-1-1 13,6 1 1,-6 1 143,0 5 0,1-3-41,5 8 0,0 0-20,0 6 1,1 0 43,5 0 0,-2 0 150,8 0 0,-7 0-113,7-1 1,-8 3 50,2 4 1,1-4-28,-1 3 1,0-3 107,-6-2 0,0 0 100,0 0 1,-2-6-104,-4 0 1,2-8-223,-7 3 1,5-5-453,-6-1 1,1-1-626,-6 1 0,-8-2 601,-4-5 314,-12 5 0,-18-6 0,-12 8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1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243 381 7855,'-8'-17'0,"6"5"695,-4 1 0,10-1-376,2-5 0,7 0-410,-1 0 1,1-1 257,-1 1 1,-3-2 238,-3-4 1,-4 3-232,4-3 1,-6 2-5,-6-2 1,2 4-16,-7-4-107,-1 4 1,1 3 183,-1 5 1,1-3 133,-7 9 1,1-1-129,0 6 1,-1 2-27,1 4 0,0 3-62,0 8 0,1 3 62,5 3 0,-5 4 11,5 7 0,-3-1 58,3-4 0,-3 3-3,9-3 1,-3-2-130,2 2 0,4-8-110,-4 2 0,5-4-613,1-1 0,1-3 359,5-4 0,-2 3-294,8-8 1,1-1 244,10-5 0,-2-7-945,8-5 1,-2-3 380,2-2 0,2-1 250,-8 1 0,0 0 391,-6-1 1,-2 1 283,-3 0 1,-3 5 1247,-3 1-984,-4 7 741,6-4-741,-8 8 1,0 8 760,0 3 1,0 11-429,0 1 1,0 0-323,0-6 0,2 6-347,3 0 0,-3 0-207,4-6 0,-2 7-1142,2-1 1,-2-2 725,7-10 1,-5 5-1275,5-5 1871,1-3 0,5 7 0,1-5 0</inkml:trace>
  <inkml:trace contextRef="#ctx0" brushRef="#br0" timeOffset="214">692 329 8461,'0'12'1811,"0"-1"-1571,0 1 0,0 5 647,0 1 1,0-7-354,0 1 0,0 1 144,0 10 1,0-4-265,0 4 0,0-1-177,0 1 1,6-4-296,0 4 0,1 2-397,-1-2 0,-2 0-104,8-6 1,-9-5-711,3-1 0,2-5-3,-2 6 1,7-9 1271,-1 3 0,11-12 0,4-3 0</inkml:trace>
  <inkml:trace contextRef="#ctx0" brushRef="#br0" timeOffset="475">1073 347 9568,'0'9'3119,"0"-1"-1407,0 0-1308,0-6 0,-8 7-117,-4-3 1,-3-2-479,-2 7 1,-2-1 214,-4 1 1,-2 3-573,-4-8 1,-2 5 295,8-5 0,0 6 26,6-7 0,5 1 204,1-6 458,7 0-174,-4 8 145,8-6 1,0 7-150,0-3 0,2-2-29,4 7 0,-2-5-697,7 6 1,1-3 267,5 3 1,0 3-1233,0-3 1,1-3 129,-1 3 1302,0-8 0,8 11 0,2-5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0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8501,'0'-9'2584,"0"1"-1865,0 8 0,2 0-256,4 0 0,-5 8 317,5 3 0,2 7-303,-2 5 0,-1 5 38,-5 13 1,0-8-504,0 7 1,0-9-552,0 3 1,0-1-23,0-10 0,0 6-749,0-6 1,2-2 33,4-10 0,-2-3 39,8-8 1237,-1 0 0,14-8 0,2-1 0</inkml:trace>
  <inkml:trace contextRef="#ctx0" brushRef="#br0" timeOffset="234">416 18 7913,'0'-9'1567,"0"1"0,0 10-1369,0 4 263,0-5-53,-8 15 1,-1-9-188,-9 5 0,-5 3-142,0-3 0,-6-2-186,6 1 0,-2-1 122,2 1 639,4 5-471,-6-7 0,10 3 503,3-1-548,5 1 0,8 5-177,5 0 1,4-1 86,7-5 1,0 3-82,1-9 1,5 7-982,0-6 559,8 7 305,-12-11 0,8 8-2484,-4-5 2634,-4-3 0,14 14 0,-7-7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9278,'10'0'1208,"3"1"-1259,-7 5 1,7-4 80,-1 4 1,-2-4-476,1-2 1,-5 0-112,5 0 0,1 0-948,5 0 1504,1 0 0,-1 0 0,0 0 0</inkml:trace>
  <inkml:trace contextRef="#ctx0" brushRef="#br0" timeOffset="134">450 1 8415,'17'0'1270,"-5"0"-676,-1 0-462,-7 7-28,11-5 1,-5 6-308,7-8-232,1 0 0,-1 0 304,0 0 0,-5 0-1294,-1 0 1425,1 0 0,5 0 0,0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2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8121,'0'-9'2187,"0"1"-1237,0 8 130,0 0 1,6 8-543,0 3 1,-1 10-140,-5 2 1,6 8 0,0-2 1,0-2-94,-6 2 1,2-8-369,3 2 1,-3-4-152,4-2 1,-2 1-489,2-1 407,-4-7 0,7-3-847,-3-7 874,-4 0 0,8-2-37,-5-3 0,3-7 190,4-11 1,3 2-83,-4-8 0,3 2 180,-3-2 0,5-3-13,-5 3 0,3 4 71,-3 2 0,3 9-49,-9 3 160,9 7 0,-4-4 51,7 8 1,-2 10-75,-3 7 1,1 8 643,-7 10 1,5-1-306,-5 1 0,6 0 480,-6-1 0,5 1-533,-5-1 1,2-7-441,-3-4 1,-1-4-347,8-1 1,-7-7-694,7 1 1,-1-8-148,7 1 0,-7-3 545,1-2 1,-1-2 663,7-3 0,-1-5 0,0-7 0</inkml:trace>
  <inkml:trace contextRef="#ctx0" brushRef="#br0" timeOffset="273">899 363 7950,'18'0'2122,"-1"6"-1510,0 0 0,-5-1-318,-1-5 0,1 0-45,5 0 1,-5 0-117,-1 0 0,-5 0-118,5 0 0,-5 0-466,6 0 388,-8 0 0,3 2-41,-7 4 1,0 4 209,0 7-97,0 0 1,0 1 1539,0-1-1120,0 0 1,0 1-72,0-1 1,2-6-432,4 1 1,-2-6-565,7 5 0,3-7 446,9 2 191,4-4 0,7-2 0,1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6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7921,'-5'-12'294,"-1"1"170,0 7 0,4-4 494,-4 8-280,4-8-116,-5 7 0,5-9 273,-4 4-326,4 4 0,-7-5 490,3 7-585,4-8 1,-8 6 163,5-4-299,3 4 0,-14 2-221,5 0 1,-5 0 112,-1 0 0,0 2-303,-1 4 0,-5 4 52,0 7 1,-7 0-267,1 0 1,-2 6 219,2 1 1,2-1 71,4-6 1,4 0 48,-4 0 1,10 1 9,1-1 0,8 0 10,-2 1 0,4-1 9,2 0 0,2 1-140,4-1 1,4 0 58,7 0 0,8 1 31,4-1 1,-2-2 43,2-3 0,-1 3-19,7-3 1,-6 3 112,0 2 1,-8 1-77,2-1 0,-4 2 188,-2 4 1,-5-3-42,-1 3 0,-7 2 52,2-2 1,-4 7-15,-2-1 0,-2 2 91,-4-2 1,2 3 27,-7-3 1,-1-2 160,-5 2 0,0-8-49,-1 2 0,-1-4-62,-4-1 1,4-1-107,-4 0 0,6-5-60,5-1 0,-3-7-1169,3 2-910,4-4-3,-7-2 0,13-10 514,-4-7 1,12-6-622,6-6 1,13-4 1964,9 5 0,9-13 0,8-3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8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7974,'-10'0'1289,"3"0"1,7 2-756,0 4 0,0 9-76,0 8 0,6 8 14,-1-2 0,3-2 137,-2 2 1,-4-3-477,3 3 0,-1 2 74,2-8 1,-4 0-584,4-6 1,1 1 299,-1-1 1,0-5-439,-6-1 1,6-5-152,-1 5-79,1-7 500,-6 4 0,2-8 62,4 0 0,-2-8 81,7-3 0,-5-10-43,6-2 0,-1-8-174,6 2 0,1 2 97,-1-2 0,2 14-17,4-2 1,-4 5 129,5 1 0,-5 3 63,-2 8 1,6 2 121,0 4 0,-2 5 490,-9 12 1,3-2 333,-3 8 1,-3-6-408,3 6 0,-6-8-176,5 2 1,-5 2-32,5-2 1,-5-6-1120,6-5 0,-7-8 196,7 2 1,-6-4-786,5-2 1421,1 0 0,13-24 0,2-4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4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7935,'-22'2'4471,"5"4"1,4 9-4122,13 9 1,2-7-1220,3-6 0,5-7-2689,7 2 2437,8-4 0,0-2 1121,4 0 0,4 0 0,-6 0 0</inkml:trace>
  <inkml:trace contextRef="#ctx0" brushRef="#br0" timeOffset="92">156 364 7933,'-17'5'-4,"0"1"1,-1 6 3,1-7 0,0 9 0,0-5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2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9164,'0'11'-70,"0"1"1,-8 0 0,-2 5-1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40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52 951 8084,'-17'0'1587,"0"0"-752,7 0-205,2 0 0,8 2-300,0 4-163,8-4 1,2 12 134,7-9 1,0 7 121,1-6 1,1-1-803,4-5 1,2 0 253,4 0 0,3-2-796,-3-3 0,-4 1 150,-2-8 193,4 1 1,-8-7 46,4 1 0,-11 6-43,-6-1 1,-4 6 321,-2-5 1,-8 5 314,-4-5 0,3 7 882,-3-2-687,1 4 472,-7 2 0,3 2-316,3 4 1,-1 11 67,7 12 0,0 3-72,6 3 0,0 5 3,0 1 0,0 5-266,0-6 0,0 1-180,0-7 0,2 1-594,4-1 0,-2-1 370,8-4 1,-9-4-551,3-8 394,4 0-121,-8 1 0,5-7 145,-7 1 596,0-8 0,-2-4-90,-3-12 0,1 1 324,-8-7 1,7 5 214,-7-10 0,8 2-267,-2-2 1,4 3-56,2-3 0,2-2-176,4 2 0,4-6-410,7 6 0,6-7-16,0 1 1,14-2-335,-3 2 0,7-3 237,-1 3 1,-4 2-124,5-2 0,-3 8 236,3-2 0,-5 4 48,4 1 1,-9 7 195,-2-1 0,-8 8-286,2-1 646,-4 3 1,-3 4 3,-5 3 0,-3 5 157,-8 7 1,-2-5-168,-4-1 1,3 3-7,-9 9 0,0-4-24,-5 4 0,6-9-137,-1-3 0,6-5-46,-5 5 187,7-7-749,-4 4 0,10-8 105,4 0 1,4 0-68,7 0 1,0-6-2,0 0 1,7-5 100,-1 5 0,0 0 18,-6 6-58,0 0 317,1 0 1,-9 8 130,-3 4 0,-6 5 307,-6 6 1,-3-2-59,-9 8 0,1-8 158,0 2 0,-1-4-29,1-1 0,6-3 840,-1-4-830,8-3-9,-4 0-862,8-6 412,0-2 0,8-10-467,4-7 1,3-6 21,2 0 1,1-6-219,-1 6 0,0-8 180,1 2 1,-1 2-178,0-1 1,-2-1 110,-3-6 0,-2 1 110,-5-1 1,-3 0 245,4 1 1,-4 1-105,-2 4 1,0-1 404,0 7 1,0-1 95,0 7 0,0 6 320,0-1 1,-2 8 268,-4-1 667,4-5-890,-5 8 0,5-4-176,-4 12 0,4 4-22,-4 7 1,2 8-240,-1 4 1,3 3-154,-4 3 1,-2 5 174,3 1 0,-1 7-99,6-2 0,0-2-140,0 2 1,0-7-378,0 1 1,0-4-117,0-1 0,0-8 272,0-4 1,0-4-1556,0-2 1249,0 1 1,0-7-574,0 1 826,0-8 0,2 1 318,3-10 1,-3-11-192,4-7 1,-2-8-67,2 3 0,-4-11 189,3-1 1,-3-14 41,-2 2 1,6-5 40,0-1 1,2-4-128,-3-7 0,-1 0 213,8 0 1,-3 6-79,3-1 0,3 8 72,-3-1 1,-3 5-124,3 6 1,-2-2 109,1 7 0,2 3 221,-7 9 1,0-2-70,-6 8 0,6 0 345,0 6 1,-1 5 556,-5 1 329,0 7-713,0-4-403,0 8-17,0 0-155,8 8 0,-4 2-157,7 7 1,-7 0 74,2 1 0,2 1-222,-3 4 1,3 4-1,-2 7 0,-4 3 83,4 3 0,1 4 90,-1 8 1,0 2 27,-6 4 0,6-3 5,-1 9 1,1 5 9,-6 6 1,6 2-167,0-2 0,5 3-165,-5 9 0,0-1 163,-6 1 1,2 7-19,3 4 1,-4-47 0,0 0-130,2 1 1,0 0 0,-1 44 108,-2-4 0,0-6 54,0-5 0,0-4 0,0-8 0,-2-9-26,-4-8 1,4-2-164,-3-10 0,3 0 106,2-5 0,0-8-235,0-4 0,-2-10-379,-4-1 360,4-8 1,-8 3 326,5-7 1,3-7-247,-4-5 0,-2-3-5,3-3 0,-3-5-96,2 0 0,2-2 146,-7 2 1,7 2 43,-2-8 1,-2 6 79,3-6 1,-7 6-25,6-5 0,-5-3 167,5-10 0,-7 5 0,3-6 0</inkml:trace>
  <inkml:trace contextRef="#ctx0" brushRef="#br0" timeOffset="500">1418 951 7959,'-9'0'2785,"-5"-1"-1876,9-5-171,-1 4-333,6-6 0,2 8 211,4 0 1,3 0-26,8 0 1,1 0-159,-1 0 0,6-6-670,0 1 1,8-1 65,-2 6 1,1-2-53,-1-4 0,-4 4-193,-7-3 1,-1 3-661,0 2 0,-7 7 197,-5 5 0,-3 5 319,-2 6 1,-7-2 501,-5 8 1,-5 0-54,-6 6 0,-2-7 881,-4 1 0,2-8 402,4 2 310,4-3-376,-6-3 246,15 0-1001,3-7 1,7-1-212,0-3-164,0-4 0,7 8 112,5-5 1,3-3-393,2 4 0,1-4-7,-1-2 0,-5 0-103,-1 0 0,1 0-66,5 0 1,-6 0-1198,1 0-179,-8 0 1304,11 0 0,-13-2-344,4-4 0,2 3 896,-3-9 0,9 0 0,-5-5 0</inkml:trace>
  <inkml:trace contextRef="#ctx0" brushRef="#br0" timeOffset="1136">2145 848 7959,'-16'-18'0,"5"1"847,3 0 1,8 0-258,0-1 1,14 7-182,3-1 1,6 6-129,0-5 0,2 7 146,4-2 1,-2 4-243,-4 2 1,-4 0-75,4 0 1,-6 2-72,-5 4 0,-3-2-291,-3 7 0,-4 1-414,4 5 1,-4 2 370,-2 5 0,-6-5-44,0 4 1,-5 2 113,5-2 1,0 0 47,6-6 1,0 0 130,0 1 0,0-1 323,0 0 0,2 1 312,4-1 1,2-6-282,3 1 1,3 0 235,-9 5 0,7 0-105,-6 0 1,1-5-134,-1-1 0,-4 1-153,4 5 0,-4 1-95,-2-1 0,-8 0-73,-4 0 1,-3 1-245,-2-1 0,-6 0-109,0 1 0,-6-7 224,6 1 1,0-8 155,5 1 1,1-3-84,0-2 1,2-2 119,3-3 0,2 1-179,5-8 1,3 1-123,-4-7 1,12 7 175,5-1 1,5 8 40,1-1 0,8-3 121,4 2 0,-2 0-87,1 6 0,-1 0-290,2 0 1,2 0 66,-8 0 0,2 0-62,-2 0 1,-4 0-69,4 0 1,-9 0-808,-3 0 670,1 0 1,3-1-115,-3-5 1,3 2 199,-3-8 1,-3-5 199,3-6 0,-1-6 204,7 6 0,-7-6 0,1 6 0,-1 0 130,6 6 209,1 7 1,-1 3 657,0 7 1,-5 3-174,-1 9 1,-7 0 545,2 11 1,-2-2-732,2 2 1,-5-4-86,5 4 1,-2-4-429,2-1 1,-4-1 51,4 0 0,-3-5-935,3-1 0,-2-7-56,8 2 0,-7-6-557,7-6 0,-3-4 529,3-7 841,3-8 0,-5-2 0,7-7 0</inkml:trace>
  <inkml:trace contextRef="#ctx0" brushRef="#br0" timeOffset="1481">3027 381 7959,'-2'-27'-563,"-4"4"1436,4-4 0,-6 8-315,8-4 1,0 9-119,0 3 33,0 7 386,0-12-462,0 15 0,2-7 149,4 8-359,-4 0 0,11 2-56,-7 4 0,6-3 12,-7 9 0,7-6 79,-6 5 1,5 1-123,-5 5 0,2 2 50,-2 4 1,-3 4-233,9 8 1,-8 1-45,2 5 0,1 5-39,-1 11 1,7 5 179,-1 7 1,3 8-140,3 4 1,-1-1 45,0 7 0,0-5-260,1 11 1,-1 1 205,0-2 0,-1-2 83,-5-9 1,3 2-433,-9-8 0,7-10 112,-6-13 0,5-2-14,-5-10 0,6-5-68,-7-6 0,7-8-919,-6 2 770,-1-12 269,-5-3 0,0-10 161,0-4 0,-5-3-194,-1-9 1,0-5 363,6 0 0,-8-15 0,-1 1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36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10082,'17'8'1901,"1"-4"-1423,-1 7 1,-6-5-3,1 6 1,-1-7 148,7 7-362,-1-8 1,0 9-710,1-7 1,-7 2 256,1-3-2160,-1-3 425,7 6-452,-9 0 1480,7 1 896,-15 9 0,7 7 0,-8 1 0</inkml:trace>
  <inkml:trace contextRef="#ctx0" brushRef="#br0" timeOffset="482">35 554 8015,'-8'9'0,"6"1"522,-4-4 0,4-3 441,2 9-269,0 0 0,0 5-246,0 0 1,0-5-35,0-1 1,6 1 11,0 5 0,0 0 31,-6 1-564,7-1 1,-5 0 219,4 0-797,4 1 460,-9-1 0,9-7-356,-4-5 233,-4-3-104,5-2 665,-7 0-129,0 0-246,8-7 1,2-3 137,7-7 0,0 5-224,1 1 0,5-1 152,0-5 1,8 5 49,-3 1 0,-1 7 19,2-2 0,0 2 103,5-1 0,-5 3 160,0-4 1,-2 4-86,2 2 1,-4 0 224,-8 0 0,0 0 175,1 0 402,-1 0-565,0 0 0,-5 0 527,-1 0-480,-7 0 0,4 2 581,-8 4 7,0-4-434,0 5 120,0-7-112,0 0-609,-8 0 1,4 0-4,-7 0 0,5 0 23,-6 0 0,7-2-364,-7-3 0,6 1-763,-5-8 1,5 6-984,-5-5 0,7 5 15,-2-5-721,4 7 2807,2-12 0,8 7 0,1-8 0</inkml:trace>
  <inkml:trace contextRef="#ctx0" brushRef="#br0" timeOffset="1515">640 709 7726,'-10'-7'219,"3"-3"1,7-2-64,0 1 1,1 1 8,5-1 0,-2 1 793,8 4-592,-9 4 0,11-7 105,-8 3-59,7 4-335,-3-5 0,5 14 51,-3 5 0,-5 3-136,-7 2 1,0 1-88,0-1 1,0 0 79,0 1 1,-5 5-353,-1 0 1,-8 0 173,3-6 1,-3-5 111,3-1 1,-5-7 117,5 2 217,-4-4-220,-3-2 0,3-2 154,3-4 0,-1 2-53,7-7 1,-5-1-46,5-5 0,0 5-118,6 1 1,0 5 88,0-6-180,0 9 0,0-7-304,0 4 106,8 4 0,3-7 67,12 3 0,-2 2-104,8-7 1,-6 5 121,6-6 1,0 3 55,6-3 1,1-3 184,4 3 1,-3 4-106,3 3 0,-9-3 253,-2 2 1,0 1 47,5 5 0,1 0 37,-1 0 1,-5 0-66,0 0 1,-8 0 82,2 0 1,-3 5-178,-3 1 0,-2 7 23,-3-1 0,-3-2 4,-3 1 1,-4 1-16,4 5 1,-6 0 6,-6 1 0,2-1 58,-7 0 1,-1-5-1,-5-1 0,0-1 71,-1 1 1,1-3 190,0-8 0,-1 6-10,1 0 0,0-1-56,-1-5 0,1-5 76,0-1 0,5-6-95,1 6 0,7-7-278,-2 2 0,4 1-186,2-2 1,2 7-354,4-7 0,0 1 170,11-7 1,2 3-348,10 3 1,6-3-2383,-1 3 3039,1-3 0,7-10 0,-7-2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45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623 278 11445,'0'-10'1895,"0"-5"-1537,0 13 353,0-6 412,0 8 1290,0 0-2207,0 8 14,0 1 0,0 14 15,0 0 1,0 2 42,0-2 1,0-1-29,0 6 0,0-5 93,0 6 0,-2-8-88,-4 2 0,4 2-114,-4-2 1,4 1 75,2-7 1,-1-6-327,-5 1 0,4-6 51,-4 5 1,4-5-33,2 5-230,0-7-452,0 4-924,0-8-269,0 0 0,0-8 655,0-3 0,0-5-249,0-1 0,0-6 555,0 0 1004,0-8 0,0 4 0,0-7 0</inkml:trace>
  <inkml:trace contextRef="#ctx0" brushRef="#br0" timeOffset="952">0 295 8204,'2'-12'-138,"4"1"1,-4 5-136,4-6 0,1 7 291,-1-7 0,6 6 222,-7-5 0,9 1 26,-3-1 0,5-5-122,1 5 1,-2 1-21,-3-1 1,3 5 15,-3-6 0,3 3-74,2-3 0,1-1 48,-1 7 1,0-2-121,1 3 0,-3 1 48,-3-8 1,9 7-18,-4-7 0,4 8 83,-4-2 1,1 3-27,-1-3 0,0 4 131,1-4 1,-1-2-123,0 3 0,0-1 101,1 6 0,-1 0-7,0 0 0,1 0 106,-1 0 0,2 0-183,4 0 0,-4 0 20,4 0 1,2 0-203,-2 0 0,2 0 79,-1 0 1,-5 2-19,4 4 0,2-3 2,-2 9 1,0-6-123,-6 5 0,0-1 62,1 1 0,-1 5 25,0-5 1,1 3 34,-1-3 0,-6 5 3,1-5 1,0 3 121,5-3 1,-6 4-110,1-3 1,-6 3 22,5 3 1,-5-3-9,5-3 0,-5 3-24,6-4 0,-6-1-8,5 2 0,-7-7-13,2 7 5,3-1 0,-7 7-13,4-1 0,-4-5 106,-2-1 0,0 1-80,0 5 0,0 0 56,0 0 0,-6 1-43,0-1 1,-7 0 112,1 1 0,3-1-49,-3 0 0,3 1 104,-3-1 1,-3 2-60,3 4 1,-3-4 132,-2 4 0,-7-3-68,1-3 0,0 0-69,6 0 0,-6 1-11,0-1 0,-6 0 26,6 1 0,-6-7-1,6 1 1,-2-1-25,2 7 1,-2-7-10,-4 1 1,-3-3-14,3 3 0,4 1-22,2-7 0,-2 5 72,2-5 1,-2 6-22,2-6 0,4-1-24,-5-5 1,5 0 68,2 0 0,0 0 15,-1 0 0,1 0-17,0 0 0,0-7 107,-1-5 1,1 2-28,0-1 1,-1-1 134,1-5 0,0 0-146,-1 0 1,7-1 4,-1 1 1,3-6-129,-3 0 1,-1 0 106,7 5 1,-5 1 88,5 0 0,0 0-58,6-1 0,-6 1 4,0 0 0,1 5-13,5 1 1,0-1-24,0-5 1,0 5 253,0 1 48,0-1-479,0-5-249,0 0-22,0-1 0,0 7-398,0-1 41,7 8 1,-3-3 63,8 7 1,-6 0-1346,5 0 975,1-8 1,5 6 372,0-4 0,0 4-666,1 2 1,1 0 1200,4 0 0,4-7 0,8-3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49.7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416 190 7943,'0'-17'0,"-8"0"0,4-1 239,-7 1 0,5 6 409,-6-1 0,6 1-204,-5-7 0,-1 3-169,-5 3 1,0-1 157,0 7 0,-7-5-79,1 5 0,0 0-109,6 6 1,-2 2-62,-4 4 0,4 3-101,-4 9 1,3-5 41,3 4 1,0-3-131,-1 9 0,3-2-167,4 2 1,-3-4 125,8 4 0,1-1-122,5 1 0,0-4 48,0 4 0,7 2-36,5-2 1,9 0 77,2-6 0,8 6 60,-2 0 1,3 0-30,3-5 0,-1-1-1,1 0 0,-2 1-13,-5-1 1,3 0 27,-8 0 1,0 1 120,-5-1 0,-9 6-110,-3 0 1,-4 2 301,-2-2 0,-2-4-17,-4 4 1,-3-1-41,-9 1 1,-5-4 1,0 4 1,-8-6 130,3-5 1,-3 3 74,2-3 0,-2-5-87,8-1 1,0-4-558,6-2 266,0 0-790,-1 0-1066,9 0-32,1 0 0,21-2 1835,5-4 0,11-3 0,-3-9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50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8162,'12'-10'1341,"-1"5"-669,1 3 1,5 4-175,0 3 0,1-3 655,-1 4 303,0 4-997,1-8 1,-7 11-134,1-7 0,-3 1-184,3-1-1040,3-4 1,-11 12 365,8-9-255,-9 1 1,7 0 290,-4 0 0,-4 7 496,3-1 0,-10 11 0,-5 4 0</inkml:trace>
  <inkml:trace contextRef="#ctx0" brushRef="#br0" timeOffset="450">87 502 7946,'-12'8'1135,"1"3"1,7 5-760,-2 1 1,4-5-199,2-1 1,0 1 406,0 5 0,0 0-168,0 1 0,0-1 46,0 0 1,0 0-179,0 1 1,2-3-218,4-3-355,-4 3-675,13-5 439,-5-1-717,7-1 450,0-8 73,1-8 415,-1-1-148,0-9 655,0 1 0,1 2 365,-1 3 462,-7 4-207,5 8 460,-5 0-472,7 0-52,0 0-856,1 0 0,-1 0 136,0 0 0,6-2-1030,0-3 1,14-7 104,-3-11 1,12-4-281,1-7 0,1 7 740,-2 4 0,-4 11 375,-7 6 1,-3 4 272,-3 2 1,2 2-238,-8 4 1,-8 4 1473,-9 7 0,2 6-688,-3 0 1,-1 2 1054,-9-2 0,1-4-879,-8 4 1,3-3-438,-3-3 1,-3 0-377,3 1 1,-3-9-256,-3-3 1,1-4-357,0-2 0,5-2 381,1-4 1,7-3-2079,-2-9 1,-2-7 876,3-4 1,1-3 1294,10-3 0,3-7 0,9-2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48.6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7947,'-10'-9'575,"2"-1"-337,8 4 341,0 4 2,0-5 125,0 7 412,0 0-472,8 0 0,-4 0-216,7 0 1,-5 5 109,6 1 1,-7 6-72,7-7 0,-6 7-196,5-6 1,1 5-123,5-5 1,0 0-130,1-6 1,1 0-234,4 0 1,2-6 251,4 0 1,2-7-523,-8 1 1,5 3 247,-5-3 1,1 6-369,-7-5 1,-6 7-300,1-2-8,-8 4 325,3 2 376,-7 0 1,-2 6-87,-3 0 0,-3 7 55,-3-1 0,-5 1 202,5-1 0,-5 3-97,-1-3 0,0 9 123,-1 2 1,3 0 60,3-6 0,-3 6 137,4 0 0,3 6-24,2-6 1,-3 8 105,-3-2 0,2 3 125,-1 3 0,5 5-124,-5 1 0,5 1-157,-6-2 1,3-1 5,-3 7 0,-1-8-111,7 3 0,-6-7 43,7-5 0,-7 2-30,6-8 1,1 0-90,5-6-405,0-7 41,0-2 280,0-8 1,0-8-357,0-4 1,1-9 190,5-2 1,2-8-197,3 3 1,11-11 18,-5-1 1,4-1-81,-4 7 0,1 1 196,-1 4 0,0-1 200,0 7 1,1-2 183,-1 2 1,-2 9-8,-3-3 0,1 3 116,-7-3 0,6 6-182,-7-1 1,1 6 287,-6-5 0,2 5 66,4-6 1,-4 7 564,4-7-144,-4 8 34,5-11-26,-5 13 33,6-13-547,-8 13 208,0-6-131,0 8-111,8 0 0,-7 2-8,5 4 0,2 3 5,-2 9 1,-1 1-37,-5 4 1,0 6-6,0 11 1,0 4 45,0 8 1,0 0-41,0 0 1,0 7 27,0 5 0,0 3-62,0 2 0,-2 2-70,-3 4 1,1 0-337,-8 0 1,9 0 271,-3-12 0,-2-3-132,2-2 0,1-5-42,5-1 1,-2-9 81,-4-9 1,4-1 6,-4-10 1,4 0-45,2-6-570,0-7 338,0 5 67,0-13 1,0-2 5,0-11 0,-6-10-249,1-3 0,-1-8 88,6-3 1,0-1 126,0-10 1,0-1 40,0-4 1,0-1 317,0 0 0,6 0 0,-1 0 0,9 0 0,-12 0 0,6 0 0</inkml:trace>
  <inkml:trace contextRef="#ctx0" brushRef="#br0" timeOffset="486">398 848 7966,'10'-35'-540,"-3"8"551,-7 4 1,0 4 310,0 2 1,0 5 247,0 1 357,0 7 49,0-4-416,0 8 0,-5 2-190,-1 4 1,-8 3 59,3 9 1,-6 5-154,-6 0 1,3 7-41,-3-1 0,-2 10-160,2 1 0,-7 0 111,1-5 0,4-2-259,2-5 0,3 3-131,3-8 1,0 0-173,0-5 0,5-7 86,0 1 0,7-8-474,-7 1 154,8-3 54,-3-2 43,7 0 1,7-7 114,5-5 1,5-9-67,6-2 0,6-8 191,11 2 0,-1-9 47,7-3 1,-6 3 84,6 9 1,1-3 160,4 3 0,-3 2 67,4-2 1,-4 10-96,10 2 1,-6-1 386,-6 7 1,2 3-194,-8 2 0,-1 6 353,-10 6 0,-4-2-106,-8 7 1,-2 1 62,-3 5 1,-5 6-252,-7 0 0,0 0-253,0-5 0,-7 1 29,-5 4 1,-5-4 84,-6 4 1,2-4-348,-8-1 1,8-7 158,-2 1 0,-2-8 171,2 1 1,5-3 276,7-2 66,-1 0 1,3-2 73,3-3-316,4 3 1,10-6 133,3 8 1,7 0-90,5 0 1,-4 8-196,4 3 1,2-1 145,-2 1 1,0-1-393,-6 1 1,1 5-87,-1-5 0,-2-1-241,-3 2 1,3-3 97,-3 3 0,-3 3-969,3-3 1402,-8-5 0,11 9 0,-5-7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00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18 8740,'-10'-10'2170,"2"2"-2041,1 8-1,5 0 290,-6 0 275,8 0 1,-2 8-234,-4 4 1,3 5-184,-9 6 0,1-2-70,-7 8 1,7-6-115,-1 6 0,3-8 120,-3 2 0,4-4-1,8-1 1,0-1-93,0 0 1,10-2 76,7-3 1,2 1-102,10-7 1,2 0 47,9-6 0,-1 0-188,7 0 1,-8 0 89,3 0 1,-1 0-52,-5 0 1,1 0-185,-13 0 0,0 0-410,-5 0 0,-7 8-716,1 3 0,-9 5 573,3 1 0,-12 2-447,-5 4 1,-6 4 544,-6 8 1,-4-1-7,-8 1 1,-1-1 649,-5 1 0,5 0 0,-5-1 0,5-5 0,1 0 0,8-8 0,4 2 112,4-4-106,2-2 0,9-1 665,8-5 1,8-3-266,9-8 1,8 0 209,4 0 0,-2 0-170,2 0 0,-1 0-137,7 0 0,-2 0-101,-4 0 0,1 0-101,-7 0-120,0 0 1,-7 8 142,-5 3 0,-3 7-106,-8 5 0,-2-2 46,-4 8 0,-5-1 114,-12 7 0,2 0 59,-8-1 0,8 1 261,-2-1 1,3-7 53,3-4 1,6 0 268,-1-5 0,8 3-345,-2-10 0,6-1-159,6 1 0,-2-7-64,8 2 0,5-4-32,6-2 0,2-6-168,-2 0 1,-2-7-143,8 1 0,-8-3-255,2-2 1,-6-2 115,-5-4 0,-4 3-145,-8-3 0,0 4 202,0 2 0,0-1 66,0 1 1,-10 0 427,-7 0 1,-3 5-135,-8 1 1,-1 7-448,-6-2 0,-7 6-620,-4 6 0,-4 5 872,-2 12 0,0 4 0,0 8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59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18 8032,'0'-10'4625,"0"3"-4120,0 22-253,0-3 1,-7 13-35,-5-8 1,-3 6-1,-2 0 1,-1 6-305,1-6 1,-6 8 139,0-3 1,-2-1-125,2 2 1,4-8 78,-5 2 0,7-3-45,6-3 1,-3-6-364,8 1-310,1-8 404,5 4 1,5-7-170,1 5 1,8-4 170,-3 4 1,10-4 86,2-2 1,0 0 172,-5 0 0,-1 2-142,0 3 1,-5-1 111,-1 8 104,-7-1 0,4 7 184,-8-1 0,-2 6 69,-4 0 0,-1 6-110,-5-6 0,-3 0 298,3-6-267,-3 8 0,-1-5-72,5 3-31,3-4 0,8-2-129,0 0 0,2-5 48,4-1 0,-2-5-144,7 6 0,1-1 151,5 7 1,0-3 29,1-4 0,-7 11 264,1-5 1,-8 6-102,1 0 1,-3-2-18,-2 8 0,0-2-40,0 2 1,0 1 396,0-7-101,0 1-126,-7-7-229,5 0-544,-6-7 59,8-3 1,0-9 204,0-3 0,0-7-247,0-11 1,8-4-156,3-7 1,5-3-401,1-3 1,0 3 274,0-3 0,1 3-89,-1 3 0,0 5 142,1 0 0,-1 6 649,0-6 0,0 0 0,1-5 0</inkml:trace>
  <inkml:trace contextRef="#ctx0" brushRef="#br0" timeOffset="1072">675 277 7890,'0'-17'1763,"0"8"-1151,0 1 1,0 10-104,0 4 0,0 3-62,0 8 0,0 7 144,0-1 0,0 7-299,0-1 1,-6 2-206,1-2 0,-1 1-80,6-7 1,0 6-344,0-6 1,0 6-505,0-6 1,0 0 478,0-5 0,0-7-676,0 1 213,0-8 232,0 3 1,0-9 196,0-3 0,0-5 292,0-7 0,0-3 148,0-3 1,0-4-90,0-7 0,6-3 28,-1-3 0,7 2 28,-6-9 0,-1 9 176,-5-2 0,6 3-5,0 3 1,2 5-17,-3 0 1,-1 8-47,8-2 0,-6 4 345,5 1-110,1 1 1,-1 0-122,1-1 1,-7 9 34,7 3 1,-8 2 143,2-2 230,-5 4-195,7-5-70,-6 7-243,6 0 1,-2 2-134,-1 3 1,1-1 27,-6 8 0,6-6 56,0 5 0,-1-5 2,-5 5 0,6 1 11,0 5 1,0 1 130,-6-1 0,5 0-70,1 0 1,0 1 16,-6-1 0,6 6-40,-1 0 0,1 8 18,-6-2 0,0 3-134,0 3 1,6 7 115,0 4 0,0 4-89,-6 2 1,0 2 71,0 4 0,5 5-119,1 12 0,0-2-249,-6 8 0,0-3-188,0 3 0,0-4 189,0-8 1,0-7-39,0-5 0,6-5-13,-1-6 0,1-3 120,-6-9 0,0-1 19,0-4 1,0-4-47,0-8 1,0 0 84,0 0-141,0-7 241,0 5 0,-6-15-253,1 0 0,-3-7-253,2-11 0,2-6 172,-7-5 0,7-4-64,-2-2 0,-2 1 33,3-1 0,-3 1 156,2-1 0,2 0 40,-7 1 0,5-6-31,-5-1 0,5-1 28,-6 2 1,7 1 16,-7-7 0,2 0 112,-1-6 0,-3 6 106,9 0 1,-7 7-45,6-1 0,-5 4 145,5 1 0,0 6-76,6 0 0,0 8 305,0-2 1,-5 4 26,-1 2 0,0-1 183,6 1 1,0 5 396,0 1-373,0-1 1,6 1-184,0-1 1,1 9 269,-1-3-514,-4 4 0,13-4 275,-3 0-641,3 1 0,2 5-49,1 0 1,-7 0-900,1 0 802,-1 0 1,-1 7-271,-4 5 1,-4 3 286,-2 2 0,-8 6 48,-4 1 0,-3 4 512,-2-5 0,-1 0-210,1-5 0,2-1 886,3 0 1,3-1 266,3-5-215,4-3-530,-6 0-411,16-6 0,4 5-113,11-7 1,-4-6 123,4 1 1,2-1-522,-2 6 1,0 0-52,-6 0 139,1 0 1,-7 8 231,1 3 0,-9 5 318,3 1 1,-12 0-62,-5 0 1,-6 3 196,-6 3 0,1-4 736,-6 4 1,5 2-438,-6-2 0,8-6 593,-2-5 1,3-3 76,3 3-420,7 3-881,-5-13-676,13 6 589,-6-8 0,16 0-18,4 0 0,5-6-779,6 0 1,-2-7-199,8 1 0,-6-9-890,6-2 0,-2-8 314,2 3 1693,-4 3 0,-8-16 0,0 5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19:57.6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8009,'8'-10'0,"-4"0"-1175,7 5 923,-7 3 1,6-8 58,-4 4 174,-4 4 0,5-7-50,-7 3 120,0 4 0,0-8 51,0 5 94,0 3-129,0-14-44,0 7 1,2-3 13,4 1 0,-4 5 120,4-6 107,-4 9 271,-2-13-57,7 14 321,-5-5 293,6 7-366,-8 0 445,0 0-264,8 0-545,-7 0 1,7 2-73,-8 3 0,2-3 28,4 4 1,-4-2-54,4 2 0,-3 3 76,3 9 0,-4 1 4,4 4 1,2-2-119,-3 8 1,1 0-72,-6 5 1,0 1 99,0-1 0,0 1-106,0-1 0,0 1-20,0 0 0,0-3-143,0-3 0,0-2 53,0-4 0,0-9-165,0 3 0,0-9-270,0 3 237,0-7 53,0 4 109,0-8 1,0-8-157,0-4 1,0 3-1,0-3 0,0 1-210,0-7 0,0-7-70,0-3 1,6 1-271,0-2 0,7 2-16,-1-2 1,3-3 276,2 3 0,0 2 85,1-2 0,-5 8 100,5-2 0,-5 4 166,10 1 0,-4 3 8,-1 3 1,-7-1 72,1 7 60,-1 0 0,6 6 288,1 0 1,-7 0 419,1 0 0,-3 8-381,3 4 1,1 5 121,-7 6 0,2 2-127,-2 4 1,-5 3 388,5-3 1,-4 4-304,-2 1 1,6-1-174,0-4 0,-1 2-390,-5-8 1,2 0-415,4-6 0,-4 0-1225,4 1 0,2-7 31,-3 1-333,9-8 2045,-5 3 0,9-14 0,-1-3 0</inkml:trace>
  <inkml:trace contextRef="#ctx0" brushRef="#br0" timeOffset="704">986 329 8071,'-10'-7'387,"3"3"696,7-8-616,0 8 1,0-5 884,0 3-141,7 4-805,3-6 0,9 8 17,4 0 1,-3-5-110,3-1 1,2 0-328,-2 6 0,2-6 99,-2 0 0,-4-1-661,4 1 1,-4 4 431,-2-4 0,-1 3-2612,-5-3 304,5 4 2451,-7-6 0,1 8 0,-2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07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87 7931,'0'-17'1833,"0"0"-928,0-1-16,0 9 0,0-1 414,0 4 414,0 5-770,0-7-541,-8 8 1,-1 0-94,-9 0 0,7 0-65,-1 0 1,1 0-163,-6 0 1,-1 0 115,1 0 1,-2 7-138,-4 5-111,4 3 171,-6 3 1,1-1 53,1 0 1,0 1-102,6-1 237,0 0-230,-1 8 0,3-6 50,4 4 1,-3-3 10,8-3 0,1 2-269,5 4 0,2-4 110,3 4 1,1-1-164,11 1 0,-3-4 0,9 4 0,4 2 126,2-2 0,-3 2-19,3-2 0,-2-4 9,2 4 0,-4-2 40,-8 2 0,1-3 148,-1 3 1,-6 2-96,1-2 0,-8 2 19,2-2 0,-5-4 437,-1 4 1,0 2-147,0-2 0,-7 2 268,-5-2-276,-3-4-107,-10 6 0,4-2 150,-8 0 0,6-1-101,-6-11 1,6 3-245,-6-9 0,8 1-1194,-2-6 594,4 0 446,1 0 0,3-2 39,4-4 1,3-3-820,8-8 0,0-3-1296,0-3 0,15-4 2197,8-7 0,23-9 0,8-1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2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278 208 8338,'2'-10'0,"3"5"0,-1 3 1046,8 2-664,-1 0 0,6 0 74,1 0 1,-1 0-154,0 0 0,6 0-104,0 0 1,2 0-171,-2 0 1,-1 0-244,6 0 1,-1 0-11,2 0 1,4-6 177,-4 0 1,-4 0-671,-2 6 0,2 0-60,-2 0-61,0 0 0,-6 0-94,0 0 931,-7 0 0,-2 8 0,-8 2 0</inkml:trace>
  <inkml:trace contextRef="#ctx0" brushRef="#br0" timeOffset="261">157 485 7871,'-18'0'165,"9"0"-57,1 0 177,8 0 11,0-8 88,8 6 0,1-6 441,9 8 1,-1 2-334,0 4 1,6-4-424,0 4 1,6-2 103,-6 1 1,8-3-517,-2 4 0,3-4-21,3-2 0,0 0-283,-1 0 0,1 0 323,-1 0 0,1 0-236,-1 0 0,-5 0-1177,0 0 1737,-8 0 0,4 0 0,-7 0 0</inkml:trace>
  <inkml:trace contextRef="#ctx0" brushRef="#br0" timeOffset="709">572 18 9112,'-10'0'2515,"2"-8"-1730,8 6-493,0-5 0,2 7-89,4 0-27,4 0 1,7 0-62,0 0 0,0 0-74,1 0 0,-1 1 61,0 5 0,8-2-172,4 8 0,-2-1 40,2 6 0,0 1-76,5-1 0,1 6 139,-1 0 1,1 2 136,0-2 0,-3-2-56,-3 8 0,2-8 127,-8 2 0,0-2 249,-6 2 1,-1-3-150,-5 3 0,-3-4 215,-8-2 1,-2 2-165,-4 5 0,-11-3-735,-12 7 0,-19 3-315,-10 10 1,-19-1-31,32-14 0,-2 0 1,-3-2-1,-2 0 54,-5 4 0,-1 1 0,-1 1 0,1 0 45,2-1 0,2 0 0,6 0 0,0-1-258,4-2 0,2 0 847,-18 18 0,-9-1 0,23-9 0,0 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07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52 8028,'0'-17'274,"0"5"607,0 1-123,0 7 401,0-4 53,0 8 844,0 0 0,0 10-1382,0 7 0,-6 2-157,0 10 1,-5-6-452,5 6 1,-7-2-546,1 2 0,2 3-227,-1-3 1,5 2-849,-5-2 0,7 2 1554,-2-8 0,4 7 0,2-3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08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398 225 7976,'0'-12'-42,"0"1"1,0-1 136,0-5 95,-8 0 1,6 0 100,-4-1 1,3 1 390,-3 0-130,4-1-146,-13 1 1,11 2-300,-8 3 0,6 3 78,-5 3 0,5 4-228,-5-4 0,-1 4-10,-5 2 0,-1 2 58,1 4 0,-2 4-13,-4 7 1,4 0-123,-4 0 0,3 6 123,3 1 0,2 4 84,3-5 0,-1 6-76,7-6 0,0 8 47,6-2 0,0-4-79,0-2 0,0 2 48,0-2 0,0 0-84,0-6 0,6 2-7,0 5 0,7-5-203,-1 4 0,-5-4 127,-1-2 0,2 1 47,-2-1 0,-1 6 232,-5 0 0,0 6-128,0-6 1,-5 6 72,-1-6 1,-8 2-47,3-2 0,-4-4-15,-3 4 1,7-4-34,-1-1 1,3-1-156,-3 0 1,-1 0 178,7 1 1,0-7-24,6 1 1,0-1 146,0 7 0,0-1-104,0 0 0,8 1 165,3-1 1,5 0-8,1 0 0,-2 1-3,-3-1 0,3 6 26,-3 0 303,3 8-252,-5-12 0,-3 14 196,-7-4 0,0 3 289,0 3 0,-5 7 153,-1 4 1,-11 2-349,5-2 0,-7-3-25,7-9 1,3 5-201,-3-5 1,8 3-120,-1-14 1,3 2-73,2-2 1,0-10-219,0 5-176,0-5-293,7 4 0,1-5-1060,4-1 0,3-7 728,-4 2 0,5-6-260,1-6 1,0-3 1148,1-9 0,-1-7 0,0-2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15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7936,'12'0'739,"-1"0"1,-5 0 61,6 0 0,-7 0-682,7 0-120,-8 0 1,11 0-119,-3 0 0,3 0-285,2 0 0,1 0 192,-1 0 212,0 0 0,0 8 0,1 1 0</inkml:trace>
  <inkml:trace contextRef="#ctx0" brushRef="#br0" timeOffset="139">502 53 9484,'9'-8'-470,"7"6"292,-7-6 0,9 8-671,-1 0 849,-7 0 0,5-7 0,-5-3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14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416 208 7838,'-17'-25'0,"7"6"0,-3-6 33,7 8 1,-2-1 121,2 1 1,4 0 556,-3-1-388,-5 1 1,0 2 199,-7 3 1,6 5-236,-1 7 1,1 0-80,-7 0 1,7 1-89,-1 5 1,1 4 67,-7 7 0,-1 2 16,-4 4 1,4-1 70,-4 6 0,4-1 0,1 2 0,1 8-13,0-9 1,1 9 121,5-8 0,-3-4-64,9-2-175,-1 4 1,6-8-381,0 4 1,2-10 206,4-1 1,3-8-237,8 2 1,8-6-199,4-6 1,-2 0-433,2-11 0,0 3 311,5-9 1,-1-2-308,-4 2 1,-4 0 496,-8 6 0,0-6 145,1 0 1,-7 5 451,1 7 0,-8 5-184,1-5 172,-3 7 0,-2-2 339,0 12 1,0 5 669,0 12 0,0 2-371,0 4 0,0 4 338,0-4 0,0 1-611,0-1 0,0 2-31,0-8 0,0 6-1054,0-6 254,0 0 249,8-13 0,4 3-557,11-7 1,4-1 363,7-5 216,1 0 0,7-7 0,2-3 0</inkml:trace>
  <inkml:trace contextRef="#ctx0" brushRef="#br0" timeOffset="831">1073 467 7918,'-10'0'0,"1"0"1726,3 0-1193,4-7 0,-4 3 1048,12-8-941,4 9 0,9-11 24,4 8 0,-4 1-276,4 5 0,-2 0-177,3 0 1,-5 0-285,4 0 0,-4 5 144,-2 1 0,-1 8-381,-5-3 0,-3 10 264,-8 2 0,-10 8-262,-7-2 1,-8 3 257,-10 3 1,7 0 276,-1-1 1,2-7-74,-2-4 1,4-4 248,8-1 0,1-1 421,5 0-457,3-7 1,12 0-420,8-5 0,7-3-514,15 4 1,16-12-754,8-5 0,9-7 198,8-5 0,-2 2 817,8-8 0,-8 8 0,4-4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12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7988,'17'-18'0</inkml:trace>
  <inkml:trace contextRef="#ctx0" brushRef="#br0" timeOffset="833">329 121 7914,'0'-17'-410,"0"8"1871,0 1-357,0 8 112,0 0-444,7 0 1,-5 8 74,4 3 0,-4 6-344,-2 6 0,2-1-162,4 6 0,-4-5-244,3 6 1,-3-8-183,-2 2 1,0-3-6,0-3-210,8 0 1,-4-1-276,7-5-690,-7 5 956,12-15 1,-9 5-38,5-12 0,3 3 24,-3-9 0,-3-5 67,3-6 0,-1-8 15,7 2 1,-1-3 74,0-3 0,1 0 49,-1 1 0,2 7 47,4 4 1,-4 5 113,4 7 0,-9 3 219,-3 8-250,1 0 1,3 10 639,-3 7 1,-5 2-53,-7 10 0,0 0 175,0 6 0,0-7-279,0 1 0,0-8 34,0 2 1,0-3-407,0-3 0,0 0-333,0 1-398,0-9 559,8-1 0,4-10-945,11-4 0,-2-3 164,8-9 1,0-7-138,5-4 1,1 3 624,-1-3 0,-5 8 396,0-2 0,-8 11 85,2 6 0,-4 4 352,-1 2 1,-7 2 268,1 4 1,-8 4-356,1 7 0,-3 2 1034,-2 4 1,0-4-534,0 4 0,0-3-271,0-3 0,0 0-600,0 1 0,0-7-1085,0 1-516,0-9-208,8 13 1,3-14 1770,12 4 0,-3-12 0,5-4 0</inkml:trace>
  <inkml:trace contextRef="#ctx0" brushRef="#br0" timeOffset="1138">1505 294 7551,'17'0'1116,"0"0"-325,1 0 1,-1 0-291,0 0 1,2 0-18,4 0 0,-3 6-178,3 0 0,-4 5-107,-2-5 0,-5 2-56,-1-2 1,-5-3-142,6 9 144,-9-8 1,5 11-39,-8-3 1,0 3 61,0 2 1,-8-5-98,-3-1 0,1 1 578,-1 5 0,7 1-164,-2-1 1,4-6-14,2 1 0,0-6-304,0 5 1,2-7-225,4 2 0,3-4-10,9-2 0,7-2-246,4-4 0,3-2-3502,3-3 3812,-1-4 0,1-3 0,0-9 0</inkml:trace>
  <inkml:trace contextRef="#ctx0" brushRef="#br0" timeOffset="1565">2248 156 9121,'-9'-8'1108,"1"6"-838,8-13 0,6 11-68,-1-7 0,1 5 0,-6-6 0,6 7-52,0-7 1,1 8-166,-1-2 1,-4 3 62,4-3 87,-4 4 232,-2-6 0,0 10 10,0 4 1,0 4 46,0 7 0,0 0-194,0 0 1,-6 1 26,0-1 1,1 0 619,5 1 1,0-7 191,0 1-786,0-8 110,0 3-927,0 1-927,0-6 610,0-10 0,0 2-2257,0-11 3108,0 11 0,7-9 0,3 5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09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52 122 7941,'-17'-10'581,"7"-5"1157,2 13-602,8-6-565,0 8-157,0 0 1,2 8-199,4 3 1,-4 5-28,4 1 0,-4 6-37,-2 0 0,0 8 96,0-2 1,0-2-146,0 2 1,-6-3-85,0 3 1,0 2-175,6-8 1,-1 0-4,-5-6 0,4 1-407,-4-1 64,4-7 161,2-3 453,0-7-204,0 0 0,0-7 30,0-5 0,2 2 58,4-1 1,-4-1 20,4-5 0,3 0-115,3 0 0,-3-1-118,3 1 1,-1 0 88,7-1 1,-1 7-75,0-1 0,1 3 109,-1-3 0,0-3-34,0 3 0,-5 5 344,-1 1 5,1-4 276,5 8-293,1-5 0,-3 9 200,-4 3 1,-3-1-96,-8 8 0,6-1 23,0 7 0,-1 5 215,-5 0 0,0 0 345,0-6-716,0 0 0,-1 1 10,-5-1-327,4-8-78,-6 7-639,8-14 716,0 5 1,6-14-74,0-5 0,7-5-508,-1-6 1,5 2 257,6-8 1,-4 6-81,4-6 0,-3 8 222,-3-2 0,0 11 380,0 7 1,-5 3 174,-1 2 205,1 0 0,3 2-187,-3 3 0,-4 5 270,-8 7 1,0 2 527,0 4 0,0-3-402,0 3 0,0-4-140,0-2 0,0-5-275,0-1-874,-8 1-617,6 5-113,-6-7 0,10-3 561,4-7 0,-2 0-357,7 0 0,1 0 1166,5 0 0,8-7 0,2-3 0</inkml:trace>
  <inkml:trace contextRef="#ctx0" brushRef="#br0" timeOffset="235">1003 468 7447,'10'0'2321,"-3"0"0,-5 2-1787,4 3 0,-4 5 486,4 7 0,-4 3-339,-2 3 1,0-4-108,0 4 0,0-4-366,0-2 0,0-5-370,0-1-162,0 1 1,0-1-572,0 1 1,2-8-1420,3 2 1,-1-4 2313,8-2 0,-1-16 0,7-3 0</inkml:trace>
  <inkml:trace contextRef="#ctx0" brushRef="#br0" timeOffset="627">1557 347 7956,'-18'0'124,"9"0"1,1-2 319,8-4-58,0 4 55,0-6-150,0 8 0,0-2 566,0-3-411,0 3 1,2-6 128,4 8-283,-4 0 102,5-8-268,-7 6 112,8-5-311,-6 7 175,6 0 92,-8 0 465,0 0 1,-6 2-5,0 3 1,-2-3 444,3 4-162,-5-4-408,-7-2-43,-1 0-473,1 0-537,7 0-2861,-5 0 2552,13 0 1,-4 0-1292,12 0 0,6 6 2123,11 0 0,-4 7 0,6-3 0</inkml:trace>
  <inkml:trace contextRef="#ctx0" brushRef="#br0" timeOffset="1155">2335 226 7956,'-10'-8'2,"-3"-2"-1,7-7 0,-6 0 203,7-1 1,-3 1 321,2 0 1,4 0-76,-4-1 0,3 3 155,-3 3-247,4-3 0,-8 7-94,5-3 0,3 1 211,-4 4-269,-4 5 1,1-7-15,-9 8 1,7 6-3,-1-1 1,1 9-1,-6-3 0,-1 10 25,1 3 0,0 6-2,-1-1 1,1 4 177,0 1 1,-1 3-125,1 3 1,6-5 30,-1-1 0,8-1 9,-1-10-289,-5 8 0,10-12-67,0 4 1,2-6-300,9-5 0,1-4-352,5-8 0,6-2 396,0-4 1,8 0-663,-2-11 1,2 1 423,-3-12 1,5 5-58,-4-6 1,-4 2 144,-2-2 1,-4-2 125,-2 8 1,-1-6 96,-5 6 366,5 0 1085,-14 6-906,5 7 105,-7 3 0,0 9-136,0 3 0,0 5 741,0 7 1,-5 6-345,-1 0 0,0 1-221,6-7 0,0 6 4,0 0-280,0 0 1,0-6-452,0 1 1,0-1 272,0 0 0,6-5-486,0-1 0,5-5-335,-5 5 0,7-7-731,-1 2 0,-3 2 557,3-2 989,-1-1 0,7 3 0,-1 2 0</inkml:trace>
  <inkml:trace contextRef="#ctx0" brushRef="#br0" timeOffset="1442">2802 433 7956,'9'0'0,"1"0"111,-4 0 520,-4-8 995,13 7-972,-13-7 1,7 8 723,-3 0 69,-4 0-973,6 0 1,-8 8 130,0 3 0,0 4-180,0 3 0,0 1 464,0 4 0,0-2-221,0 8 0,0-2-17,0 2 0,0 3-373,0-3 0,0-4-343,0-2 1,0-4-256,0-1 1,0-1 335,0 0-3723,0 1 1759,0-1 1,2-8 1947,4-3 0,3-4 0,8-2 0</inkml:trace>
  <inkml:trace contextRef="#ctx0" brushRef="#br0" timeOffset="1857">3424 848 7941,'-17'0'2565,"0"0"0,-1 2-2682,1 4 1,6 3-2038,-1 9 2154,8-1 0,-11 0 0,5 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07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87 7938,'-10'-10'2177,"4"-3"-1461,12 7 0,-2 0-138,7 6 1,1 0 103,5 0 1,6-6-281,0 1 1,2-1-71,-2 6 1,-3-6-405,3 0 1,-2 1 100,2 5 0,-10 0-1402,4 0-101,-3-8-1153,3 6 1830,-7-6 1,-2 10-185,-8 4 0,0-2 981,0 7 0,0 9 0,0 7 0</inkml:trace>
  <inkml:trace contextRef="#ctx0" brushRef="#br0" timeOffset="163">70 312 7938,'-21'11'0,"3"1"523,-3-1 1,19 6-291,-3 1 0,3-7 665,2 1 0,7-8-266,5 1 1,3 3-92,3-2 1,-1 0-477,0-6 1,8 0-356,4 0 0,4 0-10,1 0 1,1-2-797,-1-4 1096,1 4 0,-8-13 0,-2 5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15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1280 7936,'10'0'1209,"-10"-7"1,-2 3-1210,-4-8 0,4 9 0,2-5 0</inkml:trace>
  <inkml:trace contextRef="#ctx0" brushRef="#br0" timeOffset="1339">0 1073 8524,'0'-17'313,"0"-1"0,2-5 214,4 0 1,4 2 356,7 10 1,-5-5 403,-1 5-615,1-5 0,-1 7-254,1 3 1,-7 4-59,7 2 0,-8 4 170,2 7 1,-4 3-114,-2 15 1,0 1 17,0 11 0,0-3-192,0 8 0,-6-7-201,0 1 0,-6-3-115,7-3 0,-1-1-371,6-4 1,0 1-7,0-7-450,0 0-1012,0-5 713,8-9 697,1-1 1,9-16 66,-1-3 0,0-10 117,0-2 0,3-8-4,3 2 0,-4-5 36,4-7 1,-4 10 69,-2-3 0,1 11 150,-1 0 1,-2 4 324,-3 1 0,3 7-206,-3-1 1,-3 8 528,3-1 0,-6 8-310,5 3 0,-7 8 653,2-3 0,-4 6-178,-2 6 1,-2-3 2,-4 3 0,4 2-259,-4-2 1,-1 0 173,1-6-778,0 0 186,6 1 1,2-3-752,4-3 0,-2-5 79,7-7 1,1 0-217,5 0 0,0-2 345,1-3 0,-7-5-76,1-7 0,-1-1 161,7 1 1,-7 0-309,1 0 1203,-9-1-478,13 1 1018,-14 7-162,5 3 210,-7 7-489,0 0-266,0 7 1,0-3-125,0 8 0,-5-7-260,-1 7 1,0-6-278,6 5 262,0 1 0,0-1-10,0 1 1,6-6 88,0 5 0,7-5 63,-1 5 1,-3-5-60,3 6 0,-6-1 5,5 7 0,-7-1-60,2 0 0,1 0-183,-1 1 1,6 5-876,-7 0 1,1 0 497,-6-6 1,0 1-2300,0-1 2886,8 0 0,-6 8 0,5 2 0</inkml:trace>
  <inkml:trace contextRef="#ctx0" brushRef="#br0" timeOffset="1641">1176 1350 8201,'-7'9'2962,"5"1"-2117,-4-4 0,4-3 327,2 9 1,-6-1-486,1 7 0,-9-1-170,3 0 1,1 3-337,-2 3 1,9-4-265,-3 4 0,4-4-645,2-2-1269,0 1-1570,0-1 1326,0 0 335,8-7 1906,1-2 0,1-16 0,-2-2 0</inkml:trace>
  <inkml:trace contextRef="#ctx0" brushRef="#br0" timeOffset="1902">1470 1384 8201,'27'0'1572,"-2"0"-222,-15 0-983,-2 0 0,-10 0-175,-4 0 1,-6 0-633,-11 0 1,-4 2 277,-7 4 0,-8 5-3,-5 12 0,-3-3 264,-1 3 1,1-4 222,4-2 0,5-1 771,12-5 95,12 5 0,11-9-576,12 5 1,13-5-32,16-7 0,7 0-186,10 0 0,0 6-118,0 0 1,2 0-227,3-6 1,-5 0-246,0 0 0,-2 0-375,-10 0 0,1 0-367,-7 0 0,-7 5-1102,-4 1 1,-9 2 2037,-3-2 0,-7 3 0,4 9 0</inkml:trace>
  <inkml:trace contextRef="#ctx0" brushRef="#br0" timeOffset="2425">1955 1211 8199,'7'-9'1756,"-3"-5"-979,8 8-593,-9-7 1,7 9 381,-4-7 30,-4 7-459,5-12 1,-7 13-266,0-9 74,0 8 0,-7-3 164,-5 7 0,-3 0-481,-2 0 1,-1 0 255,1 0 1,5 0 347,1 0 1,1 1 19,-1 5 0,3-2 367,8 8 1,-6-7-209,1 7 0,-1-6 43,6 5 0,2-5 247,4 5-429,-5-7 1,13 6-438,-8-4-641,7-4-917,-3 5 831,7-7 0,0 0-2001,1 0 2892,-9 0 0,7-7 0,-7-3 0</inkml:trace>
  <inkml:trace contextRef="#ctx0" brushRef="#br0" timeOffset="2886">2439 1142 8417,'0'-17'145,"0"0"1,2 1 327,3 5 1,5-7-334,7 1 1,-5 0-239,-1-6 1,-7 3 43,2 3 0,-4 0 179,-2 0 1,0 5-188,0 1 0,-8 1 117,-3-2 1,-5-1 299,-1 7 0,-2 0 27,-4 6 0,4 0 121,-4 0 0,3 0-92,3 0 1,-6 8 109,0 4 0,0 5-291,6 6 0,-1-2-15,1 8 1,0 0 157,-1 5 1,7-5-117,-1 0 1,7-2 37,-7 2 1,8 1-135,-2-7 1,5 1-243,1-7 0,0 0-29,0 0 0,1-1-290,5-5 1,4-3 188,7-8 1,0 0-35,1 0 0,-1 0-308,0 0 0,2-8 189,5-3 1,-5-5-214,4-1 0,-4 0 241,-2 0 0,-5 1 161,-1 5 0,-5-3-151,6 8 306,-8 1 1470,3 5-1144,-7 0 0,0 9 1194,0 9 0,0-1-617,0 6 1,0 2 9,0-2 1,0 6-586,0-6 1,0 2-480,0-2 0,8-10-22,3 5 1,-1-5-210,2 4 1,1-7-1918,10-4 0,-2-4 2319,8-2 0,0-8 0,5-2 0</inkml:trace>
  <inkml:trace contextRef="#ctx0" brushRef="#br0" timeOffset="3237">2715 1246 13367,'0'17'2392,"0"0"1,-5 3-1753,-1 3 1,-2-2 434,3 8-705,3-8 0,-12 10-418,8-8 1,-5 2-497,5-2 0,0-4-2481,6 4 1796,0-4-2979,0-2 2925,0-7 1,6-4 517,0-12 0,7-4 765,-1-7 0,11-8 0,4-2 0</inkml:trace>
  <inkml:trace contextRef="#ctx0" brushRef="#br0" timeOffset="3481">2923 1298 8265,'17'0'2156,"-7"0"-1460,-2 0 0,-8 2 919,0 3-724,0-3-265,-8 14-1235,-2-7 1,-7 7 325,0-5-356,-1 5 1,1-13 373,0 9 0,-6-6-35,0 5 0,0-7 325,5 2 0,-5-2 1137,0 1 453,0-3 0,8 8 151,3-4-242,5-4-1046,7 5 0,13-5-206,4 4 1,12-4-285,0 4 1,4-4-331,1-2 1,7 0-342,-1 0 0,0 0-1020,-5 0 1,-6 0-2364,0 0 4066,-8 0 0,4 0 0,-8 0 0</inkml:trace>
  <inkml:trace contextRef="#ctx0" brushRef="#br0" timeOffset="3978">3131 1 8133,'-10'0'2341,"2"0"0,10 0-1868,4 0 0,4 0-238,7 0 1,0 2 2,0 3-28,1-3 0,-1 19-162,0-3 1,1 5-254,-1 0 0,-8-2-20,-3 8 0,2 5-340,-2 7 0,-1 1 110,-5-2 1,-5-1 189,-1 7 1,-6-8-18,7 3 1,-1 1-41,6-2 0,-6 1 300,0-7 0,1 1 1,5-1 1,1 1 121,5 0 1,-4-1-257,4 1 542,-4-1-246,-2 1 1,0 5 434,0 1 1,-6 5-268,0-6 1,-7 8 135,1-2 0,-5 4-81,-6 2 1,4 0 688,-4 0 0,-2 6-193,2-1 0,0 7 47,5-7 0,-5 7-146,0-7 0,0 7 127,6-7 1,5 7-242,1-7 0,7 1-201,-2-6 1,-1-2-409,1-4 1,0 2-429,6-8 1,0 1-533,0-7 0,0 1-641,0-1 1,-2 1 1562,-4 0 0,-11-1 0,-10 1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35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8241,'6'-17'0,"-1"0"-891,1 7 639,-6-5 0,6 11 306,0-7 13,-1 7 0,-5-12 146,0 5 1,6 1 677,0-1-504,0-1 1,0-5-137,-1 0 0,7-1 197,-6 1 0,1 2-91,-1 3 0,2-3 67,3 3 0,-1 3-43,-4-3-339,-4 8 130,13-4 1,-11 10-159,7 4 0,-7 6 140,2 11 0,2-2 10,-3 8 1,3 0 93,-2 5 0,-4 1-49,4-1 1,-5 1 23,-1-1 1,2 1-45,4 0 0,-4-7 20,4 1 1,-4-2-71,-2 2 1,0-2-155,0-4 0,0-4-34,0 4 0,0-4 128,0-1 1,0-7-558,0 1 19,0-8 69,0 3 357,0-7 136,0 0 0,2-5-218,3-1 0,-3-8-132,4 3 0,-2-10 66,2-2 0,-4 0 129,3 5 1,5-5-429,2 0 0,1 0 90,-2 6 0,5-6-90,-5 0 0,5 0 271,1 5 1,0 1 55,1 0 0,-3 5-24,-3 1 1,1 5 142,-7-6 1,5 7 337,-5-7 1,2 8-96,-2-2 334,-5 5 0,9-1 247,-4-4-393,-4 4 0,7-6 202,-3 8-395,4 0 0,7 6 196,0 0-200,1 7 0,-3-3 23,-4 7 1,3 0-52,-8 1 1,5-1-113,-5 0 1,0 1-8,-6-1 0,2 0-257,3 1 9,-3-1 1,6 0-908,-8 0 518,0-7 151,0-2 0,2-8-147,4 0 0,-2-8 115,7-4 0,3-11-211,9-5 0,-4-3 321,4 2 0,-4-2 370,-2 8 0,6 2-24,1 10 0,-1 3 190,-6 8 0,-6 0-46,1 0 0,-1 8 165,7 3 0,-7 10 696,1 2 1,-8 6-421,1-6 1,-3 2 135,-2-2 0,0-2-438,0 8 0,0-8-406,0 2 0,0-2-16,0 3 0,2-11-225,4 4 0,-2-3-312,7 3 1,-5-5 684,6-1 0,-1 1 0,6 5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38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8108,'-8'-17'0,"6"0"462,-5 7 0,9 0 681,3 5 0,7 3-650,11-4 0,4 2-241,8-2 0,1 3-113,4-9 1,-3 6 112,3-5 0,1 5-553,-7-6 1,5 9 63,-11-3 1,-3-2-467,-2 2-482,-3 1-995,-11 5 1263,-1 0 0,-10 1 917,-4 5 0,-3-4 0,-9 4 0,-7-4 0,-2-2 0</inkml:trace>
  <inkml:trace contextRef="#ctx0" brushRef="#br0" timeOffset="149">312 1 8108,'-10'1'1436,"5"5"-921,3-4 0,2 14 6,0-5 0,0-1 261,0 1-387,0 1 0,5 5-101,1 0-268,8 1 1,-7-1-242,5 0 0,3 1-512,-3-1 1,3 0-695,2 0 0,1 1 644,-1-1 1,2-7 776,4-5 0,4-3 0,8-2 0</inkml:trace>
  <inkml:trace contextRef="#ctx0" brushRef="#br0" timeOffset="291">935 191 8108,'9'0'1951,"1"0"-1886,-4 0 0,-3 0-178,9 0 0,-6 0-535,5 0 462,-7 0 1,6 0-78,-5 0 0,-1 0-237,8 0 0,-1 0 500,7 0 0,7 0 0,2 0 0</inkml:trace>
  <inkml:trace contextRef="#ctx0" brushRef="#br0" timeOffset="429">1505 260 8108,'10'0'2869,"5"0"-2417,-13 0 0,14 0-438,-5 0 1,2 2-833,-1 4-1069,3-4 1431,-5 5 1,7-7-648,1 0 1103,-9 0 0,-1 8 0,-8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7846,'0'-11'648,"0"-1"1,-2 8-29,-4-1-409,-3 3 0,-9 2 133,1 0 0,0 2-97,0 3 0,-1 7 263,1 11 1,0 6-133,-1 11 0,7 12-284,-1 12 0,3 10 180,-3 7 1,-1 4-156,7 1 1,0 1-29,6-1 0,0-7 120,0-4 0,0-6-224,0-6 0,6-11 35,0-11 1,5-5-748,-5-1 0,6-8 112,-7-4 1,7-10-939,-6-1 909,7-9 1,-3 3-285,7-12 0,6-13-316,0-15 1242,8-1 0,-12-15 0,6 6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37.2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8589,'2'-9'1329,"4"3"-990,-5 4 0,9 10-118,-4 3 0,-4 6 200,3 7 0,-1-5 146,2 4 0,-4 4-172,4 1 1,-4 3-309,-2-2 0,0 4-175,0-4 0,5-3-408,1 3 1,0-8 163,-6 2 0,2-3-182,4-3 1,-4-5 159,3-1 1,-1-7-73,2 2 1,-2-6 169,7-6 1,-5-4-32,6-7 1,-9-2 241,3-4 0,2-4 74,-2-8 0,5 6 127,-5 1 1,2 5-116,-3-6 55,-3 8 1,8-3 447,-4 13-198,-4-4 84,5 13-66,-7-6 531,0 8 33,0 0-446,8 8 1,-4 1-168,7 9 1,-5-7-36,6 1 1,-7-1-100,7 6 0,-8 1-137,2-1-8,3 0 191,-7 1-718,13-1 0,-11-7-377,8-5 281,-8-3 0,11-2 111,-3 0 0,-3-13-79,3-5 1,-1-5 144,7 0 1,-1 4 4,0-4 0,-1 4 763,-5 2-81,4-1 1,-5 3 878,7 3 89,-7 5 22,5 14 1,-7 3-490,4 7 0,-3 1 162,-3-1 0,-4 6-451,4 0 0,-3 2-210,3-2 1,-4-4-617,4 4 0,-2 2 284,1-2 1,-1 2-1402,8-2 1,-6-3 7,5 3 1,-1-4-629,1-2 0,5-1 2074,-5-5 0,5 4 0,1-5 0</inkml:trace>
  <inkml:trace contextRef="#ctx0" brushRef="#br0" timeOffset="272">952 468 8213,'17'-8'0,"1"4"1190,-1-7 1,6 5-491,0-5 0,8 1-251,-2-2 1,-5 3-122,0 3 1,-5 4-61,-2-4 0,0 4-183,1 2 1,-7 6-225,1 0 0,-8 7-278,1-1 0,-3 9 322,-2 2 1,0 0-470,0-6 0,-7 6 210,-5 1 0,2-1 404,-1-6 0,7 0 376,-2 0 81,4 1 1,4-3-247,4-3 0,0-5 31,11-7 1,-3 0-226,9 0 1,2 0 253,-2 0 0,7 0-1661,-1 0 1,-2 0 185,2 0 1154,-8 0 0,12 0 0,-6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36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8162,'8'-17'351,"-4"8"225,7 3-394,1 4 0,-1 4 518,1 4 0,-7 1-151,7 5 1,-8 5-4,2 0 1,-3 1-307,3 5 1,-4-4-56,4-2 1,-4 6-214,-2 0 0,6 0-408,-1-5 0,3-1-863,-2 0 1,-4-5 194,3-1 1104,5-7 0,0 12 0,7-7 0</inkml:trace>
  <inkml:trace contextRef="#ctx0" brushRef="#br0" timeOffset="247">520 208 8194,'0'-10'233,"7"1"15,5 3 1,3 4 298,3-4 1,-1 4-105,0 2 1,1 0 131,-1 0 1,8 0-317,4 0 0,3 0-209,3 0 1,-6 0-495,0 0 1,-3 0 303,3 0 1,2 0-834,-8 0 1,0 0 318,-6 0 1,-5 6 653,-1 0 0,-7 7 0,4-3 0</inkml:trace>
  <inkml:trace contextRef="#ctx0" brushRef="#br0" timeOffset="438">831 52 8122,'-2'-17'1037,"-4"0"1120,4 7-920,-5 2-956,7 8-50,7 0 0,-3 8 0,8 4 0,-8 5-263,1 6 1,-3-2-356,-2 8 1,2 0-196,4 5 0,-2 1-625,7 0 0,-5-7 1207,6 1 0,-1 0 0,7 6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39.5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0 460 8132,'0'-18'280,"8"1"1,3 8 485,12 3 1,6 2-327,12-2-200,11-3-60,1-1 0,15-5-149,-5 3 0,-2 2-172,3-1 0,-14 5-193,2-5 1,-12 7 200,0-2 1,-11 4-95,-6 2 0,-3 0-84,-3 0 1,-6 0-1206,1 0 1516,-8 0 0,-4 8 0,-10 1 0</inkml:trace>
  <inkml:trace contextRef="#ctx0" brushRef="#br0" timeOffset="190">433 27 8132,'0'-17'1201,"0"8"1,5 9-857,1 11 1,6 12 86,-7 6 1,1 4-425,-6 1 1,0 3 27,0 3 0,0-3-664,0 3 1,0 2 83,0-1 0,0 7-599,0-2 1143,0-4 0,8 0 0,1-7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42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8080,'6'-17'1166,"-1"0"-319,1 7-524,2 3-118,1 7 1,3 0 73,0 0 0,-3 1 89,3 5 0,-3-2 238,-3 8 0,-4 5-166,4 6 0,-2 2-401,1-2 0,-3-2 81,4 8 1,-4-6-289,-2 6 0,0-6-27,0 6 0,0-8-470,0 2 228,0-4-135,0-2-258,0-7 472,0 5 0,2-15 342,4 0 1,-3-5-101,9-7 0,-2-3-161,1 3 0,4-9 44,-3-2 0,3-2-187,3 2 1,-5 4 159,4-4 0,-3-2 36,9 2 1,-4 5 456,-2 7-255,1 7 1,-1-4 1527,0 8-653,1 0 0,-1 0 436,0 0 0,-1 8-427,-5 4 0,4 3 223,-3 2 0,-2 1-598,1-1 1,1 0-42,5 0 0,-6 1-1015,1-1 0,0 8 429,5 4 0,-2 3 140,-3 3 0,3 7 0,-5 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42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8181,'10'-8'2590,"0"0"-1688,-5-3 0,5 3-148,7 8 1,0 0-346,1 0 0,5 0-160,0 0 1,2 0-189,-2 0 1,-4 0-299,4 0 0,-4 0-2397,-1 0 1809,-1 8 1,0 1-54,1 9 0,-9-1 878,-3 0 0,-4 8 0,-2 2 0</inkml:trace>
  <inkml:trace contextRef="#ctx0" brushRef="#br0" timeOffset="156">18 398 8181,'19'0'839,"4"0"1,-2-2-217,8-4 1,0 4-294,5-4 1,5 4 43,-5 2 1,5-5-765,-10-1 1,1 0-799,-1 6 1,4 6 1187,-4 0 0,3 7 0,3-3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40.2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8251,'17'-20'127,"0"-3"1,-5 6 313,-1 0 1,1-1-95,5 7 1,0 3 152,1 2 1,-7 4-79,1 2 1,-3 8-115,3 4 1,-4 9-80,-8 2 0,0 8-109,0-3 1,0 11-166,0 1 0,0-3-40,0-3 1,0-5-349,0 6 1,0-3 104,0-9 0,1 1-920,5-7 762,-4-8 1,8-1 81,-4-8 0,-5-2 286,5-4 0,4-3-16,1-8 1,-1-7 75,2 1 1,-7-7-9,7 1 1,-3-2 141,3 2 0,3-1-9,-3 6 0,-3 1 249,3 6 454,0 0-354,5 7-97,0 3 0,-7 14 121,-5 5 1,-3 3 225,-2 2 1,0 3-384,0 3 1,0-4-107,0 4 1,0 2 15,0-2-407,0 0 0,0-6-525,0 1 1,2-9 432,4-3 0,-2 2-180,7-3 1,1-1-13,5-9 0,6-7-205,0-11 1,6 2 297,-6-8 1,2 8 323,-2-2 1,-3 4 118,3 1 1,-4 7 465,-2-1 1,0 8 701,1-1-924,-1 10 0,-2 11 1059,-3 7 1,1 2-428,-7-2 0,0 2-197,-6 4 1,2 3-731,4-3 1,-5 4-656,5 1 1,-2 7 667,2-1 0,3 0 0,9-5 0</inkml:trace>
  <inkml:trace contextRef="#ctx0" brushRef="#br0" timeOffset="1217">1177 433 8262,'0'-17'0,"0"-1"524,0 1 207,7 0 0,-3 1 55,8 5-407,-9 3 37,13 8-329,-7 0 1,7 10 170,-5 7 1,-3 2 15,-8 10 0,6-2-115,0 2 1,-1 3 93,-5-3 0,0 2-396,0-2 1,0 1 58,0-6 1,0 4-83,0-5 1,0 0-92,0-5 1,2 3-419,4-4 0,-4 4-572,4-9-890,3 3 2137,1-5 0,15-2 0,2-8 0</inkml:trace>
  <inkml:trace contextRef="#ctx0" brushRef="#br0" timeOffset="1488">1643 537 8101,'-9'-27'82,"-6"9"-315,13 11 0,-8 7-269,4 0 1022,-3 0 0,-9 2-321,1 3 1,-6-1 65,0 8 1,0-6-144,6 5 1,-7-1-277,1 1 0,6 3 158,6-9 433,-1 9 51,2-12-107,3 5 0,14-5-63,5 4 1,5-4 275,6 4 0,6 1-403,12-1 0,-3 2 58,8-2 1,-6-4-295,7 3 1,-15 5-378,3 2 1,-6-3-567,-1 3 0,3-3 423,-8 3 565,0 3 0,-5-5 0,-1 7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48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87 8312,'0'-10'142,"0"-5"0,0 11 168,0-7 1,0 5-79,0-6 1,0 7 231,0-7 171,0 8-251,0-3-236,-8 7 1,-1 0-153,-9 0 1,1 0-82,0 0 0,-1 1 114,1 5 0,-6 4 1,0 7 0,0-2 47,6-3 1,-1 3-294,1-3 200,0-4 1,5 5 44,1-7 1,7 1 71,-2-1 0,6-4 20,6 4 1,3-4 42,9-2 1,7 2 163,4 4 0,3-5-126,3 5 1,1-4-53,5-2 0,-5 6-186,4 0 0,-9-1-114,-2-5 1,-8 6-256,2 0 1,-5 2-619,-7-3 84,4 5 0,-13 9 322,4 4 617,-4-3 0,-10 12 0,-1-5 0</inkml:trace>
  <inkml:trace contextRef="#ctx0" brushRef="#br0" timeOffset="157">67 537 8153,'0'-10'772,"8"2"-624,2 8 0,7 6 240,0 0 0,0 0-280,1-6 0,-1 0-58,0 0 0,1 5-498,-1 1 0,-6 2-139,1-2 587,0-4 0,-3 13 0,-1-6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46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8198,'0'-17'0,"0"-1"347,0 9 146,0 1-773,0 8 1172,0 0 0,0 8-477,0 3 0,0 5-70,0 1 0,0 2 86,0 4 0,0-2-80,0 8 0,0-6-272,0 6 0,0-6 105,0 6 0,2-8-110,4 2 0,-4-4-4,4-1-719,-4-1-386,5 0 461,-5-7 253,14-2 0,-7-16 50,9-4 0,-3-5-179,-4-6 175,13-4 23,-13 0 1,12-5-204,-11 3 0,3 2 227,-3-2 1,3 8 166,2-2 0,-5 0 176,-1 5-193,1-3 510,5 19 0,-5-5 225,-1 7 585,-7 7-759,4 3-145,-8 7 0,2 6 172,3 0 1,-3 0-47,4-5 0,-4-1-7,-2 0 0,2-1-318,4-5 1,-4 5 81,3-5 0,-1-1-688,2 1 238,-4-7-140,13 4 260,-13-8 1,8 0-336,-4 0 255,-5 0 415,15 0 259,-14 0-231,13 7-106,-13-5 0,6 14 446,-8-5 0,0-1-157,0 1 0,2 1 301,3 5-551,-3 1 1,6-1-170,-8 0 1,0-5 329,0-1-2101,0-7 695,0 4-1004,8-1 0,-4-5-202,7 4 2264,1-4 0,13-17 0,2-5 0</inkml:trace>
  <inkml:trace contextRef="#ctx0" brushRef="#br0" timeOffset="680">433 467 8242,'-10'-11'111,"4"-1"1,4 6 189,2-5 0,0 5-66,0-6 0,0 1 0,0-6 0,0-1 63,0 1 1,0 5 112,0 1 0,0-1-351,0-5 1,6 0 66,0 0 0,6-1-13,-7 1 0,9 5-48,-3 1 1,-1 1-323,1-1 112,1-5 160,5 7 1,-5-3-172,-1 1 0,1 5 100,5-6 0,-5 9-121,-1-3 0,-5-2 102,5 2 66,-7 1 0,6 5 204,-4 0-208,-4 0 172,5 0 25,-7 0 132,0 0 1,0 7-209,0 5 1,0-3 23,0 3 0,0-1-70,0 7 0,0-7 139,0 1 18,0-1 1,0 7-38,0-1 1,0-6 507,0 1-511,0 0 0,6 5 102,0 0 1,5 0-263,-5 1 0,6-1-208,-7 0 0,9-5-431,-3-1 365,5 1 170,1 5 1,2 0-2501,4 1 2584,-3-1 0,12 0 0,-5 1 0</inkml:trace>
  <inkml:trace contextRef="#ctx0" brushRef="#br0" timeOffset="1124">1107 536 8089,'0'-9'1857,"0"1"-1534,8 8 1,-4 0 187,7 0 1,1 8 168,5 3 0,-2 10-251,-3 2 0,3 8-29,-3-2 1,-3 0-409,3 5 1,-8-3 97,2 9 0,-4-9-251,-2-2 0,0-6-58,0 6 0,0-6-251,0 6 0,-8-8 22,-4 2 0,3-4-438,-3-2 1,1 1 357,-7-1 1,1-7-108,0-5 1,-2-3 34,-5-2 1,11 0-135,-4 0 734,3-7 0,-11-18 0,-2-12 0</inkml:trace>
  <inkml:trace contextRef="#ctx0" brushRef="#br0" timeOffset="1277">1263 242 8111,'7'-17'1594,"-5"0"1,14 7-1274,-5 4 1,5 4-87,1 2 0,-5 0-195,-1 0 0,-5 8-602,5 4 0,-7 3 562,2 2 0,-12 8 0,-3 2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2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8110,'0'6'6904,"0"5"-9695,0 24 2791,-8 7 0,-9 2 0,-10 8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2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16 242 8080,'0'-17'0,"-2"-6"30,-3 0 0,3 0 0,-4 5 1,6 1 173,6 0 1,3-6 327,9 0 1,-7 2-41,1 9 0,-7-1 875,7 7-976,-8 0 0,9 10-157,-7 7 1,0 3-3,-6 15 1,0-1-135,0 7 0,-2 5-205,-4 1 1,2 5 47,-7-6 1,7 2-352,-2-1 0,2-7 66,-1 1 0,3-2-966,-4-10 811,4 0 0,4-12 166,4 1 1,-3-10 153,9-2 0,5-10 25,6-13 1,0-4 60,-5-7 1,5 1 71,0 4 0,0-2 282,-6 8 0,0-5 68,1 4 0,-7 7 293,1 6 0,-6 7 686,5-2-628,-7 4-374,4 2 1,-8 2 213,0 4 0,0 3-247,0 9 1,0 1-384,0 4 1,0-2-296,0 8 0,-2 0-627,-4 5 1,4-5 163,-4 0 0,4-6 868,2 6 0,0 0 0,0 5 0</inkml:trace>
  <inkml:trace contextRef="#ctx0" brushRef="#br0" timeOffset="250">898 709 7978,'-17'-10'449,"7"5"-56,5 10 1,5 5-315,5 7 0,3 1 151,4-1 0,1-6 1075,-7 1 1,5-1-585,-5 7 0,6 1-51,-7 4 1,1-4-235,-6 4 1,0 2-603,0-2 0,-2 6-177,-4-6 0,3 6-310,-9-6 1,-1 0 262,-10-6 0,3 1-462,-3-1 1,2-2 214,-2-3 1,4 1-314,-4-7 0,4 0 421,1-6 0,1-8 156,0-3 1,-1-12 372,1-6 0,0-12 0,0-3 0</inkml:trace>
  <inkml:trace contextRef="#ctx0" brushRef="#br0" timeOffset="400">1019 363 8064,'18'-15'0,"-7"-1"996,1-7 1,1 6 1347,10 11 1,2 4-1545,4-3 0,4 1-360,-5-2 0,-3 4-1427,-1-4 0,-11 4 700,-2 2 1,-7 4 286,2 8 0,-4 7 0,-2 16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5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10889,'17'0'456,"2"0"-476,4 0 1,2 0 123,4 0 0,4 0 239,-4 0 0,1 6 378,-1-1 0,2 9-249,-8-3 0,0 5-394,-6 1 0,-1 2-192,-5 4 1,-3 4-159,-8 8 1,-10-1 150,-7 1 0,-8 5-86,-10 1 0,-7 5 255,-4-6 0,4 6-100,1-5 1,7-1 775,5-5 0,6-9-331,11-2 1,5-5 74,7-2 1,9-7-188,9-5 0,9-3-160,13-2 0,0-7-356,12-5 0,-2-11-648,14-6 1,-1-3-118,6-3 0,0-5 494,0-1 0,1-1-3346,-1 2 3852,-8-5 0,8-5 0,-7 1 0,-6 0 0,-4 1 0,-6 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1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292 173 8164,'0'-17'78,"0"0"226,0-1-34,8 1 0,-6 0 114,4 0 1,-4 5-44,-2 0-173,0 1 0,-2-4 493,-4 3 1,-4 4-215,-7 8 1,0 0-491,0 0 0,-7 6-168,1 0 0,-5 13-163,5-2 1,-6 5 282,6-5 1,0 0 38,5 0 1,3 1-37,3-1 0,3-5-229,3-1 254,4 1 1,-4 3-31,12-4 0,4-1 420,7-4 0,8-4-145,4 4 1,3-5-108,3-1 0,0 0-67,-1 0 1,-5 0-185,0 0 0,-8 0-94,2 0 1,-4 0-490,-1 0 0,-9 8-1158,-3 4 1917,-4 3 0,-2 10 0,0 2 0</inkml:trace>
  <inkml:trace contextRef="#ctx0" brushRef="#br0" timeOffset="142">68 606 8164,'11'0'1036,"1"0"1,5-2-552,6-4 0,15 2-113,3-7 0,1 5-526,4-6 1,-2 6-434,2-5 0,-3 7 25,-9-2 1,-1 4-675,-4 2 1236,3 0 0,-12 0 0,5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49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105 139 8393,'-25'-17'-2,"7"-1"1119,1 1 255,0 0 1,9 5-206,-3 1-141,3 7-847,8-4 1,0 16-130,0 3 0,0 12 340,0 6 1,6 6-81,-1 5 1,9-1-936,-3 7 0,3-2-163,-3 2 0,5 2-634,-5-8 1,5 8 558,1-1 863,8 2 0,-6-4 0,6-3 0</inkml:trace>
  <inkml:trace contextRef="#ctx0" brushRef="#br0" timeOffset="1394">208 243 8213,'-11'-10'-1206,"-1"4"1110,9-3 0,-7 7-115,4-4 408,4-4 0,-7 3-35,3-5 163,4-3 1,-8 7-69,5-3 0,3 1-61,-4 4 1,4 2-6,2-7 1,-2 5 41,-4-5 0,4 5 143,-3-6-11,3 8-74,2-11 83,0 5-256,0-7-19,7 7 1,-3-3-139,8 7 70,-8 1-205,11 5 1,-5 5 142,7 1 1,-6 7-90,1-1 1,-1 3 106,7 3 1,-1 1 0,0 4 1,1 2 134,-1 4 1,-2 3-55,-3-3 0,3-2-24,-3 2 1,-3 0-54,3 5 1,-8-5-84,1 0 1,-3-2 85,-2 2 0,0 1-15,0-6 0,-2-1 126,-3-6 0,-5 0-115,-7 0 1,-1 1 260,1-1 0,6-7 13,-1-5 1,1 3 49,-7-2 1,1 0-245,0-6 1,-1-2 34,1-4 0,6-4-114,-1-7 1,1-2-231,-7-4 0,3 0-81,3-12 0,3 4 112,3-9 1,4 9-599,-4 2 0,12 8-11,6-2 816,3 12 0,10-5 0,2 7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3.7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8238,'9'-25'0,"12"2"1736,-3 0 1,3 8-774,-4 15 1,8 0-617,4 0 0,-4 7-97,-2 5 1,2-3-1937,-2 3 1,-6 5 1685,-5 6 0,-8 8 0,3-4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4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95 8284,'-17'-19'-850,"0"-4"1,5 6 2414,1-1-261,7 9-817,-4 1 1,8 8-195,0 0 1,0 10 441,0 13 1,0-2-233,0 8 0,0 1-507,0 11 1,0-5-521,0 5 1,0 1-599,0-2 0,8 6 537,3-5 0,7 5 585,5-6 0,4 8 0,7-4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6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1 520 8040,'0'-18'-61,"6"7"49,-1-1 1,3 8 260,-2-1 0,-2 3 204,7 2 1,-5 5 73,6 1 1,-9 10-128,3 1 1,-4 0-31,-2 6 0,0 2-314,0-2 1,0 8-343,0-2 0,0 4-39,0 1 1,0-5-379,0 0 1,0-6 305,0 6 1,0-8-273,0 2 0,0-10 31,0-1 107,8-8 505,-6 3 1,7-7 442,-3 0 735,-4 0-321,6 0 563,-8 0 1101,0 0-2415,0-7 1,0 3-42,0-8 0,2 1-173,3-7 0,5-1-37,7-4 1,-5 4-184,-1-4 0,1-4 59,5-2 0,0-3-105,1-3 1,-3-5 20,-3-1 1,1-7 41,-7 2 1,0-4-34,-6-2 0,0 0 255,0 0 0,0 6 167,0 0 1,0 14 30,0-3 1,0 12 293,0 0 0,-2 4-197,-4 1 1,2 7 250,-7-1-369,-1 8 1,-5-3 46,-1 7 0,1 0-121,0 0 0,0 0-1,-1 0 1,3 7-75,3 5 1,-3 11 153,3 6 1,-1 5 89,1 7 0,-1 3 26,7 8 0,1 6 259,5-1 0,0 7 57,0-7 1,-6 7-145,0-7 1,0 7 87,6-7 1,0 1-427,0-6 0,0-6-419,0 0 0,0-9 144,0-3 1,0-1-272,0-10 1,0-6-82,0-5 118,0-8 0,2 3 158,4-7 1,-2-2 47,7-3 0,-5-7 194,6-11 1,-1-4-91,6-8 0,1-1-30,-1-4 1,6 1 80,0-7 0,10 8 97,1-3 1,1 7-69,5 5 0,3 4 72,-3 8 0,0 1 397,-5 5 1,-3 3-197,-3 8 1,2 0 568,-8 0 1,-6 8-276,-5 3 0,-8 5-68,2 1 0,-5 0-282,-1 1 0,-9 1-413,-8 4 0,-3-2 154,-8 8 1,-1-8-110,-6 2 1,-1-6-352,-5-5 0,7 1 220,-1-7 0,2 0 441,10-6 0,0-2 590,6-4 769,7 4-837,3-6 1,9 8 474,3 0 1,13 0-322,11 0 0,-3 8 163,3 4 1,6 3-56,5 2 1,6 1-342,-5-1 1,5 2-830,-6 4 1,8-4-869,-2 4 0,-3 2-3175,-3-2 4372,-4 8 0,-1-4 0,0 8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4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69 8022,'0'-25'-1093,"0"6"853,0 2 1154,0 9-812,0 8 1,-10 2-271,-7 4 0,-8 4 263,-10 7 0,-5 0 196,0 0 0,-1 3-309,7 3 0,7-4 20,4 4 1,6-10-141,5-1 0,4-1 60,8 7 1,0-7-3,0 1 1,2-3 78,4 3 0,4 1-70,7-7 1,8 2 62,4-2 0,3-4 38,3 3 0,3-3-369,-3-2 1,1 0 119,-12 0 1,-1 2 19,-6 4 0,-8-2 199,-3 7 0,-4 1 0,-10 5 0,-1 0 0</inkml:trace>
  <inkml:trace contextRef="#ctx0" brushRef="#br0" timeOffset="167">0 640 11147,'35'0'540,"0"0"-427,-1 0 1,6 0-18,1 0 1,5 0-473,-6 0 0,1-2-91,-7-4 1,1 4-297,-1-3 1,1 3 345,0 2 417,-9 0 0,7 0 0,-6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0:53.5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796 87 8047,'0'-25'312,"0"6"227,8-6-303,1 15 0,3 3 291,-1 7 0,1 0-254,5 0 1,2 13 19,4 4 1,-3 6 83,3 0 1,-4 4 360,-2 8 0,-1-1-141,-5 1 1,4 0-176,-3-1 0,1 3-491,-1 3 1,-4-7 101,-8 7 1,0-13-85,0 8 0,0-5-188,0 5 1,-8-8-379,-4-4 0,-3 2 28,-2-2 0,-1 0-465,1-6 0,0-5 101,0-1 0,-1-7 403,1 2 1,0-4-78,-1-2 0,1-8 627,0-3 0,0-12 0,-1-4 0</inkml:trace>
  <inkml:trace contextRef="#ctx0" brushRef="#br0" timeOffset="590">329 191 8264,'0'-25'0,"0"6"19,0-4 1,2 5 160,4 7-59,-4-5 319,5 14-605,-7-5 1,-7 7-16,-5 0 1,-5 2 9,-6 3 0,-2 7 106,-4 11 0,-4-4-113,4 4 0,4-4 224,2-1 0,6-7 235,6 1-150,3-1 1,8 1-101,0-1 0,10-5 233,7 6 1,8-8-87,9 1 0,1-3-59,0-2 1,5 0-128,0 0 1,1 0-203,-7 0 0,-7 0-105,-4 0 0,-4 0-462,-1 0 1,-9 2 443,-3 4 0,-4 4 332,-2 7 0,-8 0 0,-9 0 0,-10 1 0</inkml:trace>
  <inkml:trace contextRef="#ctx0" brushRef="#br0" timeOffset="750">0 588 7471,'14'0'1254,"3"0"0,4-5-526,14-1-779,0 0 239,-1 6 1,6-2 54,1-3 0,-1 3-32,-5-4 0,-6 4-887,-1 2 0,-6 0 449,1 0 1,-10 0-1176,-1 0 1,-9 2 1401,3 4 0,4 3 0,-1 8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28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606 346 8247,'0'-9'673,"0"-7"-461,0 14 1,8-11-111,3 7 0,-1-2 59,1 3 0,1 3-15,5-4 1,1 4 33,-1 2 0,6 0-21,0 0 1,0 0-76,-6 0 1,1 2 10,-1 4 0,-2 3-34,-3 9 0,-5-1-140,-7 0 1,0 6-48,0 0 0,-3 8 114,-9-2 1,-1-2 217,-16 2 0,0-2 88,-6 1 0,1 3 210,-1-8 0,6 0-132,1-5 0,6-1 568,-1 0-59,12-7-543,-4 5 1,15-13-314,0 4 1,9-4-49,14-2 1,0-6-39,12 0 1,-3-7-203,15 1 0,-7-1-562,6 1 1,-2-1 307,2 7 1,-5-6-297,-12 7 0,1-1-1722,-7 6 2535,0 0 0,-5-8 0,-1-1 0</inkml:trace>
  <inkml:trace contextRef="#ctx0" brushRef="#br0" timeOffset="504">53 467 8351,'-18'-34'240,"3"5"59,4 0 1,3 12-579,8-6 0,0 7-5,0-7 0,8 4 361,3 2 1,4-2-90,3-4 0,-1 3 492,0-3 0,6 4-192,0 2 1,2-1-59,-2 1 1,2 0-116,4 0 0,4 5 16,-4 1 0,3 1 18,3-2 0,0 5-13,-1 7 1,1-6-185,-1 0 0,1 0 13,-1 6 0,3 6-108,3 0 0,-1 5 147,7-5 0,-6 8-14,6-3 0,-5 10 33,5 2 0,-6 0-2,6-5 1,-2 7 133,3 4 1,-3-4-89,-4-2 0,-5 2 135,-1-2 0,-1 5-76,-10-4 1,-2 0 13,-9 0 0,-5 1 18,-7 3 0,-2 5 4,-3-4 1,-7 5 13,-11 7 0,-4-5 104,-7 5 1,-9-5 95,-3-1 0,-4-1-51,-2 1 0,-1-6 165,-5 0 0,4-8-19,-3 2 0,-3-6-42,2-5 0,-5 1-151,5-7 0,-5 0-15,5-6 1,1-10 36,5-7 0,2-3 0,4-8 0,5-1-399,12-6 0,-1 6 176,7 1 0,5-1-1098,7-6 1,7 8 277,-2 4 1,4 4-53,2 2 0,2 7-222,4 4 0,5-1-634,13 1 1,2 2 1650,9 10 0,0-4 0,-1 5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33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139 242 8177,'-17'-7'0,"-1"5"932,9-14-428,-7 14 1324,15-5-1198,-7 7 0,8 7-57,0 5 1,-8 3-219,-3 3 0,1 5-41,-1 0 1,7 0-88,-2-6 0,4 0-16,2 1 1,2-7-196,4 1 0,9-8 117,8 1 0,14-5-207,-3-5 0,12-5-131,0-7 0,8-1-136,-2 1-1,2 0 150,-14 0 1,-5 5-116,-6 0 1,-8 9-683,2-3 50,-4 4 1,-9 12-171,-5 7 1,-12 8 497,-11 9 0,-6 3-137,-11 3 1,0-3 747,1 3 0,-9 4 0,7-7 0,-6 5 0</inkml:trace>
  <inkml:trace contextRef="#ctx0" brushRef="#br0" timeOffset="358">53 882 8177,'9'-7'1174,"7"-3"1,-7-5-674,8 3 1,1 4-52,-1 8 1,2 0-258,4 0 1,-3 0-148,3 0 1,-6 8 15,-6 4 0,-1 3 108,-4 2 0,-4 8-247,3 4 1,-8 4-15,-3 1 1,-8 1-72,3-1 1,-10 1-82,-2 0 0,0-3-219,5-3 0,1 2 250,0-8 1,-1-8-40,1-9 1,0 2 193,0-3 1,5-1-86,1-9 1,1-5 155,-2-7 1,5-6-3,7 0 0,0-1 14,0 7 0,9-4 16,9 4 1,-1-2 85,6 13 1,2 0-32,-2 6 0,0 0 183,-6 0 0,-1 8 301,-5 3 1,3 7-238,-9 5 1,1-2 70,-6 8 0,0-3-90,0 3 1,0-2-110,0-4-62,0-4 0,2 6-225,4-7 1,4-7-122,7 1 0,0-8-403,0 1 1,8-5-742,4-5 0,4 1 85,1-8 1251,9-7 0,1-8 0,8-7 0</inkml:trace>
  <inkml:trace contextRef="#ctx0" brushRef="#br0" timeOffset="1697">1021 830 8003,'-17'0'1624,"-1"0"-828,9 0-367,1 0 0,10 0 96,4 0 0,9 0-161,8 0 1,2 0 67,-2 0 1,4 0-382,8 0 1,-6 0-207,-1 0 1,-6-5-853,1-1 0,-2-6 592,2 7 1,-10-7-851,5 6 147,-13-7 431,3 3 0,-10-7 328,-4 0 1,-3 7 312,-9 4 1,1 4 50,0 2 1,0 2 187,-1 4 1,3 11 476,3 12 0,-1 6-350,7 5 0,-2 4 115,3 8 0,3-2-118,-4-4 1,4 4 1,2-4 0,0-3-201,0-3 0,2-6-161,4-5 1,-4-4-32,3-7-422,5-1 38,-8-8 254,6-1 0,-8-10 272,0-4 1,0-3 1,0-8 0,-6-7-28,0 1 0,0-7-34,6 1 0,0 2 20,0-2 0,2 2-54,4-2 0,4-1 9,7 7 0,8-2-96,4 2 0,5 1 54,7-6 0,-3 6-431,8-1 209,-7-3 66,3 14 1,-7-11-66,-1 11 0,-1 3 191,-4-3 0,-4 8 60,-8-1-48,0 3 192,0 2 1,-7 7 10,-4 5 1,-6 1-98,-6-1 0,-4 9 123,-7-4 0,-2 5-35,-4-5 0,9 0 56,-3 0-28,4-7-2,3 5-224,2-13 0,10 6 76,4-8 0,4 0-67,7 0 0,0 0 85,1 0 0,-1-6-100,0 0 60,0 1 1,1 5 0,-9 7 94,-3 5 1,-6 9 151,-6 2 1,-3 2-32,-9-2 0,-5-4 156,0 4 0,0-3 3,6-3 0,5-2-60,1-3 1,7-3 438,-2-3-523,-3-4 0,9 6-252,0-8 1,9-10-42,14-7 0,-2 0-359,8-6 0,0-4-35,6-2 1,-6-4 234,-1-1 1,-5-3-508,6-3 0,-8-3 242,2-3 0,-3-2 75,-3 8 1,-7 5 356,-5 7 1,3 6 285,-2-1-3,0 4 561,-6 10-297,0 1 228,-8 8 35,-2 8 0,-7 1-271,0 8 1,5 6 117,1 1 0,5 6-180,-6-1 0,8 4-179,-1 1 0,3 1-109,2 0 0,0-5-212,0 5 0,0-6 83,0 5 0,0-1-118,0-10 1,0 0-1088,0-6 926,7 1 0,-3-9-315,8-3 1,-6-4 165,5-2 1,-1-10 21,1-7 0,5-8 40,-5-10 0,3-1 28,-3-4 0,3-7 151,-9-10 0,3 1 0,-2-7 0,-2-6 332,7-6 0,1 2 50,5 9 0,0 1 204,1 11 0,-1-4-211,0 10 0,0 4 137,1 1 1,-3 7-98,-3 5 1,1 2 244,-7 4 218,0 4-281,-6-6 0,0 13 441,0 1-280,0 7-649,0-4 32,0 8 1,0 8-44,0 3 1,0 5 145,0 1 1,0 8-84,0 4 0,0 9 61,0 3 0,0 7-7,0-2 0,0 12 247,0 5 0,-6 12-358,0 6 0,-7 7 309,1 10 1,5-47 0,-1 2-294,-1 4 0,0 1 1,1 2-1,-1-1 89,1-1 0,-1-1 0,0 2 0,1 0 51,-1-2 0,0 1 0,1 0 0,-1-1-55,0-4 1,1-2 0,-2 41-143,4-17 1,2-8-317,-1-9 0,3-2-37,-4-16 0,4-1-247,2-11 325,8-3 204,-6-7 0,5-11 581,-7-7 0,6-9-626,0-14 0,0-6-29,-6-12 0,5-5-11,1-11 1,0 1-231,-6-7 1,0-1 530,0-5 0,0-8 0,0-2 0</inkml:trace>
  <inkml:trace contextRef="#ctx0" brushRef="#br0" timeOffset="2487">2353 606 8003,'17'-18'65,"0"1"1,0 5 51,1 1 0,1 5 579,4-5 0,-4 7 197,4-2-677,-4 4-130,-1 2 1,-9 8-83,-3 3 0,-4 7-147,-2 5 1,-8 2-355,-3 3 0,-5 5 179,-1-4 0,-2 2-123,-4-3 0,4 3 413,-4-8 0,9 2-109,3-2 1,7-9 577,-2 3 1,4-3 86,2 3 44,0-8-258,8 7 1,1-9 80,9 5 0,-7-4-26,1-8 1,-6 5-92,5 1 0,-7 2-206,2-2 0,-2-2 138,1 7 0,-3-5-24,4 5 1,-4 1 50,-2 5 1,-2 0 26,-4 1 1,-1-1-66,-5 0 1,-3 1 16,3-1 0,3-6 130,-3 1-51,8-1-720,-4 7 386,8-9-136,0-1 0,2-8-94,4 0 0,10-13-241,7-5 0,13-10-107,-1-1 0,9-12-502,-4-5 1,8-2 502,-2 2 1,2-4 99,-2 4 1,3 6 598,-9 5 0,0 6-155,-5 6 0,-6 10 310,-1-5 0,-6 11 165,1-5 1,-10 8 1496,-1-1-1299,-1 3 0,1 2 69,-1 0 1,-5 5-433,6 1 0,-9 8-48,3-3 0,-4 5-243,-2 1 1,6 0 36,0 0 0,-1 3 22,-5 3 1,6-4-97,0 4 1,2 2-142,-3-2 0,-1 0 148,8-6 0,-8 6 117,1 1 0,3 0 16,-2 0 1,0-5 139,-6 4 0,0-2-169,0 2 1,-2-2 31,-4 8 0,-4-6-123,-7 6 0,-6-8-6,0 2 0,-8-2-115,2 2 0,2-9 173,-1 3 1,6-11 0,-1 0 512,4-5-339,10-8 0,1-3-16,8-7 1,8 0-83,3-1 0,12 7 289,6-1 1,-2 3 39,2-3 1,-6 2 26,6 5 1,-8 3-26,2-4-327,4 4 0,-8 2-289,4 0 1,-10 0 109,-1 0-702,-8 8 649,11-6 1,-13 7-2810,4-3 1772,-4-4 0,3 4 3,1-12 0,8-4 1204,-3-7 0,5-8 0,1-2 0</inkml:trace>
  <inkml:trace contextRef="#ctx0" brushRef="#br0" timeOffset="2620">3494 1107 8003,'21'0'0,"-4"0"1402,-1 0-865,-9 0 0,3 0 230,-4 0 1,-4 2 1420,3 4-903,-3-4 211,-2 13-1094,0-5-890,0-1-565,0 7 892,0-14-1583,0 5 1,0-14 1743,0-5 0,8-11 0,2-4 0</inkml:trace>
  <inkml:trace contextRef="#ctx0" brushRef="#br0" timeOffset="2985">3926 433 8003,'0'-18'0,"0"1"0,0 0 1262,0-1-741,8 1 1,-4 0-481,7 0 0,-7-1 35,2 1 1,-4 5 404,-2 1 1,0 5 244,0-5 499,0 7-617,0-4-682,0 8 208,0 8 1,0 1 2,0 9 0,0-7-65,0 1 0,0-1 78,0 7 0,0-1-313,0 0 0,0 2 30,0 4 0,0-1-13,0 6 0,2 9 203,4 9 1,-5 0 141,5 6 1,-6-2-57,-6 13 0,3 3 167,-9 9 0,6-6-34,-5 11 1,-1-8-304,-5 14 1,2-9 5,3 4 0,-1-6 121,7 5 1,-6-13-651,7 3 0,-7-7 20,6 0 1,-1-5-242,1-12 0,4 0 343,-4-11 0,4 3-98,2-9 1,0-10-510,0-1 286,0-5 409,0-3 0,0-6-360,0-16 700,0 1 0,8-30 0,1 5 0</inkml:trace>
  <inkml:trace contextRef="#ctx0" brushRef="#br0" timeOffset="3171">4514 1436 8010,'0'-10'1451,"8"10"1,3 8-146,12 3 1,-3 3-3959,3-9 578,-4 1 1372,-9 2 0,-3 3 702,-7 12 0,-7-3 0,-3 5 0</inkml:trace>
  <inkml:trace contextRef="#ctx0" brushRef="#br0" timeOffset="3259">4531 1816 8010,'-11'6'2040,"-1"0"2715,9-1-3465,-5-5-1290,16 0 0,1-7 0,8-3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32.3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185 554 8121,'6'-17'1107,"0"-1"-699,-1 9 0,-3 1 307,4 8-644,-4 0 1,6 2-83,-8 4 1,-8 3 44,-3 9 0,-11 7-2,-1 4 0,-5 1-76,5-1 0,-2 4-144,1-4 1,11-3-283,-4 3 1,11-13 183,0 1 0,-1-4-248,1 5 192,8-9 235,0-1 0,13-2 64,-4 0 0,5 5 83,1-5 0,6 7 383,0-1 1,0 3 417,-5 2 1,-7 1-406,1-1 0,-7-4 516,7 5 0,-8-9 271,2 14-816,-5-7 0,-1 9-324,0-8 1,0-5-437,0-1-148,0-7-110,0 4 0,0-16-1716,0-4 1185,8-11 628,2-4 1,7-15-564,0-4 1,6-8 1076,0-9 0,8-8 0,-4-16 0</inkml:trace>
  <inkml:trace contextRef="#ctx0" brushRef="#br0" timeOffset="415">721 35 8121,'18'-17'1681,"-9"7"-1059,-1 3 1,-8 14-57,0 5 1,-2 3-189,-4 2 1,2 3-8,-7 3 1,1-2-189,-1 8 1,-3-8 29,8 2 1,1-4-534,5-2 0,2-5 274,3-1 1,5-7-569,7 2 1,4-4 275,8-2 1,-6-6-3,12 0 1,-4-7-170,3 2 82,-7 3 207,6 0 0,-14 6-47,4-4 0,-9 5 58,-3-5 431,-7 4 0,4 4-155,-8 4 0,0-3 112,0 9 0,-6-1-72,0 7 0,-7-1 16,1 0 0,2 1-91,-1-1 41,7 0-45,-11 0 1,13 7 67,-4-1 1,4 7-9,2-1 0,0 6 275,0 5 0,0 6-115,0 12 0,0 3 26,0 9 1,6 6 118,0 5-1275,-1 4 1153,3 1 0,-4-7-104,7-4 1,-5 2-287,6-2 0,-1-2 65,7-10 0,-3-5-298,-4-12 0,5 2-205,-5-8 0,-3 1 286,-2-7 1,2-7-36,-3-4 0,1-4 907,-6-1-1411,0-1 520,0-8 0,-2-1-284,-4-8 0,-1-9-40,-5-9 614,-3-7 0,5-25 0,-7-3 0</inkml:trace>
  <inkml:trace contextRef="#ctx0" brushRef="#br0" timeOffset="661">1257 675 8109,'18'-33'0,"-1"5"0,-6 3 2303,1 7-1434,0 9 0,5 1 790,0 8-1150,0 0 0,-1 2-80,-5 4 1,-3 9-250,-8 8 1,0 8-145,0-2 0,0 3-40,0 3 1,0 0 110,0-1 1,0-1-396,0-4 0,0 1 65,0-7 0,0 0-44,0-5 1,0-1-198,0 0 190,0 1 1,-2-1-158,-4 0 0,-3 0-352,-9 1 1,1-7-148,0 1 1,-8-3 929,-4 3 0,-4 3 0,-1-5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5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9976,'0'12'564,"0"-1"0,0-5-347,0 6 0,0-1-27,0 7 0,5-1-63,1 0 0,6 0-290,-7 1 0,7-1 185,-6 0 1,5-5-154,-5-1 0,7-7 6,-1 2 0,-2-4-13,1-2 0,-5 0 111,5 0 1,-1-8 10,2-3 1,3-5 27,-4-1 1,-3 0 104,-2-1 443,-4 1-347,-2-8 0,0 6 224,0-4 1,-8 6 16,-3 5 1,-5-1 130,-1 7 1,5-2 333,1 2-624,-1 5 1,-3-5-327,3 12 1,-1-3-306,7 9 1,0-6-2409,6 5 1435,0 1 1309,0 5 0,8 0 0,2 1 0</inkml:trace>
  <inkml:trace contextRef="#ctx0" brushRef="#br0" timeOffset="169">762 276 7938,'-16'1'5948,"5"5"-6375,3 4 1,8 7-40,0 0 1,-2-5-210,-4-1 0,2-7 29,-7 2 1,-6-2-706,-6 2 1351,-1-4 0,-1 5 0,-1-7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51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9568,'9'2'860,"-3"4"1,-4 0-390,-2 11 0,6-4-131,0 10 1,1 2 372,-1-1 0,-4 4-223,4-5 0,-2 6-407,1-6 1,-3 2-182,4-2 1,-4-9-228,-2 3 1,6-3-342,-1 3-685,1-8 28,-6-1 866,0-8 1,8-2-167,3-4 0,5-3 184,1-8 1,0-8 35,1-4 1,-1 4-79,0 2 456,8 3 1,-6 5 115,5 4 0,-11 3 285,-1 8 0,-9 9 191,3 9 0,-4-1-276,-2 6 1,0 2 787,0-2 1,-6 6-362,1-6 0,-3 6 754,2-6-1158,4 0 0,-11-6-196,7 1-141,0-9-189,6-1 0,2-8-1034,4 0 1,5-8 567,12-3 0,4-10-692,8-3 1,-6-4 630,0 5 1,-6 1 303,5 11 564,-6-4 0,3 15 401,-8 0 0,-8 7-285,-3 11 1,-4 1 243,-2 4 1,0-2 1390,0 8 0,0-8-830,0 2 0,-2-4 149,-4-2 0,5 1-558,-5-1 1,4-5 113,2-1-1148,0-7-290,0 4 1,2-8 450,4 0 1,3 0-95,8 0 0,1 0-1426,-1 0 0,0 0 723,1 0 0,-7 7 136,1 5 1,-3 5 892,3 6 0,3 4 0,-5 8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31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312 520 8162,'0'-39'4293,"0"4"-4899,0 5 176,0 12 1,0 1 554,0 0 1,0 5 223,0 1 1,-8 7 264,-4-2 1,-5 4-486,-6 2 1,-4 10-326,-7 7 0,1 2 70,4 10 1,-2-2-114,8 2 0,-4 4 233,10-5 1,-2-1-55,13 2 1,0-6 171,6 6 1,10-6-34,7 6 0,2-8-81,10 2 0,0-4 136,6-1 1,-1-1 269,1 0 1,-2 0-84,-5 1 1,-3-1-71,-7 0 0,-7 1-258,1-1 1,-8 6 111,1 0 0,-5 0-277,-5-6 0,-5 6-136,-7 1 1,-1-1-167,1-6 0,-6-6-89,0 1 1,-6-8-374,6 2 1,-6-5 207,6-1 728,-8-7 0,12-11 0,-6-8 0</inkml:trace>
  <inkml:trace contextRef="#ctx0" brushRef="#br0" timeOffset="175">796 70 8245,'0'-17'1626,"0"-1"302,0 1 0,2 7-313,4 5-850,-5 3 1,7 4-222,-8 3 0,0-1-172,0 8 0,-2 5-1060,-4 6 1,-3 10 320,-8 1 367,-1 1 0,-7 23 0,-2-5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30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35 588 8175,'-8'-17'218,"6"-8"1,-11 12 351,7-5 1,0 5 652,6-4-809,0-1 1,0 1 10,0 0 0,8 1-124,3 5 0,5-4-68,1 3-153,0 4 103,1-7 0,1 13-248,4-4 1,-2 4 17,8 2 0,-8 0-10,2 0 0,-4 2 166,-2 4 1,-5 9-20,0 8 0,-9 2 45,3-2 0,-4 4 190,-2 8 1,0-2 59,0-5 1,-2 9-135,-4-8 1,3 7-92,-9-7 0,0 2 31,-5-2 0,6 1-105,-1-7 1,3 6-87,-3-6 0,-1 0-311,7-5 1,-6-1-94,6 0 1,-1-5-464,1-1 1,4-5-2008,-4 6 1260,4-9 1614,2 5 0,-7-23 0,-3-4 0</inkml:trace>
  <inkml:trace contextRef="#ctx0" brushRef="#br0" timeOffset="184">69 675 8175,'-7'10'4283,"5"-3"-3256,-6-7-455,8 8-382,8 1 1,-1 9-244,5-1 0,3-5 130,-3-1 1,3 1-1024,2 5 0,1-2 163,-1-3-374,0 3 761,1-5 1,-1-1-304,0-3 0,0-4 699,1-2 0,7-8 0,2-1 0</inkml:trace>
  <inkml:trace contextRef="#ctx0" brushRef="#br0" timeOffset="675">640 450 8216,'13'-27'664,"5"4"0,-1 12-530,18 5 1,-3-2 392,14 2 0,-5-5-322,5 5 1,-6-5-235,6 5 1,-9-6-95,-3 7 0,-5-3-94,-6 2 1,-4 4-125,5-4 1,-5 4-387,-2 2 0,-2-1 29,-3-5 0,-4 2 268,-8-8 1,0 1 429,0-6 0,-8-3 0,-4-3-284,-3 4 284,-2-14 0,-1 12 88,1-8 1,0 8 67,0-2 0,-1 6 35,1 5 0,0-1 1145,-1 7-701,1 0 0,6 6-244,-1 0 1,8 8-125,-2 4 1,4 5 27,2 6 158,0 4-141,0 15 0,8 2 53,4 8 1,1 10 135,-1 7 0,3 2-405,-3 10 0,-5-1-53,-1 7 1,-4-1-2056,-2 1 1710,8-1 271,-6-15 0,5 2-333,-7-15 1,6 0-26,0-6 0,0-10-301,-6-8 0,0-7 14,0-9 222,0-9 506,0-1 1,-14-12 1152,-3-7 0,-4-3-566,3-15-322,-7-7 46,6-1 0,-6-7 394,8 4 1,2 1-193,3-7 0,4 8 187,8-3 0,-5 5-370,-1 1 0,2 3-263,10 3 1,-1-4-126,13 4 0,-5 4-332,10 2 1,-2-2-540,2 2 0,4 0 486,8 6 1,5 5 390,1 1 0,-1-1 0,-5-5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4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7994,'0'-17'0,"0"5"206,0 0 139,0 9 0,0-7 493,0 4-117,0 4-174,0-5-275,0 7-911,0 0 684,7 0 210,-5-8-201,6 6 112,-8-6 0,0 6 74,0-3 376,8 3-275,-7-14 316,7 7-481,0-9 1,-6 7-2,4-1 1,-5 7-149,-1-7 191,8 8-183,-6-3 160,6 7-42,-8 0 668,0 0 1,0 7-510,0 5 1,0 3-70,0 2 1,-6 3 187,0 3 1,-1 4-73,1 7 0,4-5-137,-4 0 0,2 0-96,-2 5 1,5-5-135,-5 0 0,-2-2-227,2 2 1,1 1 176,5-7 1,-6 0-42,0-5 0,0-1 81,6 0 0,0-5-352,0-1 18,0-7 21,0 4 254,0-8 1,0-2 1,0-4 1,2-3-87,4-9 1,-2 1-178,7 0 1,-5-6 8,6 0 0,-1 0 78,6 5 1,6-5-267,1 0 0,1-6 42,-2 6 1,-2-2-24,8 2 0,-8 4 175,2-4 0,-4 4 25,-2 2 1,1-5 272,-1 5 0,0-4-293,0 9 221,1-3-218,-1-2 1155,0-1-28,1 9-204,-1 1 1,-2 16-148,-3 3 1,-5 5 262,-7 1 0,2 8-285,4 4 0,-4 2 17,4-3 0,-4 5-19,-2-4 1,0-2-212,0 2 0,0-2-383,0 1 1,0 3-191,0-8 1,0 0-499,0-6 1,7-1 148,5-5 0,-2-1-604,1-4 0,6-4 550,6 3 1,2-3-540,-2-2 1289,4-7 0,8-3 0,0-7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4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8173,'0'-10'2359,"6"4"-826,-1 12 1,1 4-986,-6 7 1,0 0-357,0 1 1,0 1-307,0 4 0,0 4-522,0 7 0,0 1-945,0 0 0,0-1 1581,0 1 0,-7 7 0,-3 2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4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8129,'-7'17'3657,"5"0"-4270,-6 0-120,8 1 0,6-1 733,0 0 0,-1 1 0,-5-1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5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8081,'7'-18'0,"-5"7"236,4-1 1,2 7 44,-3-7 0,3 3 0,-2-3 0,-2 2-16,7 5 1,-5 1-30,6-8 1,-7 8-65,7-1 1,1-3 91,10 2 0,4-1-334,8 1 0,7 2 107,4-8 1,12 7-137,5-7 0,6 6 8,6-5 0,12 7-214,11-2 0,-47 2 0,2 1 271,1-1 0,1 2 0,4-2 1,1 2-103,3 2 0,1 0 0,3-3 0,1 0-38,-3 0 1,2 0 0,7 0-1,0-1-191,1 1 1,0 0-1,1 1 1,0 0 359,-4-3 1,0-1 0,1 3 0,0 0-41,2-3 0,0 0 0,-2 4 0,0 0 38,-4-1 0,0 1 0,0 0 0,-1 2-25,-2 0 0,0 0 0,2 0 0,-1 0 14,-4-1 0,0 2 0,2 1 0,-1 2-3,0-2 0,-1 1 0,-3 3 0,-1 0 6,5-3 0,-1 0 1,-3 2-1,-1 1 153,4-3 1,1 0 0,0 3-1,1-1-43,-2-2 0,0 0 1,4 3-1,-1 0 34,-3-3 1,1 0 0,2 0 0,0 1-37,-3-1 1,1 0-1,9-2 1,2 0-41,0 2 1,0 0 0,5-2 0,1 0 83,3-1 1,0 0 0,2-3-1,2 0-227,7 0 1,1 0 0,-1 0-1,0 0 192,0 3 0,0 0 0,1 0 0,0 0-194,2 0 1,0 0 0,-1 0 0,0 0-96,-29 0 0,-1 0 1,0 0-1,28 0 1,-2 0 77,3 0 0,-1 0 0,-8 0 1,-1 0 179,0 0 0,0 0 0,-3 0 0,0 0-217,-2 0 0,-1 0 0,-4 3 1,-2 0 303,-10 0 0,-1 0 1,3 1-1,0-1 115,-4 1 0,-3-2 0,-2 0 0,-2 0 286,-3 3 0,0 2 0,38 2 90,-4 3 1,-9 3-267,-13-3 1,-7 1-233,-11-1 0,-3 3-145,-9-3 0,-7-3-68,-4 3 0,-11-7-285,-6 7 0,-5-6-40,-1 5 0,-15-5 387,-8 6 0,-23-1 0,-8 6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6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8146,'0'-17'1969,"0"0"-790,0 7-1137,0 2 1,2 8 86,3 0 0,-3 2-7,4 4 1,-4 4 111,-2 7 1,0 6 69,0 0 0,0 8-109,0-2 0,0 1-93,0-1 1,-2 2 18,-4-8 1,4 6-71,-3-6 1,3 0-132,2-6 1,0 1-245,0-1-245,0-8 243,0 7 99,0-14 1,5 4 70,1-12 0,8-4-205,-3-7 0,5-2 7,1-4 1,-6 1 97,1-6 1,1 6-111,10-1 1,-7-2 138,7 2 1,-8 2 216,8 10 0,-4-3 51,-1 9 1,-7-1 313,1 6 1,-6 2-205,5 3 425,-7-3-422,11 14 0,-13-5 607,4 12 1,-2-3-270,2 3 0,-4-4-261,3-2 0,-3 0 62,-2 1 0,2-7-1171,4 1-80,-4-1 176,6 7 0,-7-9 435,5-3 1,-2-6-139,8-6 0,-3-5-262,3-12 0,3-2 273,-3-4 1,3 4 398,2 8 0,6-5-45,0 5 1,0-2 718,-5 13 0,-1 0 175,0 6 0,1 0 508,-1 0 0,-2 2-614,-3 4 0,1 4 187,-7 7 0,2 0-247,-2 1 0,-5-1-202,5 0 1,-2 0-1363,2 1 598,-4-1 307,5 0-1452,1 1 1,2-3 193,7-4 1309,0-3 0,8 0 0,2 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6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8059,'0'-17'0,"0"6"1008,0-1-549,0 8 0,0-5 1078,0 3-921,0 4 0,2-6 175,3 8 0,-3 8-104,4 3 0,-4 5-265,-2 1 1,-6 0-842,1 1 0,-1 1 314,6 4 1,0-4-1145,0 4 1,2-9 411,3-3 0,-1-5-124,8 6 1,-1-9 960,7 3 0,-1-4 0,0-2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6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68 7962,'0'-25'1409,"0"6"301,0 1 0,6 13-1050,0 10 0,-1-1-273,-5 8 1,0-1-423,0 7 1,0 1 85,0 4 1,-2 4-565,-3 7 1,3 1-491,-4 0 0,4-7 1003,2 1 0,0 0 0,0 6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6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7962,'-2'18'1935,"-3"-1"0,3-5-1603,-4-1 1,2-7-125,-2 2-1510,4 3 545,-5-7 30,7 6-1191,0-8 1918,0 0 0,7 8 0,3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9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7933,'-9'0'592,"1"2"-582,8 4 0,8-4 1796,3 3-1167,12 5 0,-3-8 97,3 4 1,2 1-278,-2-1 1,0 0-170,-6-6 0,6 0-71,0 0 1,6 0-1006,-6 0 1,0 0-929,-6 0 355,1 7 0,-3 3 623,-3 7 736,-5 1 0,-22-1 0,-4 0 0</inkml:trace>
  <inkml:trace contextRef="#ctx0" brushRef="#br0" timeOffset="135">69 416 7906,'-17'0'796,"7"2"6,5 4 0,5-4-545,5 3 0,11-3 137,7-2 0,7 0-34,-1 0 0,-2 0-154,2 0 1,-2-6-665,2 1 1,3-1-379,-3 6 0,-2 0 836,2 0 0,-8 0 0,4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7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8001,'0'-10'647,"1"4"0,5 12 1,-4 4 623,4 7 1,-4 0-566,-2 1 1,0 5-173,0 0 1,0 6-161,0-6 0,0 5-465,0-5 0,0 6-243,0-6 1,0 0-1018,0-5 652,0-1 0,0-5 128,0-1 1,2-7-12,4 2 0,-3-6 155,9-6 0,-1-4 20,7-7 1,-1-8 172,0-4 0,1 2 102,-1-2 0,0 3 15,0-3 1,1-2 238,-1 8 1,0 2 163,1 9 0,-7-1 1228,1 7 626,-8 0-1558,3 6 1,-7 8 97,0 3 0,0 5-212,0 1 0,0 0-17,0 1 0,0-1-238,0 0 0,0 1-197,0-1 1,0-6-617,0 1 1,0-6 459,0 5 1,2-7-428,4 2 0,-2-4 235,7-2 0,1-2-795,5-4 1,2-3 418,4-9 0,-3 1 8,3 0 1,-4-1 421,-2 1 0,0 2 341,1 3 1,-7 4 183,1 8 0,-6 0 554,5 0 0,-7 8 443,2 4 0,-4 5-553,-2 6 1,0-2 1179,0 8 1,-2-8-717,-4 2 1,4 2-204,-4-2 0,4 0-846,2-5 0,2-3-894,4-4 61,4 5 0,7-14-792,0 4 1,6-5-291,0-1 1,6 0 1808,-6 0 0,8-15 0,-4-4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7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8001,'10'0'0,"5"0"881,-3 0 0,5 0-218,6 0 0,-4-6 1169,4 1-1331,-4-9 1,-1 12 209,-1-4 1,-5 5-624,-1 1 0,-7 7 64,2 5 0,1 3-970,-1 2 1,0 1 219,-6-1 0,-2 6-59,-4 0 1,-1 6 397,-5-6 0,-1 0-80,7-6 65,0 1 336,6-1 1,2-2 410,4-3 1,9-5-256,8-7 0,8-1-484,-2-5 1,-2-2-410,1-3 1,1-5-1544,6 5 2218,-8-5 0,5-9 0,-5-2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8.0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7944,'0'-17'0,"2"7"922,4 4 1,-2 4 1232,7 2 0,1 0-1219,5 0 0,-7 8-53,-5 4 0,-3 3-386,-2 2 0,0 3 18,0 3 0,-2-2-1455,-3 8 1,-5-1 618,-7 7 1,5 1-4050,1 5 4370,-1-5 0,-5 14 0,0-6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8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7944,'-8'12'1233,"-3"-1"1,3-5 3547,2 5-3773,4-7-1105,2 12-638,0-14-1170,0 13 1905,0-6 0,8 9 0,2-1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8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8000,'0'-10'4717,"8"3"-4599,4 7 0,5 0-826,6 0 0,-4 0-673,4 0 1,-4 0 268,-1 0 1112,-1 0 0,0 0 0,1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8.6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11541,'0'-10'2021,"14"2"-2629,3 8 0,12 0-987,0 0 0,-2-5 986,1-1 0,-6 0 173,1 6 0,-4 2 436,-2 4 0,0 3 0,1 9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8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9093,'-8'10'0,"-2"-3"0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49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8000,'-17'-10'1120,"0"3"268,7 7 0,3 7-961,7 5 1,1 9-201,5 2 0,-4 2-106,4-2 1,-4-4-18,-2 4 1,0 2-81,0-1 0,0 0-77,0 0 1,0-5-327,0 4 0,0-10-22,0-1 1,0-6-61,0 5-754,0-7 831,0 4 1,6-16 163,-1-4 0,9-3-14,-3-2 0,-1-1 9,1 1 0,1-6 27,5 0 1,1 0 59,-1 6 1,0-1 118,0 1 1,-1 6-191,-5-1 939,5 8-587,-14-3 0,5 8 920,-7 5 1,0 4-178,0 7 1,0 0 1236,0 1-1682,-7-1 0,5 0-199,-4 1 0,4-1-248,2 0 0,0-5 190,0-1-853,0-7 0,8 10 454,3-9 0,-1 1-1013,1-6 1,1-8 273,5-3 0,2-5 28,4-1 0,-3-2 499,3-4 0,-4 6 166,-2-1 1,-5 3 628,-1 9 0,-5 0-304,6 6 0,-7 0 1130,7 0 1,-8 2-562,2 4 0,1 4 1222,-1 7 1,0 6-748,-6 0 0,0 0-318,0-6 0,0 1-476,0-1 0,0 0-361,0 1 0,0-1-1642,0 0 1,2-1 1688,3-5 0,5 4 0,7-5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50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10385,'0'17'3278,"0"0"-2403,0 1 0,0 5-149,0 0 1,-2 5-396,-4-4 0,3 4-282,-9-5 1,8 2-312,-2-2 1,-1-3-597,1 3 0,0-10-3201,6-1 2218,0-8 1841,0 3 0,16-7 0,3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50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17 8082,'-33'-5'-306,"4"-1"1,-2 0 1575,8 6 655,8 0 1,7 2-1287,8 4-1036,-7-4 0,-3 7-220,-7-3 1,-6-4 328,0 4 0,0 1 133,5-1 152,1 0 0,0 2 1,5-6 126,1 3-52,7 5 0,-6 0 158,4 7 0,4 0 196,-3 0 0,9 1 465,1-1 1,9 0-100,-3 1 0,5-7-327,1 1 1,0-1-40,1 6 1,-1-1-178,0-5 1,0 3-443,1-8 1,5 5-472,0-5 0,0 0-844,-6-6 1,6 5 1507,0 1 0,0 0 0,-5-6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8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8582,'10'0'1569,"-3"2"-928,-7 4 1,2-2-229,4 7 0,-4 1-54,4 5 1,-4 0-149,-2 1 0,0-7-184,0 1-93,0-1 1,0 6-247,0 1-222,0-9 1,0 1 87,0-4-541,0-4 676,0 5 1,2-14 22,3-5 0,5-5-9,7-6 0,6-2-106,0-4 0,6-2 195,-6 8 1,0-2 185,-5 2 1,-1 12-10,0-1 245,1 8 0,-7 4 458,1 0 1,-9 10-376,3 7 0,-4 0 152,-2 6 1,0-3-143,0-3 1,-2 4 380,-4-4 1,4 5 75,-3-11-663,3 4 1,-4-3-139,0 0-339,1-9 1,12 3-775,5-12 1,3-3 588,2-9 0,6-1-161,1-4 1,4-4 214,-5-7 1,2 7 101,-2 4 1,-3 4 520,3 1-15,-4 9 1,-4 3 665,-3 12 0,-5 9-464,-7 8 1,0 8 919,0-2 1,0 3-496,0 3 0,-5-2-59,-1-5 1,-6 3-280,7-8 1,-7 6-235,6-6 0,1 0-409,5-6 0,0-5-1413,0-1-1477,0 1 3143,0-2 0,0 5 0,0-5 0</inkml:trace>
  <inkml:trace contextRef="#ctx0" brushRef="#br0" timeOffset="734">138 1538 10227,'18'-2'480,"-1"-4"1,0-5-289,1-12 0,7 2-164,3-8 1,-1-2-268,2-9 0,0 9-457,6-4 1,-7 5 328,1-5 1,-10 0-167,-1 1 0,-3-1 371,-9 1 1,0 1-48,-6 4 1,0-2 255,0 8 1,0 6-213,0 6 1219,-8 7-759,-2-4 0,-7 8 401,0 0 1,5 2-192,1 4 0,-1 3-36,-5 9 0,0 5-130,-1 0 1,1 7-133,0-1 1,-1 12 150,1 5 1,0 2-125,0-2 1,1 4 45,5-4 1,-5-4-105,5-1 0,3-5-263,2-1 0,4-8-221,2-4 0,0-4-336,0-2 0,0-5-981,0-1 779,0-7 507,0 4 0,6-10-62,0-4 0,5-5 410,-5-13 0,6 3 19,-7-7 0,9 4 13,-3-4 0,7-1-193,5-6 0,-2 6-93,8 1 1,-6 8 152,6 3 1,-2 2-8,1 9 0,3 0 96,-8 6 0,0 8-158,-6 3 0,-1 5 531,-5 1 1,-1 6-24,-4 0 0,-4 0 156,3-5 0,-5-1-255,-5 0 1,1 0-110,-8 1 1,1-1-170,-7 0 1,1-5 100,0-1 0,0-5-62,-1 6 1,1-9 19,0 3 0,1-6 137,5-6 1,-3-3-145,9-8 1,-1 5 461,6 1-157,0-1 1,0 0 100,0 1 0,2 7-63,4-2 1,-3 6 85,9 6 0,-6 4-19,5 7 0,-5 0-173,5 1 0,-1-1-472,2 0 1,3 0-310,-3 1 1,3-3-688,2-3 0,0 3 636,1-3 573,-1-5 0,8 9 0,2-7 0</inkml:trace>
  <inkml:trace contextRef="#ctx0" brushRef="#br0" timeOffset="1163">1453 241 7828,'5'17'47,"1"1"0,10 3 1366,1 8-867,0-1 0,14 30 74,-8 0 0,8 15-217,-2 7 0,-4 5-45,-2 1 1,-6-1 127,-6-4 1,-3 3-87,-8-3 0,-2-10-356,-4-2 0,-9-5-310,-8-1 1,-10 2-638,-1-7 1,-7 0 556,-5-7 1,-2 1-515,8 0 1,-6-4 265,5-7 0,1-3-448,6-15 0,7-2 1042,4-9 0,1 1 0,-1-7 0,-4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50.8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16 9438,'-8'-10'4587,"8"4"-3515,0 12 1,2 4-596,10 7 1,-7 2-193,7 4 1,-8-1-161,1 6 0,-5 3-282,-5 9 0,-5 5-429,-7 7 0,-1-1-362,1 1 1,0-6-2749,0 1 3696,7-1 0,-5-2 0,5-2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51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16 8031,'-44'-8'0,"3"6"0,13-3 1948,10 10 0,12-3 84,12 4-4900,4-4 2868,7-2 0,0 8 0,1 1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51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18 209 8171,'-7'-10'-677,"5"-5"675,-4 3 1,4 2-1,2-1 867,0-2 0,2 3-260,4-2 0,3 3-163,9-3 0,-1-1 165,0 7 1,2-7-156,4 1 0,12 2-194,11-1 1,6 5 58,6-5 1,17 7-16,11-2 1,14 4-304,-48 2 1,0 0 0,-1 0 0,1 0 161,3 0 0,0 0 0,5 1 1,1 0-392,2 2 1,1 0-1,-1 0 1,1 1 286,-1 2 0,0 0 0,-2 2 0,-1-1-1275,-2-1 0,0 0 1218,5 1 0,1 1 0,-8 2 0,1 1 0,5 0 0,1 0 0,-2-1 0,1 1 0,0 0 0,1 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1:5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18 899 8138,'0'-17'411,"0"0"-165,0-1 1,-6 7 261,0-1 0,1 7-89,5-7 1,0 1 323,0-7 0,1 7-153,5-1 1,-4 6 50,4-5 0,-2 7 20,2-2-182,-5 4-198,15 2 1,-8 16-20,3 7 1,3 9-141,-9 9 0,1-3 6,-6 8 1,0 0-180,0 6 1,0-6 1,0 1 0,6-11-121,0-1 0,5-3 102,-5-9 0,5 6-113,-5-6-223,8 0 57,-5-5-245,8-9 302,-7-1 1,4-10-41,-9-4 1,9-5-69,-3-12 0,-1-4-423,1-8 0,1-5 284,5-1 1,-5-5 64,-1 6 1,-1-4 502,1 9 1,5-1-119,-5 13 1,-1 2 510,1 9 0,-5 4-278,6 8 974,-8 0 1,9 2-176,-7 4 0,5 9 215,-5 8 0,0 8-689,-6-2 1,6 4-255,-1 1 0,3-1-850,-2-4 1,3 3 469,9-3 0,-5-4-1794,5-2 1,-3 0 1956,14-5 0,-8 3 0,4-12 0</inkml:trace>
  <inkml:trace contextRef="#ctx0" brushRef="#br0" timeOffset="292">986 1141 8031,'-11'-2'491,"-1"-3"778,8 3-262,-3-6-440,7 8 0,7-2 1297,5-4-1249,3 4 0,4-5-143,5 7 1,2-6-19,9 0 0,0-5-400,-1 5 0,7 0-221,-1 6 1,0 0-1201,-5 0 1,-6 0 859,-1 0 1,-6 2 506,1 4 0,-4 4 0,-2 7 0</inkml:trace>
  <inkml:trace contextRef="#ctx0" brushRef="#br0" timeOffset="1653">2024 865 8053,'-17'-18'684,"-1"1"1999,9 8-1999,1 1 0,18 6-257,7-4 0,0 4-106,6-4 0,2 5-89,-2 1 0,2 0-197,-2 0 1,-3 0-336,3 0 1,-4-2-1074,-2-4 815,0 4 0,-5-6-1366,-1 8 810,-7-7 684,4-3 0,-10-5 444,-4 3 1,2-3-139,-7 3-24,-1 4-155,-5 1 606,0 7 1,5 9 11,1 9 1,7 14 144,-2 14 1,4 6-208,2 6 0,0 2-134,0 3 0,0 2 469,0-7 0,2 3-197,4-9 1,-2 2-294,7-14 1,-5 1-89,6-7 1,-9-7-828,3-4 532,4-3-219,-8-3-547,5-8 946,-7-1 1,0-10 18,0-4 1,-2-3 36,-3-8 0,1-8-101,-8-4 0,3 2 382,-3-2 1,-1 6-28,7-6 0,0 6 49,6-6 0,-2 8-191,-3-2 0,3 4-234,-4 2 0,4-1-142,2 1 0,6 5 114,-1 1 0,9-3 25,-3-9 0,5 4 35,1-4 0,8-4-166,4-2 0,5 3 200,7-3 0,-3 0 85,8-6 1,-1 8 30,1 4 0,-2 4 255,-4 2 1,-3 0-12,3-1 1,-9 7 169,-2-1 0,-8 8 268,2-1-395,-4 3 1,-7 4-99,-1 3 0,-7-1-144,2 8 0,-4 5-202,-2 6 1,-6 0 31,0-6 0,-7 6-291,1 1 1,-1-1 200,1-6 1,-1 0 4,7 0 0,-6-5 126,7 0 1,-1-7-197,6 7 70,0-1 162,0-1 1,2 3 148,4-7 1,-3 0-60,9-6 0,-6 0 422,5 0-180,-7 0 0,6 6 57,-5-1-78,-3 1 0,6 2-14,-8 3 0,-6 5 72,1 1 1,-9 2-195,3 4 1,-3-3-171,3 3 1,-3-4 95,8-2 1,1-5-188,5-1 82,0-7 104,0 4 0,1-8 374,5 0 0,6-2-141,11-4 1,-2-4-289,8-7 1,-6-6-197,6 0 1,-6-2-433,6 2 1,-8 4 168,2-4 0,-6 2-378,-5-2 1,1 3 151,-7-3 0,0-2 212,-6 2 1,0-8-99,0 3 0,0 1 563,0-2 0,-6 8-128,0-2 0,0 4 351,6 1 0,0 7 562,0-1 171,0 8 1329,0-11-652,0 13-1073,0-6 1,0 16-19,0 4 0,0 5-153,0 6 1,0 4-327,0 7 0,0 1-343,0 0 1,0 5-380,0 0 0,2 1 109,4-7 1,-4-1-1858,4-4 501,-4 3 740,5-12 832,-5 5 0,8-24 334,-4-6 0,-5-16 0,5-8 0,-4-12 0,-2-5 0,0-4 0,0-2 0</inkml:trace>
  <inkml:trace contextRef="#ctx0" brushRef="#br0" timeOffset="1990">3061 467 8053,'10'-60'0,"3"9"44,-7-1 1,8 2 215,-3 9 1,-1 7-309,1 5 1,-5 2 133,6-2 0,-8 4 658,1 8-129,-3 0 421,-2-1-190,0 9-382,0 1-752,0 8 1,2 0 288,4 0 1,-4 2-185,4 4 1,1-2 107,-1 7 1,6 3-43,-7 9 1,7 0 70,-6 11 0,5-1 16,-5 13 1,5 2 200,-5 10 0,6 5-93,-7 12 0,1 8-248,-6 15 1,1-48-1,0 2 222,2 8 0,0 1 0,-2-5 0,0 1-79,2 6 0,0 1 1,-2-2-1,0 1 22,-1 3 1,0 0 0,0-2 0,0-1-22,0-5 0,0-1 0,0-3 0,0-2 21,0 46 0,0-15-145,0-3 1,5-9 88,1-7 0,8-7 33,-3-10 1,-1-5-212,1-8 1,-5-7-120,5-4-215,-7-3 793,12-3-549,-14-7 1,5-5 91,-7-10 1,0-13-300,0-11 0,-2-5-365,-3-7 901,-5-10 0,-7-11 0,-1-7 0</inkml:trace>
  <inkml:trace contextRef="#ctx0" brushRef="#br0" timeOffset="2881">3373 830 8053,'9'-34'0,"-1"1"2718,-8 4-1243,0 4-929,8 8 0,9-1-158,12 1 0,2 0-302,-3 0 0,5 7-232,-4 4 0,-4 4-250,-2 2 0,2 0 244,-2 0 0,-6 2-555,-5 4 1,-8 6 336,1 11 1,-3 5-1020,-2 13 695,0-5 271,-7 7 0,-3-3 12,-7 0 1,-1 1 381,1-7 1,6-5 239,-1 0 1,2-8 352,-1 2 0,3-4-185,8-1 837,0-9-839,0 6 0,8-13 160,3 4 1,5 2-89,1-2 1,-5-1 432,-1-5-655,1 8 1,3 2 13,-3 7 1,-5-5-43,-7-1 1,0 2 32,0 11 0,-2-3-179,-3 7 0,1-6 112,-8 1 1,1-4-120,-7-2 0,9 0-20,3 1 1,-2-7-106,3 1 1,-3-8-39,2 1-216,4-3-245,-5-2 1,14-2 257,5-3 0,5-7-388,6-11 1,6-4 256,11-7 0,6-9-112,12-3 0,-2-6 26,7-5 1,-3 5 149,-3 0 0,1 2 497,-12 10 1,-4 5 413,-1 6 1,-11 8 662,-1-2 0,-8 10-607,2 1 0,-9 8 384,-3-2-466,-7 5 0,10 2-394,-8 5 1,-1 4-231,-5 7 1,0 0-156,0 1 1,0 7-9,0 4 1,0-3-339,0 3 0,0-8 340,0 2 1,8 2 48,4-2 0,9-1 466,2-11 1,2 4-154,-2-3 1,-4 1 304,4-1-143,-4 3 0,-7-5 126,-1 7 1,-7 1-165,2-1 0,-12 0 16,-5 0 0,-7 3-293,-5 3 0,-4-4 127,-7 4 0,-1-6 8,1-5 0,5 1 16,0-7 1,2 0-205,-2-6-66,4 0-205,8 0 293,7-8 1,10-2-125,12-7 1,3 6 404,3-1 1,1 6-87,4-5 0,-2 7-79,8-2 1,-6-1-31,6 1 0,-8 0 38,2 6 0,-4 0-299,-2 0 1,1 0-1054,-1 0 57,0 0-748,1-8 1166,-1-1 0,0-9 367,0 1 1,-5-6 494,-1 0 0,-5-6 0,6 6 0,-6-2-107,5 2 1,-7 10 560,2-5 1,1 11 500,-1-5 0,2 8 466,-2-1-141,-5 3 0,13 9-372,-8 5 1,-1 3-422,-5 3 1,2-7 68,4 1-92,-4-1-981,6 6 0,-6-7-686,3-4-1070,-3-4 1396,14-2 1,-7-10-1557,9-7 2433,-9-1 0,14-22 0,-4 4 0</inkml:trace>
  <inkml:trace contextRef="#ctx0" brushRef="#br0" timeOffset="3243">5050 380 8053,'10'-32'355,"-4"3"1,1-2 220,-1 8 1,5 0 338,-5 6-776,0 0 78,2-1 110,-6 9 301,5-7 1,-7 12 301,0-7-338,0 7-403,0-4-379,0 8 180,0 0 101,8 8 0,0 2-436,3 7 265,5 0 0,-7 2-165,8 5 1,1-5 26,-1 4 1,-2 4 63,-3 2 1,3 3 178,-3 3 0,-3 7 118,3 4 0,-6 6-27,5 6 0,-7 3-74,2 8 0,-4 8 291,-2 4 1,0 9-415,0 2 1,0-41-1,0 0 228,0 1 1,0 0-1,0 0 1,0 0-86,0 3 1,0-1-1,0-1 1,0-2-243,0 47 1,2 0-57,4-11 1,-3-5-73,9-13 1,-1-1-25,7-5 1,-7-5 64,1-12 1,-6 2-294,5-8 1,-5-1-233,5-11-622,-7-3 1060,4-7-193,0-9 0,-7-3 619,5-12 0,4-11 1,-1-10-1</inkml:trace>
  <inkml:trace contextRef="#ctx0" brushRef="#br0" timeOffset="3869">5863 1090 8032,'-17'0'1814,"-1"0"326,1 0 1,7 3-1606,5 9 1,3 1-626,2 16 1,0 0-79,0 6 198,0-1 0,2 1 42,3-1 0,-3 1-190,4-1 0,-4-7-382,-2-4 0,0-3 288,0-3-1497,0 0 983,0-7 1,0-4-61,0-12 0,8-8 310,3-14 1,7-5 87,5-19 0,-2 2 209,8-13 0,1 7 148,11-2 0,3 6 484,8 6 0,-6 12-379,0 11 0,-6 5 708,6 7 1,-7 3-359,1 8 1,-9 14 375,-2 3 1,-10 12-213,-2 0 1,-1 9-94,-11 2 1,-1 10-341,-10 2 1,-3 0-284,-8 6 0,-8-5-618,-4-1 1,-4-7 465,-1-5 0,5-11-151,0-6 1,8-6 50,-2-5 0,2-5-83,-3-7 1,11-4 184,-4-7 0,11-3 144,0-14 1,4-1 129,2-6 1,10 1 406,7-1 0,8 0 84,10 1 1,-1 5-217,1 0 1,5 2-9,1-1 0,-3-3-87,-9 8 0,2 0 169,-8 5-402,0 1-653,-6 0 219,-7 0 0,-10 5-397,-12 0 1,-5 7-134,-6-7 1,-4 1 1020,-8-7 0,1-7 0,-1-2 0</inkml:trace>
  <inkml:trace contextRef="#ctx0" brushRef="#br0" timeOffset="4010">6261 917 8032,'-18'-2'275,"1"-4"0,6 6 689,-1 0-615,8 0 0,-4 23 278,8 0 0,0 8 94,0 3 0,0 1-261,0 0 1,0 1 84,0 4 0,0-3-138,0 3 1,0 3-411,0-3 1,0 0-403,0-5 0,2-8-448,4-4 1,-4-10 115,4-1 1,3-8-733,3 1 0,3-18 1469,3-10 0,7-16 0,2-5 0</inkml:trace>
  <inkml:trace contextRef="#ctx0" brushRef="#br0" timeOffset="4227">6624 311 8032,'9'-7'1994,"-1"5"0,-8 2-1366,0 11 1,0 7-212,0 5 0,2 3-280,4 9 0,-4 5-24,3 1 1,3-1-136,-2-5 1,5-6 246,-5-1 1,8-7 139,-3 3 1,10-5-172,2-2 1,8-7-20,-2-5 1,6-3-183,5-2 0,-4 0 134,5 0 0,-7-5-743,-5-1 1,4-2-101,-4 2 0,-4 4-489,-2-3 0,-6 5 299,-6 5 1,-3 5 905,-8 7 0,8 8 0,1 2 0</inkml:trace>
  <inkml:trace contextRef="#ctx0" brushRef="#br0" timeOffset="4486">7073 1176 7993,'-17'17'0,"2"1"2266,3-1 1,-1 0-1111,7 0 1,0 1-810,6-1 0,0 0-428,0 1 1,2-1-448,4 0 1,-4 6 103,4 0 0,-12 2-512,-6-2 1,3-3 334,-3 3 0,-5-10-1383,-6-1 1364,0-9 1,5 5 210,1-8 1,2-13 408,3-5 0,5-3 0,7 4 0,0 0 387,0-1 1,9 3 368,9 3 0,1 5 700,10 7 1,-1 0-505,7 0 0,0 7 287,-1 5 0,6 5-631,1 6 0,1-2-237,-2 8 0,3 0-1272,3 6 1,2 7 900,-8 4 0,1 4 0,-7 2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2:12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8104,'0'-10'-490,"0"1"399,0 3 93,-8 4 230,6-6-218,-5 1 1,7 3-7,0-8 62,0 9 0,0-7 113,0 4-62,0 4 0,1-5 145,5 7-174,-4 0 21,6 0 172,-8 0 242,0 0-234,8 0 0,-5 0-106,9 0 0,-6 2 2,5 3 0,7-3-12,5 4 1,2-4-174,-2-2 1,4 0 24,7 0 1,6 0-87,1 0 0,7 0 103,-2 0 0,4 2-36,2 4 1,5-4-78,1 3 0,7-3 111,-1-2 0,7 0 20,-2 0 1,10 0-25,-10 0 1,10 0 22,-4 0 0,0 0 121,-6 0 1,6 0-34,0 0 0,2-6-128,-2 1 1,-10-1 5,4 6 0,-6 0-49,1 0 0,-7 0 66,-10 0 1,-5 0-330,-8 0 1,-1 0 74,-4 0 1,-4 0-726,-8 0-102,0 0-111,1 0 432,-9 8 714,-1 1 0,-23 8 0,-5 1 0</inkml:trace>
  <inkml:trace contextRef="#ctx0" brushRef="#br0" timeOffset="496">589 485 8135,'0'-12'194,"0"1"217,7 7-7,-5-4-110,14 8 1,-7 0-67,8 0 0,3 0 219,3 0 1,4 0-167,7 0 1,1 0-32,-1 0 1,1 2-297,0 4 40,-1-4 1,1 13 82,-1-3 1,-5 3-56,0 2 1,-8-5-304,2-1 0,-4 1 158,-1 5 1,-9 1-210,-3-1 0,-4 6 61,-2 0 0,0 2 149,0-2 0,-10-2 86,-7 8 0,-2 0 16,-10 5 0,-2-5 11,-9 0 0,3 0 18,-3 5 1,-2-5 475,1 0 0,1-8-215,5 2 1,1 2 163,-1-2 1,8 0 180,4-5-131,4-1 1,10 0 38,3 1 0,6-7 73,6 1 1,5-9-277,12 3 1,6 2-42,11-2 1,4-1-243,8-5 1,2 0 80,4 0 1,-2 6-1173,7 0 0,2 2 612,10-3 1,-4-1 178,4 8 1,-4 7 0,-2 8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2:2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 7930,'-33'-6'0,"4"0"0,12 8 1538,11 10 0,14 3-561,9 2-977,16 1 0,3-1 0,6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2:1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52 190 7633,'-17'-7'-979,"6"3"1816,-1-8-451,8 8 0,-3-5-167,7 3 164,0 4-194,0-13 1,0 11 55,0-8 0,2 9-11,3-3 0,-1-2-120,8 2 0,-1 1-124,6 5 0,-3-6-95,3 0 1,-3 0 77,9 6 1,4 0 19,1 0 0,7-5-13,5-1 0,5 0-131,6 6 1,9-6 101,3 1 0,9-1-23,8 6 1,1-6-346,11 0 0,-3 0 285,-3 6 1,2 0-38,5 0 1,-5 0 119,4 0 1,2 0-105,-1 0 1,-1 0 126,-6 0 0,7 0 89,-1 0 0,6 0-97,-6 0 1,2 0 117,-2 0 0,-3 0-9,3 0 1,2 0-86,-2 0 0,6 0 38,-5 0 1,5 0-10,-6 0 1,2 0-66,-2 0 0,-3 0 34,3 0 0,2 0-10,-2 0 0,2 0 100,-1 0 0,-3-5 145,8-1 0,-6 0-118,6 6 0,-8 0-61,3 0 0,1 0 81,-2 0 1,8 0-47,-2 0 1,2 0-90,-2 0 0,-45 0 0,1 0 7,-2 0 1,0 0 0,-1 0 0,0 0-17,47 0 0,-2 6 20,2 0 1,-48-1 0,0 1-22,42 0 1,2 6 121,-1-7 1,-5 7 137,4-6 1,-1 5-9,1-5 0,-4 5-108,4-5 1,-9 8-139,-2-3 1,-8-1 10,2 1 0,-4-1-76,-2 1 0,-8 3 104,-3-8 0,2 5-138,-3-5 1,-5 2 209,-6-3 0,-7-3-110,1 4 0,-3-4 296,-3-2 1,-7 2-66,-4 4 0,-4-4 222,-1 3-670,-1-3-382,0-2 374,-7 0-193,-3 0-121,-30 0 0,2 0 15,-19 0 537,-4 8 0,-8-6 0,-10 6 0</inkml:trace>
  <inkml:trace contextRef="#ctx0" brushRef="#br0" timeOffset="771">813 882 8051,'0'-17'-821,"0"0"2773,-7 7-709,5 2-1043,-6 8-2,8 0 1,6 2 85,0 4 1,-1 4-51,-5 7 1,0 2-1,0 4 1,0-4-235,0 4 1,0-2 63,0 3 0,0-5-693,0 4 514,0 4 1,0-8-881,0 4 382,0-11-47,0 3 485,0-13 0,6 4 41,0-12 1,5-4-252,-5-7 0,8 0 73,-3-1 0,-1-5 342,1 0 1,1 2 42,5 10 0,0-3 196,1 8 0,-7 1-100,1 5 0,-6 0 66,5 0 1,-7 1 130,2 5 1,1 4 386,-1 7 1,0 0-80,-6 1 1,0-1-208,0 0 1,0 1-590,0-1 182,0 0-1116,0 0 671,8 1 1,-5-9-104,9-3 1,-1-4-15,7-2 0,-1-8-327,0-3 0,6-10 323,0-2 1,2 0 208,-2 5 0,-3 1 589,3 0 0,-4 7-269,-2 4 0,1-1 1015,-1 1 1,-6 0 346,1 6 2,-1 8-789,7 1 0,-9 9 57,-3-1 1,2 0-657,-2 1 0,-1-1 57,-5 0 0,0 0-972,0 1 1,0-1 551,0 0 1,0 1 363,0-1 0,8 0 0,2 1 0</inkml:trace>
  <inkml:trace contextRef="#ctx0" brushRef="#br0" timeOffset="992">1868 1245 8069,'-9'-17'4496,"-7"7"-4790,14 3 313,-5 7 0,7 2 138,0 3 0,2-1 628,3 8-176,-3-1 0,6 12-460,-8 0 0,-6 0-253,0-5 0,1-1-983,5 0 1,0 1 481,0-1 0,0-6-2157,0 1 1440,0-8 1322,0 3 0,7-14 0,3-3 0</inkml:trace>
  <inkml:trace contextRef="#ctx0" brushRef="#br0" timeOffset="1187">2422 796 8003,'0'-18'2901,"0"1"-1295,0 0-880,0 7-272,0 2-406,7 8 0,-5 8-90,4 4 0,-4 5-173,-2 6 1,0 4-291,0 8 1,-8 1-655,-3 4 1,1 5 1158,-1 6 0,-9-6 0,-7-3 0</inkml:trace>
  <inkml:trace contextRef="#ctx0" brushRef="#br0" timeOffset="1312">2352 1418 8003,'0'12'550,"0"-1"0,0-5 2780,0 6-1569,-7-9-1632,5 13 1,-6-12 192,8 7-1030,0-7-1047,8 11 1,-6-11 1754,4 8 0,3-8 0,1 3 0</inkml:trace>
  <inkml:trace contextRef="#ctx0" brushRef="#br0" timeOffset="1860">3269 917 8057,'0'-18'768,"8"1"1,-4 7-41,7 5-475,-7 3 1,5 2 348,-3 0-355,-4 0 0,6 2 235,-8 3 0,0 5-109,0 7 1,-6 6-314,0 1 1,-1-1-160,1-6 0,4 6-219,-4 0 1,-1 0 39,1-6 0,0 1-361,6-1 1,0-6-472,0 1 362,0-8 290,8 3 1,1-14 35,9-5 0,-1-5 195,0-6 1,0 4 145,1-4 1,-1-2 241,0 2 1,1 0 293,-1 5 594,0 9-513,0 1 1,-5 8-234,0 0 1,-9 8 765,3 3 0,-4 5-411,-2 1 1,0 2-132,0 4 0,-2-4-290,-4 4 1,4-3-358,-3-3 1,3 0-42,2 0 0,0-5-381,0 0 1,2-9-130,3 3 0,-1-4 294,8-2 1,-1-2-708,7-4 1,5-5 330,0-12 0,2 2 189,-2-8 1,-4 8 425,4-2 0,-2 3 294,2 3 0,-9 2 2,3 3 233,-4 5 1115,5 7 1,-9 1-653,-3 5 1,-4 4 448,-2 7 0,0 0-744,0 1 1,2 5-464,4 0 0,-4 0-348,3-6 0,-3 0-605,-2 1 0,0-7 437,0 1 0,2-3-1058,4 3 1478,-4-4 0,13-1 0,-5 3 0</inkml:trace>
  <inkml:trace contextRef="#ctx0" brushRef="#br0" timeOffset="2100">4272 1020 8057,'17'0'2166,"1"0"1,-3 2-1009,-4 4 0,5 2-1274,-5 3 0,5 5-207,1-5 1,0 3-375,1-3 0,-3 5 400,-3-5 1,-5 4-123,-7 3 1,0-1 281,0 0 0,-13 6 69,-5 0 0,-3 6 366,4-6 1,0 0-328,-1-5 0,7-1 707,-1 0 0,9 1-333,-3-1 1,4-6-49,2 1 0,8-8-74,3 2 0,4-5-211,3-1 1,1 0-155,4 0 0,-2-1-654,8-5 0,-2-4-634,2-7 1,3-2 22,-3-4 1407,-4 3 0,8-20 0,-6 4 0</inkml:trace>
  <inkml:trace contextRef="#ctx0" brushRef="#br0" timeOffset="2262">5102 761 9019,'0'-10'1687,"8"10"0,-4 10-1281,7 7-532,-7 8 165,11-5 1,-13 12-362,4-3 0,-4 6 295,-2 5 1,-8 4-1280,-3 8 0,-5-4 1306,-1 4 0,7-12 0,3 10 0</inkml:trace>
  <inkml:trace contextRef="#ctx0" brushRef="#br0" timeOffset="2371">5154 1539 8010,'-12'6'4907,"1"0"-4538,7 0-762,-4-6 0,10 0-675,4 0 0,4 0 1068,7 0 0,8 0 0,2 0 0</inkml:trace>
  <inkml:trace contextRef="#ctx0" brushRef="#br0" timeOffset="2726">5846 1211 7907,'2'-18'200,"3"1"1,7 7 345,11 5 1,-4-3-6,4 2 0,2-1-146,-2 1 0,2 4-38,-2-4 0,-2 4-137,8 2 0,-8 0-161,2 0 0,-3 0-103,-3 0 0,0 0-314,0 0 1,1 2-118,-1 4 0,6-4-660,0 4 0,2-3 146,-2 3 0,2-4 989,4 4 0,4-4 0,-4-2 0,1 2 0,-1 3 0,2-3 0,-8 4 0,6-4-126,-6-2 1,6 0-3,-6 0 1,0 0 461,-6 0 1,2 2 480,4 4 1,-4-4-224,5 3 0,-5-3-165,-2-2 0,2 0-331,4 0 1,-3 0-223,3 0 1,-4 0-842,-2 0 967,0 0 0,8 8 0,2 2 0</inkml:trace>
  <inkml:trace contextRef="#ctx0" brushRef="#br0" timeOffset="2850">7367 1193 7907,'18'0'1313,"-1"0"246,0-7 0,-1 3-974,-5-8 0,5 8 411,-5-1-4329,-3 3 1758,7 2 1575,-13 0 0,-2 0 0,-10 0 0</inkml:trace>
  <inkml:trace contextRef="#ctx0" brushRef="#br0" timeOffset="3485">8111 882 7939,'-15'-8'3660,"3"-3"-1180,-3 3-2103,13 1 0,-4 14-789,12 5 0,3 9 328,9 2 0,-3 0-44,-3-6 1,1 2 162,-7 5 0,5 1 132,-5 3 1,0 3-151,-6-8 1,0 2-123,0-2 1,0-4-276,0 4 0,-2-9-83,-4-3 1,4-5-499,-3 6 409,3-8 310,2 3 0,2-16-80,3-9 0,5-3 94,7-13 0,0 1-265,1-13 0,1 7 203,4-1 0,-4 5 304,4 7 1,-3-3 103,-3 8 1,0 7 375,0 11 0,1-3 389,-1 2 1,-7 2-469,-5 10 0,3 4 278,-2 7 1,0 0-189,-6 1 1,0 5 349,0 0 0,0 6-369,0-6 1,2 2-163,3-2 1,-3-4-345,4 4 0,-2-6-319,2-5 1,-3 1 170,9-7 1,-1 0-94,7-6 0,-1 0-999,0 0 0,6-8 487,0-3 0,8-7 242,-2-5 1,-4 4 2,-2-4 1,-4 4-31,-1 1 1,-1 9 820,0 3 1,-5 4 898,-1 2 1,-5 0-600,6 0 1,-7 2 342,7 4 0,-6 3 192,5 9 0,-5 5-538,5 0 1,-5 2-556,6-2 0,-3-2-560,3 8 0,1-8-657,-7 2 0,2-2 876,-3 2 336,-3-4 0,14 6 0,-7-7 0</inkml:trace>
  <inkml:trace contextRef="#ctx0" brushRef="#br0" timeOffset="3801">9494 1280 7904,'-7'-25'2559,"-5"8"2667,5 7-4555,-1 25 0,8-3-763,0 11 177,8-4 1,-5 0-64,9 4 0,-8-3 130,2 3 0,-3 2-528,3-2 1,-4 2-131,4-2 1,-4-4-412,-2 4 1,-6-4 433,0-1 1,0-7-1728,6 1-309,0-9 2519,0 5 0,16-8 0,3 0 0</inkml:trace>
  <inkml:trace contextRef="#ctx0" brushRef="#br0" timeOffset="4084">9996 1349 7932,'-17'-27'8425,"-1"10"-8997,1 9-244,7 8 223,3 0 1,3 6 193,-8 0 0,-1 5-474,-16-5 1,-2 2 10,-9-3 0,4-3 387,-5 4 1,7 2 608,5-2 0,4-1-395,8-5 786,-1 8 0,3-4-149,3 7 0,5-5 96,7 6 0,0-7 97,0 7 1,2-6 355,3 5 0,3-5-282,4 6 0,3-3-215,-4 3 1,11 1-347,1-7 0,2 5 96,-2-5 1,-2 2-1208,8-2 0,-6-4 242,6 3 1,-6-3-170,5-2 0,-6 2 180,1 4 776,-12-4 0,4 6 0,-5-8 0</inkml:trace>
  <inkml:trace contextRef="#ctx0" brushRef="#br0" timeOffset="4300">10740 675 7932,'0'-18'2208,"0"11"399,0 7 0,1 9-2039,5 14 1,4 10-859,7 7 0,6 1-412,0-7 463,0 1 0,-11 7-383,-1 4 1,-7 4-1582,2 2 2203,-12 8 0,-19 9 0,-11 10 0</inkml:trace>
  <inkml:trace contextRef="#ctx0" brushRef="#br0" timeOffset="5222">6641 208 7995,'-17'-8'2843,"7"-2"-2867,3 1-7,7 1 1,7 6 203,5-4 1,3 4 66,2-3 1,6 3-261,1 2 1,6 0-329,-1 0 1,2 0 284,-2 0 0,5 0 143,1 0 1,-1 0 87,7 0 1,1 0-208,-2 0 1,8 0 425,-1 0 1,2 6-48,3-1 1,2 7-145,4-6 1,-1 1-100,13-1 1,3-4-350,13 4 1,12-4 195,0-2 1,-39 0 0,1 0-195,-2 0 1,0 0-1,6 0 1,0 0 133,-1 0 0,1 0 1,3 0-1,1 0 20,-2 0 0,0 0 0,2 0 0,1 0 28,0 0 0,0 0 0,-3 0 0,0 0 104,1 0 0,-1 0 0,-4 0 0,-1 0 91,-1-1 1,1 2 0,3 1-1,-1 1-13,-2 0 0,-1 0 0,2 0 0,-1 0 120,-3-3 0,-1 0 0,3 1 0,-1 0-52,-1 2 1,0 0 0,4-2 0,2 0-16,3 1 1,-1 1 0,-1 1 0,1 0-21,0-1 1,0 0-1,0 1 1,1-1-68,2 1 1,0-2 0,0 0-1,1 0-80,-1 3 1,0 2-1,-3-3 1,-1 1 93,-2 1 0,0 0 1,-3 1-1,-1-1-78,2-3 1,0 0-1,-7 3 1,-1 1 6,2-1 1,0 0 0,43 4 463,-12 1 1,-9-1-134,-8 1 1,-4 3-91,-13-9 1,2 7 273,-13-6 1,-3 5-387,-9-5 1,2 0-74,-8-6 1,0 6-1092,-6-1 160,0 1 1,-5-6-370,-1 0 385,-7 0 0,0 0 836,-16 0 0,-22 8 0,-20 1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2:15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8558,'0'-17'691,"0"7"0,2-3-738,4 7 74,3-8 375,9 12-683,-1-5 133,0 7 151,-7 0 0,-3 2 176,-7 3 1,0-1-60,0 8 1,6-1 226,0 7 0,0-1-37,-6 0 1,0 2 4,0 4 1,0-1-95,0 6 1,0-6-144,0 1 1,0 2 30,0-2 1,0 6-187,0-6 0,0 0 47,0-6 0,6 0-167,-1 1 0,1-7 4,-6 1-139,0-9 557,0 5-280,0-8 201,0 0 1,2-8-218,4-3-173,-4-4 1,13-9 33,-3 1 0,-3 0-197,3 6 0,-1-2 105,7-4 1,-1 4-64,0-5 0,0 5-11,1 2 1,3 0-18,-4-1 0,4 3 566,-9 3 274,3-3 265,2 13-81,-7-5 403,-2 7-251,-8 0-367,0 0 0,0 7 219,0 5 0,0 3-171,0 2 1,0 1-372,0-1 1,5 0-45,1 1 0,0-7-178,-6 1 0,2-1-352,4 6-102,-4 1 1,11-7-426,-7 1 707,7-8 1,-3 1-198,7-10 1,0 1 54,1-8 0,-1 1 363,0-7 1,-1 7 108,-5-1 0,5 9 303,-5-3 0,-1 4 265,1 2-22,-7 0 0,10 8-243,-9 3 0,3 4 96,-2 3 0,-4-1 14,3 0 0,-3 1-32,-2-1 0,0-6-769,0 1 0,0 0-841,0 5-1210,8-8 1161,-6 7 1249,13-14 0,3-2 0,9-10 0</inkml:trace>
  <inkml:trace contextRef="#ctx0" brushRef="#br0" timeOffset="228">1212 122 8256,'15'-17'775,"-4"-1"0,-3 7-194,-8-1 0,8 1-140,3-7 1,-1 7-262,1-1 0,-5 9 244,6-3 0,-1 4 1,5 4-115,-5 4 0,-1 5 138,-4 12 0,-5-2-141,5 8 0,-4 0-614,-2 6 0,0 5-244,0 0 0,-2 1-671,-4-7 0,-1 7 550,-5-1 0,5 0-1015,7-5 1687,0-8 0,0-2 0,0-8 0</inkml:trace>
  <inkml:trace contextRef="#ctx0" brushRef="#br0" timeOffset="356">1384 745 8224,'-17'9'-1,"0"1"777,0-5 0,5-3 2965,0 4-2847,9 4-645,-5-1 0,8 9-1030,0-1 0,0-6 171,0 1 1,0 1 609,0 11 0,0-5 0,0 6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2:27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1262 1712 8320,'0'-17'-6,"0"0"-395,0-1 1,0 1 292,0 0 1,0 5 838,0 1-628,0-1 1,0-5-186,0 0 0,6 5-7,0 1 31,7-1 0,-5 0 74,4 1 0,3 1-7,-3-1 0,-3-3-34,3 9-50,-8-9 29,11 12 0,-11-11 44,7 7 1,-5 0-10,6 6 1,-1-6 10,6 1 0,-3-7 0,3 6 0,-1-7 0,12 1 0,-5-3 0,6-2 0,0-6-1,6 0 1,-1-2-1,1 2 1,1 1 1,5-6 1,-3 5-2,8-6 0,-2 8 45,3-2 1,2 3-41,-2 3 0,3 0-38,1-1 1,1 1 0,0 0 0,6 2-5,-1 3 0,1-3-14,-6 3 1,6 2-13,-1-1 0,7-1 32,-7-5 0,9 6 1,-3-1 0,-1 6-1,1-5 1,-2 1 28,3-1 1,1-3 7,-7 8 1,7-7-14,-1 1 1,3 3 6,2-3 1,0 1-133,0-7 0,2 7 156,4-1 0,-9 1 47,3-6 0,2 5-65,4 1 0,8 1 13,-3-2 0,-3-1-15,-2 7 1,8-1-6,-3 1 1,7 4 5,-12-4 1,7 4-3,-1 2 0,4 0-70,1 0 1,2 0-14,5 0 1,-11-2 51,5-4 0,3 5-232,8-5 1,-47 2-1,0 0 267,1 2 1,0-2 0,0-2-1,-1-1-18,1 1 0,0 0 0,0 2 1,0-1 12,0-1 0,0 0 0,2 1 1,1 1 0,0-2 0,0 0 0,2-2 1,1 1 3,-3 1 1,0 0-1,3 1 1,1 1 7,-2-2 0,1 0 0,1 1 0,1 0-2,1 0 0,-1-1 1,0-1-1,-1 0 6,-1 4 0,0 1 0,4-4 0,1 0-15,-3 3 1,1 0-1,2-2 1,0-1-8,1 3 0,-1 0 1,-2-3-1,-1-1 5,7 1 1,-1 0-1,-6 1 1,1 1-245,5-3 1,1 2 0,-1 2 0,0 0 240,0-2 1,1-1 0,-2 0 0,0 0-3,2-2 0,-1-1 0,-1 3 0,1 0 0,0 0 1,0 1 0,2 0 0,1 0-2,-3 0 1,0-1 0,2-2 0,1 0 0,0 3 1,0-1 0,-3-2 0,0 0 2,1 0 0,-1-1 0,-3 3 0,1 1 0,2-2 0,0 2 0,-5 2 0,0 0 3,2-2 1,0-1 0,-3 3 0,-1 0-1,5-3 1,-1 0 0,-4 4 0,-1-1-128,0-3 0,0 0 0,-1 4 0,1 0 136,2 0 1,1-1-1,-1-1 1,-1 0-7,-1 1 1,0 0 0,1-1 0,1 0 1,-3 1 0,1 1 1,-1 1-1,1 0-13,3-2 0,-1 0 1,-4-1-1,0 0 10,4 1 0,1 1 1,-5-2-1,-1 2-11,3 2 0,0 0 0,-4-3 1,1 0 8,3 0 0,-1 0 1,-5 0-1,-2 0-6,2 3 0,0 0 0,1-2 0,0-1 0,1 0 1,1 0 0,-1 0-1,0 0 0,44 3 1,-47 0-1,0 0-10,47 0 0,-4 0 0,-2 0 0,2 0 10,-2 0 0,-1 0-1,-11 0 1,3 0 32,-8 0 1,2 2 12,-2 4 1,-4-4 6,4 4 0,2 1-34,-3-1 1,9 6 4,-2-7 1,3 7 74,3-6 0,-3 1-112,-3-1 1,-2 2-73,-4 3 1,2 3 87,3-9 1,-3 9-15,-8-3 1,-5 7 468,-1 5 0,-9-2-442,-2 8 0,0-6 0,-6 6 1,-2-6 15,2 6 0,0-1-20,6 7 0,0 0 14,0-1 0,0-5 287,0 0 1,-2-2-300,-4 1 1,4 3 109,-4-8 1,-2 8-85,2-2 1,-6-2 236,7 2 1,-9-3-235,2 3 1,-3 4 46,-3-4 1,1 2-61,0-3 1,-1 7 5,1-1 0,-6 1-59,-1 5 1,-6 5 52,1 1 0,2 2-32,-2-2 0,0 10-6,-6-5 1,0 5-8,1-4 1,-1 0 3,0 0 0,0-2-7,1-4 0,-1 2 17,0-8 0,1 6 0,-1-5 0,-6-1 5,1-5 0,-2 5-5,1 0 1,3 3 9,-9-3 0,1-2 2,-6 9 1,0-7 1,0 6 1,0-2-4,0 2 1,-2 4 0,-4-4 1,3 4-7,-9 2 0,2-2 0,-1-4 0,-4 2-1,3-7 0,-3 5 3,-3-6 1,1 6 26,0-5 0,-2-1-13,-4-5 0,-4 5 3,-8 0 1,0 1 28,1-7 0,-8 1 5,-5-1 0,-2 1 11,-3 0 1,0-1 9,0 1 1,-6-1-64,1 1 0,-9-1 29,3 1 1,-4-6-103,-3 0 1,-1 0-187,-4 5 0,2-1 221,-7-4 1,7 1 17,-2-7 1,-2 2-15,2-2 1,-6-3 10,6 3 1,-5 2-2,5-2 1,-8 0-22,2-6 0,-3 2 27,-3 4 0,1-3-30,-1 3 1,-1-4 24,-4-2 1,1 0-4,-7 1 0,0-1-5,47-8 1,-1-1 0,-3 1 0,0 0-202,1-1 0,-1 1 0,-4 0 0,0-1 216,2 1 1,-1 0 0,2-1-1,1 1 1,0 0 0,0-1 0,-3-2 0,-1 0 4,2 0 1,-1-1 0,-4-3 0,1 0-11,3 1 1,0 0 0,2-1-1,-1 0 57,0 1 0,-1-1 1,0-1-1,1 0-24,-4 2 1,0 0 0,4-2-1,-1 0 62,0-1 0,1 0 1,2-1-1,0 0-58,-2-2 0,-1 0 1,1 2-1,-1 0 8,-3-2 0,1 1 0,-1 0 0,1 2-14,-1 0 0,1 0 1,2-3-1,0 0 2,1 0 0,-1 0 0,1 0 1,-1 0-64,-3 3 1,1 0-1,-1 0 1,1-2 62,-1 0 0,1-1 0,-1 2 0,1 0-92,-1-2 1,1 0 0,-1-1 0,0 0 53,1 2 1,-1-1 0,1-3-1,-1 0-7,1 3 1,-1 0 0,3-2 0,-1-1 32,-1 3 1,-1 0 0,3-3-1,-1 0 2,-4 4 0,-1-1 0,0-3 0,-1 0-16,2 3 1,0 0 0,1 0 0,1-1 2,0 1 1,0 0-1,3 1 1,-1 0 5,-4-4 0,-1 1 0,3 2 1,-1 0-3,2-3 0,-1 0 1,0 3-1,-1 1 2,-1-4 1,0 0 0,1 4 0,1 0-7,-3 0 1,1-2-1,0 1 1,1-1-2,-1 1 1,-1 0 0,2 0 0,-1 0-3,-3 3 1,0 0 0,3-2 0,1-2-1,-2 2 0,1-1 0,1-1 0,-1 2 1,-1 2 0,1 0 0,4 0 0,-1 0 1,-3 0 1,-1 0 0,5-3 0,-1 0-3,-3 0 0,-1 0 0,3 0 0,-1 1 2,2 1 1,-1 2-1,4-1 1,-1 0-3,0 0 0,1 0 0,0 0 0,0 0-11,0 0 1,-1 0 0,-1 0 0,1 0-2,3 0 0,0 0 0,0 0 1,-1 0 12,1 0 0,0 0 0,-45 0-1,49 0 1,-1 0 0,0 0 0,0 0 4,0 0 0,0 0 0,-1 0 0,1 0-247,-41 0 0,-7 0 347,2 0 0,4 0-96,2 0 1,2 0 22,-3 0 1,5 5-22,-4 1 0,5 0 2,7-6 0,-5 6 1,4-1 0,3 1-5,-3-6 0,8 0-76,-2 0 1,2 0 65,-2 0 1,4 0-13,-4 0 0,4 0 19,2 0 0,-6 0 36,0 0 1,0 0-7,6 0 1,0 0 4,-1 0 1,-1 0-30,-4 0 1,10 0 2,-4 0 0,2 0-16,-8 0 1,2 0-8,-8 0 1,6 0-144,-6 0 1,8 0 150,-2 0 1,-1 0-142,1 0 1,0 0 114,6 0 1,-6 0-3,0 0 0,0-2 7,6-4 1,-6-1-2,0-5 1,0-3 51,6 3 1,-1-9 173,1-2 0,2-2-14,4 2 1,-3 2-85,9-8 0,-7 0 54,7-5 0,-3-1-91,2 1 0,10-5-4,-4 5 1,6-11 9,0 11 0,4-10-1,7 3 0,1-1 168,-1 2 0,2-5-207,5-6 0,5-1 289,11 0 1,-1-2-278,7-4 1,0-3-45,6-8 1,8 0 35,3-1 0,7-3-4,5 4 1,9-10 117,9 10 0,-1 2-93,-5 4 1,7 7-50,4-2 0,-2 12 23,2 6 1,6 3-383,6 3 1,5 7 124,-5 4 0,7 11-412,-1 6 0,9 6 128,2 6 1,1 11 508,-1 12 0,2 10 0,4 5 0,-6 6 0,-4 6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2:35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1556 139 8398,'10'-7'-662,"0"5"-83,-5-4 0,-1 4 249,8 2 496,-8 0 0,11 0 0,-13 0 0,13-6 0,-3 1 0,-3-3 0,3 2 0,-6 4 0,5-4 0,-7 4 282,4 2-267,-8 0 139,0 0-258,0-7-12,0 5 116,7-6 0,3 0 0,7-1 0</inkml:trace>
  <inkml:trace contextRef="#ctx0" brushRef="#br0" timeOffset="1341">2006 105 8391,'0'-18'-394,"0"7"-10,0-1 1,0 7 638,0-7-7,0 8-279,0-11 246,0 13-137,0-13 34,0 13-249,0-6 151,0 8-19,0 0 1,-6 2-62,1 4 1,-9 1 95,3 5 1,-11 9-136,-1-4 0,-2 4 119,2-3 1,4 1-44,-4 4 0,-4-4 39,-2 4 0,2-2 1,-1 2 0,-1-1 12,-6 6 1,1 1 6,-1 6 0,-1-1 14,-5 1 0,5 2-30,-5 3 1,5-4-39,1 5 0,1 1 43,-1-2 1,0 3-4,1-3 1,1-4-2,4 5 1,-3-3 1,3 3 0,2 1 17,-2 4 0,6 2 4,-6-8 0,6 10-7,-6 2 1,8 0-10,-2 6 0,-2-6 1,2-6 1,-2 9 2,2-3 1,4 6-8,-4 0 0,-2-3 11,2 9 1,0-7-2,5 7 0,1-3 4,0 3 0,0 1 1,-1-7 0,-3 7 21,4-2 1,-4-1-27,9 1 1,-9 1 0,-2 5 0,0 6-163,6 0 0,-1 0 146,1-6 0,6 0 26,-1 0 0,1 0-3,-7 1 0,7-1-10,-1 0 0,3 0-2,-3 0 0,-3-5 28,3-1 1,-3 0-23,-3 7 1,7-3 47,-1-4 1,1 5-43,-6-5 1,-1 4 80,1 2 0,0 1-20,-1-1 1,1-6 1,0 1 0,1-7-5,5 7 0,-4-3 9,3 2 0,2 5-122,-1-5 1,7 2 91,-2-1 0,-1 3-20,1-3 1,0 1 7,6-2 1,0 5-54,0-5 0,0 4 16,0 2 1,0 1-10,0-1 0,0 0 10,0 0 1,0 0-3,0 0 0,6-5 19,0-1 0,5-5-4,-5 5 1,5-7-23,-5 2 0,8-5 16,-3-1 1,-1 0-4,1 0 0,1-6 59,5 0 0,0-2 7,1 3 0,-1-3 116,0-4 0,1-3-162,-1 3 1,6-3-66,0-3 0,6-5 64,-6 0 1,6-8-33,-6 2 0,7-4 26,-1-2 1,2 1-89,-2-1 1,4-2 14,-5-3 1,-1 1-11,2-7 1,0 2 53,5-2 1,1-4-5,0 3 1,-1-3 8,1-2 1,-1 0-18,1 0 1,2-2 13,3-3 1,-4 1-9,5-8 1,1 1-11,-2-7 1,6 1-11,-5 0 0,1-1-4,-2 1 0,-1 0 6,7 0 1,-6-1-5,6 1 0,-1 0 10,1-1 0,2 1-6,-8 0 1,6 0 42,-5-1 0,5-5-35,-6 0 0,6-2 56,-5 2 0,5 2-27,-6-8 0,6 6 5,-6-6 0,8 0 8,-1-5 1,3-1 5,1 1 1,1-3 89,0-3 0,0 5-101,0 1 1,-6-1 188,0 6 0,-7 2-49,1-1 0,-4 6 82,-1-1 1,-8 4-101,-4 2 1,2 0 19,-2-1 1,0 3-83,-6 3 0,-1-3-15,-5 3 1,5 3-26,-5-3 1,-1 8 71,1-1 0,-7 1-250,2-2 159,4 4-131,-9-6 1,7 7 157,-8-5-18,0 4 2,0-6 1,0 6 20,0-4-77,0 5 75,0-15-431,0 14 80,0-5 0,0 5-860,0-4 683,0 4 483,-8-6 0,-1 16 0,-8 2 0</inkml:trace>
  <inkml:trace contextRef="#ctx0" brushRef="#br0" timeOffset="2226">2473 5673 8163,'-12'0'-172,"1"0"0,7-2-43,-2-4-50,4 5 190,2-7-435,8 8 407,2 8 0,1-7 73,1 5 183,-8-4 0,5 4-49,-3 0 232,-4-1-264,6-5 0,-8 2 33,0 4-41,7-4-48,-5 6 46,14-8 0,-13 0-14,9 0 0,-6 0 136,5 0 1,-5 0-141,5 0 0,-5 0-63,6 0 39,-1 0 0,7 0 9,-1 0 0,0 0-30,0 0 1,-5 0-163,0 0 0,-1 0 141,6 0 1,-5 0 0,-1 0 70,1-8 1,5 6-64,1-4 1,-7 4 27,1 2 0,-7 0-2,7 0 2,-1 0 1,7 0-46,-1 0-2,0 0 0,1-2-4,-1-3 1,0 3 15,0-4 19,1 4 1,-1 2-6,0 0 0,-5 0-1,-1 0 43,-7 0 11,12 0-3,-14 0 4,13 0-48,-13 0 18,6 0-35,-1 0-3,-5 0-8,6 0-28,-8 0 728,0 0-632,-8 0 0,6 8-9,-4 3 1,-1-1-56,1 1 1,-7 1 1,9 5 114,-8 1 0,6-1-73,-5 0 1,5 0 186,-5 1-10,7-1-140,-12 0 1,13 3 11,-9 3 0,6-4 32,-5 4 0,1 2 19,-1-2 1,-5 0-59,5-6 0,-3 6-4,3 0 1,-3 0-221,8-5 1,-7-3 127,1-3 0,3 3-21,-3-3 0,7-3-486,-7 3 543,8-1 0,-3-1 0,7-3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44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778 571 8013,'0'-9'313,"8"1"1,-4 6 93,7-4 1,1 4 593,5-3 0,0 1-15,1-2-637,-1 4 0,6-6 89,0 8 0,2 0 95,-2 0 0,-2-5-294,8-1 0,-2 0 17,2 6 1,3 0-217,-3 0 0,4 0 125,2 0 1,-1 0-185,1 0 0,-1 0-48,1 0 1,0 0-64,-1 0 0,6 0-195,1 0 0,-7 0 9,-5 0 0,-2 0-161,2 0 0,2 0 163,-8 0 0,6 0-680,-6 0-38,0 0-288,-6 0 409,0 0 458,-7 8 1,-4 1-778,-12 9 1230,-4-1 0,-7 0 0,0 1 0</inkml:trace>
  <inkml:trace contextRef="#ctx0" brushRef="#br0" timeOffset="385">1072 831 8683,'10'-8'2562,"-1"6"-2118,-3-4 0,-2 4 99,8 2 1,-1 0-196,6 0 0,3 6-314,3 0 0,-2 0 53,8-6 0,-6 6-90,6-1 1,-6 1-113,5-6 1,-6 6-433,1 0 0,-4 5-461,-2-5 1,-7 7 429,-5-1 0,-5 3-71,-5 3 0,-7-1 203,-11 0 0,-4 6 418,-7 0 1,-7 8 87,1-2 1,-2-4 31,1-2 1,7 2 1211,-1-2 1,8 0-653,10-6 0,2 0 255,3 1 1,4-1-330,8 0 0,8-5-340,4-1 0,5-5-143,6 6 1,4-8-179,7 1 1,1-3 73,0-2 1,5-2-54,0-3 0,1-3-444,-7-4 1,1-3-1751,-1 3 2256,1-3 0,0-2 0,-1-1 0</inkml:trace>
  <inkml:trace contextRef="#ctx0" brushRef="#br0" timeOffset="1225">69 1955 11228,'0'-10'2955,"0"3"-2398,0 7-269,0 0 1,6-8-153,0-4 0,7-3-194,-1-2 0,5-6 210,6 0 1,2-6 59,4 6 0,-2-8-1639,-4 2 1,-10 2 650,5-2 0,-7 8 32,1-2 0,-5-2-295,-7 2 724,0 0 103,0 6 165,0-1 0,-2 9 89,-3 3 1,1 4 162,-8 2 0,1 0-144,-7 0 1,7 0 336,-1 0 1,1 8-167,-6 3 0,1-1 101,5 2 0,-3-1-103,8 6 0,-5 3 29,5 3 0,-5-2-69,5 8 1,-2-1 3,2 7 0,5 5 29,-5 1 1,-2 5-60,2-6 0,1 8-208,5-2 0,-6-1 53,0 1 1,-6-8-238,7 2 1,-1-3 75,6-3 1,-6-7-44,0-4 0,1-3 71,5-3 1,0-6-51,0 1 502,-8-8-315,6 4 0,-8-10-146,5-4 0,3-4 121,-4-7 0,4-6-312,2 0 1,0-8 15,0 2 0,8-3-7,3-3 1,1 0-68,5 1 1,-3-6-224,9-1 1,2 7 234,-2 5 1,5 6 105,-4-6 1,4 13 163,-5-1 0,6 6-70,-6-1 0,0 4 397,-5 8 0,-1 0 26,0 0-69,1 0 0,-3 8 29,-4 4 1,-3 3 190,-8 2 1,0 1-214,0-1 0,-8 0-61,-3 1 1,-4-1-275,-3 0 0,1 6 87,0 0 1,-3 0-122,-3-5 1,4-3 13,-4-4 1,-2 3 107,2-8 1,0-1 136,6-5 201,-1 0 1,7-7 31,-1-5 1,9 3 89,-3-3-58,4 8 1,10-3-73,3 7 1,6 1 267,6 5 1,-3-2-108,3 8 0,-4-1-39,-2 6 0,0 1-27,1-1 1,-7 0 77,1 1 1,-1-1-587,7 0 0,-1-5 178,0-1 0,2-7-1314,4 2 0,-1-4 253,6-2 1022,1 0 0,6-8 0,-1-2 0</inkml:trace>
  <inkml:trace contextRef="#ctx0" brushRef="#br0" timeOffset="1498">1435 1851 11904,'12'0'787,"-1"0"1,-5-2-471,6-4-678,-1 4 340,7-5 1,-7 5-781,1-4-1254,-1 4 2055,6-6 0,-7 16 0,-2 2 0</inkml:trace>
  <inkml:trace contextRef="#ctx0" brushRef="#br0" timeOffset="1655">1349 2076 7848,'-10'8'2072,"3"1"-2114,7 1 1,2-3 504,3-7 0,3-1-213,4-5 0,3 4-153,-4-4 1,11 4-364,1 2 0,0 0-529,-6 0 0,6 0-398,0 0 0,8 0 1193,-2 0 0,3 0 0,3 0 0</inkml:trace>
  <inkml:trace contextRef="#ctx0" brushRef="#br0" timeOffset="1963">2317 1938 7848,'0'-10'3319,"0"2"-2760,-7 8 0,-1 2-44,-4 4 1,-3 4 229,4 7 0,3 0-291,2 0 1,-2 1-366,3-1 0,-1 0 34,6 1 0,0-1-193,0 0 0,8-7-156,3-4 0,4 1-199,3-1 0,-1 0 81,0-6 0,1-8-360,-1-3 1,0-5 263,0-1 0,-1-2 70,-5-4 1,3 3 604,-8-3 0,-1 2-190,-5-2 1,-2 2 162,-3-8 1,-5 6 15,-7-6 0,5 6 98,1-6 1,-1 8-152,-5-2 1,2 4-72,3 2 0,-3 5-1085,3 1 1,3 5 501,-3-6 0,6 7 483,-5-7 0,-1 1 0,-5-7 0</inkml:trace>
  <inkml:trace contextRef="#ctx0" brushRef="#br0" timeOffset="2861">1055 104 7919,'0'-9'-80,"0"-7"242,0 7 0,6-8 72,-1-1 1,1 7 276,-6-1 148,8 8-59,-6-3-56,13 7-247,-13 0 1,8 7 132,-5 5 0,-3 3-191,4 3 1,-4 5-21,-2 0 0,0 0-315,0-6 1,0-5 167,0-1-177,0 1-555,0-3 6,8 7 0,-1-16 198,5 0 0,3-10-282,-3-13 1,9 4 255,2-4 0,0-2 133,-6 2 0,-1 0 474,-5 5 1,5 9-179,-5 3 0,-1 4 196,1 2 0,-5 0 182,6 0 0,-7 6 276,7 0 0,-8 7-227,2-2 1,-3 9 171,3-3 0,-4 4-207,4-9-119,-4 3 1,0-3-855,3-1 410,-3-7-91,14 4 0,-9-10-96,5-4 0,3-4-322,-3-7 0,3-6 368,3 0 1,-7 0-199,1 6 937,-1 7 1,6-3-256,1 7 0,-7 2 669,1 10 0,-8-2-420,1 7 1,3 1 217,-2 5 1,5 0 566,-5 0-494,0 1 1,-6-1-235,0 0-513,0 1 0,2-7-1243,4 1 0,-3-8 351,9 1 980,-1-3 0,7-9 0,-1-3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29:55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277 415 9334,'0'-9'1843,"0"-1"-1295,0 4 301,0 4 522,0-5-85,0 7-522,-7 0 0,-1 2-196,-3 3 1,-5-1-221,5 8 1,-5-1-306,-1 7 1,0 1 89,-1 4 0,1-2-35,0 8 0,-1-8-5,1 2 0,0 2-185,0-2 0,1 0-156,5-6 1,1 1-286,4-1-248,4 0 546,-5 1 1,7-1 133,0 0 1,6-5 53,-1-1 1,3 1 74,-2 5 1,1 0 133,5 1 1,-2 5 370,-5 0 0,-3 6 369,4-6 1,-2 7-391,2-1 1,-4-4 231,3-2 0,-3 2-340,-2-2 1,0 0-228,0-5 0,0-1 161,0 0-132,0 0-55,0 1-349,0-1-196,0-7 0,0-1-504,0-3-629,0-4 716,0 6 1,6-18-235,0-7 1,5-8 458,-5-10 0,7-7-72,-1-4 0,3 2 69,3-3 1,-1 1-155,0-6 0,6 8 116,0 4 1,6-2 215,-6 1 0,6 7 349,-6 5 1,6 2 13,-6-2 0,2 4 156,-2 8 0,-4 0-78,4-1 0,-9 7 40,-3-1 0,-5 8 651,6-1 122,-9 3 0,7 2 985,-4 0-702,-4 0-467,5 7 0,-5 3 212,4 7-686,-4 1 0,6-1 163,-8 0-174,0 0 1,2 1-64,3-1 0,-1-5-143,8-1 0,-6-5-141,5 5 0,-5-5 112,5 6 1,-1-7 18,1 7 1,3-6 105,-8 5 1,1 1 5,-1 5 1,-4-5 74,4-1 0,-6 1 202,-6 5 0,2 6-109,-7 0 0,-1 2 61,-5-2 1,-6-4-220,0 4 0,0-3 56,5-3 1,1-2 63,0-3 0,0 1-105,-1-7 1,7 0-200,-1-6 114,8 0-383,-3 0 116,7 0 1,2-2-288,3-4 0,-1 2 138,8-7 1,-1 7 121,7-2 1,-1 4 209,0 2 0,0 0-42,1 0 0,-7 0 118,1 0 1,-3 2-34,3 4 230,-4-4 0,-3 7-276,1-3-493,0-4-278,-6 6 0,2-8 383,4 0 0,-3-8-524,9-3 0,-1-12 288,7-6 1,-1-4 90,0-2 1,3 7 231,3-1 1,-4 8 131,4-2 0,-2 5 109,2 7 0,-4 3 74,4 8 434,-3 0 1,-5 8-308,-4 3 1,3 5 948,-8 1 0,-1 2-315,-5 4 0,0-4 615,0 5-942,0-5 0,0-2-294,0 0-584,0-7-263,0-2 1,8-10-941,4-4 0,-3-4 115,3-7 1595,-1-8 0,14-10 0,2-9 0</inkml:trace>
  <inkml:trace contextRef="#ctx0" brushRef="#br0" timeOffset="302">1159 381 7892,'2'-60'0,"4"8"0,-2 6 281,7 6 1,-1 5-66,2 1 0,3 1 16,-4 10 1,-3 6 54,-2 5 1,2 6 502,-3-5 150,1 7 351,-6-4-790,0 8 0,0 2 60,0 4 1,6-2-50,0 7 0,-1 1-140,-5 5 0,6 2-353,0 4 0,2 0 0,-3 12 0,-1-2 11,8 13 0,-8 0 33,1 6 0,3 9-329,-2 8 0,0 4 80,-6 14 0,5 3-123,-2-38 1,0 0-1,0 0 1,0 0-175,-3 0 1,0 0 0,0 44 46,0-4 1,-6-11-51,0-7 0,1-10 34,5-6 0,0-7-105,0-4 0,0-5 195,0-8 0,0-1 5,0-4 1,0 2 39,0-8 0,0-6-664,0-6 686,0-7 28,0 4 0,5-12 267,1-7 0,0-1 0,-6-13 0</inkml:trace>
  <inkml:trace contextRef="#ctx0" brushRef="#br0" timeOffset="621">1886 1245 7745,'-10'0'4818,"2"0"-4598,8 8 0,2-6-1246,4 4 0,-2-4-1084,7-2 995,-7 0 163,12 0 610,-14 7 0,5 3 184,-7 7 1,6 6 157,0 0 0,0 6 0,-6-6 0,0 2 33,0-2 0,5-4-15,1 5 1,0-11 974,-6-2 1,0-5 107,0 6 243,0-8-778,0 3-566,0-7 0,-8-7 0,-1-3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7945,'0'-11'-958,"0"-1"1403,0 8 1,0-5 288,0 3-348,0 4 94,0-6 195,0 8-171,0 0 13,0-7 77,0 5-97,0-6 157,0 8 712,0 0 0,0 8-1124,0 3 0,0 5-116,0 1 0,0 2 123,0 4 0,-6-2-135,0 8 0,1 2 70,5 9 1,0-1 2,0 7 1,0 0 20,0 6 0,-2 2-6,-4 3 0,4-3-41,-4 4 1,2-10-86,-1-2 0,3-2-112,-4 2 1,-2-3 78,2-9 0,1 1-42,5-1 1,0-7 4,0-4 0,0 2-62,0-2 1,0-5 66,0-7-28,0 1 30,0 5 1,0-6 14,0 1-150,0-8 172,0 4-183,0-8-58,0 0 1,0-8-276,0-4 0,0-5 115,0-6 1,7 2-76,5-8 0,3 0-52,3-5 1,1 5-234,4 0 0,-4 2 274,4-2 1,-4-2 134,-1 8 1,-1 2 202,0 10 0,-5-3 59,-1 9 1,1-7 107,5 6 1,-5 0-59,-1 6 1,-5 6 137,5 0 1,-5 9 711,6 3 0,-8 1-401,1 10 1,3-2 551,-2 1 1,0 3-348,-6-8 1,0 8-6,0-2 1,0-4-336,0-2 1,0-4-284,0-2 0,1-1 51,5-5-412,-4 5-562,6-14-1468,0 13 234,-7-13 0,9 6 312,-4-8 1804,-4-8 0,13-2 0,-5-7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1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7857,'-10'0'2133,"2"0"-1569,8 0 2118,0 0-2332,8 0 0,-6 7-37,4 5 0,-2 3 36,1 3 1,-3 1-32,4 4 1,-4-2 159,-2 8 0,0-6-301,0 6 0,0-8 35,0 2 0,0-4-245,0-2 1,0-5-216,0-1-71,0-7 1,0 6-38,0-4-7,0-4 0,0 3-90,0-10 1,8-7 119,3-11 0,-1-2-411,1-4 0,1-3 246,5 3 0,2-2 56,5 2 0,-5 2 221,4 4 0,-4 10 189,-2-5 1,1 11-89,-1-5 0,-6 8 49,1-1 0,-6 3 139,5 2 1,-1 7 418,1 5 1,-1 3 728,-4 3 1,-4-5-545,3 4 1,-3-3 409,-2 9 1,0-4-477,0-2 1,6 1-283,0-1 0,0-6-192,-6 1-222,0 0 0,2-3-598,3-3-1032,-3 3-1975,6-7 2634,0 6 0,-5-2 1061,9 0 0,0 7 0,5-3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7836,'10'0'180,"5"0"0,-11 0 858,7 0-238,1 0 191,-2 0-626,5 0 0,-13 1-917,4 5 510,3-4 1,-5 6 41,8-8 0,-9 0 0,5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1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7828,'-17'8'0,"0"-6"672,-1 3 689,9 5-2892,1 0 1531,0-1 0,7-1 0,-7-8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7866,'10'0'1256,"-3"0"-1026,-7 0 90,0 0 549,0-7-167,0 5 446,0-6-232,0 8 3092,0 0-3425,0 8 0,0 3-167,0 12 0,0-2 156,0 8 1,-5 0-167,-1 6 1,-6-1 22,7 1 0,-7-6-67,6-1 1,-5-1-88,5 2 1,-2-4-111,3-8 1,3 1-14,-4-1 1,4-6-117,2 1 1,-6-6 290,0 5-499,1-7 155,5 4-375,0 0-259,0-7-546,0 7 395,0-8 0,0-2-675,0-4 1,0 3-624,0-9 1,0 6 1094,0-5 0,7 1-1720,5-1 2725,3-5 0,10 7 0,2-9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2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7847,'2'10'1251,"4"-4"0,-4-3-924,3 3-176,-3-4 256,6 14 0,-6-13 949,4 9-478,-4-8-463,-10 11 0,-2-13-1311,-7 4 0,6 1 273,-1-1 623,8 0 0,-19-6 0,4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8570,'17'-6'822,"0"0"0,1-2-456,-1 3 1,0 3-1,1-4 423,-1 4 1,0 2-25,1 0 1,-1 0-300,0 0 1,0 0-196,1 0 1,-7 6-161,1-1-255,-8 9 0,3-4 76,-7 7 0,-2 0-146,-3 0 1,-5 1 47,-7-1 0,1 0-268,5 1 0,-3-1 125,9 0 0,-1 0-216,6 1 337,0-1 1,7 0 208,5 1 0,3-7 216,3 1 0,1-7 97,4 7 1,-10-6 304,5 5 1,-7-5-139,1 6 0,-5-1 271,-7 6 1,-7 3-669,-5 3 1,-11-2 62,-6 8 0,-3-1-358,-3 7 0,-5-2-360,-1-5 0,1 3-678,5-8 0,9-2 608,3-9 621,11-4 0,-3-1 0,5 3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3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7866,'9'10'-1732,"1"-3"2141,-4-7 1,-3 6 757,9 0 0,-6 2-528,5-3 0,-5-1 703,5 8-155,1-8-783,5 11 0,-5-11-347,-1 7-3,-7-7 1,10 6-107,-9-4 1,1-3 74,-6 9 0,0-1-190,0 7 0,-2-3 170,-4-3 0,3 9 166,-9-4 0,8 4 973,-1-3-790,-5-1 0,8 0 26,-4 0 0,4-5-102,2-1 1,2-5-228,4 6 1,4-8-119,7 1 0,0-3-410,0-2 1,8 0-230,4 0 1,4-5-925,2-1 0,-1-6 1632,1 6 0,-1-7 0,1 3 0</inkml:trace>
  <inkml:trace contextRef="#ctx0" brushRef="#br0" timeOffset="153">813 311 7794,'10'0'1759,"-2"2"310,-8 4 0,0-2-1333,0 7 0,0 1-258,0 5 0,0 1-585,0-1 1,-8 0-495,-4 0 0,-5 5-2907,-6-5 3508,4 12 0,-14-18 0,6 14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69 398 9369,'18'10'1598,"-1"-2"-1447,0-8 0,6 0 1,0 0-135,-2 0 1,4-2-61,-2-4 0,6 2 150,-6-7 0,0-1-1899,-5-5 1087,-1-1 0,-2 1-186,-3 0 1,-4 5 540,-8 1 0,-6 5 350,0-6 0,-7 7 39,1-7 1,-3 8-96,-3-1 0,7-3 296,-1 2-149,1 0 519,1 6 0,-3 2-137,7 4 0,0 4 40,6 7 1,0 2-97,0 4 1,0 6 14,0 11 0,0-1-52,0 7 1,0-6 27,0 6 0,0-1 0,0 1 1,0 2-115,0-8 1,-6 0-349,1-5 1,-1-2-242,6-5 1,-2-3-875,-4-7 287,4-1-827,-5 0 1078,7-7 0,0-4-245,0-12 0,0-11 540,0-12 1,0-4 335,0-1 0,-2-3 0,-4-3 0,2 3 0,-7-3 0,5 3 0,-6 3 0,6 7 57,-5 4 1,5 9 52,-5 3 1,5 7 260,-6-2 1,7 14 395,-7 9 1,6 2-53,-5 10 1,1-2-240,-1 2 0,-5 7 179,5-7 1,1 6-196,-1-12 0,7 6 349,-2-6-699,4 0-534,2-6 248,8-7 1,3-4-232,12-12 0,-2-6-102,8-11 0,0-4 195,6-7 1,5-9-507,0-3 1,1-4 250,-7-2 1,1-1 166,0-5 0,1 4 256,4-3 1,-1 3 179,7 2 0,-8 8-112,3 3 1,1 5 139,-2 1 0,1 8 69,-7 4 0,-1 4-39,-4 2 1,-4 7 344,-8 4 1,0 5 426,1 1 312,-9 0-611,7 0 1,-14 7 201,3 5 0,-9 3-180,-1 2 1,-7 1-15,6-1 1,-5 6-146,5 0 0,-5 0-145,5-6 0,0 1-399,6-1 0,2-2-160,4-3 0,5-2-190,12-5 1,4-3 180,8 4 0,1-4-382,5-2 0,-5 0 322,5 0 0,-1 2-9,-6 4 0,3 3 288,-14 9 1,0 5-121,-6 0 0,-7 7 951,-4-1 0,1 10-10,-1 1 0,0 2 284,-6-1 0,-6-5-507,0 4 1,-7 5-7,1 1 0,3-4-519,-3-2 0,7-5 31,-7-6 1,2 2-204,-1-8 1,-5 5 213,5-5-1098,-4 1 1,-3-9 180,1-4 1,0-1-135,-1-4 0,-5-4 350,0 3 0,-2-12-64,2-10 0,4-3 238,-4-9 0,4 1 0,1-7 0,3-5 148,4-1 1,-3 1 116,8 5 1,1 3-119,5 3 0,0-2 331,0 8 0,5 0 0,1 6-66,0-1-55,-6 1 688,0 8-461,0 1 0,-8 8 856,-3 0 0,-5 8-392,-1 3 1,0 3 702,-1-3 1,-5 10-287,0-3 0,0 3 13,6-4 1,0 0-402,-1 1 1,7-1 116,-1 0 1,8-5-82,-1-1-534,3-7-504,2 11 0,7-13 251,5 4 1,9-4-144,2-2 0,8 0 46,-2 0 0,2 0-315,-3 0 0,3 0 430,-8 0 1,-6 0 306,-5 0 0,-8 2-87,2 4 303,-5-4-288,-1 13 0,-9-7-16,-8 3 1,-1 3-1406,-5-9 0,4 1 141,2-6 1179,-1 0 0,1 0 0,0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06.1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18 226 8117,'0'-10'-546,"-2"2"104,-4 8 395,4 0 0,-6-2-115,8-3 179,0 3-205,8-6 94,-6 0 128,6 6 46,-1-5 25,-5 7-37,6 0 0,-6 0 26,4 0-33,-5 0 0,15 0-2,-5 0 0,-1 0 5,1 0 0,1 0-77,5 0 0,1 0 59,-1 0 0,6 0-85,0 0 0,2 0 44,-2 0 1,-2-2-7,8-4 1,-6 4 4,6-4 0,-2 4-5,2 2 0,3-2 21,-3-3 0,2 3 8,-2-4 0,3 4-18,-3 2 0,4 0 5,1 0 1,1 0-2,0 0 0,-1 0 13,1 0 0,1 0 1,5 0 1,-5 0 12,4 0 0,-3 0 1,-2 0 1,5 0 35,0 0 0,1 0-31,-7 0 0,1 0-37,-1 0 0,1 0 27,0 0 0,-1 0-57,1 0 0,-1-6 16,1 1 0,5-1-7,1 6 0,1 0 16,-2 0 1,-3 0-9,3 0 0,-3-2 20,-3-4 1,6 4 6,1-4 1,-1 5 7,-5 1 0,-1 0-19,1 0 1,0 0 26,-1 0 0,1 0-15,-1 0 1,7 0 3,-1 0 1,0 0-14,-5 0 0,-1 0-7,1 0 1,5 0-40,1 0 1,1 0 44,-2 0 1,-1-6-22,7 0 0,-8-2 15,3 3 0,-5 3 44,-1-4 1,-1 4-42,1 2 0,2 0 2,3 0 0,-4 0 1,5 0 1,-5 2 1,-1 4 0,-1-4-16,1 3 1,5-1-5,1 2 1,1-4 96,-2 4 1,3-4-82,3-2 1,4 0 78,-4 0 0,-2 0-60,2 0 1,-2 0 4,2 0 0,2-2 19,-7-4 0,5 4-1,-6-4 0,6 4-33,-5 2 1,1-2-5,-2-3 1,-3 3-71,3-4 1,2 4 72,-1 2 0,1 0-67,-2 0 1,-1 0 43,7 0 0,-2-2-6,2-4 1,4 4-32,-4-3 0,4 1-6,2-2 1,-2 4 38,-4-4 1,4 2-6,-4-1 0,2 3 60,-2-4 0,3 4-20,-9 2 0,8-2 6,-2-4 1,4 4-13,2-3 0,0 3 7,0 2 0,-2 0 1,-4 0 0,7 0-1,-6 0 0,6 0-29,-6 0 1,2 0-8,3 0 1,0 0-50,0 0 1,0 0 60,0 0 1,-2 0-51,-4 0 0,8 0 38,-8 0 0,6 6-4,-12-1 1,8 1 3,-2-6 0,-2 0 6,3 0 1,-7 0 19,6 0 1,-2 0-25,2 0 1,4 0 100,-4 0 1,4 0-89,2 0 0,0 0 17,0 0 0,0 0-14,0 0 1,-6 0-2,0 0 1,0 0-10,6 0 1,0 0-8,0 0 0,0 6-17,-1 0 1,-4-1 27,-1-5 1,0 0-18,6 0 0,0 0 10,-1 0 0,1 2 56,0 4 1,0-4-23,0 4 0,0-4 6,0-2 0,5 0-24,1 0 1,5 0 2,-5 0 1,7 0-7,-1 0 1,-3 0 10,3 0 0,-3 0-48,3 0 1,1 0 41,-7 0 0,7 0-27,-2 0 0,-1 0-15,1 0 0,1 0-2,5 0 0,0 5 9,0 1 1,0 0-3,0-6 0,-5 0 3,-1 0 0,-1 0 6,1 0 0,3 2 27,-9 4 0,7-4-25,-7 3 0,9 3 44,-3-2 0,-2 0-32,3-6 0,-7 5 3,7 1 0,-6 0 15,5-6 1,0 0 2,7 0 1,-1 0 44,0 0 1,-2 0-55,-3 0 0,1 2-39,-8 4 1,9-5 19,-3 5 1,-1-4-5,1-2 0,1 0 4,5 0 1,-2 0-6,-4 0 0,3 0 32,-9 0 0,7 0 0,-7 0 1,3 0 94,-2 0 0,-8 0-104,7 0 0,-5 0 84,11 0 0,-7 0-60,2 0 1,-2 0-29,1 0 0,3 2 10,3 4 0,3-4 2,-9 3 1,8-3-55,-1-2 0,1 0-19,-1 0 1,3 0 10,-4 0 1,3 0 39,-3 0 0,4-5 4,-3-1 0,-3 0-14,3 6 1,-3 0 95,2 0 1,5 0-74,-5 0 1,-3 0 10,-3 0 0,-1 0-15,2 0 0,-3 0-2,9 0 0,-7 0-27,7 0 0,1 6 33,10 0 0,-2-1-311,8-5 1,-6 0 290,6 0 1,-7 0-5,7 0 0,-6 0-1,6 0 1,-6-2-2,5-3 0,-7 3 0,2-4 0,-4 4 3,-1 2 0,-1-2 24,0-4 1,-6 5-74,1-5 1,-7 4 73,7 2 1,-7 0-17,7 0 1,-8 0-2,1 0 1,3-6 70,-3 0 1,3 1 11,-2 5 0,-3 0-60,9 0 0,-7 0 5,7 0 0,1-6-7,10 0 0,-10 0 7,5 6 1,-5-2-55,4-3 1,-2 3 51,-3-4 1,-3 4-6,-3 2 0,-4 0 22,3 0 1,-5 0 8,-6 0 1,4 0 39,-4 0 1,-1 0 15,1 0 0,-2 0-111,2 0 1,4 0 240,-4 0 0,4 0-284,2 0 1,0-2 87,0-4 0,7 4-70,5-3 1,-3 3 11,3 2 0,-3-2-7,2-4 0,3 4 0,-9-4 1,3 4 8,-2 2 1,-5 0 14,5 0 0,-2 0-2,1 0 1,-1 0 5,8 0 0,-1 0-4,6 0 1,-5-5 0,-1-1 0,-2 0 26,3 6 1,1 0 3,-7 0 1,-1 0-28,-5 0 0,0 0 54,0 0 1,0 0 2,0 0 0,0 0-49,0 0 1,0 0 134,-1 0 0,-1 0-129,-4 0 1,10 0 1,-4 0 0,-2 0-27,-4 0 1,4 0-3,2 0 1,8 0 38,-14 0 0,7 0-9,-6 0 1,-5 0 111,-2 0 0,1 0-112,-7 0 0,3 0-21,-14 0 0,2 6 33,-2 0 0,-4-1 34,4-5 1,-4 2 39,-1 4 0,1-4 4,4 4 0,-2-4-14,8-2 0,-6 0 5,6 0 1,-8 0-18,2 0 1,2 0-15,-2 0 1,0 5 26,-6 1 1,1 0 6,-1-6 1,-6 0-7,1 0 0,-6 0 110,5 0 8,1 0-135,5 0 0,0 0 16,1 0 0,-7 0-123,1 0 1,-1 0 189,6 0-142,1 0 1,-1 0 39,0 0 0,-5 0-17,-1 0 0,-5 0 212,6 0 9,-8 0-20,11 0 25,-13 0 0,7 0-334,-3 0 190,-4 0-2761,6 0 2634,-8 0 0,-8-8 0,-2-1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06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18 813 7815,'0'-11'371,"0"-1"137,0 1 1,1 1 558,5 4 330,-4 4-839,6 2 1,-8 8-160,0 4 1,0 5 532,0 6 0,-6-2-389,0 8 1,1-6-272,5 6 0,-6-8-218,0 2 0,0-4-391,6-2 134,0 1 0,0-7-834,0 1 429,0-8 1,2 3 209,4-7 1,-2-7-193,7-5 1,1-3 119,5-3 0,6-5 43,0 0 0,2-2 37,-2 2 396,-4 4-55,14-6 0,-12 15-19,8 5 0,-6-3 254,6 2 1,-8 2 51,2 10 0,-4 4-55,-1 7 645,-9 0-377,-1 1-256,-8-1 0,0 0 413,0 1-544,0-1 1,-2-2-137,-4-3 0,2 1 5,-7-7 0,-1 0-228,-5-6 0,6 0 91,-1 0 1,2-2 21,-1-4 1,-3-4-114,9-7 0,-1-8-117,6-4-169,-8-3 313,6-3 0,-5 0 52,7 1 0,0-6 77,0-1 0,2 7-31,3 5 0,-1 6 105,8-6 1,-3 8-21,3-2 0,3 4-89,-3 1 1,3 3 226,2 3 1,-5-3-23,-1 3 0,-5-1 206,6 1 1,-6-1-37,5 7 0,-5-1 359,5 1-282,-7 4 113,12-6 26,-15 8 1,9 0 209,-4 0-274,-4 0 1,7 0 244,-3 0-66,-4 0-369,13 0 1,-11 0-65,8 0 83,-1 8 1,7 1-139,-1 9 1,0-7 8,1 1 1,-7 1 56,1 10 0,-1-2 123,6 8 0,1 0-88,-1 6 1,6 1 11,0 5 1,0-3-80,-6 8 1,1-6-94,-1 7 1,0-3 242,1 2-266,-1 4 50,0-14 1,0 12-85,1-7 0,-7-1 44,1-5 0,-8 5-384,1 0 1,-3 1 172,-2-7 1,0-7-439,0-4 1,0-4 112,0-1 1,0-7-717,0 1 370,0-8 483,0 3 1,2-16-299,4-9 0,-4-1 18,4-10 707,3-7 0,-7-8 0,6-8 0</inkml:trace>
  <inkml:trace contextRef="#ctx0" brushRef="#br0" timeOffset="179">1107 709 7815,'10'0'1704,"-3"0"1,-9 2-979,-3 4 1,-5 4-234,-7 7 1,-8 2-26,-4 4 1,-4-3-232,-1 3 0,-1 2-16,0-2 0,1 0-971,-1-6 1,6 0-73,1 1 0,7-9-2048,-3-3 2870,5-4 0,2-10 0,0-1 0</inkml:trace>
  <inkml:trace contextRef="#ctx0" brushRef="#br0" timeOffset="337">1107 0 7815,'17'0'0,"1"2"453,-1 4 0,-6 2-223,1 3 0,-6 5-503,5-5 1,-7-1-135,2 1 1,2 1 406,-3 5 0,9 0 0,-5 1 0</inkml:trace>
  <inkml:trace contextRef="#ctx0" brushRef="#br0" timeOffset="759">1816 433 7825,'6'11'320,"0"1"0,-1-6 516,-5 5 1,0 1 566,0 5-948,0 0 1,2-5 440,4-1-359,-4 1-406,13 5 1,-11-2-114,8-3-921,-1-4 1,1-6 625,-1 3 1,-5-3-2377,6 4 2653,-9-4 0,-3 6 0,-9 1 0</inkml:trace>
  <inkml:trace contextRef="#ctx0" brushRef="#br0" timeOffset="1171">1747 813 7825,'-10'17'1342,"-3"-5"-842,7 0 0,-2-1 113,3 6 1,3 1-228,-4-1 0,-2-6 117,2 1 361,1 0-140,5 5 0,0-6-365,0 1 59,0-8-1265,0 3 529,0-7 14,7 0 1,3 0-271,7 0 1,-5 0 300,-1 0 1,7-5-138,5-1 0,0-6-35,-6 7 0,0-3-59,1 2 1,-1 4 742,0-4-95,0 5-169,1 1 1,-7 0 1510,1 0-208,-1 0-461,7 0 1,-7 5-355,1 1 0,-7 0 32,7-6 0,-6 0-58,5 0-609,1 0 199,13 0 0,-4 0-801,8 0 0,0-6 494,5 0 1,7-5-511,-1 5 0,4 0 338,-9 6 0,3 0 240,-9 0 1,-4 0 38,-2 0 598,-4 8 886,-9 2 375,-3 7 0,-7-6 219,0 1 0,-1-8-1000,-5 2 1,-4-3-398,-7 3 0,5-4-652,1 4 1,-1-6-706,-5-6 0,2 2 366,3-7 0,4-7-395,8-5 0,0-7 878,0 1 0,16-12 0,3-3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13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0 692 7962,'0'-12'882,"0"1"-47,0 7-241,0-4 685,0 0-86,0 7-523,0-7 1,2 8 222,4 0-459,-4 0 0,11 8 35,-7 3 0,2 4 189,-2 3 0,-4 1 264,3 4 1,-3-2-367,-2 8 0,0-2-17,0 2 1,-5 1-187,-1-7 1,-2 4-224,2-9 1,4 3 198,-3-10-208,3 5-336,-6 1-117,6-7-1162,-6 5 390,8-13 592,0 6 1,6-16 52,0-4 1,7-3-150,-1-2 1,-1-1 209,7 1 1,-11-6 29,11 0 1,-3 0-92,8 6 0,-6-1-253,1 1 433,7-8 0,-14 8-195,12 0 553,-3-1-97,-3 9-42,0-1 0,-5 2 348,-1 8 283,-7 0 0,4 2-66,-8 4 1,5 4 342,1 7 1,0 0 154,-6 0 1,0 1-449,0-1 1,0 2-92,0 4 1,0-3-299,0 3 1,0-10-564,0-1 265,0-1 0,6 1-340,0-1-1691,-1-7-211,-5 4 575,8-8 1,-4 0 3,7 0 564,1 0 1,5-8 92,0-3 1138,1 3 0,-1-15 0,0 4 0</inkml:trace>
  <inkml:trace contextRef="#ctx0" brushRef="#br0" timeOffset="379">1038 225 7919,'17'-8'514,"-5"6"160,-1-4 0,-7 6-209,2 6 1,-4-2 18,-2 8 0,0-1 39,0 6 1,0 1 274,0-1 0,0 6 18,0 0 1,-8 2-389,-3-2 0,-5-4-202,-1 4 0,2 2-26,3-2 1,-1 1-120,7-7 1,-6-6 103,7 1-254,-1-1 0,6 1-263,0-1 0,2-7 186,4 2 0,3 2-282,8-2 1,6-1 147,1-5 0,6 0-44,-1 0 0,2 0 98,-2 0 1,1-5 67,-7-1 0,2-6-261,-2 6 85,-3 1 0,5 5-502,-8 0-185,-7 0-539,5 0 649,-13 0-599,6 0 1013,-8 0 1,-8 7 496,-4 5 0,-3 3 0,-2 3 0</inkml:trace>
  <inkml:trace contextRef="#ctx0" brushRef="#br0" timeOffset="594">1194 744 7915,'-10'7'113,"2"3"0,8 1 280,0 1 0,0-6 489,0 5-180,0 1 1,0 5 433,0 0 0,0 1-515,0-1 0,0 2 482,0 4 1,0-4-469,0 5 0,0 0-190,0 0 1,0 4-242,0-5 0,0 0-166,0-5 0,0 5-433,0 0-241,0 0 0,0-6-419,0 1 1,0-1-82,0 0 0,2-5-1724,4-1 2141,-4-7 0,6 6-666,-8-5 1385,7-3 0,-5 6 0,6-8 0</inkml:trace>
  <inkml:trace contextRef="#ctx0" brushRef="#br0" timeOffset="2093">1453 86 7860,'0'-9'57,"0"-7"561,0 15 0,0-9 402,0 4-67,0 4 12,0-5 502,0 7 806,0 0-1720,-8 7 1,4-3-179,-7 8 1,-2-1-146,-11 6 0,-1 1-32,-3-1 1,-7 6-108,0 0 1,1 2 6,-6-2 1,3-4-144,2 4 0,7-3 29,-1-3 1,8-5-249,-2-1 1,5-5-685,7 5 676,-5-7 0,13 4-371,-9-8 62,8 8-111,-3-7 406,7 7 0,1-8 27,5 0 1,-2 6 184,8 0 1,-7 1 219,7-1 0,-1-2 330,7 8 1,-3-7-292,-3 7 1,3-1 137,-4 7 1,-1-7-22,2 1 1,-7-1 100,7 7 0,-8-7-75,2 1 0,1-1-67,-1 6 0,0-5-27,-6-1 0,2 1-15,3 5 1,-3 1-69,4-1 1,-4 0 26,-2 0 0,6 1-142,0-1 0,1 6 113,-1 0 1,-4 2 19,4-2 0,-2 2 93,1 4 0,-3 4 191,4-5 1,-4 5-161,-2 2 1,-2-1 78,-4 1 1,2-2-112,-7-5 1,5 3-50,-5-8 1,7 0-94,-2-5 1,-2-1-40,3 0 0,-3 0-238,2 1 1,4-7-310,-4 1-562,4-8 150,2 3-675,0-7-782,0 0 0,0-9 1237,0-9 1,2-1-21,4-10 1,4-1-1475,7-11 2593,8 5 0,2-14 0,8 6 0</inkml:trace>
  <inkml:trace contextRef="#ctx0" brushRef="#br0" timeOffset="2409">1868 0 7880,'17'0'892,"-5"6"-506,-1 0 0,-5 1-85,6-1 0,-1-2 199,7 7 1,-1 1 326,0 5 0,-5-5-192,-1-1 1,-5-5 202,5 6 1,-5-7-143,6 7-471,-8-8 1,3 5-1656,-7-3 1011,0-4-79,0 6 0,0-6-244,0 3 0,0-1-786,0 8 1,0-1 636,0 7 0,-7 1-554,-5 4 1445,-11-4 0,4 14 0,-6-6 0</inkml:trace>
  <inkml:trace contextRef="#ctx0" brushRef="#br0" timeOffset="2836">1816 450 7880,'-17'7'210,"2"-3"322,3 8-126,4-8-203,8 3 0,2-7 5,4 0 1,4 6 26,7 0 0,2 0-8,4-6 0,-4 0-12,4 0 0,2 5-84,-2 1 1,1 6-68,-7-7 1,0 3-135,0-2 1,-5-2 44,-1 7 0,-7-5-87,2 5 1,-4 1 192,-2 5 1,-2-5 35,-4-1 0,-3 1 84,-9 5 1,1 0 14,0 1 232,0-1 0,1-5-212,5-1 1,3-5 38,8 5-295,0-7 1,2 4-350,4-8 0,3 6 125,9-1 1,1 1-136,4-6 0,-4 0 119,4 0 1,-4 2-295,-1 4 626,-1-4 52,-8 13 1,-1-5 221,-8 7 1,-2 0-21,-4 1 0,-11 5 209,-12 0 0,2 0-121,-1-6 0,6 0 202,-1 1 1,4-1-174,2 0 1,5-1 99,1-5-556,7 5 1,-2-9-33,12 5 0,4 1-25,7-7 0,0 2 87,1-3 1,-1-3-179,0 4 1,6-4-107,0-2 1,2 6-241,-2 0 0,-4-1-104,5-5 1,1-2 259,-2-3 1,0 1-922,-6-8 0,0 8 307,0-1 1,1-3 964,-1 2 0,0-7 0,1 3 0</inkml:trace>
  <inkml:trace contextRef="#ctx0" brushRef="#br0" timeOffset="3483">2629 571 8656,'17'0'1278,"1"2"-724,-1 3 0,0 7 0,0 11 278,1 6 0,-9 3-386,-3 3 1,-4 0 349,-2-1 0,0 1-429,0-1 1,-2-5-310,-4 0 0,2-8 24,-7 2 1,5-5-194,-5-7 1,7 4-45,-2-3 0,2-4-723,-2-3 19,5-3 551,-7-2 0,8-2 22,0-3 0,2-5-65,4-7 0,3-8-94,8-4 1,1 2 244,-1-2 0,8 6 61,4-6 1,-2 8-13,2-2 1,-1 4 132,7 2 1,5 5-9,1 1 1,1 1-150,-2-2 0,-3 5 279,3 7 1,-3 0 62,-3 0 1,-1 0 17,-4 0 0,1 0-77,-7 0 0,-5 2 159,-7 3-156,-7 5 1,4 7 154,-8 1 0,-10-1-65,-7 0 1,-6 2-101,-6 4 1,-9-1 93,3 6 0,-3-5-38,3 6 0,-3-9 25,3-3 0,-1 0-103,12-5 0,1-5-105,6-1 119,0-4 1,5-2-130,1 0-230,7 0 193,-4-8 1,8-1-308,0-9 0,8 7 52,3-1 0,5 7-86,1-7 0,0 2 74,1-1 1,-1-3-64,0 9 1,2-9 35,5 3 0,-5-5-106,4-1 0,-4 0-805,-2-1 1278,1 1 0,-9-8 0,-1-2 0</inkml:trace>
  <inkml:trace contextRef="#ctx0" brushRef="#br0" timeOffset="4258">3130 432 7869,'0'-11'501,"0"-1"868,0 8-437,0-3 19,0 7-394,0 0 0,0 7-185,0 5 0,-1 5 286,-5 6 0,-2 4-195,-3 8 0,-3-1-156,8 1 1,-5 1-226,5 5 0,-5-5-171,5 5 0,-6-7-58,6-5 1,-1 2-334,1-8 0,4 0-88,-4-6-32,4-7 1,10-2-570,4-8 1,11-4 485,5-8 1,7-9 46,5-19 1,-1-5 199,7-6 0,-2 1 28,2 4 1,-3-4 255,-9 3 0,-1 5 109,-4 2 0,1 5-126,-7 6 1,0 4 162,-5 8 0,-7 2 830,1 3-512,-8 5 705,11 7 0,-13 2-114,4 3 1,-4-1 149,-2 8 1,0-1-355,0 6 0,0 1 206,0-1 1,0 0 431,0 1-544,0-1-371,0 0 0,2 1-143,3-1 1,1-8-340,11-3 1,-1-4-177,13-2 1,-6 0-210,5 0 1,-1-2-49,2-4 0,2 4-2056,-8-3 5,0 3 1899,-6 2 0,-7 2-612,-4 3 1,-6 5 489,-6 7 1,-9 1 337,-8-1 0,-8 6 429,2 0 0,2 6 0,-2-6 0,8 0 96,-2-6 0,6 1 140,5-1-181,5 0 1,7 0 119,0 1 0,0-7 952,0 1 1,1-6-385,5 5 0,-2-1 270,8 1 1,-9 5-276,3-5 0,2-1 769,-2 1-1083,-1 1 0,-5 5-91,0 0 0,-7 3-307,-5 3 0,-5-4 67,-6 4 0,-4 2-525,-8-2 0,7-2 329,-1-9 1,8 1-476,-2-7 0,-2 0-85,1-6 1,1 0-237,6 0 0,6-10 301,-1-7 0,2-1-37,-1-5 1,3-2 203,8 2 1,2-2 163,4 2 1,4 4-103,7-4 1,0 10 257,0 1 0,1 8 224,-1-2 1,0 5 154,1 1 0,5 7 441,0 5 1,6 3-318,-6 2 0,7 3 321,-1 3 1,-4-4 320,-2 4 0,2-4-488,-2-2 1,2-5-523,-2 0 1,2-7 36,4 7 0,4-8-1432,-4 1 1,11-5 330,6-5 1040,-4-5 0,8-15 0,-6-2 0</inkml:trace>
  <inkml:trace contextRef="#ctx0" brushRef="#br0" timeOffset="4652">4721 242 7793,'0'-9'1389,"0"1"1,0 10-751,0 4 0,-7-3 92,-5 9 1,-3 5-256,-2 6 1,-1 6-7,1-6 0,-6 8 116,0-2 0,0-2-215,5 1 1,9-6-442,3 1 1,-2-2 107,3 2 1,8-4-391,15 4 1,7-9 210,9-3 1,11-7-67,6 2 0,3-4 93,10-2 0,-9 0-81,3 0 1,-6 0-73,-6 0 0,-4-6 56,-7 0 1,-8 0-434,-4 6 1,-10 0-717,-1 0-555,-8 0 1284,3 0 0,-14 0-133,-5 0 0,-5 8 83,-6 3 681,-4-3 0,-15 15 0,-3-4 0</inkml:trace>
  <inkml:trace contextRef="#ctx0" brushRef="#br0" timeOffset="4800">4894 709 7793,'-17'8'-1247,"6"-6"623,-1 3 2600,8-3-1143,-4-2 1,10 6-40,4 0 0,-4 7-285,4-1 1,2 3 70,-3 2 0,1 8 608,-6 4 0,0-2-545,0 2 0,0 0-45,0 5 0,-2-1-705,-4-4 0,4 2-677,-3-8 0,-3 6 86,2-6 0,0 0-758,6-6 0,0-6 618,0 1 838,0 0 0,16-3 0,3-1 0</inkml:trace>
  <inkml:trace contextRef="#ctx0" brushRef="#br0" timeOffset="5417">5465 674 7789,'10'0'3041,"-3"0"-2655,-7 0 1,8 0-191,4 0 1,-3 14 234,3 3 1,-7 12 224,7 0 0,-8 5 462,2 7 1,-5-5-500,-1 5 1,-1-5-845,-5-1 0,2-1-81,-8 1 0,9-8-187,-3-4 0,2-4 281,-2-2-219,4-7-448,-5 5-49,7-13 0,5-2 738,1-11 1,13-14-43,-1-10 1,10-1 214,1-10 0,4 5 65,2-5 1,-1 8 57,1-3 0,-1 12-72,1 6 1,-1 4-21,1 2 0,0 7 65,-1 5 1,1 3-29,-1 2 1,-1 2 203,-4 3 0,2-1-83,-8 8 1,0-1 55,-6 6 1,-2 1-110,-3-1 1,1 0-53,-7 1 0,0-1-18,-6 0 0,0 1-118,0-1 1,-14 2 29,-3 4 1,-12-4-257,1 4 0,-7-5-14,-5-7 1,1 5 98,-7-5 0,8-3 688,-3-2-213,12-5-98,-3-1 0,13-1 149,-5-5 0,11-4-206,2-7 0,7-2-17,-2-4 0,12 1-15,5-6 0,6 5-193,7-6 1,1 8-38,3-2 0,5 5 87,-4 7 1,-2-3-23,2 9 0,-6-7 3,5 6 0,-6 0-5,1 6-60,-4 0 1,-8 0-131,1 0 1,-8-1-706,2-5-30,-5 4 1,-1-8-926,0 5 1939,-7 3 0,-3-14 0,-7 7 0</inkml:trace>
  <inkml:trace contextRef="#ctx0" brushRef="#br0" timeOffset="6203">6053 519 7789,'10'-17'1573,"-3"-1"-517,-7 1-492,0 7 1,0 10-13,0 12 0,0 3 15,0 3 0,-2-1 116,-3 0 1,1 8 348,-8 4 1,3 4-392,-3 1 0,-1 1 109,7-1 0,-6 1-677,7-1 0,-7-5 22,6 0 0,-5-8-855,5 2 1,0-3 295,6-3-1228,0-8 508,0 7 623,0-14 1,8 4-98,3-12 1,11-12 148,1-10 1,7-7 20,-1-5 1,4-3 101,1-3 1,1-2 166,0 8 1,-1-6 5,1 5 7,-1 1 52,-7 6 1,6 1-52,-4 4 0,-4 4 187,-2 8 0,-2-1 242,2 1 1,-10 8 507,5 3 158,-5 4 1,-1 2 1537,-1 0-1727,-7 0 1,6 0 384,-5 0 1,-3 2-349,4 4 1,-2-3 560,2 9-38,-4-1-409,13 7 0,-7-1-236,3 0-596,5-7 41,-7-2 1,14-8-517,0 0 1,2 0 369,-2 0 1,-1 0-955,6 0 1,-5-2 196,6-4 0,-13 4-201,1-4 1,-6 2 162,1-1-1522,3 3 670,-13-6 863,6 8 0,-8 8-212,0 3 0,-8 5 330,-3 1 1,-7 2 333,-5 4 1,4-4 565,-4 4 1,4 2-65,2-1 0,1 4 27,5-5 0,-3 6 1,8-6 1,1 0 345,5-5 0,0 1 188,0 4 0,-6-4 454,0 4 1,0-4 43,6-1 0,-2-7-575,-3 1 1,3-1-20,-4 7 1,2-3-171,-2-4 1,3 5-210,-9-5 1,6 3-98,-5-3 0,-1 3-138,-5-8 0,0 5 21,-1-5 0,1 0-94,0-6 1,-1 2-30,1 3 1,0-3-108,0 4 53,-8-4 0,5-2-48,-3 0 143,4 0-112,2 0-358,7 0 151,3-8 50,7 6 0,0-7 291,0 3 1,7 4-39,5-4 0,3 4 387,2 2 1,8-5-60,4-1 0,-2 0 106,2 6 0,0 0 108,5 0 0,-1 0 426,-4 0 1,3 0-370,-3 0 1,4 0-73,2 0 0,-1 0-473,1 0 1,7 0 113,4 0 1,6 6-3049,6 0 1513,-5-1 622,7-5 0,-8 2-321,0 4 0,-2-4 1206,-4 4 0,-4 3 0,-7 1 0</inkml:trace>
  <inkml:trace contextRef="#ctx0" brushRef="#br0" timeOffset="6520">7886 1159 11792,'-10'7'1213,"3"-5"-1076,7 6-528,0 0-1064,0-6 1455,0 13 0,0-5 0,0 7 0</inkml:trace>
  <inkml:trace contextRef="#ctx0" brushRef="#br0" timeOffset="6642">7817 1487 7739,'0'10'0,"-2"3"2234,-4-7 0,4 2 43,-4-3-2852,5-3 0,2 6-12,5-8 587,12 0 0,1-8 0,6-1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30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7877,'0'10'3917,"2"3"-2030,4-7-1657,-5 8 0,13-11-540,-8 9 153,-1-8-512,3 3-192,-6-7 655,6 0 0,-8-1-2321,0-5 2527,7 4 0,-5-6 0,6 8 0</inkml:trace>
  <inkml:trace contextRef="#ctx0" brushRef="#br0" timeOffset="104">18 242 7877,'0'18'0,"0"-1"0,0-5 2258,0-1 0,2-1-1406,4 1 0,-4 5-1064,4-5 1,-3-3-601,3-2 1,-2 1 811,8-1 0,-1-8 0,6-8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29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6960,'0'9'-276,"0"-1"148,0-8-151,0 0 437,0-8-74,0 6 0,0-7 732,0 3-545,0 4 1,0-7 875,0 3 98,0 4-473,0-6 0,1 8 186,5 0-91,-4 0 109,6 8-185,-1 1 0,-3 3-2,8 0 1,-6-7-319,5 7 1,1-6-80,5 5 0,0-7-99,1 2 1,-1-4-31,0-2 0,0 0-54,1 0 0,1 0-1,4 0 1,-4 0-46,4 0 1,-4 0-53,-1 0-519,-1 0 287,0 0-527,1 0-62,-9 0-433,-1 0 398,-8 7 230,0-5 0,-2 8-201,-4-4 1,-3-3-450,-9 9 1,-1-6-156,-4 5 0,-4 1 644,-7 5 0,-1 6-86,0 0 1,1 6 330,-1-6 1,1 2 196,-1-2 0,8-2 127,4 8 1,0-8 190,6 2 0,-8 2 496,13-2 0,-7 2-480,8-2 0,-3-3 1164,3 3 1,-3-4-508,8-2 1,-1-1 407,1-5 1,4 4 269,-4-3-905,4 3 1,2 3 17,0-1-287,0 0-433,0 0 1,6-5 275,0 0-441,0-9 192,-6 5-96,0-8 441,0 0-696,0-8 1,13-1 114,4-9 1,18-1-38,-1-4 1,13-2 21,-1-4 0,9-5-98,3-1 1,5 3 192,-5-3 0,6 2 252,-7 10 0,-1 2 173,-10 10 1,4-3-129,-4 8 0,-6 1 407,-5 5 0,-2 2-137,-10 3 0,0 5 41,-6 7 0,-7 1 73,-5-1 1,-3 0 157,-2 0 0,0 6 55,0 1 0,-7-1-140,-5-6 1,-3 2-53,-2 4 1,-3-4-122,-3 4 0,4-3-270,-4-3 0,2-2-76,-2-3 0,4 3-59,-4-3 1,3-5-287,3-1 1,5-2-1544,1 2 1214,-1-4 1,-5 5-420,0-7 1,5-2 106,1-3 1,-1 1 458,-5-8 0,5 1-201,1-7 0,1 1 312,-1 0 1,-5 0 481,5-1 0,1-1 0,-1-4 0,1 4 0,-1-4 0,-3 4 0,8 1 0,-5-5 0,5 0 0,-2-2-181,3 2 0,3 4 207,-4-4 1,4 4 480,2 1 1,0 1 222,0 0-366,0-1 1,0 7 444,0-1 213,0 9-448,8-5 0,-6 10 123,3 4 1,-3-3 205,-2 9 1,0 1-356,0 10 0,-2-1 257,-3 6 0,1-5-325,-8 6 0,3-2-190,-3 2 1,-1 2-203,7-8 1,-6 0-426,7-6-5,-9 0-23,12 1 0,-11-7-1039,7 1 994,0-8 0,6 1-294,0-10 1,0 1 171,0-8 1,2 1 38,4-7 1,4 1 226,7 0 0,0-4 150,0 3 1,3-3-150,3 10 333,-4 3 1,6 0 382,-8 8 1,-5 0-293,-1 0 0,-7 2 397,2 4 0,-4-2-183,-2 7 1,0 1 5,0 5 1,0 1-137,0-1 0,-2 0-198,-4 0 0,2-5-167,-7 0 0,1-1 103,-1 6 0,-3 1-78,8-1 0,-5-6-60,5 1-196,-7-8 182,11 11 1,-6-11-245,8 8 256,0-9 0,0 7-81,0-4 0,0-2 183,0 7 0,6-5 110,0 5 0,-1-5 192,-5 6 0,6-1-113,0 7 0,0-1 56,-6 0 0,-8 6 70,-4 0 0,-5 10 175,-6 1 1,2 1-180,-8 5 1,0 5-107,-5 1 0,1-4 189,4-2 0,2-11 212,4-6 1,10-4-390,-5-1 0,13-7 170,-1 1-228,4-8 47,2 11 1,0-11-121,0 7 1,6-5 90,0 6 0,13-7-170,-2 7 1,4-6 249,-3 5 0,5-5-120,0 6 0,7-7 106,-1 7 0,-2-8-64,2 1 1,-6 3-9,6-2 0,-8 0-89,2-6 0,-4 0-160,-2 0 1,1 0-286,-1 0-678,-7 0 149,5 0-651,-13 0-480,6 0 1477,-8 0 1,0-8-115,0-4 0,-8 3-36,-4-3 1,3 3-277,-3-3 0,7-3 422,-7 3 1,2 3 606,-1-3 0,-4-7 0,5-8 0</inkml:trace>
  <inkml:trace contextRef="#ctx0" brushRef="#br0" timeOffset="357">605 1159 8043,'0'-10'2148,"0"3"-1218,8 7-247,2 7 1,5 3-155,-3 7 1,-5 0-31,-7 1 1,0 5-261,0 0 0,-2 2-116,-3-2 1,-1-2-214,-11 8 0,3-6-402,-9 6 0,-4-8-433,-2 2 0,-3-4 469,-3-2 1,2-1-409,5-5 0,-5-3 223,4-8 0,2 0 223,-2 0 0,1-2 254,-7-4 0,0-3 104,1-9 0,7 1-51,4 0 0,-2 0 179,2-1 1,6 3 321,5 3 1,6-3-213,-5 3 1,7 3 328,-2-3 1,4 7-171,2-7 0,2 8 145,4-2 0,4-1 52,7 1 0,6-6 210,0 7 1,8-3-238,-2 2 0,11 4-11,6-3 1,-2 1-165,2-2 1,0 2-102,6-7 0,0 7-881,0-2 0,-6-4 513,0-1 1,-2 1-573,3-1 1,1-1-374,-8-5 1,6 0 1081,-6-1 0,1 1 0,-7 0 0</inkml:trace>
  <inkml:trace contextRef="#ctx0" brushRef="#br0" timeOffset="1257">1764 623 5946,'-8'0'2782,"8"0"1,8 0-2451,9 0 1,1 2-199,-1 3 1,6-3-157,0 4 0,0-4-19,-6-2 83,1 0 0,-1 0-101,0 0 1,-5 0-627,-1 0-366,-7-8 343,4 6 482,-8-13 1,0 11 144,0-7-37,-8 7 226,-1-4 200,-9 8 1,3 2-67,3 4 0,-1 11 142,7 12 0,0 6-81,6 5 0,0 4-52,0 8 1,0 0-215,0 0 1,0 0 30,0-1 0,2-1-196,4-3 0,-2-5-49,8-8 0,-9-7-291,3-4 1,-4-3 171,-2-3 1,0-6-321,0 1 174,0-8 298,0 3 0,-8-7-152,-3 0 1,-5-7 73,-1-5 0,-2-5 167,-4-6 1,-2 4 111,-4-4 0,2-2 244,4 2 1,4 0-44,-4 5 1,6 7 158,5-1 0,-1 6-127,7-5 1,-2 7 171,2-2-338,4 4-120,-5 2-180,7 0 0,2 0 145,3 0-280,-3 0 375,6 0 0,-8 2 137,0 4 1,-2 0 225,-4 11 1,-9-3-154,-8 9 0,-6 2 128,6-2 1,-8 0-49,3-6 1,3 0 264,1 1 1,7-7-289,6 1 0,1-9-297,4 3-255,4-4 0,2-2-494,12 0 0,13-8-66,9-3 0,9-12 394,9-6 0,3-4-140,9-1 0,-5 1 96,16 4 1,-13-1-96,7 7 1,-10-2 364,5 2 0,-14 9 176,2-3 1,-12 3 29,0-3 1,-5 7 256,-6 5 1,-4-3 355,-8 2 0,-5 0-44,-1 6 189,-7 0 314,4 0 139,-8 0-764,-8 0 1,-2 8-105,-7 4 1,-6 3 49,0 2 1,0 1 288,6-1 0,5 0-420,1 0 1,7 3-78,-2 3 1,4-4-85,2 4 0,0-10 145,0-1-338,8 0 1,1 3-40,9-4 0,-1-1-205,0-4 1,1-4-89,-1 3 1,0-5-270,0-5 0,1 1-25,-1-8 1,-6 1 253,1-6 0,-6 3-826,5-3 1,-7 3 228,2-9 1,-4-2-126,-2 2 1,-2-13 534,-4 1 0,2-11 606,-7 0 0,-8-12 0,-8-3 0</inkml:trace>
  <inkml:trace contextRef="#ctx0" brushRef="#br0" timeOffset="1416">2318 294 8031,'9'-27'-900,"-3"4"1,-2 4 1267,1 2 1595,-3-1-819,14 9 67,-7 1-624,9 8 1,-1 2-154,0 4 0,-5 3 330,-1 9 1,-5-7-477,6 1 0,-1-1-380,6 7 0,-1-1-333,-5 0 1,5 0-622,-5 1 1,1-1 1045,5 0 0,-3 8 0,10 2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3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7923,'10'0'407,"-2"-7"-33,-8 5-55,0-6-5,0 8 1,0-2 256,0-4 105,0 4-213,0-5 55,0-1 51,0 6 264,0-6 339,0 8 4495,0 0-5123,-8 0 0,6 0 51,-6 0-157,8 8-129,0 2 0,0 9 11,0 4 1,0-2 118,0 8 0,0-6-116,0 6 0,0 0 49,0 5 1,0-5-99,0 0 0,0-2 124,0 2 1,0 1-141,0-7 1,0 2-40,0-1 0,0-5-188,0 4 1,0-10-36,0-1-356,0-1 60,0 7-222,0-9-516,0 7-1141,0-15-1476,0 7 2754,0-16 0,0-1-1230,0-8 0,0-1 447,0 1 0,8 0 1684,4-1 0,3-7 0,2-1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38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10726,'17'0'1183,"0"0"-672,1 0 252,-1 0-533,0 0-61,1 0 0,-7 0-571,1 0 1,-7 0-2125,7 0 2526,-8 0 0,3 0 0,-7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3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7811,'0'17'1077,"2"-2"1497,4-3-1657,-4 3-387,13-13-2641,-13 6 1193,14-8 1,-7-2 917,9-4 0,-1-11 0,0-10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7749,'-18'0'1486,"7"0"2003,-1 0-2715,9 0-907,-5 8 0,2 1 554,0 8-270,-7-7 1,5 7 331,-3 1 0,-3-1 377,8 6 1,-5-2-553,5 2 0,0-2-166,6 8 1,0-6-80,0 6 0,8-8 84,4 2 0,9-4-119,2-1 0,13-7 87,-1 1 1,5-8-92,1 1 0,1-3-184,4-2 0,2 0-314,-8 0 1,1-2 11,-7-3 0,-5 3-360,0-4 0,-8 4-786,2 2 1,-9-2 11,-3-4 1596,-7 4 0,-4-5 0,-10 7 0</inkml:trace>
  <inkml:trace contextRef="#ctx0" brushRef="#br0" timeOffset="184">242 589 7749,'0'11'1475,"0"1"0,8-6-1048,4 5 0,-3-5 77,3 5 0,-3 1 820,3 5 0,1 8-616,-7 4 0,0 4 633,-6 1 1,0 1-959,0-1 1,0 7-726,0-1 1,-6 1 24,0-7 1,-5 1-260,5-1 1,-2 1-389,3-1 0,1-1 964,-8-4 0,1 4 0,-7-6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156 294 11448,'-7'18'1489,"3"7"-1046,-8 4 0,1 3 1023,-7 3-976,1-1 1,0 1 1,0 0 1,1-1 38,5 1 0,-3-1-403,8 1 0,1-8 93,5-4 1,0 2-743,0-2 1,0-6-521,0-5-646,0-1 738,0-1-355,0 5 680,0-13 581,0-2 0,0-15 50,0-8 1,2-2-170,3 2 0,5-4 121,7-8 0,2 1 19,5-1 1,4 0-82,13 1 0,-5 7 58,5 4 0,7 4 57,-2 1 1,7 9-80,-6 3 1,-3 4 4,2 2 0,-8 0 239,3 0 1,-5 6-63,-1 0 1,-3 7 65,-3-1 1,-4 3-114,-7 2 1,-7 1-90,1-1 1,-9 0-46,3 0 0,-12 3-179,-5 3 1,-12-4 133,-6 4 0,-6-2-92,-5 2 1,-2-6 26,-4 1 1,2-3 14,3-9 1,10 0 454,-3-6 0,11-2-113,0-4 0,5-4 34,7-7 1,3-2-219,8-4 1,2 2-160,4-8 1,9 8 168,8-2 1,8 3-11,-2 3 0,2 0-200,-3 0 0,3 5 11,-8 0 0,6 7 80,-6-7 0,-6 8-303,-5-1-361,-8 3-163,3 2-504,-7 0 1443,-7 0 0,-3-8 0,-7-2 0</inkml:trace>
  <inkml:trace contextRef="#ctx0" brushRef="#br0" timeOffset="216">502 225 7822,'17'-7'-674,"1"5"1353,-1-6 0,-2 16-159,-3 3 0,-4 6 331,-8 7 0,0-5-20,0 4 1,0 4 277,0 2 1,-6 3-589,0 3 1,-7-1-17,1 1 1,2 0-339,-1-1 1,7 1-276,-2-1 1,-1-7-905,1-4 0,0-9 440,6-3-1201,0-7 0,2 4 49,4-8 220,3-8 916,9-2 1,1-22-50,4-9 637,-4-7 0,14-11 0,-6-3 0</inkml:trace>
  <inkml:trace contextRef="#ctx0" brushRef="#br0" timeOffset="720">1004 0 7750,'17'0'344,"-6"2"390,1 4 0,-8 4-140,2 7 0,-4 0 69,-2 1 1,0-1 519,0 0 0,0 0-225,0 1 0,0-1 87,0 0 1,0 6-573,0 0 0,5-5-57,1-7 0,8-1-358,-3 1 0,4 3-176,3-8 1,7-1-168,3-5 1,11-7-392,1-5 1,6-3-1074,-5-2 1,-1 1 780,-5 5 1,-3-3-469,-3 8 1,-4 1-487,-8 5 228,-7 0 1694,-2 7 0,-16 9 0,-3 7 0,-11 0 0,-1-6 0,0 0 0,6 1 0,2 5-183,3 0 0,-1 0 183,7-6 0,-6 0 304,7 1 1,-1-1 181,6 0 1,-2 1 240,-4-1 0,4 0-220,-4 1 1,-1 5 125,1 0 1,-6 2-105,7-2 0,-9-4 41,3 4 0,-5 2-494,-1-2 0,0 0 34,-1-6 1,-5-1-675,0-5 0,-5 3 85,4-9 0,-4 7-283,5-6 1,-2-1 353,2-5 1,3-7-137,-3-5 0,4-5 107,2-6 1,7 4-28,4-4 399,-3 3-43,7 3 0,2 2 79,11 3 1,7 5 126,5 7 1,-2 1 176,8 5 1,0 4-124,5 7 0,1 0 106,-1 1 0,1-1 340,-1 0 0,-1 1-227,-4-1 1,4 0-303,-5 0 1,5-5 85,2 0 1,1-7-1685,5 7 760,3-8 685,15 3 0,3-7 1,7 0-1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0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243 190 7820,'-8'-17'1712,"-1"8"-1446,-9 3 1,7 2 113,-1-2 0,1 4 21,-6-4-279,-1 5 0,1 2 71,0 5 0,5-2 112,1 8 1,-1 1-158,-5 10 1,5-2-94,1 8 1,7-6-152,-2 6 1,-2-6 101,3 6 1,-1-2-157,6 2 1,0-4-13,0-8 0,0 6-91,0 0 0,6 0 205,-1-6 1,7 6 201,-6 0 0,1 0-107,-1-5 0,-4 1 181,4 4 1,-2-4 383,1 4 0,-3-4-236,4-1 0,-4-1 587,-2 0-256,0 1-210,0-1-236,0-7-234,0 5 0,0-15 45,0 0 1,0-2-151,0-10 1,2-7-741,4-10 0,0-5 400,11-6 1,-4-3-455,10-3 1,4-4 137,2 4 0,4-4-10,1-2 1,1 0 240,-1 0 0,1 8-21,0 4 0,-3 5 280,-3 7 0,4-3 150,-4 8 0,-4 0 215,-2 5 1,-2 3-173,2 3 1,-4-1 406,4 7 1,2-1 93,-2 1 1,0 4 291,-6-4 0,1 4-286,-1 2 1,-5 6 154,-1 0 1,-5 5-250,5-5 0,-7 7-198,2-1 0,-4-2-157,-2 1 0,-2 1 85,-4 5 1,-3-6-278,-9 1 0,-1-6 43,-4 5 0,4-7-76,-4 2 0,4-4-148,1-2 62,1 0 1,5 0-157,1 0-15,7 0 97,-4-8 0,16 6 86,4-4 0,3 5 254,2 1 1,1 0 49,-1 0 1,0 0 367,0 0-326,1 0 0,-3 1 141,-3 5 0,-5-2 85,-7 8 0,0-1 247,0 6 1,-13 3-254,-4 3 0,-12-2-37,0 8 0,2-6-366,-2 6 0,0-3 50,-5 3 0,-1 2 115,1-8 1,7 8 48,4-2 1,0 1-24,5-1 0,-1 2-48,13-8 0,-5 6 46,5-6 1,-5 6 220,5-6 1,0 6-47,6-6 1,-6 2 212,1-2 0,-3-4-93,2 4 0,4-10 250,-4-1-444,4-1 0,-3 1 233,-1-1-79,0-7-311,6 4 0,0-10-244,0-4 1,2-5 134,4-12 0,5 0-515,12-12 0,6 4 147,12-9 0,3 3-48,8 3 1,7-1 218,5 1 1,7 1-58,-2 4 1,4 4 65,-10 8 1,-3 2 189,-2 3 1,-7 4-49,-4 8 1,-5 2-59,-8 4 1,-7 4 470,-4 7 0,-5 0 28,-7 1 1,3-1 221,-9 0 1,1 2-314,-6 4 0,-2-3 42,-4 3 1,-3-4-34,-8-2 0,-6 6-47,-1 0 1,-6 6-275,1-6 0,-4 2 99,-1-2 0,-1-4-643,0 5 1,7-13 27,-1-5 0,8-4-190,-2-2 0,3-2 337,3-4 1,0-5-26,0-13 0,7-8 159,4-9 0,4-7-73,2 2 0,0 2 409,0-2 1,0 13-79,0-1 0,6 11 914,0 0-178,7 3 723,-11 3-917,6 7 0,-8 5 251,0 10 0,-8 5 30,-3 7 0,-5 6 196,-1 1 0,-2 4-88,-4-5 0,3 6-295,-3-6 1,4 6-20,2-6 1,2 0-238,3-6-563,-3 1 185,13-1 13,-6-7 0,16-1-71,3-3 1,5-4-352,1 4 1,0-4 58,0-2 0,7 5 102,-1 1 0,-2 2 497,-10-2 6,5 3 0,-14 9 460,3-1-613,-3 0 1,-4 0-143,-3 1 1,1-7-337,-8 1 0,6-8-1886,-5 1 2350,7-3 0,-4-9 0,8-3 0</inkml:trace>
  <inkml:trace contextRef="#ctx0" brushRef="#br0" timeOffset="876">606 104 7796,'-9'-8'-1040,"1"4"2940,8-7-952,0 7-147,0-11-6,0 13 264,0-6-610,0 8 1,6 2-104,-1 4 0,7 3 25,-6 9 0,5 5-49,-5 0 1,2 6 62,-3-6 0,-3 5-209,4-4 0,-4 4-146,-2-5-192,0 0 0,0-5-1080,0-1-1647,0-7 1339,0-3 774,0-7 0,0-2 144,0-3 1,0-11-81,0-7 1,0 0 711,0 6 0,0 0 0,0-8 0,0-2 0</inkml:trace>
  <inkml:trace contextRef="#ctx0" brushRef="#br0" timeOffset="1078">658 69 7806,'17'-9'12,"-5"1"226,-1 8 1,1 0 24,5 0 1,0-6 104,1 1 1,-1-1-100,0 6 0,6-2 96,0-4 1,6 4-94,-6-4 1,8 4-27,-2 2 0,-2 0-31,2 0 1,-6 2 13,6 4 0,-8-2-52,2 8 0,-6-1-100,-5 6 0,-5 3-338,-7 3 1,0-2 168,0 8 0,-15-6-854,-8 5 1,-8-1 512,-4 2 1,1 2-366,-1-8 0,-5 0 798,0-6 0,7 1 0,8-1 0</inkml:trace>
  <inkml:trace contextRef="#ctx0" brushRef="#br0" timeOffset="1359">866 190 6511,'-10'2'-518,"4"4"518,-3-4 0,7 6 0,-6-8 0</inkml:trace>
  <inkml:trace contextRef="#ctx0" brushRef="#br0" timeOffset="1593">727 260 7806,'-11'0'64,"-1"0"424,8 0-22,-3 0 320,7 0-151,0 0-354,7 0 0,5-2-163,11-4 0,-4 2-134,4-7 1,-4 7-362,-1-2 1,-1 4 197,0 2-222,1 0 0,-7 0 90,1 0 311,-9 0 0,5 8 0,-8 1 0</inkml:trace>
  <inkml:trace contextRef="#ctx0" brushRef="#br0" timeOffset="1879">866 156 8282,'17'0'1253,"-6"0"-909,1 0 0,-6 0 164,5 0-391,-7 0-123,4 0 0,-8 2-188,0 4 0,0-3-21,0 9 1,-2-1-291,-4 7 0,2-1 165,-7 0 0,1-5-258,-1-1 1,-3 1 200,8 5 1,-5-5-113,5-1 509,0-7 0,-1 11 0,-3-5 0</inkml:trace>
  <inkml:trace contextRef="#ctx0" brushRef="#br0" timeOffset="2152">917 242 7887,'0'12'510,"0"-1"1,-2 1-175,-3 5 0,-3 0-121,-3 1 0,-5 5 143,5 0 1,-5 6-212,-1-6 1,2 6-199,3-6 1,-1 5-100,7-4 1,0 4-438,6-5 1,0 0 456,0-5 130,0-1 0,8 0 0,1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17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1160 174 8354,'2'-10'-286,"3"4"1,-1-2-956,8 3 1038,-8-9 0,5 10 217,-3-7 280,-4 7-203,13-11 310,-13 5-206,13-7 0,-11 5-34,8 1 0,-6 5-88,5-6 0,-7 7 117,2-7-59,3 8-221,-7-3 39,6 7 1,-10 0 112,-4 0 0,2 7-171,-7 5 1,-6 5 179,-6 6 1,-2-2-5,2 8 1,-2 0 33,-4 6 1,2-7 18,4 1 0,2-2-8,-8 2 0,6 4 20,-6-5 1,6-1-74,-6 2 0,0 0 40,-5 5 1,-1-5-127,0 0 1,1-2 74,-1 2 0,6 2-13,1-8 1,1 5-23,-2-4 0,4-1-98,8-6 1,-1 0 4,1 0 1,2-5-196,3 0 1,4-7-277,8 7 303,0-8-30,0 3 0,8-7-26,4 0 1,3-7-37,2-5 0,8-3 340,4-3 0,4 1 0,1-8 0,1-2 0</inkml:trace>
  <inkml:trace contextRef="#ctx0" brushRef="#br0" timeOffset="281">1298 329 8354,'2'-9'-355,"4"3"258,-4-4-694,5 8 272,-7-5 643,0 7-105,0 0 201,0 7 1,-2 3-200,-3 7 186,3 0-112,-14 1 1,5 1 32,-12 4 0,3-4-89,-3 4 1,-3 2 219,-3-2 0,-4 8-81,-2-2 0,1 4-135,-1 1 1,-5 1-60,0-1 1,-1 3-151,7 3 0,-3-7-106,-3 7 0,9-13 116,-4 8 0,5-5-50,-5 5 1,6-6 59,0 0 0,8-8-197,-2 2 1,4-6-164,2-5 506,7 3 0,-5-13 0,5 6 0</inkml:trace>
  <inkml:trace contextRef="#ctx0" brushRef="#br0" timeOffset="686">485 658 8020,'0'-18'-669,"0"9"602,0 1-736,0 8 895,0 0 1,-2 8 20,-3 3 1,1 5 126,-8 1 1,1 8-183,-7 4 1,-1 3-36,-4 3 0,4 0-2,-4-1 0,-4 1 57,-2-1 1,2 1 154,-2 0 1,6-3-80,-6-3 0,8 4-56,-2-4 1,-2-3-95,2 3 1,0-6 8,6 6 1,5-8-17,1 2 0,5-3-14,-5-3 161,7-8-113,-4 7 1,16-14 384,3 4 1,12-6-53,6-6 1,8 2-48,9-8 1,4-5-336,19-6 0,-4 0-245,10 6 0,2 1-8,-2 5 0,0 3 1,-6 8-1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37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35 416 7887,'6'-11'0,"0"-1"71,-1 8 157,-5-11 1,0 11 267,0-8 174,0 9-142,0-5 0,2 8 407,4 0-318,-4 0 0,6 8 193,-8 3 1,0 4-314,0 3 1,0 1-42,0 4 1,0-2-166,0 8 1,-6-2-156,0 2 0,-5 1-39,5-7 0,-6 1-164,7-7 0,-1 0 49,6 0 1,-2-1-540,-4-5-172,4-3 0,-6-6-69,8 4 539,0-4 1,0 3 77,0-10 1,2 1-83,4-8 1,2-5-9,3-6 1,7-6-121,-1 6 1,2-6 84,10 6 1,-4-8-101,10 3 0,-3 1 362,14-2 1,-5 8-39,5-2 0,-2 11 143,2 6 0,2-1-125,-8 1 0,-5 0 92,-6 6 1,-8 2 292,2 4 175,-4 3 1,-9 9-209,-4-1 0,-4 6 33,-2 0 1,-2 0-295,-4-6 0,-6 3 94,-11 3 1,-2-4-275,-3 4 0,-3-4 104,8-1 1,-6-7-10,6 1 1,-6-9 151,6 3 38,0-4 1,6-2-163,-1 0 1,9-8-28,3-3 51,4 3 30,2-7 1,2 11-32,4-8 0,3 9 80,9-3-85,-1 4 0,0 2 3,0 0-41,1 0-515,-1 0-96,0 0 0,-5-2-1952,-1-4 2613,-7-3 0,12-16 0,-7-2 0</inkml:trace>
  <inkml:trace contextRef="#ctx0" brushRef="#br0" timeOffset="276">519 36 7887,'0'-12'0,"0"1"1811,0 7-464,0-4-788,0 8 1,0 2 24,0 4 0,0 3 226,0 9 0,0-1-82,0 0 1,0 8-296,0 4 1,0 4-158,0 1 1,0 1-98,0-1 0,-6 1-114,1 0 1,-1-3 89,6-3 0,0 2-111,0-8 1,0 6-259,0-6-745,0 0-1397,0-6 1130,0 0 565,0-7 1,8-10 176,3-12 0,5-9-567,1-2 1,2-7 192,4 1 1,-2-6-699,8-5 1556,0 3 0,5-5 0,1 7 0</inkml:trace>
  <inkml:trace contextRef="#ctx0" brushRef="#br0" timeOffset="485">917 70 7887,'8'-9'3310,"-6"1"-1966,5 8-559,-7 0 0,0 2 563,0 4 0,0-3-657,0 9 0,2-8-156,4 2 0,-2 1-275,7-1 1,-5 6-348,6-7 1,-1 1-16,6-6 0,1 0-278,-1 0 0,6 0 91,0 0 1,0 0-416,-5 0 0,-1 0-2134,0 0 1252,0 0-23,1 0-44,-1 0-266,-7 0 1919,-3 0 0,-7 0 0,0 0 0</inkml:trace>
  <inkml:trace contextRef="#ctx0" brushRef="#br0" timeOffset="825">1107 330 7887,'0'17'0,"0"0"0,0-5 449,0-1 0,0 1 131,0 5 0,-2 0 7,-3 1 1,3-7 45,-4 1 1,4-1 270,2 6 0,0-5-304,0 0 0,-6-1-199,0 6 1,-1-5-330,1-1 0,4 1-164,-4 5 1,-3 1-257,-3-1 0,3-2 95,-3-3 0,0 3-298,-5-3 0,0-3 85,0 3 1,3-8-354,-3 1 1,7-3 140,-13-2 1,14 0 281,-9 0 0,5 0 172,-4 0 0,1-2-57,5-3 1,1 1-1,4-8 1,4 6 88,-3-5 1,3 5 127,2-5 1,2 7-26,3-2 1,5 4 151,7 2 1,1-6 211,-1 1 0,0-1-186,0 6 0,6 2 636,1 4 0,1-3-55,-2 9 1,-4-2 204,4 1 0,-6 4-421,-5-3 0,3 3-136,-3 3 0,-3-3-554,3-3 1,-7 3-533,7-4 0,-6-3-936,5-2 1704,1 3 0,5-7 0,0 6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3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7912,'17'-17'0,"-6"7"2,1 4 379,-8-3 213,11 7 0,-11-6 217,8 8 568,-9 0-395,5 0-488,-8 0 0,2 0 362,4 0-319,-4 0 1,5 8-217,-7 3 1,-2-1 45,-3 2 0,1 5-250,-8 6 1,1 2 97,-6-2 1,-1-4 61,1 4 0,2 2-99,3-2 0,-1 0 0,7-5 0,0-7 36,6 1-354,0-1 1,8 5-187,3-5 0,10-3 46,2-8 1,10 0-141,2 0 0,-1 0 167,7 0 1,-5-6-5,-1 0 0,-3-5 1,-3 5 1,2-6-46,-8 7 1,0-1-176,-6 6 1,-5-6-1026,-1 0-935,-7 1 1099,4 5-207,-8 0 1542,0 0 0,-8 7 0,-1 3 0</inkml:trace>
  <inkml:trace contextRef="#ctx0" brushRef="#br0" timeOffset="199">277 467 11371,'0'12'1828,"0"-1"1,2 1-650,3 5 1,-3 0-275,4 1 1,-4 5-772,-2 0 1,0 7 30,0-1 1,0-2-1221,0 2 0,0-8 347,0 2 1,0 2-725,0-2 335,0 0 1,0-5-2216,0-1 3312,8-8 0,1-1 0,9-8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5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7869,'17'-10'3573,"0"3"-3056,0 7 0,3 0-177,3 0 0,-4 0 83,4 0 1,2 2-77,-2 3 1,0-1 49,-6 8 1,1-8-302,-1 1 0,0 5-255,1 2 1,-3-3-201,-4 3 1,-3-1 301,-8 6 1,0 7-123,0-1 1,-2 2 111,-4-2 1,-3 2 67,-8 3 0,-1 3 133,1-8 1,2 0 704,3-5-309,4-1-200,8 0 1,6-5-157,0-1 1,9-7 35,3 2 1,1-4-212,10-2 1,-6 0 63,5 0 1,1-2-1192,6-4 1,7-4-182,4-7 0,0-6 1309,6 0 0,-4-15 0,12 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7831,'10'0'0,"11"2"747,-3 4-619,3-4 0,-4 7-215,0-3-123,1-4 0,-1 8 1555,0-5 1,-5-3-623,-1 4 1,-5-4-3453,5-2 2729,1 8 0,-2-6 0,-3 5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7826,'10'17'1644,"-5"1"0,-3-7-868,-2 1 0,6-7-669,0 7-383,0-8 0,-4 4 276,3-8 0,5-8 0,7-2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6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53 329 7817,'-2'-12'0,"-4"1"947,4 7-146,-5-4-156,7 8-437,0 0 1,1 10 502,5 7 1,-4 8-51,4 10 1,-4-1 97,-2 1 0,0 1-444,0 5 1,-2-7-317,-4 1 0,2-2-93,-7-10 1,7 5-621,-2-5-29,-3 1 485,7-7-1429,-6-8 1115,8-1 1,0-17 153,0-9 1,8-5 225,3-6 0,6-9 179,7 3 0,-3-3 4,7 3 1,7 3 189,5 3 1,7 4 37,-7 8 1,6 5-106,-6 1 1,8 7 371,-1-2 1,-3 4-210,2 2 0,-8 6-35,3 0 0,-11 5-152,-1-5 0,-8 7-150,2-1 1,-9 3-65,-3 2 0,-7-5-265,2-1 0,-4 1 48,-2 5 0,-2-1 131,-4-5 1,-9 5-161,-8-5 1,-8 4 112,2 3 1,-5-3 205,-7-3 0,5 3-89,-5-3 1,5-5 157,1-1 0,3 2 51,3-3 1,10 1 282,7-6 0,6 2-18,-5 4-171,7-4-129,-4 6 0,10-8 83,4 0 0,-2 0 350,7 0-346,1 0 0,5 0-37,0 0 1,-5 0-161,-1 0-141,1 0 1,5-2-60,1-4 1,-7-2 135,1-3 0,-7-5-570,7 5 0,-2-5 61,1-1 1,3-2 37,-9-4 1,7 2 610,-6-8 0,-1 8 0,-5-4 0</inkml:trace>
  <inkml:trace contextRef="#ctx0" brushRef="#br0" timeOffset="297">468 190 7817,'9'-11'-337,"-3"-1"1,-4 7 168,-2-7 0,0 6 497,0-5 1,0 5 520,0-5 198,0 7-384,0-12-179,0 7 9,0-1 52,0 2-65,8 8 0,-6 4-109,4 8 0,-5 1 364,-1 16 1,0 8-155,0 9 0,0 4 28,0 2 1,-5-1-321,-1 1 1,-8-6-263,3 0 0,1-7 36,-1 1 1,7-5-196,-2-6 0,4-4-822,2-8 0,-5-6-8,-1 1-728,0-8 1,8 2 464,4-12 1,3-6-622,9-11 1845,-1-4 0,8-15 0,2-2 0</inkml:trace>
  <inkml:trace contextRef="#ctx0" brushRef="#br0" timeOffset="522">866 0 9326,'7'18'2916,"-5"-1"-2135,4 0 1,2-5 138,-3-1 0,9-5-491,-3 5 1,5-5-64,1 6 0,0-8-200,1 1 0,5-1-110,0 2 1,0-4-603,-6 4 1,0-4 427,1-2 1,-1 0-1346,0 0 1,-5-2-1283,-1-4-84,-7 4 2829,4-6 0,-8 16 0,0 2 0</inkml:trace>
  <inkml:trace contextRef="#ctx0" brushRef="#br0" timeOffset="839">1021 398 7817,'10'17'767,"-4"1"0,-3-1-304,3 0 0,-4 0 65,4 1 0,-4 5-88,-2 0 1,0 2 130,0-2 1,0-4 448,0 4 0,0-4-438,0-1 0,-6 5-603,0 0 0,-7 0-296,1-6 1,-3 0-270,-2 1 1,-1-7 140,1 1 0,0-3-464,-1 3 1,1-4 305,0-8 0,5 0-150,1 0 1,-1-8 228,-5-4 0,6-3 139,-1-2 1,8-1 317,-2 1 0,4 6-27,2-1 1,8 2 28,4-1 1,11-3-53,6 9 1,-1-7 81,7 6 0,-4 1 210,9 5 1,-3 0 354,-3 0 1,1 2 311,-1 3 0,-7-1-341,-4 8 1,-4-1 338,-1 7 0,-7 5-582,1 0 1,-8 0-452,1-6 1,-3 6-37,-2 0 0,-5 0-655,-1-6 884,-8 1 0,5 7 0,-9 2 0</inkml:trace>
  <inkml:trace contextRef="#ctx0" brushRef="#br0" timeOffset="1152">208 657 7814,'-7'-9'1263,"5"-1"-811,-4 4 1,12 4 227,5-3 1,7-3-170,5 2 1,-2-1 8,8 1 0,-6 4-307,6-4 0,-3 4-157,3 2 1,2 0-1196,-8 0 1,14-2 1138,-3-3 0,5 3 0,-5-6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45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13091,'-11'8'674,"-1"3"0,1 5-453,-6 1 0,-1 6-122,1 0 0,5 8 27,1-2 0,7-2-109,-2 1 1,-1-5-14,1 6 1,2-8-203,10 2 0,3-3 75,9-3 0,7-2-26,3-3 1,-1-3-128,2-3 0,6-4 86,5 4 0,-1-4-108,-11-2 1,3 0-120,-8 0-1078,0-8 379,-6 6-395,1-5 1511,-1 7 0,0 7 0,1 3 0</inkml:trace>
  <inkml:trace contextRef="#ctx0" brushRef="#br0" timeOffset="146">328 536 7924,'-10'17'2397,"2"3"-1652,8 3 0,-5-2 346,-1 8 0,-6-1 328,6 7 0,-5 0-716,5-1 1,-5 1-544,5-1 0,0-3-618,6 4 1,0-12-823,0 6 0,0-2 937,0-4 343,0 7 0,8-3 0,1 8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6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7976,'10'0'1185,"5"0"-717,-5 0 1,2 2 246,-1 4 1,1-4 236,5 3 1,0-1-247,0 2 0,-1-2 251,-5 7 0,5-7-399,-5 2 0,3-2-204,-3 2 0,5-3-344,-5 9 0,-1-8-134,1 1 1,-5 3-211,6-2 0,-9 2-130,3-3 22,-4 5 0,-10 7-20,-3 1 1,-4 1 164,-3 4 0,-1-4 153,-4 4 0,10-2-74,-5 2 1,5-3 1227,-5 3-700,9-4 0,1-2-33,8 0 0,2-1-96,4-5 1,3 3-76,9-8 1,7-1-205,4-5 0,3 2 103,3 4 0,-1-2-106,1 7 169,-8-7 0,4 10 1,-10-7 738,-6 3-509,2 1 0,-15 7 220,4-1 1,-6 0-154,-6 1 0,-3-1 42,-9 0 0,-7 0-589,-3 1 1,-3-3 214,2-3 1,-2 1-259,8-7 0,0 2-318,6-3 0,0-3-660,-1 4 0,7-4-777,-1-2 451,8-8-1,-1 1 623,10-5 907,5-3 0,15-3 0,2-9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8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8613,'8'-9'357,"-5"1"407,9 8-98,-8 0 135,11 0 0,-7 2 173,3 4-350,-3 3 1,-8 14-663,0 0 0,0 0-657,0-5 1,-2-1-127,-4 0 1,4 6 820,-3 0 0,-5 8 0,0-4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8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7810,'2'10'798,"4"-4"217,-4 3 0,7-5 8,-3 8-22,-4-8 369,5 11 0,-7-5-666,0 7 0,-7-6-325,-5 1 0,3 0-966,-3 5 0,1-2-2386,-7-3 2973,9 3 0,-14-5 0,3 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28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623 416 8461,'0'-10'-352,"0"3"645,0-1 0,6 4 508,0-7-445,7 7 0,-9-10 114,8 9 0,-7-9 239,7 3 1,0 3-308,5 2 1,0-2-120,0 3 0,1-1-532,-1 6 271,0 0 0,1 8-594,-1 3 0,-6 4 106,1 3 0,-8 1-188,2 4 0,-5 2 289,-1 4 1,-1 4-88,-5-5 1,-4-1 150,-7 2 0,0-2 174,-1 2 0,1-2 624,0-4 1,1-10-48,5 4 1047,-5-3-524,14 3-84,-5 1-501,7-9 0,7-1-78,5-8 1,5 0-88,6 0 1,2 0-136,4 0 1,2-6-483,-8 0 0,6-5 210,-6 5 0,6 0-2569,-6 6 1523,0 0 1230,-6 0 0,-7-7 0,-3-3 0</inkml:trace>
  <inkml:trace contextRef="#ctx0" brushRef="#br0" timeOffset="493">1 502 8369,'0'-17'-84,"0"0"-8,0 0 1,0-1 148,0 1 0,7-6-193,5 0 0,5 0 120,6 5 1,-2-5-23,8 0 1,-6 0 87,6 6 0,-6-6-28,6 0 1,0 0 146,5 6 0,7-1-1,-1 1 1,2 0-36,-1-1 0,-5 1-14,5 0 1,3 5 18,2 1 1,-2 5-68,2-6 1,0 9 12,6-3 0,0 4-228,0 2 1,0 2 130,0 4 0,-2 3-172,-4 8 1,4 3 82,-4 3 1,-2 4 65,2 7 1,-2 1 43,3-1 1,-3 1 12,-4 0 0,-9 5-36,3 0 0,-11 8 22,1-2 0,-7-1-73,-6 1 0,-3 0 71,-8 6 0,-4 0-11,-7 0 1,-3-1 75,-15 1 0,-1 0 155,-11 0 0,-3 0-62,-8 0 0,-2 0 243,-3 0 0,1-6-329,-7 0 1,1-8 285,-1 3 0,-3-13 325,9-5 1,-9-5-218,3-7 0,3-3-133,3-8 0,3-10-253,2-7 0,0-16-220,0-13 0,8-13-156,4-10 1,17-3-263,6-8 1,11 12 260,0-1 1,12 6-594,5-1 885,12 13 0,-2 3 0,8 11 0,2 10 0,2 10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8006,'-10'0'2782,"3"0"-959,7 0-978,0 0 0,7 0-96,5 0 1,11 0-366,6 0 1,3 0-181,3 0 0,0 0-96,-1 0 1,3 0-220,3 0 0,-9 0 70,3 0 0,-11 0-73,0 0 1,-3 2-335,-3 4 0,-7 3 215,-5 8 0,-5 1 9,-5-1 1,-7 6 100,-11 0 0,2 8 76,-8-2 0,0 3 142,-5 3 0,-1-6 244,0 0 1,9-8-25,2 2 1,7-4 131,6-2 1,3-5-274,8-1-8,0 1 0,8 5-57,3 0 0,12-5-5,6 0 0,4-9-137,1 3 0,-5 2 169,0-2 1,-8 1 141,2-1 0,-4-2 206,-1 7-5,-9 1 0,-1 5-483,-8 1 0,-2-1 136,-4 0 1,-3 6-238,-9 0 1,-5 0-387,0-5 1,0-3-489,6-4 0,0 3-115,-1-8 0,7 1-2558,-1-1 3652,8-4 0,-11-2 0,5-10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0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7811,'18'0'0,"-7"0"525,1 0-280,-1 0 0,1 0 745,-1 0 1,1 0-437,5 0 0,-5 0 555,-1 0 0,-5 6-661,5-1 1,-5 3-595,6-2 11,-1-4 0,1 11-283,-1-7 0,-5 2 418,6-3 0,-9 5 0,5 7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02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7811,'0'17'1694,"1"-2"2299,5-3-3927,-4-4-39,6-8 0,-2-2-404,-1-4 1,9-4 376,-3-7 0,5-8 0,1-2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0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35 571 7858,'0'-10'1682,"0"2"-688,0 8 400,0 0-449,0 8 1,0 2-430,0 7 0,0 6 33,0 0 0,0 6-571,0-6 0,0 2 64,0-2 1,0-2-93,0 8 1,-2-8 109,-4 2 0,5-4-1113,-5-1-108,4-1-658,-6 0 908,6-7 524,-5-2 0,7-16 216,0-4 1,5-3-15,1-2 1,8-6-90,-3 0 1,4-8 47,3 2 1,-1-2-100,0 3 0,8-5 140,4 4 0,4 2 162,1-2 1,3 8 23,3-2 0,2 4 159,5 2 1,3-1 49,-4 1 1,2 0-89,-2-1 0,2 9 156,-8 3 1,-1 4-91,-11 2 1,3 0 357,-8 0 1,-2 2-60,-9 4 0,-4 3 52,-8 9 0,-2 1-253,-4 4 0,-4 2-204,-7 4 1,-8 3 79,-4-3 0,-3 4-102,-3 2 1,-3-3-399,3-3 151,-11-4 174,25-8 0,-18-1-121,16-5 1,0-3 22,6-8 153,0 0 1,1-2-71,5-4 1,3-3 21,8-9 1,8-1-19,3-4 1,5 4 67,1-4 1,0 4-76,0 1 0,7 3-65,-1 3 1,0-3-193,-6 3 0,0-1-71,0 1 1,1 3-220,-1 3 0,-5 4-532,-1-4-420,-7-3 466,4 7 1064,-8-6 0,-16 8 0,-3 0 0</inkml:trace>
  <inkml:trace contextRef="#ctx0" brushRef="#br0" timeOffset="229">467 346 7858,'0'-17'-437,"0"-1"1917,0 9-501,8 1 948,-6 8-998,13 0 712,-13 8-1035,6 1 0,-8 14 49,0 0 1,0 8 178,0-2 1,0 6-361,0 5 1,-6-3-132,1 3 1,-1-4-556,6-1 1,-6-2-261,0-5 0,0 3-449,6-8 1,0 0 167,0-5 0,2-3-873,4-4 0,-2-3 715,8-8 1,-7 0 65,7 0 1,1-15 145,10-8 0,-2-10 46,8-7 653,-8-4 0,20-16 0,-5-2 0</inkml:trace>
  <inkml:trace contextRef="#ctx0" brushRef="#br0" timeOffset="471">1125 0 9850,'0'12'2990,"0"-1"-698,0-7-1483,0 11 1,0-5-74,0 7 1,0 1 52,0-1 1,0 2 185,0 4 0,2-9-435,3 3 1,-1-4-342,8 5 1,-7-7-224,7 1 1,-1-7-283,7 7 1,-7-8-120,1 2 49,-1-5 1,7-1-4,-1 0 0,-6-1-317,1-5 1,-6 2-2591,5-8 2429,-7 9 0,4-7-2644,-8 4 2018,0 4 1483,0-5 0,7 7 0,3 0 0</inkml:trace>
  <inkml:trace contextRef="#ctx0" brushRef="#br0" timeOffset="839">1332 519 7849,'-6'11'1162,"1"1"1,-3-1-688,2 7 0,4-1-17,-4 0 1,-1 6 347,1 0 0,-6 2 658,7-1 0,-7-3-148,6 7 0,-7-4-788,1 4 0,3-7-473,-3 3 0,1-3-230,-7 2 1,1-4-390,0 4 0,0-4 337,-1-1 1,1-1-215,0 0 0,-1-5-1089,1-1 1,6-7 535,-1 2 0,1-6 48,-7-6 1,7-4 444,-1-7 0,8-6 155,-1 0 1,3-6 245,2 6 1,0-6 165,0 6 1,0 0-177,0 6 1,5 0 46,1-1 1304,8 9-950,-5 1 0,9 8 809,-1 0 1,-6 2-431,1 4 0,-1 5 99,7 12 0,-1-4-379,0 5 1,-5-3-193,-1 2 1,1-4-119,5 4 0,0-4-222,1-1 0,5-1-1449,0 0 1,2-5 821,-2-1 1,6-7-2476,11 2 3244,4-4 0,8-10 0,0-2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9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7883,'-2'-10'0,"-3"4"1317,3 5-811,-14 1 0,13 0 226,-9 0 0,1 0-266,-7 0 0,-7 9-31,-4 8 0,3 3-47,-3 8 0,0-1 22,-6 2 1,6 4-104,1-4 0,12-4-34,-1-2 1,11 2-151,0-2 1,5 0-79,1-6 0,13-5-118,4-1 1,14-7 129,4 2 0,1-4-103,10-2 0,-2 0-130,3 0 0,3-2-78,-4-4 1,-4 4-112,-2-4 1,-9-1-221,-2 1 1,-8 0-1390,2 6 66,-4 0-181,-9 0 2089,-2 0 0,-8 0 0,0 0 0</inkml:trace>
  <inkml:trace contextRef="#ctx0" brushRef="#br0" timeOffset="199">433 571 7883,'9'0'2221,"-1"0"-748,-8 0-508,0 8 1,-2 1-96,-4 9 0,-1 5 382,-5 0 1,-1 8-595,7-3 1,-7 5-221,1 2 1,2 5-868,-1 0 1,5 1-285,-5-7 1,7-5-554,-2 0 1,4 0 212,2 5 0,0-1-2537,0-4 3590,8 4 0,1-14 0,9 6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7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7844,'0'-10'859,"-2"-3"-112,-4 7-100,4 0-122,-6 6-93,1 0 1,-3 2-97,-7 4 0,-1 4 440,1 7 0,0 2-289,-1 4 0,3-4 328,4 5 1,-5 0-168,5 0 1,-3 1 33,3-2 1,3-4-265,8 4 1,0-4-83,0-2 1,2-1-150,4-5 1,11 3 36,12-9 1,5 7-204,7-6 0,5 0 73,11-6 1,-3-2-523,4-4 0,-2 2-66,1-8 1,-9 7-258,4-7 1,-11 6 268,-1-5-1123,-11 7 1006,-4-4 0,-8 8-852,0 0 560,-7 0-162,5 0 0,-15 0 167,0 0 1,-9 8 885,-14 4 0,-4 11 0,-8 4 0</inkml:trace>
  <inkml:trace contextRef="#ctx0" brushRef="#br0" timeOffset="289">363 623 7844,'-11'10'806,"-1"-5"1,8-1 316,-2 2 34,5-4-70,1 6-297,0-8 1,0 7-257,0 5 0,0-3 41,0 3 1,0-1 32,0 7 1,1 7 163,5 3 0,-4-1-150,4 2 1,-4 6-212,-2 5 1,0 0 246,0-5 1,0 0-318,0-1 1,0 1-207,0-1 0,0-5-300,0 0 0,0-6-471,0 6 1,-2-8-752,-4 2-1850,4-4 97,-5-1 1606,7-1-1149,0-7 2683,7-3 0,3-22 0,7-4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0:54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8911,'0'-9'999,"0"1"72,0 0-195,8 6 1,-5-11-333,9 7 1,-6 0 249,5 6-273,-7 0-8,11 0 54,-5 0-132,7 0 0,-5 2 288,-1 4 121,1-4-211,5 13-296,1-13 0,-1 6-168,0-8 0,-5 2-139,-1 4 0,-5-4 63,6 3 0,-7-3 92,7-2 1,-6 0-362,5 0 3,-7 0-47,11 0-9,-13 8 172,6-6 109,-8 6 0,0-1 6,0 5 0,0-3 87,0 3 1,-2 5-61,-4 6 1,-5 6 159,-12-6 1,2 8 70,-8-2 0,6 3 97,-6 3 1,8-2-247,-2-5 1,3-1-28,3-4 1,2-3 125,3 3-259,-3-4 1,11-4-49,-8-3 180,9-4-1095,-5-8 514,8 0 0,8 0-154,3 0 1,5-6 240,1 0 1,6-7-63,0 1 0,6 2 1,-6-1 0,6 1-54,-6-1 0,6-5-23,-6 5 0,0 1 135,-6-1 0,0 5-368,1-6 0,-1 7 72,0-7 0,-5 6-71,-1-5 0,-5 7-53,5-2 301,-7-3 273,12 7 414,-14-14 145,5 14-474,-7-5 1776,0 7-84,8 0-558,-6 0 1,7 0 266,-3 0 51,-4 0-704,14 0 0,-15 2 157,5 3 0,2-1-20,-2 8 0,5-6-319,-5 5 0,2 1 483,-3 5 1,-3 0-401,4 0 1,-2-1-295,2-5 1,-4 5-412,3-5 0,-1-3-1104,2-2-336,-4 3-1969,6-7-54,-8 6 1960,0-8-2000,0 0 2055,0 8 1623,0-6 0,-8 13 0,-2-5 0</inkml:trace>
  <inkml:trace contextRef="#ctx0" brushRef="#br0" timeOffset="492">86 1107 7913,'-17'0'-480,"0"0"2801,0 0-1012,-1 0 542,9 0-625,1 0-748,8 0 1,2 0-227,4 0 1,11 0-26,12 0 1,3-2-57,3-4 1,5-3-1,1-8 1,5-1-193,-6 1 0,6 0 79,-5-1 0,-1 1-705,-5 0 0,-7 5-640,1 1 453,-8-1 1,4-3-163,-7 3-267,-9-3 515,-1 5 276,-8-7 232,0 0 22,-8-1 0,4 7 347,-7-1-60,7 9 146,-4-5-60,8 8 1375,0 0 1,-5 2-672,-1 4 0,0 3-120,6 8 1,-6 1 12,1-1 1,-7 8-121,6 4 1,-5-2 100,5 2 0,0-6-256,6 5 1,0-5-15,0 6 0,0-8 62,0 2 1,8-3 207,3-3-710,5 0 0,3-7-260,4-4 1,-4-4-319,4-2 1,4-14-201,2-3 1,-2-6-1026,2 0 1,0 2 722,5-8 0,-1 2-976,-4-2 2033,3-4 0,-12 6 0,5-7 0</inkml:trace>
  <inkml:trace contextRef="#ctx0" brushRef="#br0" timeOffset="1873">1556 18 7859,'0'-10'224,"0"2"957,0 8 1074,0 0 1,0 8-1713,0 4 0,0-3-121,0 3 0,0-1 65,0 7 1,0-1-273,0 0 0,-5-5 210,-1-1-448,0 1-9,6 5 1,0-5 14,0-1-26,0-7 1,2 6-786,4-5 360,-4-3-89,5 6 206,1-8 151,-6 0 417,6 0 79,-8 0 1774,0 0-2110,7 8 258,-5 1 0,8 8-1,-4 1 0,-4-1-95,3 0 1,3 6 10,-2 0 1,0 1 3,-6-7 0,1 6-40,5 0 1,-4 0-18,4-6 1,-4 1-161,-2-1 1,0 0 98,0 0 1,0 1-137,0-1 0,0-5-15,0-1 1,-2-1 92,-4 1 0,4-1-152,-4-4-32,-3-4 1,-1 11 9,-7-7 1,0 0-104,-1-6 1,1 0-47,0 0 1,-1-2 68,1-4 1,0 2 179,0-8 0,5 3-52,1-3 0,1-3-27,-2 3 0,-1 3 86,7-3 1,0 7 186,6-7-180,0 8 147,0-11 0,0 11 122,0-8-124,8 9 0,0-7 38,3 4 0,5 4-26,-5-4 1,5 5-30,1 1 1,6 0 11,0 0 0,6 0 4,-6 0 0,8 0 2,-3 0 0,-3 0-14,-1 0 0,2 5 202,3 1 0,-4 8-62,-2-3 0,-2 6 151,2 6 1,-3-1-23,3 6 0,-6 1-28,-5 6 1,3-4-41,-4 3 1,-3-3 115,-2 9 0,-4 4-87,-2 3 1,-2-3-42,-4 2 1,-5 0-140,-12 6 0,1 0 99,-6 0 1,5-6-397,-6 0 1,2 0 88,-2 6 1,-2-8-42,8-4 0,0-9-429,6-2-627,0-8-846,-1 4 1464,1-8 1,5-7-697,1-4 0,7-12 593,-2-6 0,-1-11-244,1-5 1,0-7 950,6-5 0,8-12 0,1-10 0</inkml:trace>
  <inkml:trace contextRef="#ctx0" brushRef="#br0" timeOffset="2110">2144 139 7945,'0'-10'2173,"8"2"-1253,4 8 0,3 0 250,2 0 1,1 8-299,-1 4 0,0-3 359,0 3 1,-1-1-486,-5 7 1,5-7-326,-5 1 1,-1-7-1618,1 7 0,-7-6 768,2 5 1,2-5-607,-3 6 0,1-7 421,-6 7 613,0-1 0,-8 7 0,-1-1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20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8111,'0'-18'1323,"-7"9"-584,5-6 965,-6 13-1115,1-6 1,3 8 4,-8 0 0,1 10-186,-7 7 0,-5 2 281,0 10 0,0 0-296,6 5 0,7 1-181,4-1 1,5 1-126,1 0 1,9-3-174,8-3 1,8 2 85,10-8 1,13-2-107,4-9 0,4-3-926,-4-3 0,-3-4 448,-2 4 0,1-4-734,-8-2 1,4-6 289,-9 0 0,-4-2-989,-14 3 2017,0 3 0,-7-14 0,-3 7 0</inkml:trace>
  <inkml:trace contextRef="#ctx0" brushRef="#br0" timeOffset="180">433 174 8759,'-17'0'1456,"-1"2"-1180,1 4 1,5-3 49,1 9 0,7-1 714,-2 7 0,-1-1-459,1 0 0,-2 6 565,2 0 1,3 8-686,-9-2 0,8-2-571,-2 2 0,5 0-441,1 5 0,0-1-710,0-4 1,1 3 619,5-3 0,-2-2-1433,8 2 2074,-9-8 0,20 4 0,-3-8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19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 35 8147,'10'-8'-1080,"-2"-1"3262,-8-1-1251,0 3 81,0 7 1,0 7-430,0 5 0,0-3-5,0 3 1,0-1-240,0 7 0,0-1-333,0 0 0,0 1-117,0-1 1,2-2-305,3-3 1,13 1-444,11-7 1,3 0 451,3-6 0,-1 0-284,1 0 1,-6 0 275,0 0 0,-8 2 154,2 3 1,-10-3 112,-1 4 1,-8 4 276,1 1 1,-5 7 76,-5 5 0,-11-4 352,-7 4 1,-8 2-133,3-2 1,-5 6-182,-2-6 1,1 6 105,-1-6-241,1 0-97,-1-6 0,2 0 39,5 1 1,3-7-72,7 1 0,1-7-546,0 7-218,7-8 35,-5 3 0,15-14 260,0-5 1,7 3-248,11-3 0,5 1 571,0-7 0,2 7 49,-2-1 0,2 7 78,4-7 0,-4 8 112,-8-2 1,0 4 519,1 2 1,-7 0-108,1 0 1,-9 2 474,3 4 0,-4 4 532,-2 7-976,-8 0 0,-1 3-194,-8 3 1,-1-4-1,-1 6-32,-4 0 1,4-6-383,-4 4 165,3 4-177,3-8 0,6 0-217,-1-7-6,8-8-375,-3 11 351,7-13 0,3 4-105,9-12 0,1-4 115,16-7 1,-6 2 52,6 3 1,0-3-45,6 3 1,-7 3 195,1-3 1,-8 8 211,2-1 0,-3 3 184,-3 2 191,0 0 1,-1 2 121,-5 3 0,-3 5-274,-8 7 0,-8 1-98,-3-1 1,-13 8 5,-4 4 1,-3-2-380,2 1 1,-4-1-23,5 2 0,3-4-39,2-8 1,3 1 102,3-1 0,7-6-374,5 1 116,3-8 1,4 9 83,3-7 1,11 0 167,7-6 0,2 0 0,-2 0 0,-2 0 147,8 0 0,-8 0 119,2 0 1,-4 2 250,-1 4 1,-7-3 48,1 9 0,-9 1 327,3 10 1,2-1-223,-2 6 0,-2-5 234,-10 6 0,2 6-419,-8 5 1,1 8-332,-6-2 0,-1 2-258,1-2 1,0-1-35,-1-5 1,3-2-373,4 9 0,-3-9 109,8 2 0,-1-9-465,1-2 1,4-8 276,-4 2 0,4-9-1084,2-3 1110,0-7 0,0 2 694,0-12 0,0-11 0,8-10 0,2-8 0</inkml:trace>
  <inkml:trace contextRef="#ctx0" brushRef="#br0" timeOffset="158">129 1142 8120,'2'-10'1567,"4"5"-958,-4-5 0,13 8 241,-3-4 0,-2 4-225,1 2 1,-5 0 55,5 0 0,-1 8-735,2 4 0,3-3-722,-4 3 1,-1-1-2121,2 6 2896,-1 1 0,6-1 0,1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1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235 122 8138,'-2'-12'329,"-3"1"32,3 7 18,-6-11 1,8 11 415,0-8 191,0 8-273,0-11 1,2 7-191,4-3 0,-4 1 4,3 4 1,-1 5 573,2-5-312,-4 4 1,7 2 996,-3 0-1234,-4 0 0,8 0 272,-4 0 1,-3 2-298,9 4 0,-8-3 398,2 9-694,3-8 1,1 11-58,7-3 1,-5-5-67,-1-1 1,1-2-221,5 2 0,0-4-328,0 3 0,1-3 296,-1-2 1,0 2-865,1 4 504,-9-4 132,7 6 0,-13-8-104,9 0 1,-6 0-239,5 0 481,-7 7 0,4-3 24,-8 8 0,0-7 143,0 7 1,0 0 199,0 5-100,0 0-43,-16 0 1,3 3 40,-16 3 0,0 4 18,-5 7 0,-7 1 86,1-1 1,0-5-64,5 0 0,2-8 190,5 2 1,3-4 120,7-1 228,9-1-697,1 0 143,8-7 1,6-1-148,0-3 1,13-4 24,-2 4 0,10-6-112,-4-6 1,8 2-100,-2-7 0,3 1-229,3-1 1,-6-5 65,0 5 0,-8-3-729,2 3-410,-4-5 1048,-2 7 1,-1-3-235,-5 1 223,-3 7 91,-8-11-180,0 13 459,8-6 1,-7 6-170,5-4 33,-4 4 358,6-5 1,-4 7 662,7 0 0,-5 0-427,5 0 1,-7 2 942,2 3 1,-2-1-298,2 8 1,-4-7 6,3 7 1,-3-6-299,-2 5 1,-2-1 150,-3 1 1,1 5-598,-8-5 0,6-1-539,-5 1 1,5-5-3042,-5 6 2702,7-1 1,-10 7-1697,9-1 1,-9 0 967,3 0 0,-5 1 458,-1-1 1,-8 2 447,-4 4 1,-4 4 502,-1 8 0,-1-1 0,1 1 0</inkml:trace>
  <inkml:trace contextRef="#ctx0" brushRef="#br0" timeOffset="365">183 935 8138,'-34'17'82,"7"0"1,-4-5 485,8-1 162,0-7-184,6 12 1,5-15 124,1 5-192,7-4 0,4-2 10,11 0 0,7 0 135,5 0 1,4-2-517,7-4 1,3-1-32,3-5 1,-3-3-460,3 3 0,-9-3 249,-3-2 1,-6 1-118,1 5 0,-10-3-55,-1 9 0,-8-3-937,1 2 443,-3 4 514,-2-13 0,0 11 222,0-8-204,0 9 560,0-13 53,-7 7-200,5-1 0,-8 2 363,4 8 437,4 0-518,-5 0 1,7 2 258,0 4 1,-6 4 232,0 7 1,0 0-354,6 1 0,-2 5 75,-3 0 0,3 5-174,-4-4 1,4 4-205,2-5 1,0 0 7,0-5-279,8 7 0,-1-6-22,5 4 0,3-11-253,-3-7 1,3-3-571,2-2 0,1 0 196,-1 0 1,6-2-683,0-3 1,2-11 391,-2-7 0,-2-8 45,8 3 0,-2-7 901,2-5 0,4-12 0,-7-10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2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8362,'2'-9'0,"4"3"-1705,-5 4 1348,7-6 0,-6 6 644,4-3-50,-4-5 1,5 6 355,-7-7-490,8 7 1,-4-10-41,8 9 1,-9-3-16,3 2 178,-4 4 115,-2-5-125,0 7-212,0 0 106,-8 7 1,1 3 12,-5 7 0,-3 2 4,3 4 0,-3-1 21,-2 6 0,5 7 38,1 5 0,1 14 141,-2-2 1,-3 11 48,3 1 0,5-3-51,1 3 1,-2-3-51,3 3 1,-1-5-88,6-7 0,8-6-106,3 0 0,10-7-84,2 1 1,8-5-334,-2-6 1,3-4-43,3-8 1,0-6-291,-1 1 0,7-8-376,-1 1 1,6-3 1042,-6-2 0,8-7 0,-3-3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5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8066,'16'-7'892,"-5"-5"-749,5 4 0,-13 1 1050,9 7-325,-8-8 449,11 6 344,-5-13-1189,7 13 0,-5-6 206,-1 8-573,-7 8 0,9 1 68,-7 9 1,0 5-57,-6 0 1,0 8 157,0-3 1,0 13 95,0 5 0,0-2-39,0 2 0,-6-6 167,0 7 0,1-9-395,5 2 1,-2-3 63,-4-3 0,4-7-261,-4-4 1,4-3 112,2-3 0,2-6-819,4 1 0,-4-6-933,4 5 403,-4-7 1,0 4 182,3-8 0,-3-8 579,4-3 0,2-7-118,-3-5 1,1-4 244,-6-7 0,-2-1 294,-3 1 1,-3 7 287,-4 4 0,-3-2 334,3 2 1,-9 7-94,-2 10 1,0 5 511,6 1 0,-2 1 592,-4 5 0,3 10-681,-3 7 0,-2 5 120,2-4 0,0 4-381,6-5 1,5 6 92,1-6-701,7 8 1,-4-12-325,8 4 0,8-9-68,4-3 1,11-7-613,5 2 1,13-14 230,5-9 1,4 0-566,2-6 0,3 3 790,-3 3 1,0 2 235,-17 3 0,3 4 873,-9 8 545,-4 0-44,0 0 1,-15 8-123,-5 4 1,-5 3 967,-5 2 1,-7 3-888,-11 3 1,-4-4-35,-7 4 0,-1 2-335,0-2 1,1 2-187,-1-2 0,1-4-258,-1 4 0,2-5-279,5-7-634,3 4 148,7-5 0,9 2-850,3-1 1,6-7 512,6 2 1,3-4-310,9-2 1,7 0 295,3 0 0,13 0 414,5 0 0,6-8 556,5-4 0,-3-3 0,6-2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48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35 519 9817,'-10'0'2049,"2"0"1,8 2-951,0 4 1,-2-2-606,-3 7 0,3 1-225,-4 5 1,4 0-221,2 1 1,2-1 131,4 0 0,3-5-440,9-1 1,5-7 233,0 2 0,8-4-646,-3-2 0,5-2 2,2-4 0,-7-4-269,1-7 1,-6 0 440,6 0 1,-8-1 122,2 1 0,-11 0 330,-6-1 1,1 1-136,-1 0 0,0-1 287,-6 1 1,-2 0-121,-4 0 0,2 1 191,-7 5 0,-1 1-1,-5 4 0,0 4 48,-1-3 1,7-3-48,-1 2 1,7 0 12,-7 6-175,8 0 73,-4 0-351,8 0-44,0 0 427,0 8 0,0-4 208,0 7 0,0 1-36,0 5 0,0 3 259,0 3 0,0-2-48,0 8 1,0 5-115,0 6 1,0 3 175,0-3 0,0-1-172,0 7 0,0-8-225,0 2 1,0-9-105,0-2 1,-1-2-177,-5 2 1,4-4 98,-4-8 0,-2 0-246,3 1-434,-1-9 0,4 5-64,-4-9 349,4 1 0,-5-14 72,7-3 1,-6-4 226,0-3 1,0 1-94,6 0 1,6-1 36,0 1 0,5 0 46,-5 0 1,8 7 142,-3 4 1,-1-2 177,1 3-115,1-1 234,5 6-206,0 8 1,-1 1-21,-5 9 1,-3-7 6,-8 1 1,-2-1 170,-4 6 1,-3 3-25,-9 3 1,3-4 152,3 4 0,-3-4 948,4-2 0,3 1-626,2-1 1,2 0 279,-1 1 1,3-7-452,-4 1 0,12-3-464,5 3 0,6-3-652,6-3 0,4-4-723,8 4 1,1-6 524,5-6 0,3-4-1859,8-7 2618,-8 8 0,6-14 0,-6 3 0</inkml:trace>
  <inkml:trace contextRef="#ctx0" brushRef="#br0" timeOffset="851">1003 761 12121,'12'16'2055,"-1"-5"1,-5 4-1474,5-3 0,-1-2-145,2 1 1,3-1-94,-4 1 1,-1 5-1469,2-5 425,-1-3 373,6 7 0,1-13-284,-1 4 1,0-6-876,1-6 1,7-3 215,3-9 1,-1-5 659,2 0 1,0-8 468,6 3 0,-3 3-54,-3 1 1,2 7 1145,-8 6-423,0 3-317,-6 8 1,-5 8 314,-1 3 0,-7-1 654,2 1 1,-6 1-503,-6 5 0,2-1 71,-7-5-703,-1 4 1,-5-7 67,0 4 0,5-5-424,1-7 1,5 0 132,-6 0 1,8-2-90,-1-3 0,-3-5-124,2-7 1,0-2-310,6-5 1,0-2 45,0-9 0,6-5 219,0-1 1,5-5 368,-5 6 1,6-6-51,-6 5 0,1 7 331,-1 5 1,-2 8-108,7-2 1,-7 4 37,2 1 1,2 7 104,-3-1 1,3 8 642,-2-1-132,-4-5-483,13 8 1,-11-6-161,8 8 1,-1 2 43,6 4 1,1 4 3,-1 7 1,0 2 33,1 4 0,5 4 2,0 8 0,2 7 57,-2 4 0,2 10 229,3 1 0,3 9 121,-8-3 1,2 3-336,-2-3 0,-3 4-975,3-3 1,-4-1 483,-2-5 0,-5-1-553,-1-11 1,-1-3 286,1-3 1,3-9-16,-9-2 1,7-8-156,-6 2 1,0-10-1190,-6-1 1312,0-8 1,0 1 149,0-10 1,0-7-886,0-11 1262,0-4 0,0-7 0,0-1 0</inkml:trace>
  <inkml:trace contextRef="#ctx0" brushRef="#br0" timeOffset="1025">2231 761 7781,'0'-9'1154,"-8"-7"0,4 14 1019,-7-4 1,-1 3-1081,-5-3 0,0 4-599,-1-4 0,-5 4-170,0 2 1,-7 2-1019,1 4 1,-2-4 282,2 4 411,-3-4 0,5-2 0,-8 0 0</inkml:trace>
  <inkml:trace contextRef="#ctx0" brushRef="#br0" timeOffset="1172">2283 18 7797,'-10'-8'7321,"2"6"-6858,8-6 1,2 14-51,4 0 7,-4 0 0,6-5-151,-8 5 0,6-2-729,-1 8 0,9-1 460,-3 6 0,5 8 0,1 2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43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7794,'-10'-10'1398,"3"3"-480,7-1-385,0 6 56,0-6 0,0 6 233,0-3-390,0 3 0,2-6 228,3 8-210,-3 0 0,8 0 311,-4 0-358,-5 0 1,9 0 733,-4 0-368,-4 0 258,13 0-651,-5 0 0,7 0-103,0 0 0,1 0-120,-1 0 1,0 0-150,1 0 0,-1 0 109,0 0 0,0 0-43,1 0 0,-1 0-416,0 0 263,8-8 1,-6 6-346,5-3 1,-5-3 177,-2 2 0,-5 0-460,-1 6 1,-5-5 89,5-1 0,-7-2-802,2 2 590,-4 4 241,-2-13 467,0 5 0,-8-5-83,-3 4 1,1-3 420,-1 8-285,-1-7 553,-5 3-209,-1-7-73,1 7 0,6-3 164,-1 7 187,8 0-64,-3 6-390,-1 0 1,6 8-68,-4 4 0,4 11 44,2 6 0,0 5 109,0 6 0,0 5-53,0 7 1,0 5-3,0 1 0,0 5-86,0-5 1,0-2 17,0-10 0,0 2-401,0-8 1,0-1 183,0-11 1,-5 3-141,-1-8 0,0 0-57,6-6 2,0 1 180,-8-1 7,6-7 257,-13 5 245,5-13 0,-7-2 79,0-12 0,5 3-162,1-3 0,1 1 172,-1-7 1,-3 7 159,8-1-433,1 1 0,5-6 18,0-1 1,0 1-32,0 0 1,7-1-171,5 1 1,5-8-267,6-4 1,4 1-1016,8-7 0,-1 4 635,1-9 1,5 1-1182,1-1 1,5 4 1856,-6-5 0,8 5 0,-4 1 0</inkml:trace>
  <inkml:trace contextRef="#ctx0" brushRef="#br0" timeOffset="986">1004 52 7934,'0'-17'2515,"0"0"-696,0 7-486,0 2-556,0 8 1772,0 0-2081,0 8-360,0-6 0,0 13 70,0-3 1,-2-2-208,-4 1 0,2 1 41,-7 5 1,-1-2-39,-5-3 0,-6 9-137,0-4 0,-2 4-115,2-3 0,3-7-94,-3 1 270,4-1 0,2 5 55,-1-5 1,9-1 1,3-4 0,2-5 47,-1 5-8,3-4 0,-6 0 196,8 4 109,0-4 412,0 13 147,0-5-575,8 7 1,1-2-135,8-3 1,1-2 24,-1-5 0,2-3-221,4 4 1,-2-4-130,8-2 0,-8-6-421,3 0 0,0-7 167,0 1 1,-1 5-1014,-6 1 903,0-4 0,-5 8-344,-1-3 453,-7-5-9,4 8 318,-8-6 1,-2 10-1,-4 4 0,-4-2 87,-7 7 0,6-5 0,-1 6 1,1-1 183,-7 7 0,7-3 113,-1-4 1,6 5-153,-5-5 1,7 5 216,-2 1 0,-1-5-123,1-1 1,0 1 88,6 5 1,-6 6 123,1 0 0,-3 8 205,2-2 0,2 3-125,-7 3 0,5 5 10,-6 1 0,3 5-397,-3-6 1,3 6 80,3-6 1,4-1-411,-4-10 1,4 3 219,2-3 0,0-4-215,0-2 1,0-4-69,0-1 0,0-7-931,0 1 622,0-8 1,2 3-891,4-7 553,-4 0 1,11-13 365,-7-4 1,6-6-157,-7 0 1,7-2 282,-6-4 0,1-2 16,-1 8 1,-2-6 44,8 6 1,-7 0-126,7 6 0,-2 5 252,1 1 1,4 5 246,-3-6 0,-2 7 0,1-7 0,1 8 0,5-11 0,-2 11 0,-3-8 0,-3 9 101,-3-3 1,-2 4 287,8 2 0,-7 0 395,7 0 1,-6 2-77,5 4 0,-1-3 143,1 9 0,5 1-60,-5 10 1,-3-3-296,-2 3 0,1 4-35,-1 1 0,0-1-166,-6 2 1,0-6-227,0 6 0,0-8-80,0 2 1,-2-2-156,-4 2 0,2-9 78,-7 3 1,1-3-213,-1 3 1,-5-2 206,5-3 1,1-4-56,-1-8 397,-1 0 1,-3-2-148,3-4 1,3-4 798,3-7 1,4 0-219,-4-1 1,4 1 17,2 0 0,2-1-410,4 1 0,-2 0-313,7 0 1,-5 5-323,6 1 0,-7 1 309,7-2 1,-6 3-441,5 3 1,1 4 241,5-4 1,0-1-3121,1 1 3353,-1 0 0,8-2 0,2-1 0</inkml:trace>
  <inkml:trace contextRef="#ctx0" brushRef="#br0" timeOffset="2589">1730 640 16463,'0'18'1016,"0"-1"-646,0 0 0,0 6-119,0 0 0,0 6 0,0-4-83,0 2 0,0-4 41,0 6 1,0-2-371,0 2 1,0 1 210,0-7 1,0 6-476,0-6 0,0 0-89,0-5 59,0-1 280,0 0 179,0-7 105,-8-3-169,6-7-153,-5 0 1,5-7 98,-4-5 0,4-3-561,-4-2 1,4-6 83,2-1 1,8-4-129,4 5 0,3-8 296,2 2 1,8 2 188,4-2 0,4 8 98,1-2 0,1-2-74,-1 2 0,7 0 263,-1 6 1,0 1-111,-5 5 0,3-3 413,-3 9 1,4-1 34,-11 6 1,-3 0 186,-2 0 1,-5 2-258,-7 4 0,3-3 69,-9 9 0,1 5-244,-6 6 0,-8 6 59,-3-6 0,-4 6-479,-3-6 0,-7 8 172,-4-2 0,-3 1-229,-3-1 1,1 2 233,-1-8 1,6-6 94,0-5 1,6-8 142,-5 1 435,6-3-392,-3-2 0,14-7-101,-1-5 1,10-3-57,2-3 0,8 1 110,9 0 1,1 0-210,-1-1 1,6 1 23,0 0 0,6-1-83,-6 1 0,2 6 61,-2-1 1,-10 2-90,5-1 1,-5-3-813,5 9 354,-9-1-1633,-1-2 500,-8 6 905,0-5 1,-8 1 373,-3 0 1,-7-2 470,-5 3 0,4-5 0,-4-7 0,-2-1 0,2 1 0,2-8 0,9-4 0,-1-3 0,7-3 0,0 6-167,6 0 1,0 6 236,0-5 0,2 12 981,4-1 1,-2 5 768,7 1 115,-7 3-1414,12 8 0,-9 8 29,5 3 1,-5 7 451,-7 5 1,0 4-459,0 7 1,0 3 262,0 3 0,-1-3-311,-5 3 1,4 2-427,-4-1 0,4-7-377,2-5 1,0-6-515,0 6 0,2-8 493,4 2 1,-2-10-411,7-1 1,1-8-811,5 2 1,0-6 768,1-6 1,5-6 18,0-11 1,6-6 306,-6-11 1,5-2 67,-4-4 1,6-4 202,-1 4 0,-4-2 135,-2 2 0,2 3-74,-2 9 1,0 1 108,-5 4 0,-1 0 591,0 12 1,-5-4-75,-1 9 1561,-7 5-845,4-1-62,-8 8 1,0 2-218,0 4 1,0-2 37,0 7 0,0 1-445,0 5 1,0 0 47,0 0 1,0 1 99,0-1 1,0-5-257,0-1 1,7-5-812,5 5 0,-3-7 295,3 2 0,5-4-910,6-2 0,8-2 136,-2-4 1,-2 2-469,2-7 0,-8 7 594,2-2 0,-4-1 125,-2 1 1,1 0-265,-1 6 1,-7 2 353,-5 4 0,-3-2 76,-2 7 1,0 3 308,0 9 1,-6-2 231,1 8 0,-9-6-146,3 5 1,-3-4 151,3 4 1,-3-5 49,9 6 1,-7-2 454,6 2 0,-5 2 206,5-8 1,-7 6-309,1-6 1,-3 5 59,-3-5 0,1 6-176,0-6 1,-1 6-455,1-6 0,-2 0 79,-4-5 1,4-1 17,-4 0 0,3-7 11,3-4-199,-8-5 0,6-1 80,-4 0 1,4-7 51,1-5 1,9-3 189,3-2 1,4-6-111,2-1 137,0 1 1,6 6-57,0 0 1,13 5-31,-2 1 0,6 7 461,0-2 0,2 4-177,4 2 1,2 2 67,-8 4 1,6-2-88,-6 7 1,5 1-351,-4 5 0,-1-1-396,-6-5 1,0 4-496,0-3 0,1 3 319,-1 3 1,-2-7-436,-3 1 0,1-7 209,-7 7 777,8-8 0,-5 11 0,9-5 0</inkml:trace>
  <inkml:trace contextRef="#ctx0" brushRef="#br0" timeOffset="2993">3494 243 7848,'11'0'1616,"1"0"1,-6 0-422,5 0 0,1 5-534,5 1 0,0 0 49,1-6 1,-1 2-378,0 4 1,0-5-272,1 5 0,-7-4-353,1-2-894,-1 0-1605,7 0 2094,-9 0 0,-1 8-737,-8 3 0,-8 7 659,-3 5 1,-7 4 773,-5 7 0,-11 1 0,-10-1 0</inkml:trace>
  <inkml:trace contextRef="#ctx0" brushRef="#br0" timeOffset="3629">3286 761 7848,'-9'12'641,"3"-1"1,4-5 316,2 6-581,0-8 1,8 3-167,3-7 0,6-2 302,7-3 1,-3 1-129,8-8 0,-3 1-165,3-7 0,4 1-209,-4 0 0,-2-1-311,1 1 1,-6 6-159,1-1 1,-6 6 238,-6-5 1,3 5-867,-8-5 301,-1 7 374,-5-4 1,-1 8 8,-5 0 0,-4 0 46,-7 0 1,-2 2 310,-4 4 1,3-2-94,-3 7 1,4-1 619,2 1 0,-1 5-324,1-5 1,6-1 1315,-1 1-430,8 1-502,-11 5 1,13 0-17,-4 1 1,4-7 86,2 1 0,0-7-517,0 7 0,0-6 202,0 5-1509,8-7 1059,2 4 1,7-8-898,0 0 0,0-8 306,1-3 1,1-7 16,4-5 1,-4-2 304,4-4 0,2-1 145,-2 7 0,0 0 629,-5 5 0,-1 7-199,0-1 670,-7 8 1,3-1-450,-7 10 1,2-1 841,-2 8 1,-4-1-372,3 7 1,-3-1-276,-2 0 1,0 0 263,0 1 64,0-1-1539,0 0 472,8 1-1821,-6-9 1553,13-1 0,-5-10-478,7-4 1,-5-5 70,-1-12 1,1 2-276,5-8 0,-6 0 652,1-6 1,-2 1 76,1-1 1,5 2 465,-5 5 0,2-3 30,-1 8 0,3 2 442,-3 9 0,-2-1-291,1 7 925,-7 0 168,11 6-191,-13 0 0,6 2-524,-8 4 1,6 3 52,-1 9 1,1-7 22,-6 1 0,0-1-284,0 7 1,0-7-1028,0 1 539,0-1 0,0 1-1037,0-1-534,0-7-91,0 4 1,8-16 769,3-3 1,5-11-1118,1-1 2068,-7-15 0,13 1 0,-4-14 0</inkml:trace>
  <inkml:trace contextRef="#ctx0" brushRef="#br0" timeOffset="3820">4237 191 7848,'12'-23'-661,"-1"0"1,-1 5 794,2 7 1510,3 7-483,-13-4 349,13 8-617,-13 8 0,6 3-165,-8 12 0,0-1 602,0 6 0,0-5-653,0 6 0,-6 0 319,0 6 1,-5 5-227,5 0 0,-7 3-22,1-3 1,-1-3-764,1 3 1,-3 2-659,3-1 1,3 1-1202,-3-2 1,6-3 1150,-5 3 0,7-3-1594,-2-3 1,-2-5 1154,3 0 0,-1-8-325,6 2 1487,0-4 0,-8-2 0,-1 1 0</inkml:trace>
  <inkml:trace contextRef="#ctx0" brushRef="#br0" timeOffset="4237">3701 1159 7848,'-27'10'0,"-3"3"26,7-7 0,-6 2 51,6-3 1,0-3 796,5 4-543,-7-4 0,6-2 1249,-4 0-204,4 0 31,9 0-989,3 0 0,9-2-53,3-4 1,13 2-295,10-7 1,7 5 92,5-5 1,3-1-89,3-5 1,4 1 81,-4 5 0,2-4-264,-2 3 1,2 2-107,-8-1 1,1 1-361,-7-1 1,-5-3 15,0 8 1,-8-7-434,2 2 0,-6 1-681,-5-2 720,-4 9 814,-8-13 0,-8 8-24,-4-3 1,-3 1 510,-2 5 0,-6 3 85,0-4 0,-6 4 435,6 2 1,0 8-72,5 3 0,7 5 625,-1 1 0,9 0-481,-3 0 1,4 1-429,2-1 0,0 6-105,0 0 0,8 0-200,3-6 1,1 1-152,5-1 1,-4 0-220,10 1 0,-1-3-370,1-3 0,-4 1-38,4-7 1,2 0-746,-2-6 1,8 0-1141,-3 0 2452,5-8 0,2-9 0,-1-10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53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416 605 7758,'0'-17'1921,"2"2"-1342,3 3 0,-3-3 622,4 3-634,-4-3 1,-2-2 885,0-1-1090,8 1 1,-6 0-183,3-1 0,-3 7 67,-2-1 182,0 1-228,0-6-21,0-1 0,-2 3-85,-3 3 0,1-1-20,-8 7 1,7-2-192,-7 3 0,0 3-16,-5-4 95,0 4 0,0 4-4,-1 4 0,1 3 80,0 9 0,-2-1 160,-5 0 1,11 1-99,-4-1 0,3 2 51,-3 4 1,7-4-96,5 4 0,3-3 33,2-3 1,0-6-180,0 1 0,2-2-236,3 1 0,5 3-139,7-9 1,1 7 210,-1-6 0,0 5 7,0-5 1,1 5-23,-1-5 0,-2 8 395,-3-3 0,1 6 169,-7 7 0,6 2 305,-7 9 1,1 0-25,-6-1 0,0 3 546,0 3 1,0 2 165,0 4 1,-2 2-666,-3-7 0,1 5-71,-8-6 0,1 1-85,-7-7 0,7-7-91,-1-4 0,1-4-324,-7-1 1,3-1-160,4 0 1,-5-5-208,5-1 0,-5-7-413,-1 2 0,2-2-3000,3 2 2721,-11-5 0,11 5-236,-11-12 1,4-3 602,2-8 0,0-3 637,-1-3 0,1-4 0,0-7 0</inkml:trace>
  <inkml:trace contextRef="#ctx0" brushRef="#br0" timeOffset="361">883 87 7764,'0'-18'-481,"0"1"192,0 0 1638,0 7-360,0 2 358,0 1 587,0 5-860,0-6 1,-2 16-523,-4 3 0,-2 7 144,-3 5 1,-5 4-261,5 7 1,1 3 518,-1 3 1,7-3-415,-2 3 0,-2-6-283,3-5 0,-1 2-392,6-8 1,0 6-410,0-6 1,6 0-331,-1-6 1,9-5 545,-3-1 0,7-7-4056,5 2 4383,-4-4 0,14-2 0,-6 0 0</inkml:trace>
  <inkml:trace contextRef="#ctx0" brushRef="#br0" timeOffset="736">1246 225 7792,'-12'0'1346,"1"0"-389,7 0-88,-4 8-609,8-6 1,2 5 244,4-7 1,-2 6-116,7 0 1,1 0-272,5-6 0,0 0 22,1 0 1,-1 0-117,0 0 0,1 0-393,-1 0 0,-2-8 254,-3-4 0,1 3-233,-7-3 192,0 1 0,-6-7-60,0 1 1,0 6 165,0-1 1,-2 2 316,-4-1 0,-4-5-43,-7 5 0,6 1 280,-1-1 0,1 7 22,-7-2 0,7 4 294,-1 2 1,6 2-344,-5 4 0,7-2-210,-2 7 1,4 1 110,2 5 1,-5 2-169,-1 4 0,0-3-136,6 3 0,2-4-84,4-2 0,-4 1-325,4-1 0,3 0-2473,3 0 2105,3 1 1,2-7-385,1 1 0,-1-8 472,0 1 0,0-3-1700,1-2 2314,-9 0 0,7 0 0,-7 0 0</inkml:trace>
  <inkml:trace contextRef="#ctx0" brushRef="#br0" timeOffset="973">1713 0 7792,'11'0'0,"1"0"0,-6 0 1547,5 0 0,-1 2-442,1 4 1,5 3 706,-5 9 1,-1-1-394,1 0 0,-5 6 330,6 0 1,-9 2-1090,3-2 1,-4-1-152,-2 6 1,0-5-838,0 6 0,0-8 239,0 2 1,-8 2-1784,-3-1 1,1 6-119,-1-1 1,-1-2 1989,-5 2 0,-8 0 0,-2 5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5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7841,'10'-9'1522,"5"1"1,-5 8-503,7 0 1,-5 8-171,-1 3 0,-7 6 415,2 7 0,-4 1-418,-2 3 0,5 3-383,1-8 1,0 6-504,-6-6 0,6 0 74,0-6 1,5 1-833,-5-1 0,5-6 567,-5 1 1,8-6-1440,-3 5 1,-1-7 445,1 2 1,-1-6 169,1-6 1,5-3 558,-5-9 1,-1-5 223,1 0 0,1-8 245,5 3 0,6-7-80,0-5 1,8 5 247,-2 0 0,4 3 26,1 9 1,7-4 239,-1 10 0,6-3-141,-6 15 0,1-1 170,-7 6 0,-5 0-112,0 0 0,-8 2-81,2 4 1,-6 5 14,-5 12 1,-4-4-68,-8 4 0,0 2-358,0-2 1,-10 6-110,-7-6 1,-8 8-298,-10-2 1,1-2 314,-1 2 0,0-8-96,1 2 1,-1-4 374,1-2 0,7-7-263,4-4 701,3-4 1,11-12-261,3-7 1,6-6-7,6-6 0,3-4 20,9 4 1,5 2-79,0-1 0,6 6-120,-6-1 1,6 4-230,-6 2 0,0 1-339,-6 5 232,0-4-654,1 5 0,-9-2 973,-3 1 0,-4 7 0,-2-4 0</inkml:trace>
  <inkml:trace contextRef="#ctx0" brushRef="#br0" timeOffset="184">571 416 7841,'10'7'1518,"-5"5"0,-3 3-709,-2 3 1,0 1-271,0 4 0,0 2 136,0 4 0,-6 3 777,1-3 0,-7 2-705,6-2 0,1 2-602,5-8 0,0 2 15,0-2 0,0-4-1455,0 4 1,2-6-53,3-5 0,5 1-826,7-7 1,1 0 2172,-1-6 0,0-8 0,0-2 0</inkml:trace>
  <inkml:trace contextRef="#ctx0" brushRef="#br0" timeOffset="417">1193 1 7841,'8'17'2423,"-6"0"-1739,4 1 1,-4-1 754,-2 0 1,0 0-269,0 1 1,0-1 123,0 0 1,2 1-769,3-1 0,-1-2-242,8-3 1,-1 1-389,7-7 1,5 6 138,0-7 1,7 1-924,-1-6 0,4-6 598,2 1 0,-3-7-1241,-3 6 1,2 1-1420,-8 5-213,0 0 2404,-6 0 1,-7 1 757,-4 5 0,-12 4 0,-4 7 0</inkml:trace>
  <inkml:trace contextRef="#ctx0" brushRef="#br0" timeOffset="684">1349 571 7841,'0'20'332,"0"3"0,0-4 490,0 4 1,0 2-164,0-2 1,6 0-252,0-6 1,1-5 592,-1-1 1,-4 1-466,4 5 0,-4 1-406,-2-1 1,0-6-32,0 1 0,0-1-84,0 7 0,-2-7-225,-4 1 1,-4-3-446,-7 3 0,0-4-421,0-8 1,-1 0 433,1 0 1,0-8-33,-1-4 466,9-3 0,1-2 529,8-1 1,0 7-115,0-1 1,4 8 137,7-1 0,1 3 250,11 2 1,2 0 623,-2 0 0,8 0-867,-2 0 0,-2 6-131,1-1 0,-7 7-1054,3-6 1,1 7 541,-2-1 1,-6-3 290,-6 3 0,1-1 0,5 7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5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10875,'17'0'1144,"1"0"0,-1 0-488,0 0 0,0 0-253,1 0 1,-1 0 134,0 0 0,2 0-342,5 0 0,-5 0-419,4 0 1,-4 0-136,-2 0 1,-5 0-1203,-1 0-1551,1 0 1397,5 0 44,-7 0 1670,-2 7 0,-16 3 0,-2 7 0</inkml:trace>
  <inkml:trace contextRef="#ctx0" brushRef="#br0" timeOffset="151">36 226 7794,'0'17'3119,"0"0"-2399,0 0-456,0-7 1,1 0 239,5-5 0,4-3 544,7 4 1,0-4-959,1-2 0,1 0 16,4 0 0,4 0-694,7 0 1,1-2 587,0-4 0,7-3 0,2-9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55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191 277 7823,'-12'-6'617,"1"0"0,5-5-116,-6 5 1,7-2-14,-7 3 1,6 3 236,-5-4 1,1 2-171,-1-2 1,-5 4 25,5-3 1,1 3 178,-1 2 1,5 5-290,-6 1 0,9 10-43,-3 1 0,-2 8-118,2 9 0,1-1-56,5-4 0,0 9-184,0-3 0,0 2-161,0-9 0,5-1-1170,1-4 1,6-4 663,-7 5 0,9-7-1452,-3-6 0,11-1 257,1-4 1792,0-4 0,2-2 0,2-10 0</inkml:trace>
  <inkml:trace contextRef="#ctx0" brushRef="#br0" timeOffset="229">519 208 7823,'12'0'8,"-1"0"1,-5 0 361,6 0 1,-1 0 841,7 0 1,-1 5-302,0 1 0,2 6-400,4-6 1,-1 7 116,6-1 0,-6 9-182,1 2 0,-4 0-25,-2-6 0,0 6-230,1 0 1,-7 0-147,1-5 1,-8-1-457,1 0 1,-1 0-599,2 1-2689,-4-1 1701,6 0 1997,-8-7 0,0-2 0,0-8 0</inkml:trace>
  <inkml:trace contextRef="#ctx0" brushRef="#br0" timeOffset="446">900 156 7810,'9'0'2432,"-1"0"-988,-8 0 1,-2 6-712,-4-1 0,-1 9 772,-5-3 1,-3 5-753,3 1 1,-5 6 8,-6 0 0,4 6-232,-4-6 1,4 2-75,1-2 0,1-4-613,0 4 0,1-3-543,5-3 1,-3 0-1182,9 0 0,-7-5 263,6-1-3321,0 1 4939,6 5 0,8 1 0,2-1 0</inkml:trace>
  <inkml:trace contextRef="#ctx0" brushRef="#br0" timeOffset="759">1280 0 12167,'18'2'824,"-1"4"0,0 4-105,0 7 0,1 6 1835,-1 0-1734,0 8 1,-1-4-116,-5 7 0,-3-1 11,-8-4 0,0 3-1240,0-3 1,0-2 385,0 2 1,-6-2-1808,0 2 1,-7 3 1163,1-3 1,-9 4-1849,-2 1 2629,0 1 0,-2 7 0,-2 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05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8028,'-9'-8'-563,"-7"6"695,14-13 1,-5 11-119,7-8 1,0 6 524,0-5-169,0 7 384,0-11-127,0 13-136,0-6-151,0 8 1,-2 0-104,-4 0 0,2 0 81,-7 0 1,5 0-85,-6 0 0,7 6 55,-7 0 1,6 1 87,-5-1-268,-1 4 0,-3 7 68,3 0 0,-3 1-89,3-1 1,3 2 168,-3 4 0,1 4-22,-7 8 1,7 5 141,-1 0 0,1 14-117,-6-2 1,-1 4 297,1-4 1,5 5-71,1 1 0,7 1-123,-2-1 1,4-6-304,2 0 1,0-2-196,0-10 1,8 4 66,4-9 1,1 1-218,-1-13 0,3 6-97,-3-6 0,5 0 179,6-5 1,-4-7-831,4 1 0,-4-8 191,-1 1 0,-7 3-576,1-2 1,-1 0 347,7-6 1068,-9 0 0,7-8 0,-7-2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0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6874,'-10'-10'2362,"2"3"-1875,8-1-145,0 6 1,2-5 197,4 7-427,-4 0 211,6 0-104,-8 0 2019,0 0-1922,0 7 13,0-5-304,0 6 124,0-8 1621,0 0-1850,0 7 164,0-5 55,0 6 82,0-8 5,0 8 178,0-6-304,0 5 1,0-5 163,0 4-146,0-4 0,-2 8-69,-4-5 0,4-1 70,-4 8 1,4-6 57,2 5 0,-5-5-37,-1 5 1,0-5-1,6 6 1,0-1 117,0 6 0,0 1-70,0-1 0,-6 0-31,0 1 0,1-1 16,5 0 0,0 6 132,0 0 1,0 0-200,0-5 0,0-1-225,0 0 0,0 1 199,0-1-6,0 8 0,0-6 178,0 4 180,0-4 81,0-1-344,0-1 0,-2-2-10,-4-3 1,4-3 115,-4-3-149,4-4 1,2 8 86,0-5-32,0-3-115,0 6-286,0-8-67,0 0 237,-7 0-1326,5 0 429,-6-8 0,8-1-600,0-9 0,0 5 565,0-4 0,0 9-1096,0-9 2077,0 3 0,8-11 0,1-2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11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1159 8048,'2'-17'1742,"4"-1"1,-2 9-1561,7 3 1,-5 4-792,6 2 2161,-1 0 0,7 0 181,-1 0-962,-8 8 0,-1 1-515,-8 9 0,0-1-366,0 0 1,0 1-196,0-1-584,0 0 259,0 0 309,0 1-1042,0-9 402,0-1 682,-8-8 262,7 0 0,-9 0 380,4 0-152,4 0 0,-7-6 666,3 0-91,4 1-132,-13 5 166,13 0-80,-6 0-582,8 0 1175,0 0-656,-8 0-67,6 0-308,-5 0-16,7 0 1187,0 0-1446,0 7 0,-6-3-216,0 8 1,-7-1 130,1 7 0,-3 5-86,-3 0 1,-1 6 75,-4-6 1,4 7 286,-4-1 1,6-2-110,5 2 0,-1-8 285,7 2-350,0-4 0,8-1 23,4-1 0,11-8-245,12-3 0,11-4 114,6-2 0,18-8-665,5-3 0,4-4 330,-4-3 0,-2-1-654,-3-4 0,-1 4 99,-11-4 0,2 9-85,-14 3 0,-1 1 431,-10-1 1,-10-3-82,-8 8 1,-7-1-584,2 1 0,-6 4 607,-6-4 1,-9 4 663,-8 2 0,-16-7 0,3-3 0</inkml:trace>
  <inkml:trace contextRef="#ctx0" brushRef="#br0" timeOffset="176">692 1401 8048,'-9'-8'3392,"1"6"-2972,8-13 1045,0 13-616,0-6-309,0 8 3123,0 0-2984,0 8 1,-6 2 35,0 7 0,-1 6-457,1 0 1,2 2-28,-7-2 1,5 2-1486,-6 4 1,8 2 845,-1-8 0,3 2-1997,2-2 0,2-6 101,3 0 2304,5 1 0,15-9 0,2 9 0</inkml:trace>
  <inkml:trace contextRef="#ctx0" brushRef="#br0" timeOffset="348">1470 1176 7976,'0'-25'4456,"0"14"-2139,8-5-1743,2 16-286,-1 0 1,-1 8 99,-8 4 1,-8 5-628,-3 6 0,-5 4 239,-1 7 0,0 9 0,0 1 0</inkml:trace>
  <inkml:trace contextRef="#ctx0" brushRef="#br0" timeOffset="485">1419 1920 7901,'-18'-6'3189,"1"0"1,7 2-428,5 10-3283,3-4-2307,9 6 728,3-8 1201,0 0 899,-3 0 0,-7 0 0</inkml:trace>
  <inkml:trace contextRef="#ctx0" brushRef="#br0" timeOffset="971">70 917 7975,'-18'-10'-662,"1"-5"1,6 11 1254,-1-7 0,8 5 278,-2-6 45,5 8-474,1-11 0,1 7 124,5-3 1,13 1-173,16 4 0,9-1 125,14-5 0,11 5-15,12 7 1,17 0-546,-47 0 0,1 0 0,5-1 0,0 0 97,-2-2 0,-1 0 1,-1 2-1,-2 0 122,47-5 0,-4 4-339,-2 2 1,-7 0 144,-16 0 0,-9 0-287,-8 0 0,-8 2-104,-10 4 0,-7-4-1379,-4 4-959,-11 3 2342,-4 1 403,-16 7 0,-9 0 0,-10 1 0</inkml:trace>
  <inkml:trace contextRef="#ctx0" brushRef="#br0" timeOffset="1269">623 225 7999,'0'-17'301,"0"0"1,0 5 18,0 1 0,0 5 26,0-6 1,6 6 506,0-5-195,7 7 1,-9-4 186,7 8 0,-5 0 208,6 0-530,-1 0 1,7 10-162,-1 7 0,0 3 242,0 8 0,-5 1-348,-1 6 0,1-1-354,5 1 0,1-1-314,-1 1 0,0-2-710,0-4 0,-5 1-1179,0-7 0,-3 0 286,3-5 2015,3-1 0,-5-7 0,7-3 0</inkml:trace>
  <inkml:trace contextRef="#ctx0" brushRef="#br0" timeOffset="1486">1055 70 8089,'0'-25'1017,"0"11"1106,0-3-1453,0 11-190,0-2 21,0 8-284,0 0 0,-5 2 18,-1 4 1,-13 9 494,1 8 1,-10 8-466,-1-2 0,-10 9-429,-1 3 1,1 5-260,11-6 0,3 1-645,7-7 0,1 1-2206,0-1 3274,7-7 0,3 6 0,7-6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0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8258,'0'-10'954,"0"3"1,0 9-583,0 3 1,0 5-142,0 7 1,0 1-173,0-1 0,0 2 67,0 4 0,-2 2-99,-4 4 0,4 2-60,-4-8 0,-1 6-258,1-6 0,-2 5-285,3-4 0,3 1 254,-4-2 0,4-4-450,2 4 1,0-10-33,0-1 804,0-8 0,15 11 0,5-5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10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8072,'9'-8'1154,"-1"6"0,2-5-94,7 7-690,0 0 1,16 0 341,-4 0 0,5 0-257,7 0 0,1 0 126,4 0 0,4-6-172,-4 0 0,2-5-346,-2 5 1,-2-6 122,-3 6 1,-11-1-951,5 1 1,-12 4-815,0-4-1062,-4 4 1276,-9 2 1,-4 8 644,-12 4 0,-4 3 719,-7 2 0,-8 1 0,-2-1 0</inkml:trace>
  <inkml:trace contextRef="#ctx0" brushRef="#br0" timeOffset="196">537 1 8072,'-10'0'4660,"-3"2"-4038,7 3 1,-2 3-193,2 4 0,3 5 509,-9 0-411,8 1-228,-11 14 1,0-11 120,-9 8 0,1 0-142,6 6 0,-6 1-937,0 4 1,2 3-259,9 3 0,-1 2-796,7-8 0,0 1 732,6-7 980,0 1 0,8-8 0,2-2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08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1782 8069,'10'-15'0,"-1"11"534,-3-8 1,4 8 784,7 4 1,6-5-1118,0-1 0,0 0-24,-5 6 1,-7 0 127,1 0 0,-7 0-58,7 0 0,-8 2-475,2 4 1,-5-2 17,-1 7 0,0 6-171,0 6 1,-7 6 192,-5-6 1,-9 8-38,-2-2 0,-6-2 349,6 2 0,2-8-124,9 2 0,-1-4 637,7-2 0,-1-1 42,1-5 60,4 5 0,2-15-236,11 5 1,5 2-212,1-2 0,6-1-311,0-5 0,8-7-304,-2-5 1,-2-1-250,1 1 0,1-3 323,6 3 1,-2-1-1356,-5 1 1,-1-3 58,-4 4 1544,-3 3 0,12-15 0,-5 4 0</inkml:trace>
  <inkml:trace contextRef="#ctx0" brushRef="#br0" timeOffset="192">1782 1557 7994,'0'-10'8708,"0"3"-8341,-8 22 0,4-3 70,-7 11 1,1-2-681,-1 2 0,-5-2-1000,5 8 0,1-2 118,-1 2 1,7 1-2447,-2-7 3571,4 8 0,-5-4 0,-3 8 0</inkml:trace>
  <inkml:trace contextRef="#ctx0" brushRef="#br0" timeOffset="334">1644 2232 7920,'-18'0'0,"1"0"481,7 7-801,3 3-497,-1-1 413,6-1 404,-13-8 0,13 0 0,-6 0 0</inkml:trace>
  <inkml:trace contextRef="#ctx0" brushRef="#br0" timeOffset="809">139 1505 8087,'-23'-2'185,"0"-3"1,2 1-122,9-8 0,-3 8 124,3-1 0,3-3 445,-3 2-133,8-7-28,-3 3 0,16-5-103,9 3 0,1 3-122,10 3 1,13 4-7,10-4 0,11-4-15,1-1 1,11 1-235,5-1 0,13-1 88,5-5 1,-44 8-1,1 1-222,2-1 1,1 0 0,2 1-1,-1-1 258,2 0 0,0 1 1,-2-1-1,1 1-105,-3-1 0,1 0 0,0 1 0,-1-1 18,-4 0 0,-2 1 0,47-4-271,-17 1 1,-6 7-31,-12-2 1,-5 4-259,-12 2 0,-12 0 20,-11 0 1,-3 0-96,-3 0-350,-7 0 0,-5 2-185,-10 4 1358,-5-4 0,-15 13 1,-2-5-1</inkml:trace>
  <inkml:trace contextRef="#ctx0" brushRef="#br0" timeOffset="1144">692 727 8135,'0'-19'444,"0"-4"442,0 11-560,0-11 619,0 21 0,0-7 306,0 3-500,8 4 1,2 0-292,7 8 1,2 9 96,4 2 0,-2 8-200,8 10 1,-6 2-147,6 3 1,-8-4-424,2 5 0,-1-5 211,1-1 0,-10-2-1154,4-5 1,-3 3 638,3-8 1,-5 6-1291,-1-6 1,-5 0 798,5-6 1,-5-7 1006,6-4 0,-1 3 0,7 1 0</inkml:trace>
  <inkml:trace contextRef="#ctx0" brushRef="#br0" timeOffset="1326">1159 537 7995,'-17'-10'3267,"0"3"-2354,0 7 0,5 1-839,0 5 1,-1 4 16,-10 7 0,-4 8-2,-8 4 0,-1-2-13,-4 2 0,3-1-88,-3 7 1,11 0-343,6-1 1,4-5-740,1 0 1,3-8-1291,3 2 2383,5-4 0,7-9 0,0-2 0</inkml:trace>
  <inkml:trace contextRef="#ctx0" brushRef="#br0" timeOffset="1660">1384 104 8066,'18'-17'0,"-1"-4"757,0 4 1,0-2-434,1 13 1,7-2 593,3 2 1,-1 4-229,2-3 1,-8 3 581,2 2-1108,-3 0 1,-5 2 26,-3 3 0,-5 5-496,-7 7 1,0 6 272,0 0 0,-7 6-222,-5-6 0,-5 8 167,-6-2 0,3-2-31,-3 2 0,6-8 66,6 2 0,-3-4 302,8-2 1,1-5-85,5-1 0,7-1 213,5 1 1,11-3-287,6-8 0,3 0 70,3 0 1,1 0-1191,5 0 1,-3-6 546,8 1 0,-7-7-1107,1 6 1587,-3 1 0,5-3 0,2-2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07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8001,'-10'-2'788,"5"-4"-302,3 4 493,2-5-579,0 7 0,0-2 22,0-4 0,2 4-95,3-4 0,-1 2 32,8-1 1,-1 3-51,6-4 1,3-2-15,3 3 0,-4-1 60,4 6 1,-2 0-113,2 0 1,-2 0-183,8 0 0,-6 0 141,6 0 0,-6 0-145,6 0 0,-8 0-132,2 0 0,2 6-279,-2-1 0,0 1-69,-5-6 0,-1 0-322,0 0 1,0 0-1723,1 0 1097,-9 0-173,7 0 553,-14 0 990,-2 0 0,-18-8 0,-9-1 0</inkml:trace>
  <inkml:trace contextRef="#ctx0" brushRef="#br0" timeOffset="224">346 35 8023,'0'-12'1675,"0"1"-625,0 7 240,0-4-416,0 8 281,0 0 1,0 10-708,0 7 1,-5 2-337,-1 10 0,-2 0-232,2 6 0,3-1-654,-9 1 0,8-1 517,-1 1 1,-3 0-513,2-1-1,0 1 280,6-1 0,0-1 490,0-4 0,8 3 0,2-5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15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7973,'15'-2'0,"-3"-4"0,3 5 340,-4-5 1,7 4-290,5 2 1,-10-6-194,4 0-219,-3 1-73,3 5-611,1 0 1045,-1 0 0,0 7 0,0 3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1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0 692 7973,'12'0'714,"-1"0"-784,1-8 1,5 5-239,0-9 0,-5 8 37,0-1 0,-7 3 0,7 2 0,-1 0 271,7 0 0,-1 7 0,0 3 0</inkml:trace>
  <inkml:trace contextRef="#ctx0" brushRef="#br0" timeOffset="134">606 709 7973,'9'0'0,"-1"-1"3213,-8-5-1415,8 4-1916,1-14 0,3 9-602,-1-5-811,-7 5 1531,4-1 0,-8 6 0,0-6 0</inkml:trace>
  <inkml:trace contextRef="#ctx0" brushRef="#br0" timeOffset="557">986 18 8016,'0'-10'916,"0"2"-2594,8 8 1531,1 0 1,9 0 798,-1 0 1,-6 2-100,1 4 1,-2-2 488,1 8 0,4-1-429,-3 6 0,-2 3-216,1 3 1,-1 3 837,1 9-756,-3 0 0,0 7 191,3 4 1,-1 4 174,1 2 1,1 0 760,5 0-1101,0 0 0,-1 5-119,-5 1 1,-3-1-186,-8-5 0,0 0-317,0 0 0,-10 2 165,-7 4 0,-12-5-2066,-17 5 0,-10 3-1416,-18 3 3433,31-31 0,-1 1 0,-3 3 0,-2 1 0,-4 1 0,-2 1 0,-2 2 0,-1 0 0,-3 4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15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7973,'-12'-8'592,"1"-3"796,7 3-967,-4-7 0,10 11-218,4-8 0,9 8 29,8-1 1,2 3 189,-2 2 1,4 0-66,8 0 0,-1 0 58,1 0 0,0 0-228,-1 0 1,6 0-179,1 0 1,-1 0-507,-5 0 1,-3 0 370,-3 0 1,-4 0-1834,-7 0 1016,-1 7-619,-8-5 951,-1 6 1,-8-6-770,0 4 1380,-8-4 0,-9-2 0,-10-10 0</inkml:trace>
  <inkml:trace contextRef="#ctx0" brushRef="#br0" timeOffset="175">450 1 11711,'0'9'979,"-2"7"-572,-4-5 0,4 7-60,-4 5 1,4-4-124,2 4 0,-5-2-260,-1 2 0,0-4-312,6 4 1,0 2-166,0-2 1,2 0-628,4-5 1,3-1-310,9 0 1,1-7 1448,4-4 0,4 3 0,8 1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14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7992,'-2'-15'-186,"-4"3"492,4 4 941,-5 1-793,7 5 0,2-6 648,3 8-196,-3 0-364,14-8-173,-7 6 1,9-5-20,-1 7 1,-6 0-77,1 0 0,-6 0-108,5 0 0,-5 0-93,6 0 1,-9 2 71,3 3 205,-4-3-547,-2 6 0,2-8 77,4 0-507,-4 0 182,5 0-74,-7 0 1660,0 0-850,-7 0-93,5 0-115,-6 0 13,8 0-207,-8 0 156,6 0 47,-5 0 70,7 0 655,0 0-955,-8 0 245,6 0-72,-13 0 0,5 0 0,-7 0 0,5 0-79,1 0 1,-1 8 95,-5 3 1,0-1-5,-1 1 1,7 1 47,-1 5 1,3 1 17,-3-1 1,-1 0 32,7 0 0,0 1-108,6-1 1,2 0-90,4 1 0,11-1 74,12 0 1,4-1-510,1-5 1,3 3-41,3-9 1,-3 1-257,3-6 0,-3 2 301,-3 4 1,-5-4-110,0 3 1,-8-3-291,2-2 0,-10 0-210,-1 0-688,-8 0 1777,3 0 0,-14 8 0,-3 2 0</inkml:trace>
  <inkml:trace contextRef="#ctx0" brushRef="#br0" timeOffset="173">329 208 7992,'0'-17'2701,"0"0"-2579,0 7 577,0 2 399,0 8-126,0 0 1,-6 8-412,0 4 0,-7 5-947,1 6 0,3-2-22,-3 8 1,6 0 407,-5 5 0,-1 9 0,-5 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23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1211 8066,'0'-9'-808,"0"1"797,0 0 268,0 6-138,0-5 134,7 7-252,-5-8-7,14 6 101,-14-6-3,13 1 387,-13 5-114,6-6 403,-8 8 270,0 0-1170,-8 8 40,6-6 0,-11 7 85,7-3 1,-2-4 89,2 4 1,4-2-38,-3 1 77,-5-3 1,2 8-15,-3-4 0,-3-3 6,9 9 0,-9-6 38,3 5 0,1-1-2,-1 1 1,5 5-92,-6-5 1,8 5 48,-1 1 0,-3-5-34,2-1 0,-5 1 18,5 5 0,-2 0 62,2 0 0,5 1-42,-5-1 1,2 0 0,-2 1 0,4-1 1,-4 0 0,3 1-2,-3-1 1,4 0-78,-4 0 0,4 1 81,2-1 0,-6 0-149,1 1 1,-1 5 115,6 0 0,-6 0 16,0-6 1,-1 6 22,1 0 1,4 6 132,-4-6 0,2 8-53,-1-2 1,3-2 168,-4 1 1,4-5 2,2 6 1,-6-6-97,1 6 0,-1-2-218,6 2 1,0-4 106,0-8 0,2 6-53,3 0 0,-3 0 65,4-5 0,2-1-18,-2 0 1,5 0 58,-5 1 0,5-1 491,-5 0-191,8 1-292,-5-1 1,3-2-480,-1-3 1,-7-3 173,2-3-766,4-4-784,-9 6-1452,7-1 624,-8-5 2454,0 6 0,0-16 0,0-1 0</inkml:trace>
  <inkml:trace contextRef="#ctx0" brushRef="#br0" timeOffset="1117">1557 2024 8022,'-9'-2'64,"3"-4"193,4 4 1,2-7 110,0 3-65,0 4 0,2-7 153,4 3 1,-3 4-137,9-4 0,-6 4 62,5 2 0,-5 0 383,6 0-536,-1 0 0,6 2 37,1 4 0,-7-2-9,1 7 1,-3-5-309,3 5-30,3 1 0,-13 5-93,4 1 1,-4-1-20,-2 0 0,0 0-175,0 1 1,-8 1 134,-3 4 1,-5-4 11,-1 4 0,0-5 230,-1-7 1,1 5-19,0-5 1,5-1 153,1 1 1,5-5-4,-6 5 240,9-7-271,-5 12 0,10-12 1,4 7 0,3-7 226,8 2 0,3-2-79,3 1 0,-4-3 63,4 4 0,-4 2-48,-1-3 0,-1 3 68,0-2 0,-7-2-118,-5 7 1,-3 1-214,-2 5 1,-2 0 52,-3 1 0,-7 1-133,-11 4 0,4-6-362,-4 1 0,-2-1 243,2-6 1,-6 3-297,6-3 1,0-3 180,6-8 1,-1 6-1691,1 0 1082,0-1 0,7-7-116,4-3 1,6-5 1026,6-7 0,11-1 0,10 1 0</inkml:trace>
  <inkml:trace contextRef="#ctx0" brushRef="#br0" timeOffset="1374">2439 1938 9771,'0'11'2416,"0"1"-1854,0-1 1,0 8-85,0 4 1,0-3-469,0 3 0,-6-2 83,1 2 1,-7-2-1104,6 8 0,1 0 652,5 5 1,-6-1 357,0-4 0,-7 11 0,3-3 0</inkml:trace>
  <inkml:trace contextRef="#ctx0" brushRef="#br0" timeOffset="1494">2335 2612 7979,'-5'12'1459,"-1"-1"1,0-5 125,6 5-2545,0-7 554,0 4 1,2-8-522,4 0 562,-4 0 365,13 0 0,-5 8 0,7 1 0</inkml:trace>
  <inkml:trace contextRef="#ctx0" brushRef="#br0" timeOffset="2095">796 1661 8050,'-2'-10'-470,"-3"5"583,3-5 1,-6 6 511,8-7-329,8 7 0,1-10-158,9 8 0,-1-5 163,0 5 0,0 0-144,1 6 1,1 0-114,4 0 1,-2 0 47,8 0 0,0 0-21,5 0 1,1 0-117,0 0 0,13 0 96,3 0 0,7 0-112,0 0 0,9 6 69,8 0 0,6 5-70,-6-5 1,7 0-178,-1-6 0,5 0 277,7 0 0,1 0-38,4 0 0,-45-3 0,1 0-2,-2 1 1,0-2-1,-1-2 1,0-1-24,47-5 1,-8 3 46,2-3 1,-13 9 50,-10-3 0,-9-2-48,-14 2 1,-11 1 51,-12 5 0,-4 0-72,-2 0-1,-7 1 11,-4 5-94,-4-4 1,-10 12-189,-4-9 0,-9 7 689,-2-6-422,-8 7 0,4-3 0,-7 7 0</inkml:trace>
  <inkml:trace contextRef="#ctx0" brushRef="#br0" timeOffset="2454">1125 865 8094,'0'-17'130,"8"0"1,-5 0 149,9-1 1,-6 7 14,5-1 1,-5 8 280,5-1-227,1 3 0,5 2 387,1 0-387,-1 7 1,6 11 6,0 10 0,8 11-48,-2 1 0,1 8-255,-1-2 1,4-1 55,-4 1 0,1-8-511,-1 2 1,2-3 311,-8-2 0,0-3-436,-6-3 1,4-4-201,-3-8 1,3-1-1674,-10-5 1419,5 5 980,1-15 0,-7-1 0,-3-9 0</inkml:trace>
  <inkml:trace contextRef="#ctx0" brushRef="#br0" timeOffset="2650">1730 762 8048,'-17'-8'0,"0"6"1545,-1-4 0,1 4-840,0 2 1,-1 8-682,1 4 0,-6 5 113,0 6 1,-8-2 58,2 8 0,-1-2-516,1 2 1,-2 3 267,8-3 1,0-2-1279,6 2 1,1-6 183,5 6 1146,3-8 0,0 4 0,-1-8 0</inkml:trace>
  <inkml:trace contextRef="#ctx0" brushRef="#br0" timeOffset="3070">2093 18 8200,'10'-8'0,"5"6"588,-3-3 0,-3 3-121,3 2 0,-2 2-161,1 3 0,2-1-31,-7 8 1,6-6 15,-6 5 0,-1 1-627,-5 5 0,2 0 266,4 0 0,-4 7-132,4-1 1,-4 0-33,-2-6-173,0 0 0,0 1 154,0-1 0,0-6 153,0 1 0,5-1 103,1 7 1,13-7 179,-1 1 1,5-1 59,0 7 0,2-3-76,4-3 0,-4 3 134,-8-4 0,-2 5-38,-3 1 1,-5 0 382,-7 1 0,-3-1-185,-9 0 0,-9 2-172,-19 5 1,1-5-369,-7 4 1,0-4-881,-6-2 577,8 1 1,2-3 381,7-4 0,-7 5 0,-3-7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28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450 589 8059,'0'-10'1740,"-2"2"-1353,-3 8 0,-5 8-118,-7 4 1,-1 3 201,1 2 1,0 2-271,-1 5 1,1-3-38,0 7 1,0-4-45,-1 4 0,9-1 11,3 2 0,4 2-84,2-8 1,2 0 23,4-6 0,11 1-186,12-1 1,11-2-33,6-3 0,10 1-124,2-7 1,5 0-308,-5-6 1,-3 0 278,-9 0 0,3 0-203,-9 0 0,-6 0 150,-5 0 1,-13 0-1341,1 0 815,-4 0 877,-3 0 0,-2 0 0,-8 0 0</inkml:trace>
  <inkml:trace contextRef="#ctx0" brushRef="#br0" timeOffset="196">831 744 8059,'-18'-7'1776,"9"-3"0,-5-2-1223,9 1 1129,-1 7-1131,-2-4 1,-2 18-102,-7 7 1,0 3-242,0 8 1,5 1-217,1 6 1,-1 5-248,-5 0 0,5 7-504,1-7 0,7 6-307,-2-6 1,4 1 457,2-7 1,2-7 606,4-4 0,11-3 0,10-3 0</inkml:trace>
  <inkml:trace contextRef="#ctx0" brushRef="#br0" timeOffset="467">1661 485 8007,'2'-10'1593,"3"5"-968,-3 3 1,8 2 681,-4 0-861,-4 0 0,5 7 456,-7 5 0,0 9-433,0 2 0,-2 8-250,-3-2 1,-3 3-540,-4 3 1,-1 5-716,7 1 0,0 1 815,6-2 220,-7-3 0,5 13 0,-6-6 0</inkml:trace>
  <inkml:trace contextRef="#ctx0" brushRef="#br0" timeOffset="596">1540 1177 8007,'-18'9'4620,"1"-1"-3416,0-8 1,9 0-1601,8 0 0,2 6-311,10-1 1,-9 3-658,3-2 0,2-2 1364,-2 7 0,7 1 0,-3 5 0</inkml:trace>
  <inkml:trace contextRef="#ctx0" brushRef="#br0" timeOffset="984">1 191 8090,'1'-10'-1036,"5"5"1,12-3 1035,10 2 0,5-7 0,9 9 156,4-8 0,4 3 72,2-3 1,8-3 374,3 3 1,12-1-167,6 1 1,3-1-219,3 7 1,7-5-50,4 5 0,-47 3 0,0 0-37,1 3 1,0 0 0,1 0 0,1 0-11,-2 0 0,0 0 1,2-1-1,0 0 83,44-5 0,-6 4-264,-6-3 1,-7 3 88,-10 2 1,-13 5-917,-4 1 0,-18 2 79,1-2 0,-18-2-209,1 7 0,-13-5 1015,1 5 0,-8-7 0,-9 2 0,-1-4 0,-36 6 0,2 1 0</inkml:trace>
  <inkml:trace contextRef="#ctx0" brushRef="#br0" timeOffset="3253">2387 329 7959,'0'-9'1286,"2"-5"-740,4 8 0,1-1-118,5 1-1,3 4 132,-3-4 1,3 2-276,2-1 1,1 3-96,-1-4 0,0 4-129,1 2-16,-1 0 1,0 0 124,1 0 1,-1 0-155,0 0 0,0 0 35,1 0 0,-1 0 60,0 0 1,1 0-368,-1 0 0,0 0 147,0 0 0,-5 0-1142,0 0 198,-9 0-312,13 0 379,-14 0-233,5 0 282,-7 0 790,0 0 1,-7 0 0,-3 0 0</inkml:trace>
  <inkml:trace contextRef="#ctx0" brushRef="#br0" timeOffset="3456">2733 139 7959,'-10'-8'523,"3"6"1,7-7 367,0 3 176,0 4-396,0-6-281,0 16 0,0 8 49,0 7 1,0 2-155,0-2 1,-2 4-545,-4 7 1,4-5 267,-4 0 1,4-2-923,2 1 1,0 3 133,0-8 0,0 0-269,0-5 0,8-7 485,3 1 0,5-8 563,1 1 0,0-3 0,1-2 0</inkml:trace>
  <inkml:trace contextRef="#ctx0" brushRef="#br0" timeOffset="3605">3113 398 7959,'10'-1'2147,"-4"-5"-1861,3 4-450,-7-6-215,14 8 0,-13 0 135,9 0 0,-1 0 244,7 0 0,-1 8 0,0 1 0</inkml:trace>
  <inkml:trace contextRef="#ctx0" brushRef="#br0" timeOffset="3751">3598 520 10458,'1'-16'1460,"5"5"-1801,-4-5 0,13 14-384,-3-3 0,-2 3 502,1 2 223,-7 0 0,19 0 0,-4 0 0</inkml:trace>
  <inkml:trace contextRef="#ctx0" brushRef="#br0" timeOffset="3872">4099 554 7959,'12'0'0,"-1"0"1938,-7-8 1,4-1-920,-8-8 1,2 5-740,3 0-29,-3 1-251,6 1 0,0-5 0,1 5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31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8193,'-17'-7'0,"0"-1"-220,0-4 1,5-1 50,1 7 1,5 1 1105,-6 5-640,8 0 0,-5 7-26,3 5 1,4 3-15,-4 2 1,10 6 245,2 1 0,13 6-179,-2-1 0,10 4 92,-4 1 1,8-1-199,-2-4 0,4 2 50,1-8 0,1 4-341,-1-10 1,-1 4 102,-4-10 1,2 3-278,-8-3 1,-6 3-319,-6-8 0,-5 5-1669,6-5 2234,-8 0 0,3-6 0,-7 0 0</inkml:trace>
  <inkml:trace contextRef="#ctx0" brushRef="#br0" timeOffset="157">362 104 8193,'-6'12'1567,"0"-1"0,-7 1-699,1 5 1,2 8 9,-1 4 0,-1 6-472,-5 5 0,0-2-235,0 8 0,1 1-594,5 4 1,-3 3 422,8 4 0,1 3 0,5 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450 104 8402,'0'-17'0,"0"0"184,-7-1 0,5 7 684,-4-1-234,-3 8-641,7-3 169,-14-1-18,7 6 0,-9-6 123,1 8 0,-2 0-120,-4 0 1,4 8-103,-5 4 0,0 3-284,0 2 1,-4 6 49,5 0 0,-2 2-274,2-1 0,3-5 207,-3 4 0,0-4-7,6-2 1,-4 1-47,9-1 1,5-6 116,1 1 0,4-6-235,2 5 234,0-7 232,0 4 1,8-8-138,3 0 368,4 0-290,3 0 156,-1 7 1,-2-3-11,-3 8 1,-4-6-74,-8 5 0,0 1 76,0 5 0,0 0-45,0 1 0,0 7 8,0 3 1,-6 5-15,0 2 0,-5 7 5,5 4 1,-8 8-16,3 9 1,3 1 1,2 11 1,-1 3 64,1 3 0,0-4 101,6-2 0,2-10 82,4-1 0,3-9-31,9 3 1,-7-10 137,1-2 0,-1-9-126,7-3 0,-1 5 70,0-11 0,-5 7-69,-1-12 1,-1 6 5,1-6 0,3 0 246,-8-6 1,7 1-280,-1-1 1,-3-6-161,3 1 1,-1-2-260,7 1 0,5 2-421,0-7 0,7 6-159,-1-6 0,6-1 726,5-5 0,12 8 0,10 2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30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9668,'13'1'1162,"5"5"1,-5 10-688,10 7 1,-2 7 97,2-1 0,-4 4-369,5 1 0,-3 3-208,2 3 1,-4-5-456,4-1 383,-4 1 1,-1-10-424,-1 4 0,0-4-652,0-8 0,-5-1 493,-1-5 658,-7 4 0,12-13 0,-7 6 0</inkml:trace>
  <inkml:trace contextRef="#ctx0" brushRef="#br0" timeOffset="213">502 16 9099,'-17'-10'2060,"6"5"-1543,-1 10 1,0 5 269,-5 7 0,-2 2-713,-4 5 0,2 2 67,-8 9 1,0-6-544,-5 0 0,5-1 230,0 7 0,8-2-859,-2-4 1,5-3 338,7-3 0,-3-3-575,9 3 102,-9-4 1165,12-9 0,-5-3 0,7-7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2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53 260 8132,'-8'-10'-2088,"6"3"2088,-6 7 0,8 0 0,-2 0 0,-3 0 0,3 0-141,-6 0 215,8 0 1,-2-6 398,-4 0-248,4 0 30,-5 6-511,7 0 253,0-7 336,0 5-246,0-6 0,0 6 471,0-4-215,0 4 1,2-5 276,3 7 0,-1 0-182,8 0 0,-7 0 146,7 0 1,1 0-155,10 0 0,-3 0-151,3 0 0,4 0-179,1 0 0,-1 0 123,2 0 0,-2 0-201,2 0 1,2 0-239,-8 0 0,0 0-1200,-6 0 759,0 0 0,-1 2-1764,-5 3 2421,-3-3 0,-8 14 0,0-7 0</inkml:trace>
  <inkml:trace contextRef="#ctx0" brushRef="#br0" timeOffset="195">329 1 8132,'-11'1'171,"-1"5"1,6-2 377,-5 8 0,5 1-225,-5 10 0,5-2-56,-6 8 1,6-6-9,-5 6 1,1-6-21,-1 6 0,-3 0-530,9 5 0,-7-5 260,6 0 0,-1-2-360,1 2 0,4 1 201,-4-7 189,4 8 0,10-12 0,2 6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3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8130,'0'-11'933,"0"-1"1,2 8-1126,4-1 0,-2 1 575,7-2 991,-7 4-305,11-6-704,-5 8 1,5 8 91,-3 4 0,3 5-99,-3 6 1,3-2 119,2 8 1,7 2 92,-1 9 0,5-2 24,-5 9 1,6 4-8,-6 7 1,6 4 197,-6 1 1,0-3-87,-5 15 0,-1-6-423,0 11 1,-7-7 380,-4 2 0,-5-4-210,-1-1 1,-3-1-935,-9 0 1,-9 2-655,-19 4 0,-7-2-457,-10 8 1,23-44 0,-3-1 1596,-6 1 0,-1 1 0,1 0 0,-2 1 0,-4-2 0,0 0 0,-1 0 0,0-1 0,-1 0 0,0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39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190 139 7978,'10'-18'0,"-2"1"113,-8 0 1,0 5 311,0 1 1,0 5 346,0-6-441,0 1 0,-2 1 152,-4 5 0,2-3 849,-7 2-878,-1 0 1,-5 6-107,0 0 0,-1 8-142,1 4 1,0 11 17,-1 5 1,7 13 55,-1 5 1,3 4-105,-3 2 0,-1 0-139,7-1 0,0 1-90,6 0 1,8-2-459,3-4 1,7 2-456,5-7 0,9 5 177,9-6 789,7 1 0,-4-7 0,8 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3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7942,'-18'0'586,"1"0"-323,0 0 0,1 8-123,5 4 1,-5 3 44,5 2 0,-4 6 68,-3 0 0,1 6 19,0-6 1,5 2-29,1-2 1,1-4-128,-2 4-234,-3-3 1,13-3-1464,-4 0 915,4-7-318,2-2 983,0-8 0,16 0 0,3 0 0</inkml:trace>
  <inkml:trace contextRef="#ctx0" brushRef="#br0" timeOffset="190">87 69 7942,'-17'0'-805,"0"0"1169,-1 0 1,7 0 1783,-1 0-503,8 0-1170,-3 8 1,14 2 187,5 7 1,3 0-261,3 1 0,5-1 88,0 0 1,6 1-465,-6-1 0,7 0-571,-1 0 1,-2 1-185,2-1 0,0 0 728,5 1 0,-7-1 0,-2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7976,'0'-17'362,"0"-1"474,0 1-194,0 7-661,0-5 53,0 5 1,2 1 818,4 3-98,-4 4-65,5 2-133,-7 0 366,0 0-356,8 8 1,-6 9 141,4 12 0,-4 4-159,-2 1 0,6 1 22,-1-1 0,1 7-438,-6-1 0,0 0 56,0-5 1,0 5-260,0 1 0,0-3 131,0-9 0,0 2-1017,0-8 0,0 6-202,0-6 0,2-6-677,4-6 1,3-5 764,9 6 1,-1-8 1068,0 1 0,8-10 0,2-5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9495,'8'-9'2086,"1"-1"-1573,9 4 0,-1 4 278,0-3 1,6 3-243,0 2 1,8-6-14,-2 0 1,9 0-551,3 6 35,-1 0 1,-3 0-278,3 0 0,-9 0-485,3 0 1,-5 0-91,0 0 1,-4 0 371,-8 0 1,-5 2-1106,-1 4 1,-7-2 115,2 7 1448,-4-7 0,-10 12 0,-2-7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2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8054,'0'-17'0,"-2"2"737,-4 3 0,4 3 2782,-3 3-1612,3 4-1414,2-6 1,-6 16 191,0 3 1,0 7-225,6 5 1,0-2-355,0 8 1,0-1-439,0 7 1,2 0-552,4-1 1,-2 3-48,7 3 0,1-1-2514,5 7 3443,8-8 0,2 12 0,8-6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7936,'-10'0'2120,"2"0"-2273,8 0 243,-7 0 113,5 7 1,-8 3 1791,4 7-1431,5 0 0,-7 1-12,8-1 0,-2 2-150,-4 4 0,4-3-645,-4 3 0,5 2-255,1-2 0,0 2-501,0-2 0,0-2 482,0 8 1,0-8-1088,0 2 1604,7-4 0,3-2 0,7 1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2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7868,'18'-17'0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414 242 8407,'11'0'945,"1"0"-273,-8 0 365,11-7-563,-13 5 1,8-12 227,-5 9-13,-3-1-434,6-2 0,-8 4 245,0-7-103,0 7-213,0-11 1,0 11-24,0-8 1,0 6-106,0-5 0,0 5-130,0-5 0,0 5 80,0-6 1,-2 7-63,-4-7 1,4 6 67,-3-5 0,-3 5-68,2-5 1,-7 5 67,1-6 1,3 6 37,-3-5 1,6 7 132,-5-2 26,-1 4-170,-5 2 1,0 0 24,-1 0 1,7 0 5,-1 0 1,7 6 4,-7 0 0,6 7-81,-5-1 0,5 3 108,-6 3 1,7 1-11,-7 4 1,8-4 17,-1 4 1,-3-4 145,2-1 1,0-1-209,6 0 1,0-5 169,0-1-522,0 1 242,0 5 1,8-2-400,4-3 0,-3-4 133,3-8 0,-1 0-27,7 0 1,-1 0-322,0 0-143,0-8 504,1 6-177,-1-13 561,0 13-115,-7-6 377,-2 8 0,-8 8-75,0 3 0,0 7 63,0 5 0,0 4-3,0 7 1,0 3 208,0 3 1,0 10-60,0 8 1,0-1-86,0-5 1,0-6-287,0 0 0,0-1 82,0 1 0,0-4-98,0-7 1,0-9 62,0-3 0,-6 2 207,0-2-154,-7 1 0,5-7 84,-4 0 1,-3-5-323,3-1 0,-9-5 145,-2 5 0,-2-5-389,2 6 0,2-8 188,-8 1 0,6-3-427,-6-2 1,6 0 58,-5 0 1,6-7-166,-1-5 0,10-5-311,1-6 1,9 0-579,-3-12 1,19 2 1520,10-13 0,16 0 0,5-6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4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8394,'0'-34'2231,"0"15"0,8 3-1142,3 16-819,-3 0 1,0 2-529,-8 4 0,-10 7-762,-7 16 1,-16 2 1019,-13 15 0,-4 8 0,-2 7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3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9222,'-9'-25'3383,"1"12"-708,8-5-912,0 12-780,0-1-518,8 7-70,1 7 0,3 3-70,-1 7 0,-7 1-673,2-1 0,-4 2 270,-2 4 1,0-2-1907,0 8 1,0-6 690,0 6 0,0 0-43,0 5 0,0 1 1336,0 0 0,-8-1 0,-1 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3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7933,'-6'11'2809,"0"1"-1053,1-8-1374,5 11 1,7-13-363,5 4 49,3-4-110,3-2-1923,-1 0-192,0 7 2156,-7-5 0,-3 14 0,-7-7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3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105 278 7909,'-18'-6'-884,"1"0"1,0-7 1148,-1 1 0,7-1 536,-1 1 1,9-3-177,-3 3 0,4 3 237,2-3-412,0 1 0,2-7-101,4 1 0,5 6-12,12-1 1,6 6-157,11-5 0,6 5 0,12-6 0,7 3-194,16-3 0,9-1-195,-36 10 0,2 0 1,0-3-1,1 1 154,3 1 0,1 2 0,3-1 0,-1 0 55,1 3 0,-1 0 1,-1 0-1,-1 0-133,0 0 0,-1 0 1,-5 0-1,-1 0 39,4 0 1,0 0 0,42 0-194,-8 0 1,-13 0 16,-10 0 1,-8 0-141,-9 0 1,-10 6-30,-7 0 1,-4 1-588,-14-1-537,4-4 752,-19 6 1043,6-8 0,-24 7 0,-3 3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4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7989,'0'-18'0,"0"1"0,0 0 787,0 0-28,0-1-395,0 1 0,2 0-110,4-1 0,-2 1 134,7 0 0,-5 5-109,5 1 1,1 7 345,5-2 0,0 4-150,1 2-1,1 8 3,4 3 0,-2 13-119,8 4 0,-6 7-79,6 5 1,-6 3-801,6 3 1,-8-4 417,2-7 1,2 5-493,-2 0 0,0-5 310,-6-6 1,-5-2-2697,-1 1 2981,1 5 0,5-14 0,1 6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4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69 8009,'0'-19'3392,"0"-4"-1549,0 11-1537,0-3-115,0 15 1,-2 2 247,-4 4 1,-3 3-165,-9 9 0,-1 1-104,-4 4 0,-4 4-647,-7 7 0,-7 9-969,1 3 1,0-2 1444,5 2 0,-7 0 0,-3 6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5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7994,'-9'-17'0,"1"7"0,10-3 1662,4 7 0,11 0-622,12 6 1,11 0-390,6 0 1,4 0-380,2 0 1,0 0-257,0 0 0,-6 0-71,0 0 1,-10 0-259,-1 0 0,-2 2-1095,-10 4 1,0-2 698,-6 7 0,-5-7-653,-1 2 0,-7-2 128,2 1 1234,-4-3 0,-10 6 0,-2-8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5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7994,'-27'-10'946,"8"3"1218,8 7-1633,-1 0 1,1 9 158,-1 9 0,8 1-257,-2 10 0,3 0-21,-3 5 1,4 1-64,-4-1 0,4 7-87,2-1 1,0 8-1599,0-2 0,8-2 331,3 2 1005,12 1 0,4 4 0,8 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5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1229 7926,'0'-10'1345,"0"-5"1,4 13-135,8-4-832,7 4 0,15 2 177,1 0 0,5 2 144,1 4 1,1-4-309,-2 4 0,-3-5-173,3-1 1,-9 6-1649,-2 0 1236,-1 0 0,-1-4-3092,-4 3 979,-11-3 2306,-4 6 0,-16-8 0,-2 0 0</inkml:trace>
  <inkml:trace contextRef="#ctx0" brushRef="#br0" timeOffset="165">242 918 7926,'-17'0'2308,"2"7"-1934,3 5 0,4 11 470,8 6 1,0 3-434,0 3 0,0 5 298,0 1-345,0-1-422,0 2 1,2-3-500,4 7 0,-2 0-350,7 6 1,-1-6 906,2 0 0,3-8 0,-5 5 0</inkml:trace>
  <inkml:trace contextRef="#ctx0" brushRef="#br0" timeOffset="466">1712 1402 7871,'-8'-25'1550,"-3"7"0,1 9 128,-1 9-1546,7 0 1,-6 2 21,5 4 1,-5 3-68,-7 8 1,-1 3 92,1 3 1,-6 4-27,0 7 0,0 1 84,6-1 1,5 1 26,1 0 1,7-5-383,-2 5 1,18-10 58,5 9 0,6-11-209,0 1 0,10-5 159,7-2 0,2-2-143,-1-3 0,-5-4-213,4-8 0,-3 0-340,-2 0 0,-7 0 43,1 0 0,-8-2 761,2-4 0,-3-4 0,-3-7 0</inkml:trace>
  <inkml:trace contextRef="#ctx0" brushRef="#br0" timeOffset="653">1851 1540 7875,'-18'-10'1836,"9"3"0,1 14-322,8 5 0,0 3-679,0 3 0,0-1-379,0 0 1,0 1-118,0-1 1,0 2-49,0 4 1,-2-4-1644,-4 4 1,4 2 809,-3-2 0,1 6-736,-2-6 0,4 0 256,-4-5 1022,4-1 0,2 0 0,0 0 0</inkml:trace>
  <inkml:trace contextRef="#ctx0" brushRef="#br0" timeOffset="853">2594 1419 7888,'0'-25'1206,"-8"13"0,7 5 1629,-5 18 0,12-1-2418,5 1-437,-3 1 0,1 7-429,-3 4 1,-4-2-746,4 8 1,-12 0-2579,-6 6 3772,-3 7 0,-10 2 0,-2 8 0</inkml:trace>
  <inkml:trace contextRef="#ctx0" brushRef="#br0" timeOffset="961">2490 2059 7888,'0'9'4715,"0"-1"-4230,0 0-1456,8-6-1471,9-2 2442,3-2 0,-3-14 0,-9 7 0</inkml:trace>
  <inkml:trace contextRef="#ctx0" brushRef="#br0" timeOffset="1347">865 987 7870,'-27'-23'0,"4"0"1386,4 0-860,9 13 1,10 2-311,12 8 1,11-2 23,5-3 1,9 3-211,9-4 0,2 4 170,16 2 1,7 0 294,9 0 1,9 2-537,9 4 0,-46-5 0,1 1 169,7 4 0,1 0 0,3-1 1,1 2-55,2 1 0,-1 1 0,-4-1 0,1 1-74,1 0 0,-2-1 0,-5 1 1,-2 0-49,3-1 1,-1 1 0,-7 1 0,-2 1 65,39 6 1,-9 5-702,-8-11 1,-17 3-24,-6-3 0,-11 2-1346,-7-7 1333,-4 8 719,-16-5 0,7 9 0,-7-1 0</inkml:trace>
  <inkml:trace contextRef="#ctx0" brushRef="#br0" timeOffset="1625">1608 278 7927,'0'-18'0,"0"1"777,0 0-583,0 7 0,8 2 714,4 8 0,-3 0-358,3 0 0,-3 14 117,3 3 0,1 14-253,-7 4 0,8-1-74,-3 6 0,-1-3-192,1-2 1,-7-3-141,2-3 1,3 2-633,3-8 1,-4 0 418,-3-6 0,5-1-1334,2-5 1,3 3 1538,2-9 0,1 9 0,-1-5 0</inkml:trace>
  <inkml:trace contextRef="#ctx0" brushRef="#br0" timeOffset="2283">1885 347 7975,'10'-25'526,"-3"11"659,-7-3 315,0 4-536,0 3-520,0 2 0,-7 12-179,-5 8 1,-11 7-66,-6 16 0,-11 7-126,-6 4 0,-8 2-207,2-2 0,-9 4-401,9-4 0,-4 4-374,4 2 1,8-8-544,4-3 1,17-5 1448,5-1 1,5-8-1,-4-2 1</inkml:trace>
  <inkml:trace contextRef="#ctx0" brushRef="#br0" timeOffset="2637">2387 36 7956,'-18'-18'1018,"7"9"1524,-1 3-1743,8 4-228,-3 2-426,-1 0 0,-2 6-137,-7 0 0,2 7 98,3-2 1,-1 11-47,7 1 1,0 0-98,6-6 1,0 6 106,0 0 0,8 2-303,3-2 0,13-9 68,4 3 0,3-6 27,-2 1 0,4-2-68,-5-5 0,3-3-398,-2 4 0,2-4-1619,-8-2 2223,8 0 0,-12-8 0,6-1 0</inkml:trace>
  <inkml:trace contextRef="#ctx0" brushRef="#br0" timeOffset="2784">2525 105 8017,'-19'0'0,"-4"0"0,3 2 2810,-3 3 1,4 7-1627,2 11 0,7-2-1178,5 8 1,-3-6-97,2 6 0,-5 0-363,5 5 1,-6 7 452,6-1 0,-7 8 0,3-4 0</inkml:trace>
  <inkml:trace contextRef="#ctx0" brushRef="#br0" timeOffset="3375">3632 641 7869,'0'-19'1510,"0"-4"0,2 15-367,3-4-768,5 5 0,15 9 262,4 3 1,5 15 222,7 14 0,-5 16-46,5 13 1,-7 14-232,-5 10 1,-16-39-1,-1 2-160,-2 1 0,-3 2 0,-1 1 0,-2-1-97,2 45 0,-6-45 0,-2 0-244,-3-1 0,-2 0 0,-4 2 0,-5-1-318,-5-3 1,-4-2 0,-4 3 0,-3 0-603,-5 1 1,-1 0 0,-4 3-1,-3-1 170,-5 2 1,-3-2 0,-6 1 0,-2-1 667,-1-2 0,-2 0 0,-3 3 0,-1 0 0,-1-1 0,0 1 0,0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2:45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1799 7917,'8'-19'413,"3"7"0,11 8 421,1 4 1,7 0-880,-1 0 1,-10 0-381,-1 0 1,-13 8 308,1 4 58,-4 3 1,-4 4-134,-4 4 0,-3-2 81,-8 8 1,-8-2 41,-4 2 0,2 3 190,-2-3 1,8 2 845,-2-2 0,6-4-458,5-8 0,4 0 360,8 1 0,2-1-411,4 0 0,4-7-379,7-4 0,8-4 41,4-2 1,-2 0-214,1 0 1,5-2-1033,2-4 0,9 2 606,-9-7 1,1-1 517,-7-5 0,3-8 0,-5-2 0</inkml:trace>
  <inkml:trace contextRef="#ctx0" brushRef="#br0" timeOffset="179">1298 1522 14615,'0'25'712,"5"-6"-1216,1 4 0,0-3 120,-6-3 1,0 2 168,0 4 0,-10-2-275,-7 8 1,0 0-131,-6 6 620,3 7 0,-4 2 0,-3 8 0</inkml:trace>
  <inkml:trace contextRef="#ctx0" brushRef="#br0" timeOffset="295">1194 2352 10044,'-17'0'4978,"7"2"-4730,4 4 1,4-2-1026,2 7 0,8-7-274,4 2-816,-5-4 777,9-2 1090,-14 0 0,5 0 0,-7 0 0</inkml:trace>
  <inkml:trace contextRef="#ctx0" brushRef="#br0" timeOffset="640">35 1315 7923,'-15'-27'2467,"3"4"-1601,5 11 1,18 5-1163,12 7 83,12 0 1,24-6-41,5 0 455,18 0-467,-1-1 0,13 5 343,-7-4 0,-1-2-75,1 2 1,-1 1-136,1 5 1,-14 0 80,-4 0 1,-12 0-581,1 0 1,-12 0 85,-5 0 0,-7 5-465,-5 1 1010,-12 8 0,-9-12 0,-8 5 0</inkml:trace>
  <inkml:trace contextRef="#ctx0" brushRef="#br0" timeOffset="887">502 727 7949,'0'-25'0,"-6"-6"0,1-4 2522,-1 12-1637,14 16 1,7 7-43,8 0 0,6 0-397,-6 0 1,8 9 264,-3 9 0,-1 7-240,2 9 0,-8 3-272,2 3 1,2-2-330,-2 9 1,-1-9-413,-11 2 1,3-3-194,-9-3 1,1 1-959,-6 0 1,0-9-1471,0-2 3163,0-5 0,0-2 0,0 0 0</inkml:trace>
  <inkml:trace contextRef="#ctx0" brushRef="#br0" timeOffset="1071">848 588 7948,'-8'-9'0,"-7"-5"753,-8 9 0,6 1 1066,5 9 0,6 5-1292,-5 7 0,-1 3-485,-5 3 1,-2 4-255,-4 7 0,-6-1 221,-11-4 0,3 3-1046,-3-3 1,9 2 614,2-2 0,14-2-1064,-3-4 1486,13-4 0,-11 6 0,7-8 0</inkml:trace>
  <inkml:trace contextRef="#ctx0" brushRef="#br0" timeOffset="1375">1228 70 7967,'16'-23'2645,"-5"-1"-2370,5 9 0,-5 7 1119,12 8-882,4 0 1,6 2-674,-4 4 0,-4-2 78,-8 7 0,-7 1-22,-5 5 1,-3 1 39,-2-1 1,-2 6 16,-3 0 0,-3 6 21,-4-6 1,-3 0-100,3-6 1,3 1 167,-3-1 1,9 0 80,-3 0 1,6-5 195,6-1 0,9-5-79,8 6 1,10-8-167,1 1 0,7-3 29,5-2 0,9 0-1085,-3 0 1,4 0 981,-4 0 0,0 0 0,0 0 0</inkml:trace>
  <inkml:trace contextRef="#ctx0" brushRef="#br0" timeOffset="2134">1920 1418 7911,'-9'-7'2259,"1"3"-1607,8-8 1,10 9-78,7-3 0,2-2-73,10 2 0,0-1-51,5 1 1,1 4-357,-1-4 0,1 4 26,0 2 1,1 0-80,4 0 1,-3 0 130,3 0 0,-9 0-732,-2 0 0,-6 6 289,6 0 0,-10 7-1004,-2-1 0,-5 1 142,-6-1 0,-5 3 1132,5-3 0,-4 3 0,-2 2 0</inkml:trace>
  <inkml:trace contextRef="#ctx0" brushRef="#br0" timeOffset="2313">2283 1228 7983,'-11'-15'2359,"-1"3"1,8 12-1149,-1 12 0,3 5-1035,2 6 1,6-2-143,-1 8 0,1 0-141,-6 6 0,0-1 20,0 1 0,0 1-181,0 5 1,0-3-2875,0 8 3142,0 0 0,8-2 0,1-1 0</inkml:trace>
  <inkml:trace contextRef="#ctx0" brushRef="#br0" timeOffset="3568">3719 1730 7893,'0'-18'1222,"2"9"-759,3 3 0,-1-2-126,8 3 0,-1-1-1,7 6 1,-1 0 207,0 0 0,0 0-166,1 0 0,-1 0 91,0 0 1,6 2-83,0 4 0,0 3-172,-5 8 1,-1-5-360,0-1 1,-1 7 88,-5 5 0,-3 2-77,-8-2 1,0-4-139,0 4 1,-2 2-496,-4-2 0,-5 2 384,-12-2 1,3-4-729,-3 4 981,4-3 0,4-3-215,3 0 370,5 1 1,9-3 230,3-4 0,7 5 264,11-5 0,-2-1-125,8 2 0,-6-9 331,6 3 0,-6 2 527,6-2-823,-8 7 1,2-9-332,-12 7 1,-3 1-2,-8 5 0,-13 0-163,-5 1 1,-11 1-335,1 4 1,-7-4-537,-5 4 1,3-3 186,-3-3 0,5-2-565,6-3 1,4-3 1310,8-3 0,0-12 0,0 4 0</inkml:trace>
  <inkml:trace contextRef="#ctx0" brushRef="#br0" timeOffset="3793">4895 1764 7899,'0'-17'3318,"-8"0"0,14 7-2995,-1 4 1,9-1-900,3 1 0,-5 0 1205,-1 6-355,-7 0 1,4 14 282,-8 3 1,0 12-257,0 0 0,0 3-399,0 3 1,-6 1-426,0 5 1,-7-3-931,1 8 0,-3 0 1453,-2 6 0,-1-8 0,1-1 0</inkml:trace>
  <inkml:trace contextRef="#ctx0" brushRef="#br0" timeOffset="3913">4756 2473 7899,'0'10'2494,"0"5"1,8-13-2973,3 4 45,5-4-1429,1-2 949,0 0 913,-7 0 0,-10 0 0,-10 0 0</inkml:trace>
  <inkml:trace contextRef="#ctx0" brushRef="#br0" timeOffset="4327">3027 1263 7877,'-19'-17'0,"-4"-1"0,9 3 1100,-3 3-224,11-3-429,-2 13 1,10-8-148,4 5 0,6 3-253,11-4 0,6 4 66,11 2 1,12 6 311,11 0 0,14 5-211,10-5 0,9 5-444,-42-8 1,1 0 0,0 3 0,0 0 286,5-3 1,1-1 0,-5 2 0,1 0-117,6-1 1,1 0 0,-5-2 0,1 0 5,3 1 0,1 2 1,-3-1-1,-1 1 89,-2-1 0,-1 0 0,-1 1 1,0 0-187,-4-1 0,-1-1 0,45 0 182,-3 4 0,-15-2 62,-8 2 1,-11-2-253,-13 7 1,-5-5-271,-13 5 0,-3-1-51,-7 2 1,-9 3-345,-3-4 0,-6 3 561,-6-3 1,-5 3 261,-12-8 0,-12 7 0,-9-3 0</inkml:trace>
  <inkml:trace contextRef="#ctx0" brushRef="#br0" timeOffset="4598">3857 813 7955,'-15'-17'0,"3"0"66,4-1 0,8 7-149,0-1 1,2 8 1045,4-1 1,-2 3-182,7 2 1,1 0 16,5 0 1,3 2-226,3 3 0,-2 7-13,8 11 0,-3 6-350,3 11 1,2-3 24,-8 3 0,0 2-769,-6-1 1,1-1 428,-1-5 1,-5-7-1114,-1 1 0,-7-6 37,2 6 0,-2-10-1544,1-1 2724,-3-1 0,6-15 0,-8 6 0</inkml:trace>
  <inkml:trace contextRef="#ctx0" brushRef="#br0" timeOffset="4798">4186 606 7913,'-18'-8'0,"1"0"3425,0-3-2497,-1 3 1,7 16-811,-1 3 0,7 5-73,-7 1 1,-1 6-103,-10 0 0,1 6 25,-6-6 0,6 6-186,-1-6 1,4 2-262,2-2 1,5-6 272,1 0 1,7 1-2202,-2-7 1200,4 5 1207,2 1 0,16-7 0,3-3 0</inkml:trace>
  <inkml:trace contextRef="#ctx0" brushRef="#br0" timeOffset="5153">4497 294 7954,'17'-7'1119,"0"-5"1,1 4-459,-1 3 0,2 3-238,4 2 1,-3 0-232,3 0 1,-4 7-1,-2 5 0,-5 3-48,-1 3 1,-7-1 42,2 0 0,-6 6-362,-6 0 0,-4 2 226,-7-2 0,2-1-730,3 6 0,-3-6 161,3 1 0,5-4-210,1-2 570,4 0 1,6 1 145,7-1 0,9-2 397,14-3 0,1 3-227,-1-3 1,1-3 408,-1 3 1,-1-6-226,-4 5 1,-6-5 458,-11 5 1,1-5-418,-7 6 1,-2-1-408,-10 7 1,-8 1-65,-14 4 0,-3-2-291,-15 8 1,0-6-1175,-6 6 0,7-8 1552,5 2 0,-12 11 0,-2 3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3:02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174 173 8333,'0'-11'-1083,"0"-1"750,0 8 0,1-4-71,5 8 260,-4-7 1,8 5 122,-4-4 0,-5 2 1,5-1 1,-2 3 80,2-4 1,-4 2-83,4-2 0,-5 2 246,-1-7 0,2 7-59,4-2-57,-4-3-266,6 7-245,-8-6 402,0 8 0,7 0 0,3 0 0</inkml:trace>
  <inkml:trace contextRef="#ctx0" brushRef="#br0" timeOffset="236">260 69 7139,'0'-9'543,"0"1"-507,0 8 127,0-8-12,0 6 24,0-5 305,0 7 275,0 0-653,-8 0 1,5 7-82,-9 5 0,0-1 91,-5 7 1,0-5-247,0 10 1,-1-2 132,1 2 0,-6-3-358,0 3 0,0 2 8,6-2 0,-1 0-126,1-6 0,7 0-190,5 1 667,3-1 0,2-7 0,0-3 0</inkml:trace>
  <inkml:trace contextRef="#ctx0" brushRef="#br0" timeOffset="517">35 87 8298,'0'-18'285,"0"1"1,0 6 378,0-1 69,0 8 362,0-11-713,0 13-172,0-6 1,6 16-162,0 3 0,7 11 89,-1 1 1,3 7-879,2-1 0,3 10 113,3 1 627,-4 8 0,14-12 0,-7 7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1333 9238,'17'0'542,"0"-6"-676,1 0 1,5-2 266,0 3 0,8 1 143,-3-8 1,5 8-31,2-1 1,1-3 20,4 2 0,-3 0-330,3 6 0,-3 0-319,-3 0 0,1 0-523,0 0 1,-7 0 6,1 0-248,-8 0 1146,4 8 0,-15-6 0,-2 6 0</inkml:trace>
  <inkml:trace contextRef="#ctx0" brushRef="#br0" timeOffset="204">399 1108 8330,'-8'-18'2095,"6"9"-1879,-6 1 0,2 10-226,1 4 0,-3 3 55,2 9 1,-1 7-1,-5 4 0,-3 5-238,3 6 1,-1-1-349,1 7 1,4-8-385,8 3 1,0 1 400,0-2 0,0-7 524,0-10 0,8 4 0,2 0 0</inkml:trace>
  <inkml:trace contextRef="#ctx0" brushRef="#br0" timeOffset="492">1021 1073 8137,'0'-25'813,"8"14"-687,1-12-33,9 21 0,-7-6 408,1 8-251,-1 0 0,7 0 127,-1 0 1,0 10 131,0 7 0,1 6-162,-1 6 1,2 3-78,4-3 1,-2 10-306,8 1 0,-8 0 110,2-5 0,2 0-348,-2-1 1,0 1 67,-5-1 0,-1-5-99,0 0 1,-5-8-153,-1 2 0,-1-4-461,2-1 1,-3-3-867,-3-3 1783,-4-5 0,13 1 0,-5 2 0</inkml:trace>
  <inkml:trace contextRef="#ctx0" brushRef="#br0" timeOffset="684">1626 1160 8137,'0'-18'863,"0"9"197,-7-7 0,-3 14-801,-7-3 1,-2 10-509,-5 7 1,-2 11-21,-9 6 0,-7 3 190,-4 3 1,3 2-509,3 3 0,5-4 111,7 5 0,3-10-26,7-3 1,9-7 51,3 3 450,4-5 0,-6-2 0,-1 0 0</inkml:trace>
  <inkml:trace contextRef="#ctx0" brushRef="#br0" timeOffset="975">1955 900 8180,'9'-9'1270,"7"1"-942,-5 8 0,5 0 125,1 0 1,-4 2-74,5 4 1,-5 5 55,10 12 1,-5-2 546,-7 8-592,4 0 1,-7 11-72,4 1 1,-3 12-132,-3-1 1,-4 4-646,4-4 1,-12 2 357,-6 3 1,-9-3-1158,-2 4 1,-6-4 447,6-2 1,-5-8-822,5-4 1628,-8-11 0,12 4 0,-6-7 0</inkml:trace>
  <inkml:trace contextRef="#ctx0" brushRef="#br0" timeOffset="1559">2508 537 8182,'0'-17'858,"0"7"1350,0 2-1237,0 8 1045,0 0-1581,8 0 1,-6 8-589,4 4 1,-4 3 80,-2 2 0,5 1-108,1-1 0,0 0-143,-6 1 0,2-7-531,4 1 0,-5-1 282,5 6 0,2-5-222,-2-1 1,1-7 275,-1 2 0,-2-4 224,7-2 1,-5-8 152,6-3 0,-1-10-61,7-2 1,-1 0 30,0 5 0,-5 7 158,-1-1 1,-1 6 678,1-5-291,5 7 0,-14-2 355,3 12 0,-1-2 498,2 7 0,-4 1-545,4 5 0,-4 1-188,-2-1 0,0 0-171,0 0 0,2-5-271,3-1-104,-3 1-615,14 5 172,-7-7 1,9 3-595,-1-7 0,0-2-22,0-10 0,1 2 482,-1-7 1,0 1 728,1-1 0,-1 1 279,0 4 419,0 4-151,1-5 1,-3 9 871,-3 3 0,1-1-676,-7 8 1,0-1-131,-6 7 1,0-7-1264,0 1 0,0 5 407,0 6 0,-2 2-3366,-4-2 3508,-4-4 0,-15 14 0,-2-6 0</inkml:trace>
  <inkml:trace contextRef="#ctx0" brushRef="#br0" timeOffset="3379">3788 105 8255,'-2'-18'1051,"-4"1"-581,4 8 0,-5-1-120,7 4 1,2 2-151,3-7 1,-1 7-88,8-2 0,-7 4-328,7 2 0,-6-5 128,5-1 359,-7 0-422,12 6 73,-7 0 1,3 6-156,-1 0 0,-7 7 133,2-2 0,-4 5-54,-2 1 1,0 6 101,0 0 1,0 8-18,0-2 0,0 0-10,0 5 0,0-3 11,0 9 0,-2 5 103,-4 1 0,4 4 18,-4 1 0,-1 1 165,1 0 1,0 6 9,6 0 0,0 7 221,0-2 0,0 5-112,0 1 1,6-2 84,0-4 1,-1 5-19,-5-5 1,0-5-137,0-6 0,0-3 33,0-8 1,0-1 44,0-5 1,0-8 630,0-4-644,-7 4 1,-1-8 138,-3 4 1,-5-10-235,5-1 0,-3-6-198,3 5 0,-7-7-128,1 2 0,-2 1 142,-10-1 0,0 0-1065,-5-6 0,1 6-206,4 0 0,-4-1-2031,5-5 3247,3 0 0,-16-15 0,5-4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1:20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8045,'-25'-18'1861,"6"3"2327,-4 3-4166,3 5-201,11 14 1,-1 1 3,4 4 1,-3 3 362,-9-3 1,1 3 622,0 2 0,-6 6-534,0 0 1,5 6-6,7-6 0,7 2-181,-2-2 1,4-4 5,2 5 1,14-11 200,3-1 0,12-7-103,0 7 1,3-8-240,3 1 1,2-3-49,3-2 1,-7 0-156,7 0 1,-13 0 90,7 0 1,-5-2-130,0-3 0,-4 3-193,-8-4 1,-5 4-1460,-1 2-948,1 0 2154,-2 8 0,-5 1-1016,-10 9 1747,-5-1 0,-7 0 0,-1 0 0</inkml:trace>
  <inkml:trace contextRef="#ctx0" brushRef="#br0" timeOffset="192">277 675 8045,'-11'2'1470,"-1"4"-1053,8-4 83,-3 13 0,7-11 280,0 8 1,0-1 726,0 6 1,0 3-284,0 3 1,0-2-617,0 8 1,0-3-524,0 3 1,-6 4-105,0-4 1,0-2-193,6 2 0,0-1-428,0 7 1,0-2-930,0-5 0,6 5 480,0-4 1088,7 4 0,-3-7 0,7-1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3:41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2699 8350,'0'-10'-342,"0"2"775,0 1 0,0 3-325,0-8 42,0 8 0,2-9 441,3 7 1,-1-5-15,8 5 0,-6-6-4,5 7 1,-5-7-197,5 6 1,1-5-56,5 5 0,6-7-119,0 1 1,6 3-168,-6-3 0,14-5-38,-3-6 1,11-2 222,-5 2 1,8 1-693,-2-6 0,-4 5-7,-1-6 0,1 8-218,-2-2 0,-5 3 267,-6 3 1,-2 0-138,1-1 1,-3 9 125,-7 3 0,-7 4-363,1 2-87,-8 0 596,3 0 0,-7 8 66,0 3 1,-6 5 31,1 1 0,-9 6 196,3 0 0,-5 8 0,-1-4 0</inkml:trace>
  <inkml:trace contextRef="#ctx0" brushRef="#br0" timeOffset="228">50 3200 8261,'-17'0'1832,"-1"-8"-1489,9 7 0,3-9-116,12 4 1,11 0 74,12-11 1,6 0-16,5-18 0,10 3 205,8-15 0,7 7-149,-2-6 0,6 8-826,6-3 1,-4 7-153,4 5 0,-9 4-1779,-3 8 2414,1 7 0,-3-5 0,-1 5 0</inkml:trace>
  <inkml:trace contextRef="#ctx0" brushRef="#br0" timeOffset="1214">2852 2163 8218,'0'-18'121,"1"7"76,5-1 1,-2 6-215,8-5 86,-1 7 54,6-4 1,1 8 148,-1 0-76,0 0 1,1 0-111,-1 0 1,-6 6-14,1 0 1,-6 7 12,5-1 0,-5 1-134,6-1 0,-9 3 0,3-3 1,-4 9 37,-2 2 1,-2 2-28,-4-2 1,-3-2-148,-9 8 1,-1-6 17,-4 6 1,2-6 123,-8 6 1,2-8 174,-1 2 0,-5-4-112,4-2 0,4 1 230,2-1 1,4-2 11,1-3 0,3-2-116,4-5 1,1-3 29,4 4-91,4 4 1,2-8-60,12 3 1,5-3 78,6-2 0,6 0 51,11 0 0,6-2-135,12-3 1,-4-5-105,4-7 1,1 1 27,-1 5 0,-1-3-190,-5 9 0,-2-7-213,-4 6 1,-3 0 456,-9 6 0,-7 8 0,-2 2 0</inkml:trace>
  <inkml:trace contextRef="#ctx0" brushRef="#br0" timeOffset="1953">915 1886 7778,'0'-17'266,"0"7"127,0 2-548,0 1 393,7 5-135,3-6 1,7 2 27,1 0 1,7 1-59,3 5 0,5 0-192,2 0 1,5 0 75,0 0 0,8 0 43,-1 0 1,2-6 3,3 0 0,6 0-6,0 6 1,7-1 19,-2-5 0,12 2-4,6-8 1,4 3-353,1-3 0,2-3 296,5 3 1,1-3-246,4-2 1,-45 8-1,-1 0 284,46-8 0,-46 11 0,0 1 35,40-7 0,6 2 36,-5-1 0,-1-3 162,-6 9 1,-1-7-278,-4 6 0,1 1 304,-7 5 1,6-6-126,-6 0 1,2 0-10,-2 6 0,-2-5-113,7-1 0,1-2 42,5 2 0,-1 3-146,-4-9 0,9 6 112,-4-5 1,-3 7-131,-8-2 0,-4-2 197,-2 3 0,-7-1-1,-5 6 1,-5-6-117,-6 0 1,-3 1 251,-9 5 1,-7 0-356,-4 0 0,-9 5 317,-3 1 1,-5 0-961,6-6 681,-9 0 0,3 2-768,-12 4 865,-3-5 0,-16 15 0,-2-7 0</inkml:trace>
  <inkml:trace contextRef="#ctx0" brushRef="#br0" timeOffset="2720">1088 1039 8370,'2'-16'319,"3"5"177,-3 3 1,14 8-151,-5 0 1,1-2-84,5-4 1,-4 4-31,10-3 0,-3 3 63,-3 2 1,6-6-54,0 0 0,2-2-89,-2 3 1,2 1-131,4-8 0,4 1-60,-5-7 0,5 3-307,2 4 1,-6-5 63,-1 5 0,-7-5 86,3-1 0,-1 0-381,-6-1 1,2 1-319,-13 0 442,0 0 1,-6-1 199,0 1 1,-2 2 108,-4 3 0,2-3 85,-7 3 1,-7 4 229,-5 3 0,0-3 28,6 2 1,0 1-62,-1 5 1,1 1 190,0 5 1,-6-2-57,0 8 0,0 5-165,5 6 0,1 2-6,0-2 1,1-2-7,5 8 1,-3-6 68,9 6 1,-7 0 146,6 5 1,0-5-72,6 0 1,2 0-85,4 5 1,4-5 65,7 0 1,6-6-246,0 6 1,8-14-252,-2 2 1,3-3-28,3 3 1,0-5-311,-1-1 0,1-7 10,-1 2 0,1-4-912,-1-2 1509,-7 0 0,6-8 0,-6-2 0</inkml:trace>
  <inkml:trace contextRef="#ctx0" brushRef="#br0" timeOffset="3036">2021 226 8313,'-7'-18'1116,"5"1"-447,-6 8-340,8 1 1,8 8-486,3 0 0,5 8 62,1 3 0,0 6 417,1 6 1,1-1-174,4 6 0,-2-5-163,8 6 0,-6-6-10,6 6 1,-8-8-273,2 2 1,-2-3 106,2-3 1,-9 0-86,3 0 1,-6-5-1228,1 0 803,3-9 697,-13 5 0,14 0 0,-7 1 0</inkml:trace>
  <inkml:trace contextRef="#ctx0" brushRef="#br0" timeOffset="3257">2523 87 8438,'0'-17'1592,"0"0"-458,-8 7-953,-1 3 0,-9 7-103,1 0 0,-2 15-137,-4 8 0,-6 10 249,-11 7 1,-6 6-64,-12 12 0,6 1-347,0 5 0,2-5-289,10-7 1,7 0-617,10 0 0,6-8 1125,5-4 0,5-3 0,7-2 0</inkml:trace>
  <inkml:trace contextRef="#ctx0" brushRef="#br0" timeOffset="3634">2471 1125 8377,'-8'-10'2486,"6"3"-2182,-5-1 1,9 6-195,3-4 1,5 4 176,7 2 0,5-1-33,6-5 1,1 4-440,12-4 182,3 4 0,-6 2 30,8 0 1,-7 0-193,1 0 0,-5 0-328,-7 0 1,-3 6-421,-7 0 1,-1 5-1329,0-5 2241,-7 7 0,-2-3 0,-8 7 0</inkml:trace>
  <inkml:trace contextRef="#ctx0" brushRef="#br0" timeOffset="3812">2748 866 8344,'-2'11'298,"-4"1"0,4-7 444,-4 7 0,-1 1-272,1 10 0,0-3 22,6 3 0,0 2-557,0-2 1,-6 2 108,1-2 0,-1-2-669,6 8 0,0-6 122,0 6 1,0-6-559,0 6 1061,8-8 0,1 4 0,8-8 0</inkml:trace>
  <inkml:trace contextRef="#ctx0" brushRef="#br0" timeOffset="4258">3353 1056 8537,'17'0'349,"1"0"1,5 0-174,0 0 0,2 0-93,-2 0-67,-4 0 0,8-2-61,-4-4 1,2 2-129,4-7 1,1 1 0,-6-1 1,-1-5-243,-6 5 1,0-5 167,0-1 0,-7 0 37,-4-1 1,-4 1 291,-2 0 1,-2 0-72,-4-1 0,-4 1 72,-7 0 1,0 5 92,0 1 1,-1 7 299,1-2 0,-6 4-11,0 2 0,0 8-144,6 3 1,-1 5 33,1 1 0,0 2-81,-1 4 1,3-2-18,3 8 0,5-6 47,7 6 0,0-6 11,0 6 1,2-8-56,3 2 1,5 2 36,7-2 0,3 0-492,3-5 1,-2-1 188,8 0 0,-1-1-817,7-5 0,0 3 460,-1-9 0,1 1-358,-1-6 1,-5 6-139,0 0 0,-2-3 858,2-8 0,-4-5 0,-8-7 0</inkml:trace>
  <inkml:trace contextRef="#ctx0" brushRef="#br0" timeOffset="4504">4114 520 8455,'0'-10'1578,"2"2"-715,4 8-514,11 0 1,2 0-2,4 0 0,2 0-149,-2 0 1,2 0-79,-2 0 0,-4 0-278,5 0 1,-3 0-480,2 0 0,-4 0-61,4 0 0,-10 6-1405,-1 0 2102,-8 0 0,11-6 0,-5 0 0</inkml:trace>
  <inkml:trace contextRef="#ctx0" brushRef="#br0" timeOffset="4813">4858 87 8365,'7'-17'294,"-5"0"0,14 1-132,-5 5 1,-1 1 534,1 5-49,1 3-361,-3-6 1,7 10 46,-5 4 1,-1 5 298,1 12 0,1 4-330,5 8 0,-1-1-114,-5 1 1,10 5-116,-4 1 1,-1 5-99,-5-6 1,1 0-218,5-5 1,-5-6-103,-1 0 1,-7-8-452,2 2 0,-4 2-509,-2-2 176,0 0 0,2-8-278,3-3 1405,-3-4 0,14-8 0,-7 0 0</inkml:trace>
  <inkml:trace contextRef="#ctx0" brushRef="#br0" timeOffset="4955">5324 174 8333,'0'-10'1755,"0"3"0,-7 7-725,-5 0 1,-9 2-485,-2 3 0,-15 7-584,-3 11 0,-14 6-928,-9 11 528,-3 4 0,-2 16 0,0 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3:50.488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119 381 8632,'-9'0'8,"1"0"1,6-6 463,-4 0-482,4 1 31,-5 5 1,7-2 48,0-4 234,0 4 9,0-6 398,0 8-331,0 0 370,0-7-197,0 5-526,7-14 0,3 7 96,7-9 1,3 1-183,3 0 1,2 0 124,3-1 0,5 1-97,-4 0 1,4-3 19,1-3 1,1 4-156,-1-4 0,1 4-127,0 2 1,-3 5 101,-3 1-1,2 5-64,-8-6 0,0 6-287,-6-5 300,0 7 0,1-4 59,-1 8 0,-5 0-28,-1 0 1,-5 0-88,5 0 0,-5 0-645,6 0-82,-8 0 1025,3 0 0,-7 8 1,8 2 0,2 7 0</inkml:trace>
  <inkml:trace contextRef="#ctx0" brushRef="#br1" timeOffset="219">33 830 8539,'-17'0'166,"7"0"1,4-7 97,12-5 1,7-3 327,16-2 0,2-8-146,15-4 1,0 2 258,6-2 0,8 0-613,3-5 1,2 7-546,-1 4 0,7 4-893,-8 1 0,8 1 1346,-7 0 0,-5-8 0,1-2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3:53.20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0 537 10307,'18'-8'-262,"-1"6"409,0-4 0,0-1 156,1 1 1,5-6-190,0 7 1,8-9 96,-3 3 0,-1-3-436,2 3 1,0-11 25,6 5 0,-3-4-145,-3 4 1,2-2 146,-8-5 1,0 5 0,-6-4 1,1-2-83,-1 2 0,-6-6-93,1 6 0,-8-6 41,1 6 1,-3-5 103,-2 5 1,-2-1 287,-3 7 1,-5 8 133,-7 3 0,0-2 158,-1 2 1,1 1-173,0 5 0,-6 2 10,0 3 0,5-1 24,7 8 1,-1-1 68,-5 6 0,1 1 7,5-1 0,-4 0-76,3 1 0,2 5 177,-1 0 1,5 8 65,-5-3 0,7 5 109,-2 2 0,4-1-175,2 1 0,0-1 51,0 1 1,2-6-240,4 0 0,3-3-114,9 3 0,1-4-522,4-7 1,-2 3 332,8-4 1,2 4-1016,9-9 1,2-5 99,4-1 0,4-4-312,-4-2 0,-1 0 1325,1 0 0,-8-8 0,4-1 0</inkml:trace>
  <inkml:trace contextRef="#ctx0" brushRef="#br1" timeOffset="370">1021 537 9718,'-10'0'143,"2"0"102,8 0 1,0 2 311,0 3 1,2-1-189,4 8 1,2-1-66,3 7 1,5 1-87,-5 4 0,4-2-24,3 8 0,-1-6-180,0 6 0,-5-8-250,-1 2 0,1 2-750,5-2 0,-1 0 528,-5-6 1,4 1-645,-3-1 0,-2-2-380,1-3 1461,1 3 18,5-13 1,0 13-1,1-5 1</inkml:trace>
  <inkml:trace contextRef="#ctx0" brushRef="#br0" timeOffset="565">1453 606 8423,'-17'-8'0,"-1"6"-43,1-4 1,0 5 450,-1 1 1,1 1 574,0 5 1,-6 0-582,0 11 1,-8-1-423,2 13 0,-3-6-263,-3 5 0,6 1-651,0 6 0,8-3-310,-2-3 0,6 2 1244,5-8 0,-3 0 0,5-6 0</inkml:trace>
  <inkml:trace contextRef="#ctx0" brushRef="#br1" timeOffset="913">1678 485 8929,'-10'0'2116,"2"0"-969,8 0-652,0 0 0,2-6 69,4 0 0,4 1-79,7 5 0,2-6-382,4 0 0,4 0-138,8 6 0,-1-6-379,1 1 1,0-1-260,-1 6 1,-5 0-1986,0 0 2657,-8 0 0,4 8 0,-8 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3:55.32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70 589 9061,'0'-10'656,"0"1"-13,0 3-260,0 4 1,0-8 313,0 4 212,8 5-186,-6-7 3,5 8-229,-7 0 1,0 9-52,0 9 1,-2 1 177,-3 10 1,-3-6-148,-4 6 1,-1-2-409,7 1 0,-5 5-387,5-4 1,-2-2-504,2 2 0,4-8 367,-3 2 0,3-4-431,2-2 0,2 1-2178,3-1 3063,5-8 0,7-1 0,1-8 0</inkml:trace>
  <inkml:trace contextRef="#ctx0" brushRef="#br1" timeOffset="487">450 796 9260,'0'-9'816,"0"1"1,2 8-464,4 0 0,-2 0 134,7 0 0,1 0-79,5 0 0,1-2-78,-1-4 1,6 4-452,0-3 1,6 3 186,-6 2 0,6-6-957,-6 0 1,2 0 491,-2 6 1,-4 0-1034,4 0 1,-4-2 1431,-1-3 0,-1 3 0,0-6 0</inkml:trace>
  <inkml:trace contextRef="#ctx0" brushRef="#br1" timeOffset="1179">935 1004 8380,'-12'0'140,"1"0"289,7 0-8,-4 0 1,2 2 628,0 3 1,-1 3-347,1 4 0,4 3-249,-4-3 1,2-3-891,-1 3 309,3-1 1,-6 7-146,8-1 0,0-6-212,0 1 0,2-8-672,4 1 0,-2-1 1155,7 2 0,1-4 0,5 6 0</inkml:trace>
  <inkml:trace contextRef="#ctx0" brushRef="#br1" timeOffset="1379">1298 814 8353,'7'1'4878,"-5"5"-4911,14-6 0,-14 10-481,3 7 0,-3 0 514,-2 1 0,0 7 0,0 2 0</inkml:trace>
  <inkml:trace contextRef="#ctx0" brushRef="#br1" timeOffset="1512">1177 1298 8353,'-18'17'2241,"9"0"-2513,1-7-272,16-2 0,1-8-174,9 0 718,-1 0 0,0-16 0,1-3 0</inkml:trace>
  <inkml:trace contextRef="#ctx0" brushRef="#br1" timeOffset="1871">1073 623 8338,'-17'0'408,"1"-2"761,5-3-323,-5 3 213,14-6-901,-5 8 0,14 0 46,5 0 1,11 0 42,6 0 0,3 0-148,3 0 0,7 0-238,4 0 0,-1-2-101,1-4 0,-6 4-503,6-3 0,-7 3-426,1 2 1,-9 0-84,-2 0 1252,-8 0 0,4-8 0,-8-2 0</inkml:trace>
  <inkml:trace contextRef="#ctx0" brushRef="#br1" timeOffset="2296">1142 87 8317,'-8'-9'922,"8"-1"689,0 4-1036,0 4 0,16-5 68,-5 7 0,-1 5-75,1 1 0,-1 13-158,2-1 0,1 9 85,-7-4 1,5 7-450,-5-1 1,6 4 100,-7 1 1,1-1-974,-6-4 0,6 4-77,0-5 0,-1-3-645,-5-2 0,6-3 625,0-3 1,2-2 922,-3-3 0,5 3 0,7-5 0</inkml:trace>
  <inkml:trace contextRef="#ctx0" brushRef="#br1" timeOffset="2476">1419 1 8334,'-12'0'2030,"1"0"1,5 0-1049,-6 0 0,1 2-697,-6 3 1,-1 5-535,1 7 1,-2 3 98,-4 3 0,2-2-170,-8 8 1,6-1-2660,-6 7 2979,8 0 0,-4-1 0,7 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3:59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139 778 9110,'-10'0'3201,"3"0"-2290,22 0-579,-3 0 1,13-5 169,-8-1 0,0 0-231,0 6 1,1-6-196,-1 1 1,0-1-136,1 6 0,-7 0-1087,1 0-593,-1 0 1,6 2 1738,1 4 0,-9 3 0,-1 8 0</inkml:trace>
  <inkml:trace contextRef="#ctx0" brushRef="#br0" timeOffset="270">277 675 8526,'-11'-2'1272,"-1"-4"-608,8 4 1610,-3-6-1147,7 8-648,0 0 1,-6 8-199,0 4 1,0 3-74,6 2 1,-5 3-138,-1 3 0,-6-2-343,7 8 1,-3-6-757,2 5 0,2-5 620,-7 6 0,7-6-404,-2 6 1,-1-8 267,1 2 0,0-3-536,6-3 0,-6 0 451,0 0 0,1-5 629,5 0 0,0-9 0,7 13 0,3-7 0</inkml:trace>
  <inkml:trace contextRef="#ctx0" brushRef="#br0" timeOffset="1182">70 830 8557,'17'-7'-625,"0"-5"1,6 4 1326,1 3 1,4-3-465,-5 2 0,0-1-100,-5 1-95,7 4-21,-6-6 1,6 8-52,-8 0 0,-5 0-38,-1 0-428,-7 0 344,4 0 95,-8 0 0,-8 0 52,-3 0 1,-5 6 125,-1 0 0,-2 5-96,-4-5 1,3 6 168,-3-7 1,2 7-164,-2-6 1,10 1 38,-5-1 1,11-4-26,-5 4 65,8-4-93,-3-2 0,9 0 92,3 0 1,-1-2 115,8-4 1,-1 4-187,7-4 1,-1-1 26,0 1 0,-5 0-1,-1 6-23,1-8 0,-1 6-82,1-3 167,-8 3-283,3 2 150,-7 0-288,0 0-60,-7 7 0,3-3 211,-8 8 0,-1-6-54,-10 5 0,4-1-195,-5 1 174,5 5 72,2-7 1,2 3-370,3-1-355,4-7 417,8 4 282,8-8 1,2 0 169,7 0 0,-5 0 0,-1 0 0,1 0 0,5 0 0</inkml:trace>
  <inkml:trace contextRef="#ctx0" brushRef="#br0" timeOffset="1520">35 1072 8494,'0'-11'528,"0"-1"0,0 7-462,0-7 0,8 1 4,3-7 0,11 7-176,1-1 0,5 3 193,-4-3 1,4-3-127,-5 3 0,2 5 96,-2 1 1,-3-2-357,3 2-636,-4 1 318,-2 5-516,-7 0 577,-3 0 556,-7 7 0,-15 3 0,-4 7 0</inkml:trace>
  <inkml:trace contextRef="#ctx0" brushRef="#br0" timeOffset="1707">156 986 8481,'-29'10'-837,"1"-5"0,6 3 419,-1-2 0,4 0 2260,2-6-1307,7 0 0,3-2-306,7-4 1,2 2 24,3-7 0,5 5-148,7-6 1,1 3-117,-1-3 0,0-3 106,0 3 1,1 5-156,-1 1 0,0-2 45,1 2 0,-1-5-101,0 5 0,-5 0-33,-1 6 131,-7 0-307,11 0-151,-13 0 1,4 2-13,-12 4 0,2-2 487,-7 7 0,-8 1 0,-8 5 0</inkml:trace>
  <inkml:trace contextRef="#ctx0" brushRef="#br0" timeOffset="1807">139 934 8478,'-8'10'-175,"-3"-5"58,3-3 0,0-4 511,8-3 1,0 1 288,0-8 1,8 7-383,4-7 1,3 6-157,2-5 0,6 5-562,0-6 0,6 9 320,-6-3 1,6 4 96,-6 2 0,0-8 0,-6-1 0</inkml:trace>
  <inkml:trace contextRef="#ctx0" brushRef="#br0" timeOffset="2217">329 1228 8492,'-17'-8'3425,"7"6"-2886,3-5 1,9 1-299,3 0-182,5 1 1,7 5-498,0 0 475,1 0 1,-1 0-746,0 0 1,-7 1 187,-4 5-179,-4 4 1,-2 7 332,0 0 1,-2 6-164,-4 1 0,-9-1 306,-8-6 1,-8 0 345,2 0 1,4 1 268,2-1 0,6-5 757,5-1 0,4-5 262,8 5-925,0-7 0,2 4-175,4-8 0,6 0-223,11 0 0,-2-2-350,8-4 1,1 2-301,11-7 0,-5-1 562,5-5 0,3-8 0,0-2 0</inkml:trace>
  <inkml:trace contextRef="#ctx0" brushRef="#br0" timeOffset="2412">934 1090 8280,'-11'-2'-165,"-1"-4"1603,9 4 2020,-13-6-2989,14 8 1,-5 8-521,7 4 1,-6-1-972,0 6 0,0-3 660,6 9 1,-5 2-1344,-1-2 1705,-8 8 0,5-12 0,-9 6 0</inkml:trace>
  <inkml:trace contextRef="#ctx0" brushRef="#br0" timeOffset="2532">727 1522 8280,'-8'15'224,"-3"-3"0,-3-2 766,3-5 1186,3-3-1989,8 6 1,0-10-522,0-4 1,8 2-1357,3-7 0,3 5 1690,-3-5 0,5-9 0,-7-7 0</inkml:trace>
  <inkml:trace contextRef="#ctx0" brushRef="#br0" timeOffset="2871">468 882 8280,'-18'0'1015,"7"0"-1095,-1 0 0,8-2-840,-1-3 1148,3 3 1,4-8 816,3 4 1,7 2-156,11-7-606,4 7 1,15-9-120,4 7 1,4-6-206,2 7 1,4-1-200,-4 6 0,1 0 133,-12 0 0,3 0-64,-9 0 0,1 0 18,-13 0 1,0 2-832,-5 3 1,-7-1 97,1 8 885,-9-8 0,-3 3 0,-9-7 0</inkml:trace>
  <inkml:trace contextRef="#ctx0" brushRef="#br0" timeOffset="3138">606 502 8280,'-10'-8'360,"1"6"684,3-4-637,4-3 0,-4 1 118,12-3 1,4 3 50,7 8 0,0 0-169,0 0 1,1 0-4,-1 0 1,-2 13-135,-3 5 1,3 9-250,-3-4 0,1 7-87,-1-1 1,-4 4-249,-8 1 0,0-5-187,0 0 1,0-6-614,0 6 1,0-8-1009,0 2 1113,0-4 1009,0-9 0,7-2 0,3-8 0</inkml:trace>
  <inkml:trace contextRef="#ctx0" brushRef="#br0" timeOffset="3333">813 450 8280,'-26'-8'896,"1"6"1235,7-3-1520,1 3 899,7 2-895,-5 0 0,7 2-290,-3 3 1,-7 5-71,1 7 0,0 0-306,-6 1 0,2-1-440,-2 0 0,9 1-557,-3-1 1,5 2 201,1 4 0,1-5-2372,4-1 3218,5 0 0,-7-15 0,8 6 0</inkml:trace>
  <inkml:trace contextRef="#ctx0" brushRef="#br0" timeOffset="3646">934 52 8780,'0'-17'1022,"0"7"0,10-3-268,7 7 0,3 0-571,8 6 0,-6 0 71,1 0 1,-4 0-550,-2 0 1,-7 2-37,-5 4 0,-3 4-210,-2 7 1,-2 2 146,-3 4 0,-13-2-147,-10 8 0,-5-6 395,-2 6 1,1-6 193,-1 6 0,6-14 309,1 3 0,12-7-129,-1 1 341,11-5 1,8-1-234,15 0 0,8-2-58,10-10 1,7-4-383,4-7 1,-2 2-451,3 3 0,-7-3 190,6 3 0,-9-3-570,-3-2 934,1-1 0,-16 1 0,6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04.30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261 1 10836,'-12'0'-164,"1"0"-1070,7 0 334,-11 0 1074,13 8 0,-8-5-20,4 9 0,3-6 234,-9 5 0,6-5-22,-5 6 1,7-7 46,-2 7 0,-1-6-206,1 5 1,-2-5 26,2 5 0,4 1-69,-3 5 1,-3 6-1,2 0 1,-5 16 2,5 1 1,-8 10-53,3 8 0,-3 11 398,3 12-1633,-4 3 1163,13-33 1,2 0 0,-14 47 106,11-44 0,0 2 1,0-1-1,1 1-196,1-1 0,2 0 1,2-3-1,1-1 155,8 47 1,17-7-255,5 1 0,14-12-500,4-5 0,8-11-700,9-7 1,0-7 45,0-9 1298,8-1 0,0-11 0,8 4 0,1-6 0,4-2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05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70 8271,'0'-10'237,"0"-5"459,0 13-125,0-6-64,0 1-166,0 5-269,8-6 1,1 2-63,9 0 1,-7 1-25,1 5 1,-1 0-93,6 0 0,-5 5 43,0 1 1,-1 8 4,6-3 0,1 10 90,-1 2 1,2 2-113,4-2 1,-4-1 48,4 6 1,2-7-18,-1 3 1,0 1-5,0-2 1,-5 5 0,4-5 0,-4 1 38,-2-7 0,1 0 10,-1 0 0,0 1 99,1-1 1,-1 0-27,0 1 1,-5-3 155,-1-4 0,-1 5-128,1-5 1,5 5 24,-5 1 1,-1 0-120,1 1 1,-1-1 9,1 0 0,5 6-85,-5 0 1,-1 0 73,1-5 0,-1-1-51,2 0 1,1 1 53,-7-1-34,7 8 1,-9-2-33,8 0 0,-8 0 0,1-11 1,-3 3 177,-2 2 1,0 2 31,0 4 0,0-3-85,0 3-35,8-4 1,-4-2-88,7 1 0,-5-1 24,6 0 1,-7-2-145,7-3 1,-6 3 111,5-3 8,-7 3 1,9 3 72,-7-1 0,2 0 9,-2 0-13,-4 1 0,5-1-36,-7 0 1,0 1 140,0-1-121,0 0 1,0 1 7,0-1 0,0 0 1,0 0-8,0 1 1,0-7 120,0 1-57,8-1 1,-6 7-27,4-1 0,-3-6-18,3 1 0,-4-6-14,4 5-11,-4 1 1,-2 5-16,0 0 14,0 1 1,0-1-12,0 0 1,0 0 1,0 1 0,0-7 13,0 1 0,0-1 166,0 7-161,0-1 0,0 0 146,0 1 1,-2-1-120,-4 0 0,4 0 9,-4 1 0,5 1 43,1 4 1,-6-4 1,0 4 1,-2 2-7,3-2 1,1 6 10,-8-6 1,8 2 1,-1-2 1,-5-4-36,-2 4 1,3 2-29,-3-1 1,1 1 86,-7-2 0,1 3 5,0 9 0,0 0-21,-1-1 0,-5 1-6,0-1 1,0 1 55,6 0 0,5-7 21,1 1 0,-1-6-58,-5 6 1,2-2-5,3 2 1,-3 2-154,3-8 0,-9 5 10,-2-5 0,-2 8-119,2-2 0,-4 4 112,-8 1 1,-1-5-184,-4 0 1,-3 0-227,-3 5 1,-4 1 139,4 0 0,4-7-207,2 1 0,5-8 521,6 2 0,-4 4 0,7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09.59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1 191 11136,'10'0'-936,"-3"0"0,1 0 929,3 0 1,-1 0 1,2 0 1,-1 2-88,6 3 0,6-3 45,1 4 1,1-4 144,-2-2-95,3 0 1,7 0 126,-4 0 0,6 0 241,-1 0 1,1-6-188,5 0 0,-1 1-58,1 5 1,-2 0 78,8 0 0,-5 0-72,5 0 0,-6 0-129,6 0 0,-5 0 11,5 0 0,-6 0-31,6 0 0,0-2 20,6-4 1,-6 4-35,0-4 0,3 4 25,8 2 1,-1-5 9,7-1 1,1 0-23,5 6 0,2-6 37,4 1 0,-10-1-131,4 6 0,-3-6 144,3 0 1,6 1-23,0 5 0,0 0-27,-6 0-1007,8 0 1016,-6 0 1,6 0 7,-8 0 0,2 0-163,4 0 1,-2 0 56,8 0 1,-6 0 90,5 0 0,1 0-80,5 0 1,-1-2 89,-4-4 1,3 4-6,-3-4 1,2 4 17,-3 2 1,3 0-1,-8 0 1,5 0 13,-5 0 0,6 0 11,-6 0 1,6 0 55,-6 0 1,3 0-72,3 0 1,-4 0-27,15 0 1,-9 6-72,3 0 1,3 0-4,-3-6 0,3 0-232,9 0 0,-2 0 270,2 0 1,2 0 34,-8 0 1,6 0-14,-6 0 0,6 0 92,-6 0 0,2 0-88,-1 0 0,-5 0 168,4 0 0,2 1-40,-1 5 1,1-4-47,-2 4 0,-2-4-29,8-2 1,0 0-16,-46 0 1,0 0 0,0 0 0,0 0-20,0 0 1,0 0-1,2 0 1,1 0 20,0 0 0,0 0 0,2 0 1,1 0-32,-3 0 0,-1 0 0,2-3 0,0 0 28,-1 0 0,-1 0 0,3 0 0,0 1-23,3 2 0,1 0 0,-1-3 0,-1 0 14,-1 0 1,-1 0-1,2-1 1,-1 0-6,-3 1 1,0 1 0,3 1 0,1 0 18,-1-2 0,-1 0 1,-1 1-1,0 0 2,-1-1 0,-1 0 1,-1 2-1,0 0 13,-1-1 0,0-1 0,1-1 0,0 0 7,1 1 0,1 0 1,-3 0-1,0 0-10,-1 3 1,2 0 0,2-2 0,1-1-13,-1 0 0,0 0 0,-1 0 0,1 0-11,0 3 1,0 0 0,0-2 0,1-2-12,-1 2 0,0-1 0,3-1 1,1 0-5,-2 1 0,1 0 0,1 2 0,-1 0 7,0-2 0,0 0 1,0 2-1,1 0-6,-4 1 0,-1 0 1,5 0-1,-1 0-37,0 0 0,0 0 1,-2 0-1,-1 0-2,0 0 0,0 0 1,-2 0-1,-1 0-15,0 0 1,0 0-1,2 0 1,0 0 41,-2 0 0,0 0 1,2 0-1,-1 0 3,45 0 0,-2 0 3,2 0 1,-6 0 7,6 0 1,-2 0-8,2 0 0,2 0 6,-7 0 1,5 0 69,-6 0 0,6 0 10,-6 0 0,2 0 117,-2 0 0,-3 0-162,3 0 1,-4 0 122,-1 0 1,-3 0-235,-3 0 0,4 6 92,-5 0 1,5 0 37,1-6 0,-5 0 3,0 0 0,0 0-47,5 0 0,-5 0-11,-1 0 1,-1 0-46,2 0 1,3 0 68,-3 0 1,-4 6 10,-2-1 1,-4 1 414,-2-6 0,-2 0-373,-3 0 1,1 0 8,-7 0 0,-6 2 147,-6 4 1,-8-4-129,3 3 0,-5-3 484,-1-2 1,-7 6-392,1 0 0,-8 0 141,3-6 1,-3 0-197,2 0 1,-10 0 63,4 0 1,-3 0-102,3 0 1,-5 0-1,-1 0 0,-5 0 87,6 0-382,-9 0-103,5-8 0,-8 4 238,0-7 1,0-1 0,0-5-1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15.22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18 122 10267,'0'-10'-2235,"0"1"2029,0 3 241,0 4 31,0-6 1,0 6 97,0-4-162,8 5 1,-4-13 47,7 8-181,-7 1 1,10 3 259,-9-4-260,1 4 445,-6-6-12,0 8 1610,0 0-1989,0-7 81,0 5-39,8-6 146,-6 8-7,13-8 486,-13 6-151,6-5 249,-8 7 612,0 0-772,7 0-360,-5 7 0,8 1-8,-4 4-6,-4 3-112,13-5 0,-11 7 110,7 0 1,-5 0-78,6 1 1,-1-1 20,6 0 0,-5 1-28,0-1 0,-1 0 60,6 0 1,6 1-7,0-1 0,1 0-85,-7 1 1,6-1-101,0 0 1,0 1 123,-6-1 0,1-2-219,-1-3 155,0 3 0,-1-5-42,-5 7-61,4-7-65,-13 5 1,6-11-178,-8 7-644,0-7-1032,0 4 893,0 0-904,0-7 976,0 7 1090,0-16 1,8-1-1,1-8 1</inkml:trace>
  <inkml:trace contextRef="#ctx0" brushRef="#br0" timeOffset="294">606 191 10267,'-7'-17'-1176,"5"7"1,-8-3 1753,4 7 105,4 0-482,-5-2 167,7 6 43,0-5 18,0-1-218,0 6 887,0-6-305,0 8-333,0 0 1,-8 0-48,-4 0 1,-5 2-15,-6 4 0,-4 4-66,-7 7 0,-7 0-162,1 1 0,-4 1-632,-2 4 0,7-4 321,-7 4 1,2 2-1280,3-2 1,9 0 1424,9-5 1,-4-1-1,0 0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5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8943,'0'-10'1092,"0"3"1,2 7-685,3 0 0,-1 0 100,8 0 0,1-2-54,10-4 1,-4 4-122,4-4 0,2 4-190,-2 2 0,6 0-165,-6 0 1,2-2 94,-2-3 1,-3 3-192,3-4 1,-2 4-129,2 2 1,-4 0 165,4 0 0,2 0-733,-2 0 1,0 0 213,-5 0 1,-1 0-377,0 0 1,0 0 263,1 0 1,-3 2-551,-3 4 1261,3 11 0,-13 2 0,6 6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47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709 330 7988,'10'-8'341,"5"6"452,-5-6 507,-1 8-518,-1 0-444,-8 0-309,0 0 1,-8 0-2109,-3 0 2079,3 0 0,-15 8 0,4 2 0</inkml:trace>
  <inkml:trace contextRef="#ctx0" brushRef="#br0" timeOffset="1115">138 416 8017,'0'-17'540,"8"-1"0,-4 3 1334,8 4-1313,-9 3 1,7 8 475,-4 0 1,-4 0-444,5 0 1,-7 8-99,0 3 1,-2 6-136,-3 6 0,-3 2-143,-4 4 0,-9 4 10,4-4 1,-4 3-99,4 3 0,1-2 62,5-5 1,-5 3-116,5-8 1,3 0-31,2-5 1,-1-7-571,1 1-1147,0-9 873,6 5-283,0-8 441,8 0 438,1 0 0,9 0 0,-1 0 183,0 0 1,-5 2 184,-1 4 1,-7 3 497,2 9 1,2 5 416,-3 0 1,1 8-414,-6-3 1,0 5 183,0 2 1,0-6-335,0-1 1,0-1-281,0 2 0,-2-4-91,-4-8 1,5 1-91,-5-1-279,4 0-317,2 1 1,2-9-1386,4-3 1350,-5-4 0,13-4-10,-8-4 1,7-11 158,-1-12 0,3-4-89,2-1 0,1-9 113,-1-3 1,0-6 41,1-5 1,5 3 71,0-4 1,2 3 28,-2-3 1,-2 10 46,8-4 0,-1 14-47,7 3 0,-6 2 241,0 10 0,-1-4-85,7 10 1,-8-2 38,-4 13 0,-4 0 279,-1 6 0,-1 0 268,0 0 0,-7 2-146,-4 4 1,-5 4 282,-1 7 0,0 0-89,0 1 1,0-1-170,0 0 1,0 6-142,0 0 1,-5 0 17,-1-5 0,0 5-163,6 0 0,0-6 77,0-5 1,0-1-555,0 6 0,8-5 70,3-1 0,5-7-140,1 2 0,0 2 192,1-2 93,-1 7 384,0-3 1,-1 7-93,-5 0 1,-3 0-13,-8 1 1,-6-1-16,0 0 0,-7 1 85,1-1 0,-3 6-116,-2 0 0,-6 0-8,-1-6 0,1-5 128,6-1 1,0-7-110,0 2 1,5 2-144,0-2 1,9-3 85,-3-8-242,4-5 1,2-7-100,0-1 1,8 1-119,3 0 0,5 1 224,1 5 1,0 3-38,0 8 483,8 0 0,-5 2-146,3 4 0,-6-2 126,-6 7 1,3 1-46,-8 5 1,1-5 699,-1-1-617,-4 1-687,6-3 175,-8 7 0,2-16-426,3 0 1,-1-8-474,8-9 1,-1-8 503,7-4 0,-7-2 72,1 2 1,-1-3 176,7 3 1,-3 4 181,-4 2 1,5 4 32,-5 1 0,5 9-14,1 3 0,-2 6 394,-3 6 0,3 3 556,-3 9 0,-3 1 533,3 4 1,-2-4-616,1 4 0,-1-4 779,-5-1-359,-3-1-857,14 0-638,-14 1-177,13-9 0,-7-3-6,3-12 1,5-3-1821,-5-9 2434,5-7 0,1-2 0,0-7 0</inkml:trace>
  <inkml:trace contextRef="#ctx0" brushRef="#br0" timeOffset="1484">1314 157 8017,'8'-27'-17,"-6"-4"48,4 8 1,1 0 323,-1 6 0,2 5 206,-2 1 231,-4 7-167,5-4 549,-7 8 632,0 0-1399,8 0-80,-6 8-75,13 1 0,-13 9-24,4-1 1,-4-6-81,-2 1 0,2-1 109,4 7 0,-5 5-200,5 0 0,-4 6-19,-2-6 0,0 7 110,0-1 1,0 10 7,0 1 0,6 10 1,0 2 0,-1 2-136,-5 9 0,6 8 70,0 10 0,2 0-378,-3 5 1,-3-1 387,4 13 1,-2 2-221,-1-46 0,0 1 1,-2-3-1,0 0-54,2 0 0,-1 0 1,0-1-1,-2-1-290,0 43 0,0-7 35,0-5 0,0-14 159,0 2 1,0-13-103,0-4 0,0-8 115,0-9 0,0-3-74,0-3 0,0-4-229,0-8 278,0-7-173,0-2 0,0-10 68,0-4 0,2-6-16,4-11 0,-4 4-130,4-4 1,1-4-264,-1-2 795,0 4 0,2-7 0,1 5 0</inkml:trace>
  <inkml:trace contextRef="#ctx0" brushRef="#br0" timeOffset="1697">1972 1212 12011,'9'0'2296,"1"-6"-2755,-4 0 1,-3-2-504,9 3 0,-6 3 98,5-4 1,-1 6 863,1 6 0,-3 11 0,-8 10 0</inkml:trace>
  <inkml:trace contextRef="#ctx0" brushRef="#br0" timeOffset="1792">2058 1523 7900,'0'17'966,"0"0"1368,0 1-921,0-1 319,0-7-1565,0-3-105,0-7-62,0-7 0,-8-11 0,-1-9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5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7556,'0'-10'773,"0"3"-663,0 7 1,0-2 315,0-4-142,0 4 111,8-6-66,-6 8 213,5 0-11,-7 0 120,0 0-27,0-7 373,0 5-6,0-6-293,0 8 5320,0 0-5453,0 8-1,2 1-128,4 9 1,-4 1 112,4 4 1,-4-2-65,-2 8 1,0 1-92,0 11 1,0-5-79,0 5 0,0-5 144,0-1 1,0-3-194,0-3 0,-2 8-41,-4-8 1,4 5-150,-4-11 0,3 0-37,-3-5 0,4-7-40,-4 1 0,4-7-145,2 7-1070,0-8 15,0 3-1003,0-7 303,0 0 0,0-7 964,0-5 0,0-9-1481,0-2 0,8-6 372,3 6 2045,5-8 0,9 5 0,2-9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0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8382,'0'-10'2175,"0"3"-625,0 7-878,0 0 1,0 7 140,0 5-777,0 3 1,0 3 26,0-1 0,2-2-116,3-3 1,-1 1-67,8-7 1,-1 6-467,7-7 339,-1 1 1,0-6-194,1 0 1,-7-8 447,1-3 1,-7 1-267,7-1 653,-8-1 0,3-5-173,-7 0 0,0-1 439,0 1-354,-7 7 138,5-5 0,-14 7 1112,5-3-815,-4-4-419,-3 13 0,1-6-1792,0 8 0,5 0 345,1 0 1123,-1 0 0,-5 8 0,0 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0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 9405,'17'6'-275,"0"-1"0,-5 9 1699,-1-3 0,-5 3 92,6-3-1037,-8 5 1,5-9-293,-3 5 1,-2 1-668,7-7-1261,-7 8 1117,11-13 155,-5 7 1,7-8-57,1 0 0,-1-8-26,0-3 0,1-2 234,-1 1 1,0-1 203,0 7 0,-5-2 80,-1 2 295,-7 4 1,4-3 418,-8 10 1,0-1-381,0 8 0,0-1 41,0 7 1,-8 1-53,-3 4 1,-5-4-140,-1 4 1,0-4 115,0-1-192,-1-1-172,1 0-609,7 1-68,3-1 314,7-8 296,0 7 0,2-14 37,3 3 0,-1 3 150,8-2 1,-7 5 13,7-5 85,-8 8 0,9-10-85,-7 7 0,0-5 198,-6 5 1,0-5-113,0 6 1,-2-1-82,-4 6 1,2-5-31,-7-1 1,-3 1 43,-9 5 0,6 1-117,0-1 1,-1-6 173,7 1 0,1-6 373,-1 5-444,7-7 1,-4 6-18,8-5 136,0-3 1,2 6-92,4-8 1,-2 0 66,7 0 0,-5 6-93,6 0 1,-7-1-16,7-5 0,-6 0-21,5 0 1,-5 0-266,5 0 183,-7 0-98,12 0 0,-13 0-9,9 0 1,-8 2 81,2 4-314,-4-4 334,-2 13 0,-8-5 121,-4 7 0,-3 1 11,-2-1 0,-6 0 215,0 0 0,-6 1 208,6-1 0,0 0-203,5 1 1,1-1 3,0 0 1,-1 0-66,1 1 0,2-7 37,3 1 1,5-6 406,7 5 237,0-7-837,0 11 0,9-13-404,8 4 1,3-4 157,9-2 0,1 0-22,11 0 1,-5-8-38,4-3 1,-1-5 39,1-1 1,-3 0-215,3-1 0,-5-5-9,-6 0 0,1-5-139,-7 4 0,0 0 199,-5 0 1,-3 5-127,-3-4 347,-5 4 0,-7 2 66,0-1 71,0 9 1,-6-1-112,1 4 1,-9 4 295,3-3 1,-5 5 63,-1 5 0,4 5 204,-5 7 0,5 3-45,-10 3 1,-2 2 133,2 3 0,-14 13 71,3-1 1,-5 2-173,5 5 1,-7-7-52,1 6 1,-6 0-157,6 6 1,-1-6-559,7 0 1,1-2-178,4 3 0,2-5-529,4-8 1,10-7 320,-5-4 1,13-3-435,-1-3 1,6-8 530,6-3 1,-1-6 170,13-6 0,-3-3 455,14-8 0,-2-1 0,2 1 0,-3 0 0,-2-1 0,-5 1 0,6 0 0,-8 0 0</inkml:trace>
  <inkml:trace contextRef="#ctx0" brushRef="#br0" timeOffset="432">310 1229 7922,'12'-12'148,"-1"1"345,-7 7 306,4-4-144,-8 8 950,0 0 0,0 8-1134,0 3 1,0 7 20,0 5 1,0 4-276,0 7 1,0-1 28,0-4 1,0 1-195,0-7 0,-2 6 110,-4-6 0,4 0-632,-4-5 1,5-7-525,1 1-660,0-8 763,0 11 363,0-13 0,0-2 106,0-12 0,0 3 143,0-3 0,0-5-40,0-6 1,7-6 67,5 6 0,3-2-168,2 2 1,1 4 137,-1-4 0,2 3 105,4 3 0,-4 7 33,5 5 1,-3 3 246,2 2 1,-4 0 51,4 0 0,-4 2-126,-2 3 1,-5 5 574,0 7 0,-7 1-279,7-1 0,-8-6 85,1 1 1,-3 0-127,-2 5 1,0-6 100,0 1-45,0-8 1,-2 3 668,-3-7-558,3 0 0,-12-1-87,9-5 1,-7 2 154,6-8 0,0 1-122,6-6 0,0-1-510,0 1 1,0-6-156,0 0 1,6 0-302,0 6 1,7-1 45,-1 1 1,-2 0-656,1-1 0,-1 1 247,1 0 1,3-1 375,-9 1 0,3 0-542,-2 0 1096,-4-1 0,13-7 0,-5-2 0</inkml:trace>
  <inkml:trace contextRef="#ctx0" brushRef="#br0" timeOffset="1373">1261 243 7890,'27'-10'364,"-2"-5"1,-13 7 66,-1-3-202,1-5 0,-1 13 210,1-9 0,-6 8 287,5-2-149,-7 4 1,4 4 417,-8 4-446,0 4 1,-2 13-250,-4 0 1,-4 0-120,-7-6 0,0 2 251,0 4-216,-1-3 0,3 5-526,3-8 398,5-7-1107,7 5 1,9-13 298,9 4 1,1-6-10,10-6 1,-3 2 332,3-7 1,4 5 21,-4-6 1,-4 8 208,-2-1 1,-4 3 93,-2 2 132,1 0 1,-7 0-188,1 0 556,-8 7 1,1 3-11,-10 7 0,-5 1 97,-7-1 1,-3 6-240,-3 0 0,2 6 57,-8-6 0,1 6 63,-7-6 1,2 7-101,4-1 1,-3 2 13,3-2 1,-2 2-79,2-8 1,4 2-321,8-2 0,6-4-121,-1 4 1,6-10-406,-5-1 216,7-1-129,-4-1 254,8-2 1,10-8-115,7 0 0,2-2-30,10-4 1,8-9 72,9-8 1,-2 0 157,2 5 0,-2 3 76,2 3 0,-3-1 137,-9 7 0,-1 0-10,-4 6 1,-4 0 147,-8 0 0,-5 2 120,-1 4 1,-7-2 288,2 7 0,-4 1-120,-2 5 1,-2 1-116,-4-1 1,-6 0-328,-11 0 0,4 1-48,-4-1 1,-2 0-120,2 1 1,0-9 104,6-3 0,-1 2-285,1-3-217,0 1 1,1-8 205,5-3 0,-3 1-108,9-8 0,-1 6-224,6-5 947,0 7 148,0-4-131,0 8 1,0 2 107,0 4-113,8 4 0,-6 7 397,3 0 0,-1 1 196,2-1-676,-4 0 1,6 0 341,-8 1-1572,0-9 218,0 7-244,0-14 499,0 5 181,-8-7 1,-2 0-12,-7 0 0,2-7 46,3-5 1,-5 2 499,-1-1 0,1 1-172,-6-1 1,10-3 553,1 9 0,1-1 177,-7 6-341,1 0 1,0 0-75,-1 0 1,7 8 96,-1 3 0,7 6 34,-7 6 1,6-1-128,-5 6 1,7-1-15,-2 2 0,4 2-64,2-8 0,0 8-132,0-3 0,2 3 48,4-2 0,4 2-9,7-8 1,2 0-8,4-6 0,-2 0-133,8 1 1,0-1 39,6 0 0,5-1 78,0-5 0,8-3-147,-2-8 0,6 0 78,6 0 1,-2-8-1043,7-3 0,-2-10 217,3-3 1,1 1-99,-7 6 0,-2 0 152,-10 0 670,-4-1 0,-7 1 0,-1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58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606 121 7952,'0'-17'238,"0"0"613,0 0-287,0-1 0,-2 3-146,-4 3 1,4 3 270,-4 3-146,-3 4-121,-1-6 1,-7 8-158,0 0 0,5 8-67,1 4 1,-1 5-39,-5 6 0,-1 4-110,1 7 1,0 1 141,0 0 0,1 1 20,5 4 1,-5-3-25,5 3 0,3-3-32,2-3 0,3 1-555,-3 0 0,4-7-16,-4 1 1,4-8-254,2 2 1,0-3 393,0-3 0,0-6-377,0 1 535,0-8 0,2 4-378,4-8 877,-4 0-324,5 0 1,-7-8 279,0-4 1,6-3-155,0-2 1,6-6-109,-7 0 0,9-6-153,-3 6 0,5-6-224,1 6 1,0 0 21,0 5 1,3 1 79,3 0 0,-4 1-67,4 5 0,-2-2-18,2 7 1,-4-6 309,5 6 0,-5 1 275,-2 5 1,0 0 0,1 0-48,-1 0 1,-6 0 542,1 0-413,-8 0 1,5 2-44,-3 3 1,-4 5 174,4 7 1,-4 6-73,-2 0 0,0 10-145,0 2 1,0 5-82,0 6 0,0 4 0,0-4 0,0-2-177,0 2 1,-6-7-224,0 1 0,0-5-139,6-6 1,0-4 197,0-8 1,0-6-1115,0 1 516,0-8-16,-7 4 0,3-8 72,-8 0 0,7-8-28,-7-4 0,6-3 292,-5-2 1,-6-1 129,-7 1 1,1-8 20,6-4 0,-8 2 30,-4-1 1,2 6 218,-1-1 1,1 6-72,-2 6 1,-4-3 244,4 8 0,-1 1-7,1 5 0,-2 0 142,8 0 1,-6 0 26,6 0 0,0 0 195,6 0 1,0 1-124,-1 5 1,7-4 168,-1 4 115,8-4-452,-3 6 1,9-7-201,3 5 0,5-4 80,7-2 1,2 6-121,4 0 1,6-2 58,12-10 1,-3 2-94,8-8 0,0-1-445,6-10 0,-8 4 226,-3-4 1,1 1-163,-2-1 0,1 4 183,-7-4 1,-1 4-99,-4 2 0,-4-1 51,-8 1 0,-5 7 273,-1 5-185,-7-5 227,4 8 0,-10-6 433,-4 8 1,-4 6-226,-7 0 1,0 7 398,-1-1 1,-1 3-276,-4 3 0,6-1 28,0 0 1,-1 0-148,7 1 1,1-3-257,-1-3 0,5 1 325,-6-7-294,9 7-292,-5-11 167,8 6-125,0 0 112,0-6-236,0 5-346,0-7-1537,0 0 1519,0 8 0,-10 2-382,-7 7 0,-8 2 1096,-10 4 0,-7 4 0,-2 8 0</inkml:trace>
  <inkml:trace contextRef="#ctx0" brushRef="#br0" timeOffset="791">174 934 7914,'-35'25'26,"0"-7"1,8-1 672,4-6 356,4-3-552,2 7 1,7-11 232,5 8 274,3-8-628,9 11 0,1-11 37,3 7 1,5-7-210,-5 2 1,-1-4-328,2-2 1,-3 2 128,3 4 0,3-5-235,-3 5-532,-5-4 1,3-2 394,-4 0 0,-4-2-180,3-4 1,-3 3 142,-2-9 0,2 6-395,4-5 362,-4 7 432,13-11 1,-11 13-56,8-4 0,-1-2 164,6 2 1,3 1 409,3 5 0,-2-6-256,8 0 0,1-7-84,11 1 1,3 3-94,8-3 0,0 1-284,0-7 0,5 1 59,1 0 1,1 1-14,-1 5 1,-6-3 40,0 9 0,-2-3-166,-10 2 1,0 4 194,-5-4 1,-8 4-49,-4 2 1,-10 2 314,-1 4 0,-8-2-80,2 8 0,-4-1 185,-2 6 0,-8 1-98,-4-1 0,-9 2 3,-2 4 0,-8-4-176,3 4 1,-5-3-192,-2-3 0,-7-5-559,-4-1 0,2-5 378,-2 5 0,7-7-379,-1 2 1,3-4 330,3-2 1,5 0 398,0 0 0,2 0 0,-2 0 0,4-6 0,8 0 0,6 1-12,-1 5 24,0-8 1789,3 6-778,-6-6 1225,13 8-1631,-14 8 1,12 2 251,-7 7 0,7-6-369,-2 1 1,4-1 35,2 7-458,-7-9-566,5 7-1048,-6-14 1283,16 13 0,1-15-742,9 0 0,-1-8 367,0-9 0,8 0 43,4-1 0,-2 1 247,2 0 0,-6 1 293,6 5 0,-8-2-8,2 7 1,-4 0 265,-2 6 0,-5 0 1300,-1 0-1146,-7 0 0,4 2 180,-8 4 0,-2 3-137,-4 9 0,-3-1-524,-9 0 1,-5 6-3,0 0 0,-8 2-5,3-2 1,1-3-133,-2 3 1,8-4 102,-2-2 1,3-2 535,3-3 1,6 1 36,-1-7 722,8 8-411,-3-5-224,7 9 0,2-7 13,3 1 1,5-7 6,7 7 0,6-8-105,0 2 1,2 1-16,-2-1 0,-3 0-332,3-6 1,2 2 52,-2 3 0,5-3-692,-4 4 0,6-4-10,-1-2 1,4-6-358,1 0 0,1-7-231,0 2 0,-1-5 1159,1-1 0,-1-8 0,1-2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55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1 709 11344,'2'10'813,"4"-4"0,3-4-477,8-2 1,3-8-355,3-3 1,-2-5 105,8-1 1,-6-2-611,6-4 0,-8 3 372,2-3 0,-4-2 99,-2 2 0,-1 0-849,-5 6 0,3 0 310,-9-1 1,1 1 93,-6 0 0,0 5 117,0 1 1,-2 5 487,-4-6 0,3 9-131,-9-3 0,6 4 432,-5 2 1,5 0 253,-6 0 222,9 0-292,-13 0-392,7 0 1,-3 8 85,1 3 0,5 6-85,-6 6 1,8 4 63,-1 8 0,3 1-69,2 5 0,-2 5 272,-4 12 1,4-5-144,-4 5 0,3-4-235,-3-2 1,4 0 29,-4-1 1,4-6-138,2-5 0,0-3-583,0-3 0,0-7 126,0-4-88,0-4 0,2-3-452,4-5-166,-4-3 722,5-8 0,-7-8-75,0-3 0,0-7 173,0-5 1,0 0-72,0-11 1,0 3-204,0-9 632,0 3 0,0 2 0,0 1 0</inkml:trace>
  <inkml:trace contextRef="#ctx0" brushRef="#br0" timeOffset="197">105 796 7872,'-18'10'249,"9"-3"1,-5 1 727,8 3 0,-1 5-369,1 1 1,4 0 397,-4 1 0,2 5-328,-1 0 0,3 0-70,-4-6 1,4 0-222,2 1 0,2-3 40,4-3-981,3 3 1,11-13 409,3 4 1,-2-12-916,8-6 1,-1-5 61,7-6 0,0-6-408,-1-11 1,1 1 719,-1-7 0,7 0 685,-1-6 0,0 0 0,-5 1 0</inkml:trace>
  <inkml:trace contextRef="#ctx0" brushRef="#br0" timeOffset="623">779 260 7872,'10'0'1490,"-3"0"-464,1 0 0,2 0 181,7 0-821,0 0 1,2 0 32,4 0 0,-3 0-121,3 0 1,-4 0-416,-2 0 0,1 0-7,-1 0 0,0 0-51,0 0 0,-5 0-2020,-1 0 1079,-7 0 18,4 0 0,-12 0 471,-7 0 0,-1 6 46,-11-1 0,-4 7 581,-2-6 0,-3 5 0,-3-5 0,2 5 0,5-5 0,3 0 0,7-6 0,1 0 0,0 0 871,7 0-218,2 0 1133,8 0-1082,0 8 0,6 1-112,0 9 1,0 5 72,-6 0 0,0 7 262,0-1 1,0 2-746,0-2 0,0 4 8,0-5 1,0-1-935,0 2 0,0-8 298,0 2-1447,0-4 486,0-1 619,0-9 0,0-3 182,0-12 0,5-3 32,1-9 1,6-7 297,-6-3 1,5-7 275,-5-5 0,5 1 0,-5-7 0,8 0 0,-3-6 0,-1 0 0,1 0 0,1 6 0,5 0 0,0 8 0,1-4 0</inkml:trace>
  <inkml:trace contextRef="#ctx0" brushRef="#br0" timeOffset="1310">1004 18 7872,'9'-10'132,"-1"2"405,-8 8 1,0 8 178,0 4 0,0 9-297,0 2 0,0 10 39,0 1 1,0 6 37,0 7 0,-2 4 50,-4 1 1,-1 0-230,-5 6 0,-1-4 34,7-2 1,-6-2-617,7-4 0,-7 2 239,6-8 1,-5-2-454,5-9 0,-5 2-176,5-8 272,-8 0 1,11-11-414,-9-1 223,8-7 0,-5 2 232,3-12 0,2-6 93,-8-11 1,9 2 240,-3-8 0,-2-5-52,2-6 1,1 1 284,5 10 0,-6-3-79,0 3 1,0 10 209,6 1-151,0 5-147,0 3 0,2 3 346,4 7-281,-4 0 1,6 1 586,-8 5-441,0 4 1,0 7 25,0 0 1,0-5-88,0-1 1,-2-1 150,-4 2-192,4 3 1,-6-11-215,8 7 170,0-7-280,0 4 0,8-8 8,4 0 1,3 0 76,2 0 1,0 0 6,1 0 0,-1 0-16,0 0 0,1-2-62,-1-4 92,0 4 25,1-5-97,-9 7 1,-1 2 92,-8 3 1,-10 5-169,-7 7 1,-8 8 91,-10 4 1,-5 4 41,0 1 0,-8 3 41,2 3 0,3-9 104,3 3 0,-2-9 146,1 4 1,7-6 458,5 6 0,8-14-208,-2 3 0,3-5 204,3 5-474,8-9 267,-7 6-449,14-13 0,-4 6-68,12-8 0,0 0-88,11 0 0,-3 0-14,9 0 0,6-8-152,5-3 1,3-4-22,9-3 1,0 1-132,6 0 1,5-6-61,1 0 0,2-2 159,-3 1 0,-5 5 2,0-4 0,-2 6 194,-10 5 1,1-1 85,-7 7 0,-7-5-21,-4 5 1,-3 0 400,-3 6-90,0 0 1,-5 0 19,-1 0-184,-7 0-62,4 0-265,-8 0 0,-2 2-351,-4 4 0,-4-2-1279,-7 7 1897,-8-7 0,-2 11 0,-7-5 0</inkml:trace>
  <inkml:trace contextRef="#ctx0" brushRef="#br0" timeOffset="1482">814 1246 7872,'-6'11'2372,"0"1"-902,-7-9 1,11 7-100,-4-4-459,4-4-570,2 13 0,2-11-250,4 7 0,-2-7-129,7 2 0,-5-4-200,5-2 1,1 0-474,5 0 0,0-2-944,1-4 0,7-3 1654,4-9 0,11 1 0,4 0 0</inkml:trace>
  <inkml:trace contextRef="#ctx0" brushRef="#br0" timeOffset="1601">1263 1297 7872,'10'8'1324,"-2"-4"259,-8 7 1,-2-1-522,-4 2 0,4 3-514,-4-3 0,2-3-578,-1 3 191,3-8-1021,-6 3 1,8-9 321,0-3 538,8-5 0,9-23 0,10-3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4:5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7884,'-10'0'975,"2"0"-652,8 0 348,0 0 137,-7 0 351,5 0-205,-6 0-397,8 0 1,-2 0-89,-3 0 1,1 7-123,-8 5 0,1 3-179,-7 2 0,1 6 47,0 1 0,5 0-170,1 0 0,-1-5-131,-5 4 1,1-2-337,5 2 1,-3-4-693,9 4-1318,-9-3-976,12-3 1992,-5 0 1416,7-7 0,0 5 0,0-5 0</inkml:trace>
  <inkml:trace contextRef="#ctx0" brushRef="#br0" timeOffset="258">1 122 8874,'9'-8'915,"1"6"-557,-4-4 1,-2 4-144,7 2 0,-5 0 529,5 0 0,-5 8-60,6 3 1,-7 11 92,7 1 1,-6 2-421,5-2 1,-5-2-189,6 8 1,-9-8-816,3 2 0,-2-4 487,2-2 0,-4-5-242,4-1 0,1-5 231,-1 6 1,2-8-3295,-3 1 1753,-3-3 1711,14-2 0,-7 0 0,9 0 0</inkml:trace>
  <inkml:trace contextRef="#ctx0" brushRef="#br0" timeOffset="793">779 70 8507,'-10'0'1363,"3"0"0,9 0-773,3 0-83,-3 0-53,14 0 0,-12 0-91,7 0 0,-7 2 100,2 3 1,-4 5-1,-2 7-139,0 1-195,0 7 0,0-6-303,0 4 179,0-4 120,0-2-1353,0-7 589,0-2 144,0-8 1,5-2 116,1-4 1,6 2-39,-7-7 1,9-1 62,-3-5 1,5-6-97,1 0 1,0 0 184,1 5 1,-1 3 9,0 3 1,-5-1 140,-1 7-119,1-7 728,5 3-112,0 1 0,-1 3 353,-5 12 0,-1 1-167,-4 5 0,-4 5 390,3 0 0,3 1-261,-2 5 1,0-4-266,-6-2 0,1 0-290,5 1 0,-4-1 69,4 0 1,-2-5-1624,2-1-602,-5-7-1148,15 4 3160,-7-8 0,9-15 0,-1-5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0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11406,'9'0'1427,"-1"0"0,-8 2-1178,0 4 0,-2-2-175,-4 7 0,4 1-199,-3 5 1,-3-6 275,2 1-193,1 0 0,5 5 33,0 0-613,0-7 1,7-1 139,5-3 1,3-4-27,2 4 0,3-4 214,3-2 1,-4 0 229,4 0 1,-10 0-50,-1 0-278,-1 0 587,-1 0-128,-2 7 0,-10 3 216,-4 7 1,-4 3-73,-7 3 0,-6-2 32,0 8 1,-6-3-77,6 3 1,-8 10 83,3-5 1,-5 5 186,-2-5 0,1 1-107,-1-1 0,2-5-60,5 0 1,3-6 100,7 6-531,1-8-513,8 4 13,1-8 1,21-7 267,5-4 1,12-12-284,5-6 0,7-9 145,10-2 1,0-6 109,0 6 1,2 0 252,3 6 0,-9 2-56,4 3 1,-11-1 264,-1 7 1,-6 0 136,-5 6 0,-4 0 502,-7 0-365,-9 8 1,-1 1 194,-8 9 1,-2-7-133,-4 1 1,-3-1-32,-9 7 0,-1-1-372,-4 0 1,4 0 88,-4 1 0,-2-9-147,2-3 0,0 2-13,5-2 1,7-1-110,-1-5 94,8 0 1,-5-5-613,3-1 306,4-8 297,2 5 1,10-1 136,7 4 1,-5 4-110,-1 2 1,1 0 424,5 0 1,-6 0-10,1 0 0,-6 6 618,5 0-659,-7 7 1,4-3-17,-8 7 1,0-5-317,0-1 0,0-5 180,0 6-693,0-8 0,-2 3 291,-4-7 1,2 0-529,-7 0 1,-1 0 279,-5 0 0,0 0 67,-1 0 0,1 0 311,0 0 1,-1 0 285,1 0 0,0 0 60,0 0 0,5 0-158,0 0 590,1 0 1,-4 8-272,3 3 1,-1 5 128,7 1 0,-2 0-135,2 1 0,4 5-102,-3 0 1,3 0-1,2-6 1,2 2-23,3 4 0,5-9 70,7 3 1,3-3-105,3 3 0,4-6 4,7 1 0,3-8 13,3 2 1,-2-4-146,9-2 1,-9 0-174,2 0 1,3-6-299,-3 0 1,0-2-119,-5 3 0,-2-3-457,-5-4 0,3 3-146,-8 3 1,0 4 18,-5-4 1096,-1 4 0,0-5 0,0-3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09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13581,'11'0'1584,"1"0"-2105,-8 0 0,5 0 266,-3 0-2052,-4 0 1382,6 0 925,-8 0 0,0 8 0,0 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09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7896,'0'17'3602,"0"1"-2127,0-1-1567,0 0 0,0-5 62,0-1-277,0-7-639,0 4 0,0-10 946,0-4 0,8-11 0,2-10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5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8369,'-9'-10'1095,"11"3"-823,15 7 0,2 0 323,10 0 1,0 0-534,5 0 0,1 0-442,0 0 0,5 0-231,0 0 0,6 0 611,-5 0 0,7 0 0,-4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08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8098,'0'-10'418,"0"3"1,2 7 531,4 0-238,-5 0-163,7 0-359,0 0 0,-4 0-188,7 0 148,-7 0-17,11 0 1,-11 0 60,8 0 80,-8 0-55,11 0 0,-13 2-97,4 3 1,-2-3 464,1 4-127,-3 4-65,6-9-189,-8 15 0,2-12 7,4 7 1,-4-5 47,3 6-73,-3-1 0,-2 6 36,0 1-50,-7-1 1,3 0-48,-8 1 0,6 1 21,-5 4 0,-1-4-2,-5 4 1,0 2-54,-1-2 0,-1 6 5,-4-6 1,4 0-90,-4-6 0,-2 6 64,2 0 1,0-5-138,6-7 0,1 1 92,5 5 1,1-5-599,4-1 269,4-7-213,-5 4 89,7-8 0,2 0-178,3 0 0,5 0 188,7 0 1,1 0 23,-1 0 1,0 0 340,0 0 1,1 0-152,-1 0 1,0 0 332,1 0 1,-7 5-96,1 1 0,-9 2 48,3-2 1,-4-3 45,-2 9 1,0 0 78,0 5 1,-2 0-68,-4 0 1,-3 1-111,-8-1 0,1 0-7,5 1 0,-5-3 5,5-3 1,1 1-284,-1-7 135,7 7-312,-4-11 264,8 6 1,2-8-222,4 0 0,-2 6 371,7-1 0,3 3-108,9-2 1,-4-2 451,4 7 0,-6 1-201,-5 5 0,3 0 704,-3 1 0,-5 5-201,-1 0 0,-4 2 48,-2-2 1,0-4-136,0 4 0,0 2 653,0-2-996,-8 0 123,6-6-1343,-13-7 784,13 5-986,-6-13 1,8 4 249,0-12 1,0 2-133,0-7 0,2-1 264,4-5 0,-2-6-244,7 0 1,-5-2-401,6 2 1483,-8 4 0,11-14 0,-5 6 0</inkml:trace>
  <inkml:trace contextRef="#ctx0" brushRef="#br0" timeOffset="355">692 519 8078,'18'0'1574,"-1"0"-897,0 0 1,1 0-237,-1 0 0,0 0 10,0 0 1,6 0-167,1 0 1,4 0-162,-5 0 0,2 0-70,-2 0 1,-9 0-336,3 0-34,-3 0 0,-5 8 261,-3 4 0,-4 5 251,-2 6 0,-2-2-144,-4 8 0,-3-8 303,-9 2 0,7-2 190,-1 2 0,7-9 1090,-7 3-727,8-4-458,-4 5 0,8-7-428,0 1 0,8-8 77,4 1 0,-3-3-531,3-2 0,5 0 331,6 0 1,0-7-584,-5-5 1,-1 4-365,0 3 0,0-3-2547,1 2 3594,-1-7 0,0 11 0,1-6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1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226 260 8037,'0'-18'0,"0"7"457,0-1 803,0 1-604,0 1 1,-2 0 1078,-4 5-429,4 3-621,-13-6 0,5 8-195,-7 0 1,5 6-120,1 0 1,-1 7-202,-5-1 0,2 3 60,3 2 1,-3 1-312,3-1 1,2 0-107,-1 0 1,5-5-161,-5-1 1,7 1-39,-2 5 0,-2-5-1203,3-1 54,-1-7 582,6 12 530,0-15 0,0 9-48,0-4 570,0-4 0,0 7 170,0-3 0,0 4 246,0 7 0,0 2-129,0 4 1,0-2 355,0 8 1,0 6-2,0 5 0,0 2-261,0-1 0,6-5-3,-1 5 0,7-5-223,-6-1 0,5-1-47,-5 1 1,7-6-117,-1 0 0,-2-8-204,1 2 0,-5-4-64,5-2 1,-5 1-384,6-1 0,-7-6-303,7 1 1,-8-6-55,2 5 87,-5-7-74,-1 4 889,0-8 539,0 0-399,0 7 0,0-3 45,0 8-99,0-8-85,0 11 0,2-13-664,4 4-235,-4-4-270,6-2 562,-8 0 1,2-8-231,3-4 0,-1-11 248,8-5 0,-6 1 161,5-2 0,-5-2 441,5-9 0,-7-4 0,4-8 0</inkml:trace>
  <inkml:trace contextRef="#ctx0" brushRef="#br0" timeOffset="1218">572 208 8037,'0'-12'-404,"0"1"1,0 5 1910,0-6-465,0 8 228,7-11-691,3 13 0,5-4 6,-3 12 1,1 4 5,-7 7 0,0 0-185,-6 1 0,5 5-288,1 0 1,0 0 140,-6-6 0,0 0-604,0 1 0,0-1-406,0 0 49,0-7 1,0 0 315,0-5 0,2-3-195,4 4 0,-2-12 253,7-5 1,1-7 82,5-5 0,0 2 152,0-8 1,1 2-79,-1-1 1,6-3 278,0 8 1,0 0-20,-5 5 1,5 7 8,0-1 0,0 9-83,-6-3 0,0 4 2,1 2 146,-1 0 1,-2 8-61,-3 3 0,-5 4 23,-7 3 0,0 1-107,0 4 0,-7-2-54,-5 8 0,-3-6 8,-2 6 1,-7-8-136,1 2 1,0-6 176,6-5 0,0 1-22,0-7-103,-1 0 53,1-6-17,7 0 1,-3-2 41,7-4 1,0 2-218,6-7 1,8 5 16,4-5 1,-3 7-33,3-2 248,-1-4 0,7 8-14,-1-3 1,-6 3 122,1 2-158,-8 0 331,3 0 1,-7 2-61,0 3 0,0-1 70,0 8-253,0-1 0,-7 7-4,-5-1 1,3 0 58,-3 0 1,1 3-7,-7 3 0,1 2 116,0 4 0,-1 3-104,1-3 1,0 4 285,-1 1 1,1-1-72,0-4 0,1 3 52,5-3 1,-2-2 8,7 2 0,-6-8-14,6 2 1,-5 2-126,5-2 0,-2-2 297,3-9-458,3 3 238,-6-5-960,8-1 535,0-1 1,8-16-191,3-3 1,5-6-28,1-6 1,8 1-200,4-6 0,3 5 230,3-6 1,0 2 90,-1-2 0,8-2 181,5 8 1,-3 0-129,2 6 1,-6 1 226,6 5 1,-5-2-59,5 7 0,-13 0 79,1 6 1,-5 0 71,0 0 1,-4 8 54,-8 3 0,-5 5-17,-1 1 0,-7 2 173,2 4 1,-4-2-72,-2 8 1,-2 0-67,-4 5 0,-4 3 98,-7 3 0,-6-3-45,0 3 0,-2-3-25,2-3 0,-2 1-136,-4-1 1,2-5-253,4 0 0,4-10-146,-4-1 1,9-9-1221,3-9 630,-1 0 0,-3-4 403,3-7 0,-1-8-863,7-16 1,-1-1 626,1-5 0,4-3 242,-4-8 0,-2 0 462,3 0 0,-9 6 0,3 0 0,1 10-110,-2 1 0,9 6 110,-3 6 0,-2 4 0,2-4 0,1 4 0,5 1 0,0 7 525,0-1-71,0 8 810,0-3-69,0 7-508,0 0 1,0 7-242,0 5 0,0 3 46,0 3 0,-6 5 285,0 0 1,-5 6-301,5-6 0,-6 7 218,7-1 0,-7-2-275,6 2 1,-5-6-348,5 6 1,-2-8-23,3 2 0,3-4-173,-4-1 1,4-7 222,2 1 1,0-7-68,0 7 1,8-8-471,3 2 0,5-5 186,1-1 1,8-1-346,4-5 0,3-4 228,3-7 0,-2 1 26,-5 5 0,3-3 187,-8 9 1,0-1 229,-6 6 0,-5 0-140,0 0 160,-9 0 0,3 8 346,-12 3 1,-3 5-201,-9 1 0,-1 6-711,-4 0 1,2 0 243,-8-6 1,8 1-1019,-2-1 1,4-6 567,2 1 0,5-8 675,0 2 0,9-5 0,-5-1 0</inkml:trace>
  <inkml:trace contextRef="#ctx0" brushRef="#br0" timeOffset="2551">1765 467 8481,'0'19'2243,"0"4"-2012,0-3 1,0 6 0,0-4 590,0 1 1,0 5-303,0-4 1,2 4-71,3-5 1,-3 2-325,4-2 1,-4-3-279,-2 3 0,6 2-323,0-2 0,-1 0 394,-5-6 0,2-2-1373,4-3 664,-4 3 13,6-13 515,-8 6 0,0-10 160,0-4 0,5-3-79,1-9 1,2 1 202,-2 0 0,3-8-302,8-4 1,3 2 50,3-2 0,-2 2-109,8-1 0,1-3 132,11 8 1,-5 2 254,5 9 0,1-1-12,-2 7 0,1 0 48,-7 6 0,-5 0 52,0 0 0,-8 8 332,2 3 1,-4 5 178,-1 1 1,-7 2-256,1 4 0,-9-4-141,3 5 0,-6 1-11,-6-2 0,3 2-237,-9-2 0,-1-4 0,-10 4 0,3-4-176,-3-2 0,-2-5 193,2-1 1,0-7 37,6 2 0,0-4 286,-1-2 1,7 0-116,-1 0 0,7-2-140,-7-4 0,8-3 63,-2-9 0,4 7-189,2-1 0,2 1-65,4-7 0,4 1-279,7 0 1,0 5 113,1 1 0,-1-1-226,0-5 0,1 2 34,-1 3 1,-6-3 110,1 3 0,-6-1-104,5 1 0,-7-3 77,2 3 0,-4-3 37,-2-2 1,0-1-87,0 1 233,0 0 0,-8 1-94,-4 5 287,-3-4 1,-2 7 37,0-4 1,5-1-79,0 7 0,7-5 174,-7 5-89,8-8 14,-3 5 1,5-1 309,-4 4 353,4-3 192,-6 7-223,8 2 0,0 9 264,0 9 1,-2 5-414,-3 0 0,3 8 354,-4-3 1,2 5-346,-2 2 1,3-1-74,-9 1 1,8-1-304,-2 1 0,4-6-201,2 0 1,-5-6-197,-1 6 0,0-8-463,6 2 1,2-10-682,4-1 0,-2-8 626,7 1 0,-5-3-7,6-2 1,1-9 240,10-9 1,-4-9 110,4-13 1,4-4 160,2-8 0,4-8-27,1-3 0,-5 2 118,0-3 0,0 8 115,5-1 1,-7 11 351,-4 5 1,-3 13-173,-3 4 1277,0 5-736,0 2 347,1 7-419,-1 10 1,-5 10 284,-1 7 0,-7 1-305,2-1 1,1 0 151,-1 0 0,2 1 43,-2-1 1,-3-5-335,9-1 0,-1-1-364,7 1 1,-1-3 87,0-8 0,8 0-439,4 0 0,-4-2-21,-2-4 0,2-1-204,-2-5 0,0 2-595,-5 5-1113,-1 3 656,0-6 0,-5 8 789,-1 0 1,-7 2-8,2 4 1,-6 5 265,-6 12 0,-4-2 479,-7 8 0,-8 0 0,-2 6 0</inkml:trace>
  <inkml:trace contextRef="#ctx0" brushRef="#br0" timeOffset="2869">2923 588 7906,'-15'17'-634,"3"1"0,3-1 1252,3 0 1,4 1-163,-4-1 0,4 0-43,2 0 1,0-5-120,0 0 0,0-1 907,0 6-683,0 1 0,0-1 57,0 0 1,0 0-287,0 1 0,0-1-187,0 0 1,-1-1-456,-5-5 1,2 8 271,-8-7 0,1 11-220,-6-11 1,-3 7 202,-3-8 0,4-3-593,-4-2 0,2-4 221,-2-2 1,4 0-363,-4 0 20,3 0 313,3 0 462,0-8 1,7 4-79,4-7 49,5 7 0,2-4 21,5 8 1,4-6 157,7 1 1,0-1-4,1 6 1,-1-6 214,0 0 1,6 1-45,0 5 0,6 0 147,-6 0 0,2 0-72,-2 0 1,-3 0-23,3 0 1,2 0 28,-2 0 0,0 1-113,-6 5 0,2-4-913,4 4 1,-4-4-113,5-2 0,-5 0-1379,-2 0 2154,0 0 0,-7 0 0,-2 0 0</inkml:trace>
  <inkml:trace contextRef="#ctx0" brushRef="#br0" timeOffset="4466">3650 415 7913,'-18'0'1354,"1"0"1,7 2-873,5 4 0,5-4-155,5 4 1,5-5 161,7-1 1,3 6-297,3 0 1,2 0-362,3-6 0,5-2-89,-4-4 0,-2 2-404,2-7 1,-8-1 374,2-5 0,-10 7-739,-1 5 609,-8-5 1,1 2-25,-10-3 0,1-3 576,-8 8 1,1-1 127,-7 1 0,1 4 313,0-4 0,0 6-288,-1 6 1,3 6 154,3 11 1,-3 4-98,4 7 1,3 8-75,2 5 0,4 3-237,2 1 1,0 1 83,0 0 0,0 0-69,0 0 0,6-8 59,0-4 0,5-3-459,-5-2 1,5-7-43,-5 1 1,6-13-227,-6 1 0,5-9-302,-5 3 610,0-7 1,-1-4-46,1-12 1,0-5 9,-6-6 0,-2 2 234,-4-8 0,2 0-68,-7-5 0,-1-1 188,-5 0 1,2 3 159,3 3 0,-1 4 605,7 8-564,-8-1 0,11 9 137,-9 3 1,6 6 327,-5 6 0,5 3-225,-5 9 0,-1 5 298,-5 0 1,5 8-247,1-3 0,1-1-32,-2 2 1,-1-8-257,7 2 1,-5-3-62,5-3 0,0 0 152,6 0-272,0-7 0,2 3-528,4-7 0,4-2 285,7-10 1,8-3-425,4-9 0,3-12 88,3-5 0,-1-11-147,1 0 1,5-10 259,1-1 1,7-9-198,-2 3 1,4-4 395,2-3 1,-6 9 34,0 3 1,-6 4 242,6 3-78,-7-1-51,3 7 0,-9 5 415,-4 11 0,1 4-77,-7 8 1,-5 2 855,-7 3-228,-7-3 300,11 13 79,-13-6-823,6 8-149,-8 0 0,0 8 147,0 3 0,2-1-99,4 1 0,-2 1-385,7 5 0,-5-1 98,5-5 1,1 3-339,5-9 1,6 7 125,0-6 0,8 1-50,-2-1 0,-2-4-120,2 4 37,-8 3 0,4-1 188,-8 4 1,-7 3-10,-5-3 1,-3 5 235,-2 6 1,-7 2-39,-5 4 0,-11 5-290,-6 1 28,-3-8 117,-11 21 0,7-19-17,-5 11 1,-1-3 81,2-3 1,-2-5-52,1 0 1,5-8 154,-5 2 1,11-6-112,1-5 0,8-5 95,-2-7 0,9 0-214,3 0 1,7-1-242,-2-5 0,4-4 130,2-7 0,8 0-103,3-1 0,12 1 43,6 0 1,12-1 116,5 1 0,4 2 309,1 3 1,1-1-175,0 7 0,2 0 368,4 6 0,-6 0-118,-1 0 0,-4 0 26,-7 0 0,-4 0-126,5 0 0,-7 0-39,-5 0 1,-2 0-135,-4 0 1,-9 2-340,3 4 0,-4-4-1076,5 4 619,-9-4 388,-1 5 1,-10 1 195,-4 3 1,-9 5 232,-8-5 0,-2 5-15,2 1 0,-2 0 202,-4 1 1,-2 1-201,8 4 0,0-4 18,6 4 0,-1-2 1869,1 2 1,0-2-750,0 8 0,5-2-471,1 2 0,5 2-288,-6-8 1,8 2-257,-1-2 1,3-4 183,2 4-204,-8-4 1,6-1-289,-4-1 161,4-7-564,2-3 470,0-7 1,2 0-106,4 0 0,-2-7 26,7-5 0,1-3 34,5-3 0,1 1 166,-1 0 1,0 1 16,0 5 0,1-3 193,-1 9 203,0-1 1,1 6 691,-1 0 1,-7 2-491,-5 4 0,3 3 646,-2 8 1,0 1-453,-6-1 0,5-5 325,1-1-942,0 1-473,2 5 1,1-7-436,8-5 0,3-5-953,3-5 1,-2-7 1723,8-11 0,-1-4 0,7-8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32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7843,'0'-17'879,"0"0"1,2 5-303,4 1 1,-4 5 409,3-6-435,5 9 1,-8-7 270,4 4-132,3 4 65,-7-5 231,6 7-155,-8 7 1,0 3-353,0 7 0,0 0 63,0 1 0,-8 7-139,-3 4 0,-7 3-1382,-5 3 1,2-1 146,-8 1 0,2 0-1263,-1-1 2094,-5-7 0,14 6 0,-6-6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3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7863,'10'0'3343,"-3"0"0,-5 2-1115,4 4-1696,-4 3 0,6 11-8,-8 3 1,0-4-1167,0 4 0,-2 4 206,-4 2 436,4 3 0,-21 3 0,4-1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34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104 588 11078,'9'27'1380,"5"0"-653,-8-4 0,1 4 301,-1 8 1,-4-6-505,4-1 1,1-1-62,-1 2 0,0 2-718,-6-8 221,8 0 0,-4 0-300,7 0 374,-7 0 1,5-6-1154,-3 1 863,-4-1 0,8-5-813,-4-1 202,-5-7 1132,7 4 24,-8-8 492,0 0-24,-8 0-42,7 0-134,-7 0-585,8 0 76,-8 0-182,6 0 121,-5 0-25,7 0 989,0 0-995,0-8 54,0 6-17,0-6-68,0 8 842,0 0-692,-8 0-399,6 0 242,-6 0-443,8 0-9336,0 0 9831,0-7 0,8-11 0,2-9 0</inkml:trace>
  <inkml:trace contextRef="#ctx0" brushRef="#br0" timeOffset="1251">225 35 7661,'0'-17'-955,"0"7"3000,0 3-603,0 7-352,8 0-557,-7 0 0,7 1 221,-8 5 0,0 4-138,0 7 0,0 0-176,0 1 1,-2-1-365,-4 0 0,5 1 96,-5-1 1,2 0-14,-2 0-220,4 1-203,-5-1 1,8-7-25,5-5 1,4 3-462,7-2 1,0 0 57,1-6 1,7-2 298,4-4 0,-4 2 145,-2-7 1,2 7 13,-2-2 0,0 4 140,-6 2 1,-6 0-21,1 0 333,-8 0-42,4 0 1,-8 2 109,0 4 1,-8 3-38,-4 9 0,-3 1-42,-2 4 0,-6-2-217,0 8 1,-6-6 67,6 6 1,-8-2-12,2 1 1,2 5 38,-2-4 0,2 2-1,-1-3 1,-3 5-20,8-4 0,0-4-14,6-2 0,5-4-343,0-1 157,9-1-152,-13 0 0,14-5 93,-3-1 1,5-7 22,5 2 0,-1-4 142,8-2 0,1-2-26,10-4 1,-2-4-55,8-7 1,0 0 18,6 0 0,1-1 143,4 1 1,-3 7-128,3 5 1,-3-3 230,-3 2 1,-5 0-59,0 6 1,-8 6 71,2 0 1,-4 7 3,-1-1 1,-9 3 145,-3 3 0,-4-1-171,-2 0 0,0 0-26,0 1 0,-2-1-174,-4 0 0,-1 1 115,-5-1 1,-1-6-134,7 1 196,-8-8-570,5 3 110,-8-7 1,5-5-102,0-1 1,9-8 162,-3 3 1,2-3-211,-2 3 698,4-4-227,-5 13 21,7-6 1,0 10-68,0 4 0,0 9-5,0 8 1,0 6 332,0-6 0,-2 6 450,-4-6 0,4 2 89,-4-2-436,4-4 1,2 6-1012,0-8 1,0-5 86,0-1-458,0-7 694,0 4 1,-2-8-318,-3 0 0,-3-2 210,-4-4 0,-3 2 175,4-7 0,-11-1 139,-1-5 0,-2 0 223,2-1 0,2 1 351,-8 0 0,8 2-303,-2 3 1,4 4 142,2 8 0,-1 0 100,1 0 2,0 0 1,0 8-25,-1 4 1,7 3-28,-1 2 1,3 6-157,-3 0 0,2 0-14,5-5 1,3-1 298,-4 0 1,4 6-102,2 0 0,2 6 33,4-6 1,5 8-65,12-2 0,4-2 172,8 2 1,1-8-66,5 2 0,3-6-29,8-5 0,-2 1-328,-4-7 1,4 0-178,-4-6 1,2 0 39,-2 0 0,2 0 123,-8 0 1,1-2-915,-7-4 0,-5 2 393,0-8 1,-8 7-1261,2-7 1,-4 3 331,-1-3 1,-9 2-1359,-3 5 1853,4 3 858,-8-6 0,-2 8 0,-10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3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69 7684,'5'-17'176,"1"0"745,8 7 0,-13 1 402,5 3-508,-4 4 1304,-2-6-939,0 8-605,0 0 0,-2 8-175,-4 4 1,-9 5-45,-8 6 0,-6-2-122,6 8 1,-6-6-119,6 6 1,0-6-67,6 6 0,0-8-231,-1 2 0,3-4-534,3-2-1004,5 1-1127,7-1 2115,0-8 0,2-1 240,3-8 0,-1 0-86,8 0 484,-1 0 149,7 0 1,-1 6 228,0 0 0,-7 13 98,-4-2 1,1 10 463,-1-4 0,0 14 307,-6-3 1,0 5-493,0-5 0,0 7-86,0-1 1,0 0-205,0-5 1,0-1-135,0 1 0,0-2-289,0-4 1,0 1-393,0-7 0,2 6-58,4-6 1,-5-5-669,5-7 0,-2-1-2040,2 1 2387,-4-3 0,7-8 234,-3 0 0,-4-10 206,4-7 0,-2-2-183,1-10 0,-3 0 237,4-5 0,2-7 328,-2 1 0,7-1 0,-3 7 0</inkml:trace>
  <inkml:trace contextRef="#ctx0" brushRef="#br0" timeOffset="333">312 536 7887,'8'-17'410,"-6"0"762,13 0 98,-13-1-864,13 1 1,-11 7 57,8 5 1,-7-3-140,7 2 1,-6 0 58,5 6 1,-5-5 411,6-1-256,-1 0-297,6 6 1,1 0 26,-1 0 0,-7 2-91,-5 4 1,3-2 35,-2 7 1,5-5 80,-5 5 1,2 1-82,-2 5 1,-5 2 70,5 4 0,-2-1 11,2 6 1,-4 1 82,4 6 1,-5 5-97,-1 1 1,0 1 130,0-2 1,0-3-533,0 3 0,0-3 148,0-3 1,0-5-313,0 0 1,0-8 227,0 2 1,0-4-2791,0-2 348,0 1-419,0-1 1214,8-7 695,-6-3 0,6-9 276,-8-3 1,-2 1 728,-4-8 0,-4-7 0,-7-8 0</inkml:trace>
  <inkml:trace contextRef="#ctx0" brushRef="#br0" timeOffset="658">277 900 8494,'-9'0'1531,"1"-8"0,8 4-1246,0-8 0,2 9-56,4-3 0,5-4-134,12-1 1,-1 1-28,6-1 1,-1 5-388,2-6 1,2 8-222,-8-1-689,0 3 850,-6 2 0,-7 7-42,-4 5 1,-6 3 319,-6 3 1,-4-1-151,-7 0 1,0 6 868,-1 0 1,1 0 83,0-5 1,1-1 1464,5 0-1682,-4 1 1,13-7 318,-4 1-598,4-8-344,2 3 0,2-7-116,4 0 0,3-7 243,9-5 1,-1-3-1138,0-3 1,2 7 469,4-1 1,-3 1 677,3-7 0,4 1 0,-1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40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7888,'-9'0'1870,"1"0"1,8 2-1456,0 4-454,0-4 0,-6 13 785,0-3 0,-9 3-259,-2 3 1,-1 5-386,-5 0 0,4 6 25,2-6 0,7 0-806,4-6 0,5 0 82,1 1 0,1-7-175,5 1 0,6-9 401,11 3 1,4-4-74,7-2 0,1 0 188,-1 0 1,1 0 12,0 0 1,-8 0 276,-4 0 1,-4 2-167,-2 4 291,-7-4 1,-3 13 108,-7-3 0,-3 3 200,-9 2 1,-1 6-273,-16 0 0,-2 8 13,-9-2 0,1 4 159,-7 1 1,8-1-64,-3-4 1,5 2 140,1-8 0,10 0-90,8-6 1,7-6-942,10 1 0,0-6 204,0 5 0,16-7 16,7 2 0,15-4 102,8-2 0,4-8-215,2-3 1,6-5 124,-1-1 1,1 5-8,-6 1 1,-8 7 572,-3-2 1,-13 4-154,-5 2 925,-3 0 1,-5 2 426,-3 4-717,-5 4 1,-16 7-254,-9 0 1,1 0-95,-6 1 0,-2-1-615,2 0 1,0-5 247,6-1 0,-1-7-497,1 2 0,5-4 131,1-2-227,7 0 1,-9-2 168,7-4 1,0 2 40,6-7 0,0 5-45,0-5 747,0 7 555,0-12-661,0 14 1,6-3 404,0 10 1,1-1 76,-1 8-300,-4-1 1,6 7-167,-8-1 0,0 0 117,0 1-526,0-1 1,0 0-666,0 0 0,-2-5-569,-4-1 1,-4-7 643,-7 2 1,-2 2 145,-4-2 1,2-1 334,-8-5 1,6 0 911,-6 0 0,6-5 191,-6-1 42,8 0 543,-4 6 316,8 0 0,7 2-377,4 4 1,4 9-677,2 8 0,8 6 29,4-6 0,9 6-238,2-6 1,8 6-591,-3-6 0,13 0-111,5-6 0,4-2-206,2-3 1,7-2-430,5-5 1,11-3-3106,5 4 3667,5-12 0,1-11 0,1-10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42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7899,'0'-17'-296,"0"-1"0,5 7 118,1-1 1,8 3 724,-3-3 0,-1-1-16,1 7 0,-5-5 21,6 5 0,-7 0-168,7 6 0,-6 0 215,5 0-292,-7 0 0,9 8-91,-7 3 1,0 12 150,-6 6 0,2 4-83,4 1 0,-4 3-42,3 3 1,-3-3-125,-2 3 1,0-3-215,0-3 0,0-1-48,0-4 1,-6 3-346,1-3 0,-7-2 43,6 2 1,-5-2 205,5 2 0,-7-4-188,1-8 1,3 0 186,-3 0 1,6-7 166,-5-4 0,5-4-37,-6-2 1,7 0 228,-7 0 0,6-8-288,-5-3 0,7-11-206,-2-1 1,4-7 85,2 1 0,2 2 130,4-2 0,-2 8 83,7-2 0,-7 9 199,2 3 235,4 7 0,-9-2 21,5 12 1,-4 4 383,-2 7 1,0 2-163,0 4 0,0 4 384,0 8 1,-6-1-363,1 1 1,-3-1-218,2 1 1,4-2 47,-4-4 0,5 3-111,1-3 0,0-4-649,0-2 0,0-4-52,0-1 1,0-1-353,0 0 0,5-5-1677,1-1 1100,0-7 692,2 4 1,-5-10 166,9-4 1,-6-11 108,5-12 1,8-15 25,10-14 1,4-3-130,2-14 1,-1-2-178,1 2 0,7-8 350,4 3 1,4 3 13,2 2 0,0 6 236,0 5 0,-6 5-72,0 7 1,-8 13 71,3 5 0,-7 11 364,-5 0 1,-2 5-48,-4 7 583,-4 3 1,6 10-143,-7 4 0,-7 3 416,1 9 0,-7-1-683,7 0 1,-8 1 13,1-1 0,-3 6-143,-2 0 1,0 6-133,0-6 1,-2 6-487,-3-6 0,1 6-78,-8-6 0,1 5-296,-6-5 1,1-5 283,5-7 1,-5-7-235,5 2 0,1-4 262,-1-2 1,5 0 44,-6 0 0,8-10 561,-1-7-281,3 0 1,2-8 439,0 7 1,0 7 227,0-1-282,0 8 1,7-3-50,5 7 0,-2 7 55,1 5 1,-5 3-178,5 3 1,-5-1-26,6 0 1,-8 6-202,1 0 0,-3 6 123,-2-6 0,0 2-768,0-2 0,0-4 370,0 5 1,-6-11-626,1-1 1,-3-3-323,2 3 700,4-5 0,-7-7 266,3 0 0,4-7 172,-4-5 1,-1-3 339,1-3 0,-2-5-262,2 0 1,4 0 1328,-3 6-839,-5 0 0,6 7 1127,-7 4-1131,7 4 0,-6 2-82,4 0 0,5 8-109,-5 4 1,-2 5-67,2 6 0,-5 4-193,5 7 1,-2 3 153,3 3 1,1 5-341,-8 6 0,6 7 42,-5 0 1,5 5-68,-5-5 0,7 7 200,-2-2 0,4-5 156,2-6 0,2-2-97,4-10 1,3 1 147,9-7 0,7-7 105,4-4 0,-3-6-68,3-5 0,0 1-417,6-7 0,3-2 141,-3-10 1,3-3-325,-9-9 0,4-7 91,1-3 0,1-5-47,-1-2 0,-1-5-214,-4 0 1,-4-1 150,-8 7 0,-2-5 496,-3 5 0,1-3-140,-7 14 0,0 0 1344,-6 6-1021,0 7 1,-2 2 897,-4 8 1,2 0-413,-7 0 1,5 2-269,-5 4 0,7 4-143,-2 7 1,2 0-145,-2 1 0,4 5-684,-3 0 0,12 0 348,11-6 0,1 0-899,10 1 0,7-7-302,10 1 0,6-8-830,6 1 0,-4-3 952,3-2 1165,-3 0 0,6-7 0,1-3 0</inkml:trace>
  <inkml:trace contextRef="#ctx0" brushRef="#br0" timeOffset="335">2577 1314 7686,'-17'0'6627,"-1"0"-7982,9 0 293,1 0 650,8 0 1,-6 2-272,1 4 0,-3-2 70,2 7 1,2 1-413,-7 5 0,7 2 1025,-2 5 0,-2-3 0,3 7 0,-1-6 0,6 1 0,0-4-87,0-2 1,0 0-14,0 1 0,2-3 949,4-3 1746,-4 3-917,13-5-856,-6-1 0,9-1-1187,-1-8 1,2-2 364,4-4 0,4-3 0,8-9 0</inkml:trace>
  <inkml:trace contextRef="#ctx0" brushRef="#br0" timeOffset="994">2473 1764 7489,'-17'-17'0,"5"1"1299,1 5-864,-1-5 1,1 9-27,-1-5 1,6-1 454,-5 7 90,7 0-260,-4 6-237,8-7 1,-1 5-153,-5-4 0,4 12 74,-4 5 1,4 5-51,2 1 1,0 0-134,0 0 1,2 6-60,4 1 0,3-1-28,9-6 0,-1 0-192,0 0 1,3-7-88,3-4 0,-2 1-377,8-1 0,-6 0-202,5-6 1,-6-8 140,1-3 0,0-10 130,-6-2 0,2-6 119,-13 6 1,0-8 348,-6 2 0,-2-3 98,-4-3 1,-11 0 123,-12 1 0,-4 1-139,-1 4 0,-9 4 63,-3 8 1,-4 2-932,-2 3 1,-5 4 794,-1 8 0,-7 16 0,3 3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4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8003,'9'0'-1,"1"-6"453,-4 0 0,3 1 665,9 5 0,-1 0-344,0 0 0,2-2-337,4-4 1,-1 4-360,6-4 1,-7 4 60,3 2 1,1 2-154,-2 4 0,-2 4-18,-10 7 0,3 8-9,-9 4 1,1 5 89,-6 7 1,-7 3 267,-5 8 0,-5 0-178,-6-1 1,2-4-46,-8-1 0,2 0-540,-2 6 0,-2-8 291,8-4 0,0-5-377,6-6 1,1 1-1107,5-7-1023,-4 0 2662,13-5 0,-14-9 0,7-1 0</inkml:trace>
  <inkml:trace contextRef="#ctx0" brushRef="#br0" timeOffset="153">0 484 7943,'0'18'3120,"0"-1"1,0 0-2741,0 1 1,8-7-160,3 1 0,5-1 189,1 7 1,-6-1-118,1 0 0,0 0-195,5 1 0,8-7-787,4 1 1,3-8-1134,3 1 0,-1-3 1822,1-2 0,7 0 0,3 0 0</inkml:trace>
  <inkml:trace contextRef="#ctx0" brushRef="#br0" timeOffset="261">692 623 7913,'9'8'3252,"-1"1"1,-8 8-2658,0 1 1,0-7-556,0 1 0,-2-6-1159,-4 5 1,4-5 642,-3 5 0,3-5 476,2 6 0,0-1 0,0 6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5:37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10778,'11'-5'495,"1"-1"1,1-6 100,10 6 0,6-1-118,12 1 0,3 2-122,8-7 1,0 7-344,-1-2 1,1 2 69,0-2 0,-2 5-149,-4-5 1,2 4 0,-7 2 0,-7 0-91,-5 0 1,-8 0-704,2 0-120,-3 0 1,-5 2-1697,-4 4 1960,-3-5 0,-16 7 715,-3-8 0,-20 8 0,-5 1 0</inkml:trace>
  <inkml:trace contextRef="#ctx0" brushRef="#br0" timeOffset="194">295 174 8026,'-10'0'2374,"3"0"-1953,7 7 1,0 3 268,0 7 1,5 1 217,1-1 0,2-4-364,-2 5 1,-3-11-807,9 11 0,-6-5-286,5 4 1,-5-1-452,6-5 1,-1 3 510,6-9 1,-5 7-313,-1-6 1,1-1 28,5-5 771,1 0 0,7-7 0,1-3 0</inkml:trace>
  <inkml:trace contextRef="#ctx0" brushRef="#br0" timeOffset="357">537 1 11235,'-10'7'1264,"5"5"0,3 5-1037,2 6 1,0-2 254,0 8 1,-2-6 0,-4 6 0,4 0-14,-4 6 0,2-7-830,-1 1 1,3-2-870,-4 2 0,4 9 1230,2-3 0,-8 3 0,-1-3 0</inkml:trace>
  <inkml:trace contextRef="#ctx0" brushRef="#br0" timeOffset="1382">35 814 7987,'0'-18'0,"0"1"0,0 5 1092,0 1 65,0 7 261,0-4-783,0 8 1,0 2 171,0 4 0,0 4-227,0 7 0,0 6-25,0 0 1,0 6-870,0-6 1,0 6 264,0-6 1,2 0-359,4-6 0,-4 0 346,4 1 1,3-7-1599,3 1 1,-2-8 284,1 1 0,1-5 187,5-5 1,2-7 789,4-11 0,-4-4 397,5-7 0,-11-1 0,-2 0 0,-5 3 0,6 3 0,-8-2 0,1 8 0,-3 0 0,-2 6 648,0 7-102,8-5 1,-6 15 417,4 0 1,-4 4-262,-2 13 1,2-2 109,3 14 0,-3-6-215,4 6 1,-4-2-161,-2 2 0,0 3-163,0-3 0,0-4-331,0-2 1,0-4-322,0-1 0,2-3-112,4-3 0,-3 1-1517,9-7 1340,-1 0 1,7-12-381,-1 0 1,0-13 392,1 2 0,-7-12 272,1 0 1,-7-9 380,7-3 0,-6-5-21,5 6 0,-5-6 21,6 5 0,-1 1 14,6 5 0,-5 6-47,-1 1 1055,1 7-512,5 3 394,1 11 1,-9 8-384,-3 5 1,-4 4 164,-2 7 0,0 6-71,0 0 0,0 2 40,0-2 0,0-4-172,0 5 0,0-5 592,0-2-935,0 0 0,8-1-273,3-5 1,4-3-36,3-8 0,7-2 224,4-4 0,3 2-647,3-7 0,-8 1-543,-4-1 361,4-5 0,-8 14-176,4-3-137,-12 3 1059,-3 2 1,-16 7-30,-3 5 0,-12 5-1,-6 6 1,-2-2-25,2 8 1,-1-8 578,7 2 0,-4-3 392,9-3 313,-3 0-758,19 1-168,-5-1-230,7-8 0,7 5 56,5-8 1,-2-1-94,1-5 0,-5 0 41,5 0 0,-5 0-895,6 0-266,-8 0 222,11 0 1,-13 2 109,4 4 0,-6-4 778,-6 4 0,-11 3 0,-10 1 0</inkml:trace>
  <inkml:trace contextRef="#ctx0" brushRef="#br0" timeOffset="1574">191 1280 7980,'-27'12'0,"4"-1"0,4-5 48,2 6 0,1-6-204,5 5 1586,-5-7 0,13 9 262,-9-7-348,8 8-513,-4-5-540,16 8 0,2-1-1999,7-5 0,0 3 955,1-8 1,-7-1-958,1-5 661,-1 8 1049,7-6 0,-9 6 0,-1-8 0</inkml:trace>
  <inkml:trace contextRef="#ctx0" brushRef="#br0" timeOffset="2150">157 1453 7968,'0'-9'647,"0"-7"0,9 9-107,8-5 0,8-3-288,10 3 1,7-9-139,4-2 1,-1 0-250,1 6 1,-2 5 93,2 1 0,2 5-159,-8-6 0,1 9 97,-7-3 0,1 4 62,0 2 1,-9 0 112,-3 0 1,-3 8-59,-3 3 0,-2-1 207,-3 1 1,-4 1 24,-8 5 0,-4 6 52,-8 0 0,1 2-269,-12-2 1,-2-4-112,2 4 1,-8 2-114,2-2 1,2-5 107,-2-7 1,6-1-646,-6 1 1,8-3 307,-2-8 0,4 0-1301,2 0 1251,-1-8 0,1-1 474,0-8 0,5-1 0,1 1 0,7 0 0,-2-1 0,2 7 0,-1-1 0,3 8 1175,-6-3-363,8 7 1418,0 0-1335,0 7 1,0-3-121,0 8 0,0-1-390,0 7 1,0-7 16,0 1-620,0-1 291,0 7-2099,0-1 1532,8-8 0,1-1-803,9-8 1,5-2 470,0-4 0,5-3 305,-4-8 1,0 5 408,0 0 0,-5 7 262,4-7 0,-10 8 244,-1-1-486,-8 3 1055,3 9 1,-14 3-454,-5 7 0,-5 6 371,-6 0 0,-2 2-301,-4-2 1,-4-3-252,4 3 0,5-4-36,0-2 0,7 0 117,6 1 0,-3-7 296,8 1-236,1-1-427,5 7 0,13-7 62,4 1 1,12-8-72,0 1 0,2-3-85,-2-2 1,9 0-106,-3 0 1,1-6-233,-7 1 0,4-7-398,-5 6 0,5-5-371,2 5 0,-6-7 1157,-1 1 0,1-3 0,6-3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6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8287,'-17'0'-467,"-1"0"1,1 0 652,0 0 1,5 0-64,1 0 0,-1 10-90,-5 7 1,0 8 109,-1 10 1,-5 7 251,0 4 0,0 6-138,6 6 0,5 1 169,1 5 1,7 3-254,-2-3 1,-1 3-9,1 2 1,0-6-192,6 1 1,2-9 130,4 3 1,-2 0-511,7-6 0,1-4 93,5-14 1,0 1-99,1-1 1,7-9 141,3-7 1,5-3 65,2-9 0,-1 0-83,1-6 285,7-8 0,2-9 0,8-10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1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588 105 8046,'0'-10'1446,"0"-5"-1057,0 13 1,0-8 179,0 4 256,0 4-261,0-5 297,0-1-124,0 6-190,0-5-85,0 7 58,0 0-300,0-8 10,-7 6 1,3-6-161,-8 8 1,7 0 86,-7 0 0,6-2-223,-5-3-33,7 3 138,-11-6 1,5 8-20,-7 0 1,5 0-113,1 0 0,-1 2 9,-5 4 0,-1-3 68,1 9 0,0-6-60,0 5 1,-1 1 86,1 5 0,0-5 114,-1-1 1,-5 1-75,0 5 1,0-2 5,6-3 1,0 3 43,-1-3 0,1 1 26,0-1 0,5 3-58,1-3 1,1-3 0,-1 3 1,-3-1-140,8 7 0,-5-7 130,5 1 0,-2-7-108,3 7 50,3-1 1,-12 7-9,8-1 0,1-5 33,5-1 17,0 1-295,0 5 259,0 0 0,5 1-47,1-1 0,6-6 36,-6 1 1,7-8-12,-1 1 1,-3 5 17,3 2 0,-1-3 5,6 3 1,1-6 36,-1 5 1,0 1 19,1 5 1,-1-6-32,0 1 1,1-1-10,-1 7 0,0-7-90,0 1 0,1-1 81,-1 7 1,-2-1-63,-3 0 0,3 1 26,-3-1 1,1 0-11,-1 0 0,3 1 3,-3-1 0,-3-5-15,3-1 1,-6 1 52,5 5 0,-7 0-29,2 0 0,1 1 119,-1-1 0,0 0-102,-6 1 1,0 5 136,0 0 1,0 0-31,0-6 1,-6 0 136,0 1 0,-5-1-75,5 0 1,-7 1 110,1-1 1,3 0 54,-3 0 0,0 1-127,-5-1 1,0-5 176,0-1 1,-1-5-126,1 5 0,-2-1 78,-4 2 0,2 1-36,-8-7 0,6 1 80,-6-1 1,8-4 186,-2 4-215,-4-4 0,8-2 83,-4 0 35,3 0-368,3 0 126,0 0-124,7 0-570,2 0-741,8 0-3318,0 0 2684,8 0 1,2 0 927,7 0 0,2-2-338,4-4 1,-2-2 1246,8-3 0,8-12 0,7 4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15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69 8005,'0'-9'-1274,"-2"-5"955,-4 9 1,4-3 760,-4 2 0,2 4-53,-1-3 1,3 1 153,-4-2-391,-4 4 1,6-6 13,-7 8 1,5 0-49,-5 0 1,5 0 98,-6 0 39,1 0-94,-6 0 0,-1 2 111,1 4-177,0 4 1,-1 7-122,1 0 0,0 0 41,-1 1 1,1-1-152,0 0 1,2 6 157,3 0 1,-1 2 35,7-2 0,0-1-102,6 6 1,0-4 88,0 4 0,2-1-131,4 2 1,-2 2 78,7-8 1,1 6-16,5-6 0,-2 0 15,-3-6 1,3 0-14,-3 1 1,-3-1 14,3 0 1,-6 1 1,5-1 0,-7 0 133,2 0 0,-4 6-73,-2 1 1,0-1-31,0-6 0,-2 2 13,-4 4 1,-4-2-170,-7 8 0,2-2 24,3 2 0,-3-2 29,3-4 0,3-2 65,-3 8 1,8-8-20,-1 2 0,3-4 117,2-2 1,0 3-79,0 3 1,0-4 294,0 4 0,2 2-66,3-2 0,-1 8 268,8-2 1,-3 1-66,3-1 0,-5 2 93,-7-8 0,6 10-134,0 1 1,0 1-37,-6 5 1,0-3 153,0-3 1,-6 7-134,0-1 0,0 0 220,6-5 1,0-1-162,0 1 0,0 0-262,0-1 0,0-5-51,0 0 1,0-8-165,0 2 1,0-4 51,0-1 0,2-1-138,4 0 0,-2-5-1804,8-1 0,1-1 180,10 1 1742,4-3 0,15-8 0,2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1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9869,'17'0'2067,"0"0"-1263,1 0-491,-1 0 1,0 0-141,1 0 1,5 0 51,0 0 0,0 0-505,-6 0 1,0 0-166,1 0 1,-1 0-423,0 0 0,-5 0-409,-1 0-691,1 8 1967,-3 1 0,-1 16 0,-8 2 0</inkml:trace>
  <inkml:trace contextRef="#ctx0" brushRef="#br0" timeOffset="169">35 381 7985,'-9'18'2370,"9"-3"-2422,11-4 1,5-3 256,1-8 1,2 0 388,4 0 0,-4 0-340,5 0 0,1 0-220,-2 0 1,5 0-531,-5 0 0,8 0 276,-2 0 0,6-6 220,5 1 0,-4-17 0,7 3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2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8064,'0'-10'1434,"0"3"-1161,0-1 1,2 4 85,4-7 0,-2 7 371,7-2-435,1 4 0,0-4 415,-1 1 197,1-1 88,5 6-280,0 0-56,-7 0-167,5 0-134,-13 8-173,6 1 1,-8 9-122,0-1 0,0-6 195,0 1-318,0-1 1,0 7-310,0-1 311,0 0 0,-2 6-155,-4 0 1,2 0 79,-7-5 1,-1 5-4,-5 0 0,-6 6-10,0-6 0,-6 6 45,6-6 0,0 5 92,6-5 0,-7 1 10,1-7 0,6 0 61,6 0 1,7-5-129,-2-1-42,-4-7 99,8 12 0,-5-12-213,7 7 96,0-7 1,7 6-190,5-5 0,3-3 82,3 4 1,1-4-108,4-2 1,-4 0 318,4 0 1,2-2-83,-2-4 0,0 4 168,-5-3 1,-7 3-43,1 2 69,-8 7 1,3 3 102,-7 7 0,-2 2 83,-3 4 1,1-3-92,-8 3 0,1-2-68,-7 2 1,1-4 210,0 4-165,-1-4-189,1-1 1,6-3 95,-1-3-156,8 3 0,-3-11-8,7 7 0,7-5-74,5 6 1,-3-7 242,3 7 1,-1-8 182,7 2 0,-1 1 567,0-1 0,-5 6 20,-1-7-73,-7 9 1,4-5-303,-8 9 1,0-7 401,0 1 0,0-1 195,0 6-720,-8 1 0,4-3-491,-7-3-698,7 3-2535,-4-13 1790,8 6 224,0-8 1,0-4 533,0-8 1,8-1-2422,4-16 3247,11 0 0,3-13 0,9-2 0</inkml:trace>
  <inkml:trace contextRef="#ctx0" brushRef="#br0" timeOffset="415">762 416 8130,'9'0'400,"1"0"102,-4 0 719,-4 0-318,13 0 610,-5 0-366,7 0-610,0 0 1,0 0-270,1 0 1,-7 6-61,1-1 1,-6 1-278,5-6 246,-7 8-106,11 2 0,-13 7 82,4 0 0,-4 0-351,-2 1 1,0 5 217,0 0 1,-6 6 264,0-6 0,-7 6 88,1-6 1,3 5 1258,-3-5-1011,8 1 1,-3-7-155,7 0 1,0-5 468,0-1-570,7-7 0,3 4-302,7-8 1,6 0-243,0 0 0,8-2-411,-2-4 0,4-4-293,1-7 1,-5 6-1180,0-1 1,-6 2-1173,6-1 3233,-8 3 0,4 1 0,-8-3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3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7905,'0'-10'37,"0"2"51,0 8 0,0-2 428,0-3-67,0 3-251,0-6 1,0 6 259,0-4-67,0 4 36,7-13 51,3 13-238,0-6 110,5 8-122,-13 0 1,6 8-40,-8 4 0,0 11-64,0 6 0,0 1 86,0-1 0,0 4-238,0-4 0,0 3 73,0 3 1,-2-8-15,-4-4 0,4-4-124,-4-2 0,4 1 2,2-1-435,0-7 203,0 5 64,0-13 1,2 4 70,4-12 1,-2-4 53,7-7 0,1-6-81,5 0 1,-5-8-153,-1 2 1,1-3 101,5-3 1,-5 6 88,-1 0 0,-1 8 222,1-2-116,5 4 191,-7 2 1,3 7-30,-1 4 138,-7 4-1,12 2 1,-15 8 165,5 4 0,-2 3 28,2 2 0,-4 1-129,4-1 1,-5 0 52,-1 0 1,0 1-105,0-1 1,0 6-375,0 0 0,0 0 120,0-6-762,0 1-727,0-1 1499,8 0 0,2-7 0,7-2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5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8001,'-10'0'989,"3"0"-585,7 0 1,0-2 519,0-4 8,0 4-62,0-6-642,0 8 0,0 2 28,0 4 1,0 4-428,0 7 0,0 0-497,0 0 1,0 3 667,0 3 0,-16 4 0,-3 7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 7928,'0'-9'-290,"0"1"1619,0 8 7,0 0 1,-2 8-710,-3 3 1,1 5 10,-8 1 1,1 6-328,-7 0 0,3 6-262,4-6 1,-5 2 33,5-2 1,1-4-188,-1 4 0,5-2-1015,-6 3 1,8-11 569,-1 4 1,3-9-2633,2 4 3181,0-9 0,0 5 0,0-8 0</inkml:trace>
  <inkml:trace contextRef="#ctx0" brushRef="#br0" timeOffset="191">69 139 7928,'-17'-12'0,"0"0"0,5 9 391,1-3 1,7 2 1529,-2-2-1168,4 4 1,4-5-294,4 7 0,2 2 404,3 3 0,6 7-465,1 11 0,-1-4-317,6 4 1,-2 2-50,2-2 0,-3 6-233,3-6 0,2 2-471,-2-2 0,2-4 671,-2 4 0,-4-3 0,6-3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6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8012,'0'-9'184,"0"1"505,0 8 436,0 0 1,0 8-558,0 3 0,0 5-214,0 1 1,0 2-52,0 4 1,0-2-132,0 8 0,2-8 55,4 2 1,-4-3 22,3-3-173,-3 8 1,-2-6-211,0 4-149,0-4-121,8-1 0,-6-7-69,4 1-265,-4-8 525,-2 3 1,7-16 75,5-9 0,-3-1-209,3-10 1,5 1 36,6-7 1,2 0 117,-2 1 1,-3 7 117,3 4 1,-4 4 149,-2 1 1,-5 9 46,-1 3 0,-5 4 238,6 2 0,-7 6 103,7 0 0,-8 9-219,1 2 0,3 0 959,-2 7-432,0-5-293,-6-2 1,0 2 197,0 4 1,0-3-271,0 3 1,0-4-152,0-2 1,2 0-282,3 1-274,-3-1 1,6 0-588,-8 1 544,0-9-2401,8 7 609,-6-7 1095,13 1 0,-11 3 402,7-7 1,1 0-588,5-6 1222,0 0 0,8-16 0,2-3 0</inkml:trace>
  <inkml:trace contextRef="#ctx0" brushRef="#br0" timeOffset="302">917 277 8286,'0'9'1220,"2"-1"-123,3-8 1,-1 0-588,8 0 1,-7 0 49,7 0 1,0 6-331,5 0-60,0-1 0,0-5-512,1 0 0,-9 8 160,-3 4 1,-4-3 3,-2 3 1,-2-1 309,-4 7 0,2-1 103,-7 0 0,1 0 88,-1 1 0,-3-7 1076,9 1-995,-1-8 1,6 5 390,0-3-877,0-4 0,7 6-362,5-8 1,5 0-566,6 0 1,-2-6-1,8 0 1,6-5-2410,5 5 3418,8-8 0,-11-3 0,5-10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4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1 259 7904,'10'0'-240,"-1"0"641,-3 0 1,-2 0 320,7 0 410,-7 0-754,12 0 1,-15 2 0,5 4 1,-4-2 132,-2 8 0,0-7-168,0 7 1,0-1-147,0 7 0,0-1-298,0 0 1,0 1-952,0-1 442,0 0-784,0 0 1393,0 1 0,8-9 0,1-1 0</inkml:trace>
  <inkml:trace contextRef="#ctx0" brushRef="#br0" timeOffset="357">572 0 7606,'-10'0'2928,"2"0"-2538,1 0 1,-1 8-126,-4 3 0,-3 5 15,4 1 0,1 2-461,-2 4 1,1-4 200,-6 5 0,-1 1-864,1-2 0,5 0-671,1-6-323,7 0 1838,-4-7 0,1 5 0,-3-5 0</inkml:trace>
  <inkml:trace contextRef="#ctx0" brushRef="#br0" timeOffset="533">347 87 6050,'-10'0'2514,"3"0"0,8 0-2164,5 0 0,-2 7 26,8 5 0,-1 3-256,6 2 1,3 1-245,3-1 0,-2 0-907,8 1 1,-6-1 1030,6 0 0,-1 0 0,7 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7994,'-8'9'0,"-2"7"2679,-7-5 1,6 10-1311,-1 2 1,8 0-1357,-2-5 1,3-1-1022,-3 0 0,2 4 1008,-7 8 0,-24 8 0,-11 15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42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1228 8125,'18'-7'0,"-1"5"370,0-4 1,6 4 1,0 2 0,8 2-34,-2 4 1,2 9 45,-3 8 1,3 10 217,-8 1 1,0 3-195,-5 9 1,-7-4 31,1 10 1,-9-10-411,3 10 1,2-11 168,-2-1 1,-1-2-721,-5 3 1,0-11-73,0 5 1,0-12-482,0 0 0,0-4 475,0-1 599,-7-9 0,-3-1 0,-7-8 0</inkml:trace>
  <inkml:trace contextRef="#ctx0" brushRef="#br0" timeOffset="179">588 1246 8117,'-32'-6'1711,"3"0"1,4 0-942,7 6 1,1 8 36,0 3 1,0 11-795,-1 1 0,-7 5-875,-3-4 0,-7 6 471,-5-1 0,3 4-73,-3 1 1,5 1-96,6 0 1,6-7-395,12 1 1,-3-8 952,9 2 0,-1-11 0,6-4 0</inkml:trace>
  <inkml:trace contextRef="#ctx0" brushRef="#br0" timeOffset="792">778 1038 8087,'6'-33'1319,"0"5"0,9 3-1403,3 7 1,7-7-680,9-4 1,7 3 243,-1-3 1,0 0 155,-5-6 1,-1-5 193,1 0 1,-8-6 122,-4 5 0,2-7 393,-2 2 1,0-2-262,-6 2 1,-7 0-98,-4 11 1,-4-3 9,-2 9 1,-2 6 209,-4 6 0,-6 1-124,-11 10 0,4 1 117,-4 5 0,2 2-55,-2 3 1,4 5-139,-4 7 0,3 8 176,3 4 0,0 11-23,0 7 1,-1-1 54,1 6 0,0-4-52,-1 9 0,7-3 158,-1-2 1,1 2-308,-6 3 0,1-5 115,5 0 0,-3-2-127,8-10 0,-5 1 124,5-7 1,0-7-213,6-4 0,-5-4-232,-1-1-210,0-9 423,6-1 1,2-12 76,4-7 1,-2-5-278,7-18 1,6 1 90,6-13 0,6 6 142,-6-7 0,8 9-21,-2-2 0,4 9-200,1 2 1,-1 10 43,-4 2 1,3 1 107,-3 11 1,-2-1 99,2 6 0,-10 7 147,-2 5 1,-1 3 293,-10 3 1,-1-1-213,-5 0 0,0 0 3,0 1 0,-2 5-126,-3 0 0,-11 0-87,-7-6 0,-6 1 13,6-1 0,-7-2-192,1-3 1,2 1 134,-2-7 1,8 0 1,-2-6 1,4 0 308,1 0 1,9-8-105,3-3 1,4-5-70,2-1 1,2 5-39,4 1 1,3 7 339,9-2 1,1 4 76,4 2 1,-4 8 37,4 3 1,-4 5-189,-1 1 0,-1 2-82,0 4 0,1-3-705,-1 3 0,0-2 308,0 2 1,-1-4-422,-5 4 1,5 2 163,-5-2 433,5 0 0,1 2 0,0 2 0</inkml:trace>
  <inkml:trace contextRef="#ctx0" brushRef="#br0" timeOffset="1156">2024 692 7895,'17'0'320,"0"0"1,0 0 594,1 0-555,-1 16 1,0-3 322,1 16 1,-7 7 323,1 10 0,-3 18-356,3 5 1,1 12-333,-7-1 0,0 3 208,-6-2 1,0 9-462,0-4 0,-10 12-341,-7 0 1,5-47 0,-1-2 56,-3 1 0,-3-2 0,-2 3 0,-2-2-168,-2-2 0,-2-1 0,-2 0 0,-1 0 187,-4-2 1,-1-2 0,0-2 0,0-1-221,1-1 0,-1-1 1,-28 32-324,-1-5 0,16-13 172,2-10 1,10-12 569,7-6 0,6-6 0,11-6 0,5-3 0</inkml:trace>
  <inkml:trace contextRef="#ctx0" brushRef="#br0" timeOffset="1619">2940 70 8190,'0'-27'1196,"0"9"0,8 11-1836,3 7 0,5-6 547,1 0 1,-5 0 981,-1 6 550,-7 0 49,4 0 0,-8 8-386,0 4 1,-10 11-467,-7 6 0,-3 5-473,-8 6 1,-9 10 102,-9 8-599,-4 15 0,-2-10 0,0 14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28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8180,'10'-9'321,"-1"-1"168,-3 4 623,-4 4-286,5-5 371,-7 7-39,0 0-687,-7 0 1,3 2-118,-8 3 1,7-1 114,-7 8 1,1-6-306,-7 5 1,7-5 35,-1 5-136,1 1 0,-7 5 53,1 0 1,6 1-634,-1-1 1,6-5-606,-5-1-593,7 1 630,-11 5-435,13 0 1319,-6 1 0,8-7-19,0 1 0,2-7 139,4 7 0,-4-1-105,3 7 0,3-7 589,-2 1 1,1 5 16,-1 6 0,-4 2 255,4-2 0,-2-2-258,2 8 1,-5-2 122,5 2 1,2 3-163,-2-3 0,-1 2-128,-5-2 1,0 4-183,0-5 0,2-1-170,4 2 0,-4-8-318,4 2 1,-4-4 127,-2-1 0,0-7-533,0 1 230,0-8-46,0 3 416,0-7-707,0 0 598,7 0 1,-5-2-253,4-3 1,-2 1 18,2-8 566,-4 1 0,13-7 0,-5 1 0</inkml:trace>
  <inkml:trace contextRef="#ctx0" brushRef="#br0" timeOffset="340">312 450 8159,'0'-17'0,"2"2"853,4 3-449,-4-3 0,6 5-23,-8-7 0,5 5-53,1 1 1,2 7 294,-2-2 0,-3-1-199,9 1 1,-1 0-183,7 6 0,-1 0 275,0 0-258,1 0 0,-1 2-49,0 4 1,0 3 46,1 9 1,-7-1 133,1 0 0,-6 8-149,5 4 1,-7-2 191,2 2 0,-4 0-128,-2 5 1,0-1-75,0-4 1,0 1-73,0-7 1,0 6-195,0-6 1,-2 6 11,-4-6 1,4 2 110,-4-2 1,4-9-795,2 3 1,-5-4-89,-1 5 1,0-7-1642,6 1 690,0-8-573,0 3 1090,0 1-1029,0-6 2256,0-10 0,0-3 0,0-22 0,0 6 0</inkml:trace>
  <inkml:trace contextRef="#ctx0" brushRef="#br0" timeOffset="645">347 727 8094,'-17'0'499,"5"0"890,0 0-531,9 0-287,-13 0-158,14-8-66,2 6-170,2-13 0,14 13-187,-5-4 1,10-1 127,2 1 1,2-2-924,-2 2 1,-3 5 517,3-5 0,-4 4-837,-2 2 1,-7 8 329,-4 3 1,-5 6 383,-1 6 1,-3-1 409,-9 6 0,1-6 0,-12 1 0,1-4 235,-1-2 1,6 0-304,0 1 1504,-1-1 1,15-2-272,-9-3 1,10-4 114,2-8 1,2 0-730,10 0 0,5 0-92,6 0 0,8-2-478,-2-4 1,5-4-487,6-7 0,-3 0-150,3-1 0,-3 7 507,-3-1 0,7 3 148,-1-3 0,-7-3 0,-8 5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3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1159 8031,'0'-17'474,"0"0"-141,0 7 0,2-5 396,3 3 0,-3 3 242,4-3-585,4 8 0,-7-3 483,9 7-464,-8 0 1,5 0 121,-3 0 1,-4 9-93,4 8 0,-4 8 135,-2 10 1,0 0-117,0-1 1,0 1-98,0-1 1,0 1-246,0 0 0,0-3 146,0-3 0,0 2-348,0-8 1,0 0-324,0-6 71,0 0 0,2-1-22,3-5 1,-1-3-388,8-8 0,-1-4-38,7-7 1,-1-3 323,0-15 1,6 1 4,0-7 0,6-5 90,-6-1 0,0 1 230,-5 5 1,-1 7 38,0-1 0,0 9 228,1 3-20,-1 0 0,0 15 329,1-4 0,-7 12-156,1 6 1,-7 3 290,7 2 1,-8 6 456,2 0 0,-4 8-370,-2-2 1,0-2-145,0 2 0,0-8-536,0 2 1,0-4-446,0-2 0,5 1-279,1-1 1,8-6-993,-3 1 1,4-8 755,3 2 1,1-5 981,4-1 0,4-15 0,7-4 0</inkml:trace>
  <inkml:trace contextRef="#ctx0" brushRef="#br0" timeOffset="295">1142 1280 8010,'12'0'2050,"-1"0"-975,-7 0 64,4 0-483,-8 0-452,7 0 1,-3 6-409,8 0 239,-9 7 1,7-5-116,-4 4 1,-4 3 43,4-4 1,1 5 89,-1 1 1,5-5 136,-5-1 1,2 1 155,-2 5 1,-2 0-75,7 1 0,-7-1 164,2 0 1,-4-5 361,-2-1 0,0 1-296,0 5 1,0 0-411,0 1 0,-8-1-326,-4 0 1,-5 0-465,-6 1 0,2-1-114,-8 0 1,8 1-2731,-2-1 1132,4-7 2409,1-3 0,9-7 0,1 0 0</inkml:trace>
  <inkml:trace contextRef="#ctx0" brushRef="#br0" timeOffset="929">1920 381 8038,'0'-17'1301,"-8"7"-440,7-5-274,-7 13 1,16-8 519,3 5-729,12 3 0,4-8-20,8 4 1,7 4-95,4-3 0,0-3-168,6 2 0,-4-5 89,10 5 1,1 0-201,-1 6 1,0-6-96,-7 1 1,-1-1-112,-4 6 1,3 0 106,-9 0 0,-6 0-187,-5 0 0,-8 0-75,2 0 0,-9 0-947,-3 0 489,-7 0 1,4 2 306,-8 3 0,-2-3-159,-4 4 0,-3-4 211,-9-2 1,-7 0 474,-3 0 0,-5 0 0,-9 8 0,-3 1 0</inkml:trace>
  <inkml:trace contextRef="#ctx0" brushRef="#br0" timeOffset="1104">2370 139 8038,'-10'0'44,"1"2"644,3 4 168,4 3 1,-6 9-4,8-1 1,0 0-332,0 0 0,2-1 803,4-5-1244,-4 12 0,11-11-499,-7 11 0,6-10 227,-7-1 1,9-6-228,-3 5 1,7-7 342,5 2 75,-4-4 0,6-10 0,-8-1 0</inkml:trace>
  <inkml:trace contextRef="#ctx0" brushRef="#br0" timeOffset="1257">2785 1 8038,'-8'9'1423,"-3"-3"1,-7 4-616,-5 1 0,10 10-507,-4 2 1,5-3-95,0-3 0,-3-4 8,4 10 1,-5 4-136,-1 2 1,-6-2-220,0 2 0,0 0-521,5 5 1,1 1 659,0-1 0,-8 1 0,-2 0 0</inkml:trace>
  <inkml:trace contextRef="#ctx0" brushRef="#br0" timeOffset="2120">1972 952 8275,'-10'0'1972,"3"0"-963,7 0-62,0 0 1,0 7-159,0 5 1,0 3-417,0 3 1,6 5-197,-1 0 0,3 0-501,-2-6 1,-4 0 283,3 1 0,3-7-280,-2 1 1,2-3-801,-3 3-1408,-3 3 1798,14-13 0,-13 4-104,9-12 0,-8 2 332,2-7 0,1-6 87,-1-7 1,6-1 373,-7 2 0,7 2 41,-6-8 0,1 3 0,-1-3 0,-4 4 0,4 7 0,-4 1 0,-2 0 370,0 7 390,0 3-290,0 7 0,0 2 1120,0 3-729,0 5 1,2 7-336,3 0 1,-3 1-47,4-1 1,-4 0-140,-2 1 0,0-1 210,0 0-700,8 1-290,1-1 0,7-6 15,-5 1 0,5-8-614,-5 1 0,4-5-141,3-5 1,-3-1 511,-3-11 0,9 1 289,-4-13 1,4 1 377,-4-7 0,1 0 0,-1-7 0,0-2 0</inkml:trace>
  <inkml:trace contextRef="#ctx0" brushRef="#br0" timeOffset="2487">2439 796 8020,'17'-34'0,"-7"7"2,-4 4 1,1 9 126,-1 3 714,0 7-276,-6-4 44,0 8 0,0 2 356,0 4-142,0 3-593,0 9 1,0-1-10,0 0 1,0-5-147,0-1 0,8-5-190,3 6 0,-1-9 75,1 3 1,1-4 3,5-2 1,6 0-238,0 0 0,2 0 107,-2 0 1,-2-6-60,8 1 0,-8-7 150,2 6 0,-3-1-87,-3 1 59,0 4 32,0-13 54,-7 13-15,-2-6 1,-10 8 201,-4 0 0,-6 8-63,-11 3 1,2 5-51,-8 1 1,8-4 145,-2 5 1,6-11 770,5 11-792,-3-5 1,15 2-227,0-3 1,10 1-31,13-7 0,-2 0 61,8-6 0,0 0-476,5 0 0,1-6 82,-1 0 0,-1-5-114,-4 5 0,-4 0 19,-8 6 1,-5 0-827,-1 0 341,-7 0 534,4 0 1,-10 0 119,-4 0 1,-9 8 330,-8 4 0,-8 3 0,2 2 0,-4 0 0,-9 1 0,-2-1 0</inkml:trace>
  <inkml:trace contextRef="#ctx0" brushRef="#br0" timeOffset="2541">2733 1004 8020,'-25'7'-191,"6"1"105,-4 4 0,3 1 76,3-7-181,8 7 191,1-3 0,0 7 0,-1 0 0</inkml:trace>
  <inkml:trace contextRef="#ctx0" brushRef="#br0" timeOffset="3480">2145 1488 7870,'-12'0'3191,"1"0"-1267,7 8-759,-4 1-713,8 8 1,2-1 22,4-5 1,-2 5-338,7-5 1,-5-1-225,6 1 1,-3-5-1078,3 6 0,3-8 743,-3 1 1,3-3-1140,2-2 1,1 0-28,-1 0 571,-7-7 603,5 5 1,-7-14 142,3 5 0,5-5 258,-5-1 1,4 0 44,3-1 0,-1 1-108,0 0 0,6 0 435,0-1 0,8 3-311,-2 3 1,4-3 593,1 3 0,1 5-173,-1 1 1,-1-2-52,-4 3 1,2-1-108,-8 6 1,0 0-80,-6 0 1,-5 6-18,-1-1 0,-7 9 13,2-3 1,-4-1-176,-2 1 0,0 1 60,0 5 0,-6 1-178,0-1 1,-7 0-48,1 0 1,-3-1-15,-2-5 1,-1 3 62,1-8 1,0 5-124,-1-5 1,1 0-464,0-6 18,-1 0 0,3-2-1399,4-4 1560,3-4 0,2-1 468,0-1 0,1 8 0,-3-3 0,-4 7 0,3 0 13,-3 0-42,1 0 1,-7 6 419,1-1 0,8 3 681,3-2 0,-2-2-57,2 7 1,1-5 80,5 5-349,0-7-424,0 12-734,0-7 377,0 1 0,1-3 8,5-7 0,4 0-98,7 0 1,0 0-205,1 0 0,-1 0-1324,0 0 447,1 0 773,-1 0 1,-2 2 426,-3 4 1,-5-2 168,-7 8 1,0-1 233,0 6 1,-7-3-284,-5 3 0,-9-3 122,-2 9 0,-8-4 13,2-2 1,5 0-14,0 1 0,5-1 315,2 0-271,0 1-67,7-1 1,0-6 359,5 1-309,3-1 0,-4 5 171,12-5 0,-2 3-131,7-8 0,1 5 51,5-5 1,0 5-34,1-5-201,7 0 39,-6-6 1,11 0-197,-6 0 1,6 0 112,-1 0 1,-2 0-962,2 0 0,0-6-270,5 0 0,-1-5-2151,-4 5 3304,3-7 0,-5-5 0,8-9 0</inkml:trace>
  <inkml:trace contextRef="#ctx0" brushRef="#br0" timeOffset="4002">934 1177 8273,'10'0'2293,"5"0"-1646,-5 0 0,2 0 241,-1 0-768,1 0 1,5-2-468,0-4 1,8-2 346,4-3 0,11-5 0,5 7 0</inkml:trace>
  <inkml:trace contextRef="#ctx0" brushRef="#br0" timeOffset="5308">4013 554 7988,'-35'0'1018,"8"0"0,4 0 1613,4 0-2278,2 8 1,-1-4 166,1 7 1,0-7-20,-1 2 0,1 3-198,0 3 0,5-3 176,1 3-829,7 0 0,-4 5-13,8 0 0,10-7-380,7-5 1,8 3 74,10-2 0,-1 0-364,1-6 0,5 0 436,1 0 0,3 0 216,-10 0 0,3 0 92,-14 0 269,0 0 0,-13 7 176,-5 5 0,-18 9-26,-10 2 0,-10 8 295,-7-2 0,-4 1-115,-8-1 0,-2 8 225,-4-8 0,4 7 32,-3-7 1,11 2-26,5-3 0,7-3-84,5-7 0,6-1 119,11 0-820,5 1 1,9-3-95,3-4 1,13-3-412,11-8 1,11-2 254,6-4 1,4-1-374,2-5 0,0-3 387,0 3 0,-2 3 112,-4-3 0,-4 8 290,-8-1 1,-7 3-91,-4 2 0,-5 2 695,-7 3 0,3 5 63,-9 7 0,1 1 442,-6-1 0,-7 0-444,-5 0 1,-3 1 145,-3-1 1,7-2-459,-1-3 1,7 3 172,-7-3-882,8-4 413,-4-1-714,8-7 0,0-2 165,0-3 1,0-5-141,0-7 0,6-1 446,0 1 0,6 6 211,-7-1 1,1 6 363,-6-5-217,0 7 643,8-4 0,-6 16-94,3 3 0,-3 11 140,-2 1 1,0 2-403,0-2 1,0-4-182,0 4 0,0-4-218,0-2 1,0 1-326,0-1 1,0 0-245,0 1 0,-2-7 323,-3 1 0,1-9-988,-8 3 0,1 2 383,-7-2 1,1-1 192,0-5 1,0-1 328,-1-5 0,-1-4 158,-4-7 0,2 0 27,-8-1 0,8 1 120,-2 0 0,4 5 57,1 1 1,1 7-127,0-2 1,0 4 817,-1 2 1,1 2 31,0 4 1,5 3 296,1 9 0,7 5-355,-2 0 1,4 8 137,2-3 1,0 5-229,0 2 0,6 1-5,0 4 1,9-5-89,2 0 0,2-3-120,10-9 0,0 6 197,6-6 1,11 0-288,0-5 1,13-9-396,-7-3 1,12-4-220,-1-2 0,10-14-591,2-3 0,6-12-161,-6 1 0,7 1-734,-1-2 1,6 0-1764,5-6 3572,-4 8 0,8 1 0,-7 3 0,-3-6 0,-3-4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38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8062,'0'-12'-196,"0"0"1,0 7 153,0-7-183,0 1 1,6-7 407,-1 1 1,3 6 396,-2-1 0,-4 6-45,3-5 1,-1 7 217,2-2 478,-4 4-721,6 2 1,-10 0-41,-4 0 1,2 8-108,-7 3 1,-3 7 106,-9 5 1,2 4-139,-8 7 1,6-5-43,-6 0 1,8 0-524,-2 5 1,4-7 217,2-4 1,1 2-1134,5-2 1,3 0 308,8-5 1,0-1-129,0 0 1,2-7 390,4-4 576,3-5 0,16-8 0,2-3 0</inkml:trace>
  <inkml:trace contextRef="#ctx0" brushRef="#br0" timeOffset="173">104 87 8062,'-18'0'2232,"9"0"-919,1 0-741,8 7 1,0 3 86,0 7 0,8 1 123,3-1 1,5 0-453,1 0 1,2 1-334,4-1 0,-2 6-444,8 0 0,2 0-1738,9-6 2185,5 1 0,6-1 0,1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4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8531,'11'-15'43,"1"4"0,-1-5 178,7 5 0,-1 1 0,0-1 0,1 1 525,-1-2-449,8-3 0,-6 11-98,4-7 1,-9 7 196,-3-2-180,-7 4 0,6 2-21,-5 0 0,-3 2-214,4 4 0,-4 5 108,-2 12 1,0-1-115,0 6 0,-6 1-80,0 6 0,-5-1 57,5 1 1,-7 0-56,1-1 1,2 3-13,-1 3 0,1 2-178,-1 4 0,1 2 159,4-7 0,5 7-117,-5-2 1,4-2 158,2 2 0,8-2-13,3 3 0,2-3 187,-1-4 0,3-2-172,-3 9 0,3-7 128,3 6 1,-7 0-85,1 6 0,-7 0 238,7 0 0,-8 0 50,2 0 0,-3 7 76,3 5 0,-4-3-68,4 2 1,-4-1 179,-2 1 0,2 5 55,3-5 0,-3-2-122,4 3 1,-4-8-12,-2 1 0,0-1-79,0 2 0,0-6 114,0-1 1,-2-1-171,-4-9 0,3 5-108,-9-6 0,0-1 30,-5-11 1,-2 5-192,-4-4 1,2-2-654,-8 2 1,6-8 452,-6 2 0,8-6-350,-2-5 0,4 1-1038,1-7 240,9 0 1,1-8 1399,8-4 0,15-19 0,5-12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6:45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0 641 8279,'10'-8'0,"-2"-2"587,-8-7 1,2 8-64,3 3 0,-1 2-411,8-2 0,-6 4 406,5-3 369,1 3-379,5 2 1,0 5-103,0 1 1,-7 13 275,-4-1 1,2 10-249,-3 1 1,7 4-355,-6 2 1,-1-1-12,-5 1 1,0 1-303,0 5 0,0-5 191,0 4 1,-5-9-71,-1-2 0,0-8-1244,6 2 474,0-4 303,0-1 0,2-9 171,4-3 1,3-12 35,9-5 1,5-12 51,0-6 1,13-4 20,-1-1 1,-2-1 98,-5 0 0,-1 7 100,2-1 1,-2 13 278,-4-1 0,-10 6-155,5-1 632,-5 4 0,3 10 46,-5 4 1,-3 4 373,-8 7 0,0 2-457,0 4 0,0-2 81,0 8 0,0-6-372,0 6 1,0-6-329,0 6 1,0-2-1168,0 2 1,2-2 780,4-4 0,5-4-3008,12 4 3393,4-4 0,8-9 0,-1-3 0</inkml:trace>
  <inkml:trace contextRef="#ctx0" brushRef="#br0" timeOffset="1324">1522 762 8089,'0'-10'1227,"0"3"0,16 5-98,7-4 1,15 4-487,8-4 0,0-2-455,6 3 0,-6-7-64,6 6 0,-2-5-137,-10 5 0,1 0-295,-7 6 1,-1 0-614,-4 0 1,-4-5 398,-8-1 1,-5 0-1477,-1 6 1429,-7 0 0,2-6 149,-12 1 1,-4-7 317,-7 6 0,-2 0-29,-4 6 0,2 0 46,-8 0 0,6 2 43,-6 4 1,8 10 324,-2 7 1,4 9 8,1 3 0,1 7 274,0 10 0,7 0-53,4 0 0,-1 0-181,1 0 1,0-1-163,6 1 0,0-6-17,0 1 0,6-11-104,0-1 0,5-3-150,-5-9 1,6 0-422,-7-5 1,1-7-149,-6 1 138,0-8 1,0 1 290,0-10 0,0-5 53,0-7 1,-2-8 261,-4-4 1,3 2-30,-9-2 1,8 0 12,-2-5 1,5 1 70,1 4 1,7-3 140,5 3 0,9 2-166,2-2 1,10 6-89,1-6 1,7 6-209,5-6 1,7 8 88,-6-2 1,12-2 15,-7 2 0,-2 0 84,-4 6 1,-8 1-17,3 5 1,-7 3 48,-5 8 0,-4 0 428,-7 0-271,-9 0 0,-3 8 180,-12 3 1,-5 5-133,-12 1 0,1 6-93,-6 0 1,-1 2-161,-6-2 1,8-4 76,4 4 1,6-9-298,5-3 85,5 1 0,9-2-172,3-5 1,7-3 8,11-2 1,-2 0-186,8 0 0,-2 0 285,2 0 1,-4 0-158,-8 0 400,0 0 103,-7 8 1,-2 2 275,-8 7 0,-8 0-87,-4 0 1,-9 5 228,-2-5 0,-2 4-145,2-10 1,10 3 461,-5-3-782,13 5 31,-11-14 0,16 5-138,0-7 0,8 0-153,9 0 1,2-5-254,4-1 1,2-13 112,4 1 0,4-3-187,-4 4 1,-4-8 97,-2-4 0,-4 2 92,-2-2 1,1-5 28,-1-6 1,-8-1 73,-3 7 1,-4-1 183,-2 0 0,0 7 38,0-1 1,0 8 205,0-2 0,0 9 7,0 3 1,-6 5 211,1-6 1,-3 8 82,2-1 71,4 3-293,-5 2 0,1 2-109,0 3 1,-2 5 78,3 7 1,1 8-45,-8 4 0,8 4-42,-1 1 0,1 9-22,-2 3 1,4 4 26,-4 2 1,4-6-115,2 0 0,-5-2-140,-1 2 1,0-4-366,6-7 1,2-6 236,4 0 1,-4-8-458,3 2-148,5-4 286,0-9 1,7-3 91,0-7 0,-5-13-37,-1-4 1,1-14 170,5-4 1,0-1 288,1-10 0,-9 0 0,7-14 0,-7-1 0</inkml:trace>
  <inkml:trace contextRef="#ctx0" brushRef="#br0" timeOffset="2295">2854 468 8089,'0'-52'-234,"6"8"104,-1 3 0,3 7 28,-2 5 0,1-4-198,5 5 0,3 1 135,-3-2 226,3 8-16,3-4 1,-7 7 273,1 1 1,-3 0-24,3 0 0,1 5-52,-7 0 0,7 9-181,-1-3 0,-2 4-110,1 2 1,-7 2 96,2 4 0,1 3-136,-1 9 1,0 1 196,-6 4 0,0 4-61,0 7 0,0 14 227,0 4 1,0 6-39,0-1 1,0 13 87,0 10 1,0 5-305,0 1 0,-6 7 129,0-1 0,0-42 1,-1 0-112,-5 48 0,4-48 0,-1 0-124,-2-1 0,-1 0 0,-5 49-108,-1-12 1,1-3 96,6-14 1,1-8-71,-2-3 1,9-10-43,-3-2 1,4-13-35,2 1 0,-2-11 58,-4 1 1,4-11-397,-3-1 393,3-9 1,2-3-129,0-11 0,0-12 139,0-6 0,0-11-127,0-7 1,7-6 300,5-11 0,-3 1 0,3-12 0,0-2-159,5 2 0,-6 0 129,1 6 1,-1 8 20,7 3 1,-1 6 33,0 6 1,1 6 153,-1 11 1,-2-2-15,-3 8 0,3 0-54,-3 6 1,3 1 82,2 5 0,-5-5-58,-1 5 0,1 3 133,5 2 1,1 4-188,-1 2 1,-6 0 17,1 0 0,-8 2-96,1 4 1,-3 4 98,-2 7 0,-2 6-203,-3 0 1,-7 8 97,-11-2 0,-2 7-99,-4-1 0,-3 3 119,3-9 1,4 2 118,2-2 1,4-4-68,1-8 1,9 0 20,3 0 1,6-1-80,6-5 0,-1 3 19,13-8 0,-5-1-437,10-5 191,4 0 108,-8 0 1,12 0-147,-8 0 1,2-7 29,-2-5 0,-2-3 105,8-3 0,-6-5 46,6 0 1,-6-15 122,6-2 1,6-10-80,5-8 1,6 4 26,-6-3 0,3 3 497,-3 2 1,2 2-228,4 4 1,-3 11 463,-9 12 0,-1 4-252,-4 2 0,3 7-55,-3 4 1,-4 4-195,-2 2 0,2 0-207,-2 0 0,-2 2-31,-9 4 1,1 4 169,-7 7 1,6 0-363,-7 0 1,1 8 126,-6 4 1,0-2-298,0 2 0,-8 0 156,-3 5 0,1 1 34,-1 0 0,7-7 174,-2 1 1,4-6 108,2 6 1,0-2-98,0 2 0,0-2 109,0-4 0,0-4 74,0 4 0,0 2-19,0-2 1,-5 2 28,-1-2 1,-10-2-192,-1 8 0,-2-6-159,-10 6 1,-2-8 180,-9 2 1,3-4-121,-3-1 1,6-3 170,5-3 1,-2-5-34,8-7 0,6 0 158,5 0 0,8-7-61,-2-5 1,6-5-179,6-6 1,6 3 146,11-3 1,4-2 123,7 2 1,1 6-72,-1 6 0,3 7 88,3-2 0,-9 4-10,4 2 0,-10 0-115,3 0 0,-12 2 156,1 4 0,-3-2-131,3 7 1,-8-5-947,-3 5-332,4 1-915,-8 5 780,5 0 439,-7-7 1,2-2 103,4-8 0,-2-2 713,8-4 0,-1-11 0,6-10 0</inkml:trace>
  <inkml:trace contextRef="#ctx0" brushRef="#br0" timeOffset="2424">4410 1056 8089,'10'-8'-1017,"-3"6"1928,-7-5 463,0 14 1,-5 3-903,-1 7 1,0-5 103,6-1-1003,0 1-543,0 5-1126,0 0 1687,0-7 409,0-2 0,16-8 0,3 0 0</inkml:trace>
  <inkml:trace contextRef="#ctx0" brushRef="#br0" timeOffset="2670">4773 347 8089,'0'-25'207,"0"6"52,0-4 0,0 9 447,0 3 1,2 7-350,4-2 0,-2 2-379,7-2 551,-7 4-77,12-5 1,-13 9-123,9 3 0,-6-1-47,5 8 0,-5-1-196,6 7 1,-1 5 99,6 0 1,-5 9-180,-1 3 1,-1 9 141,2 14 1,1 3-79,-7 8 1,0 16 3,-6 7 0,0-39 0,0 0-226,0 1 0,0 1 0,-4 5 0,0 0 133,-1 0 0,-2 1 0,0 0 1,-1 1-392,0 4 1,-1 0 0,-3 1 0,-1 1-527,-1 4 0,-1 0 0,-1-6 1,-1-2 933,0 0 0,0-1 0,-1-2 0,1-1 0,1-5 0,1 0 0,3-1 0,1-1 0,4 0 0,-1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07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191 293 8106,'-8'-35'0,"6"0"-709,-4 1 1,12 5 362,6 0 1,11 8 700,5-2 0,-1 0-141,2 6 1,0-4 869,6 9 0,-9 4-277,-2 3 1,-5 5-78,-2 5 0,0 7-326,1 11 0,-3 10-134,-3 7 0,-3 8-190,-3-2 1,-4 10-197,4 1 0,-4 1-117,-2-6 0,-2 0-199,-4 0 0,4-2-549,-4-4 0,4 2 299,2-8 1,-2-7-307,-3-10 0,3-4 200,-4-2 788,4-7 0,2-2 0,-8-24 0,2 5 0,-11-12 0,2-2 0,-14 2 0,6 0 0,-6 5 0,0 3 178,-5 4 0,-1 5 405,1 12 1,-3 3-34,-3 8 1,3 6 304,-3 1 0,11 0-328,6 0 1,6-5-170,5 4 1,4-4-296,8-2 1,10-5 51,7-1 0,10-7-587,14 2 1,10-12-160,13-5 0,5-7-661,6-5 1,-4-2 555,4-3 1,-10-3 314,-1 8 1,-16 5 420,-2 7 0,-10 7 0,-7-2 0,-10 4 73,-7 2 0,-8 8-124,2 4 0,-14 5 1159,-9 6 1,-16 4-353,-13 7 1,-4 1-133,-2 0 1,-2 5-308,-3 0 1,3-5-237,-4-6 0,8-8 118,10 2 0,1-4-11,16-2 1,8-5-639,9-1 1,6-1 104,6 2 1,7-3-31,16-3 1,6-4 238,11 4 0,10-4 281,-4-2 1,9 5 22,-3 1 1,-6 2 339,-6-2 1,-10 3-84,-1 8 1,-3-3-74,-9 3 0,-7-3-533,-10 9 0,-6 4 189,-6 1 1,-6-1-1020,-11 2 0,-4 0 78,-7 6 1,-7-9-1069,1-2 2001,0-5 0,5-2 0,1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0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34 638 8024,'-12'-11'1481,"0"-1"1,9 10-1059,-3 2 0,6 8 107,6 9 0,1 2 517,5 4-669,3 4 0,-13 6-36,4-4 1,-4 4-125,-2-5 1,0-1-325,0 2 0,0-6 163,0 6 0,0-6-2109,0 6 1171,0-8 1,2 2-328,3-11 1,7-7 656,11-10 0,8-15 133,15-14 1,0-9 198,12-8 0,-3-3-29,3-4 0,-10 12 19,4 0 0,-4 15 163,4 8 1,-8 6 1134,-4 5 1,-9 7-434,-2 10 1,-8 5-27,2 7 1,-6 8-235,-5 4 1,-4 4 58,-8 1 1,-8 1-165,-4-1 1,-5 1-25,-6 0 1,2-1-675,-8 1 0,0-3 272,-5-3 1,1-4-451,4-7 1,-1-9 199,6-3 0,-4-4-25,5-2 1,1-4 208,11-8 0,-4-1 98,3-16 1,2 2-18,-1-2 1,7-1 237,-2 7 1,4-6 671,2 6 1,8 5-368,4 7 1,3 7 56,2-2 0,1 4-205,-1 2 1,0 8-54,0 4 0,-1 3-215,-5 2 1,5 1-310,-5-1 1,3 0 43,-3 0 1,-1-5-711,-4 0-1180,-5-1 2168,7-1 0,-8-3 0,0-7 0</inkml:trace>
  <inkml:trace contextRef="#ctx0" brushRef="#br0" timeOffset="196">639 327 8166,'-27'0'0,"2"10"1392,8 7 0,1 8-549,5 9 0,1 3-295,4 3 1,2-3-247,-7 3 1,1 2-77,-1-1 0,-3 1 201,9-2 0,-1-5-128,6 0 1,2-1-1154,4-5 0,11-6-56,12-6 1,11-7-726,6-10 1,6-4 857,6-8 1,3-12 776,8-17 0,8-15 0,2 3 0</inkml:trace>
  <inkml:trace contextRef="#ctx0" brushRef="#br0" timeOffset="329">1555 68 8709,'10'-25'1357,"-2"11"-1147,-8-3 1,-8 11-18,-4 0 0,-3 6-177,-2 6 1,-2 4 5,-5 7 0,3-2-399,-8-3 1,8 3 104,-2-3 1,4 5-160,2 6 1,-1-4-204,1 4 0,6 2 634,-1-2 0,8 8 0,-3-4 0</inkml:trace>
  <inkml:trace contextRef="#ctx0" brushRef="#br0" timeOffset="609">1434 621 8106,'12'21'0,"-1"8"0,-5 0 1024,6 11 0,-1-3 1384,6-3 1,-5 1-1588,-1-1-524,1 1-120,-2-1 1,-3 1-238,-7 0 1,-7-1-7,-5 1 1,-11-1-50,-6 1 0,-9 5-428,-3 1 0,1-7-852,5-5 1,1-10 517,-1-1 0,6-9-95,1-9 1,7-7 1012,-3-5 0,13-11-82,5-6 0,6-4 916,6-1 0,5 5-375,13 0 0,8 10 176,9 2 1,7 7 151,-2 10 0,4 4 412,2 7 1,-6 3-851,0 15 0,-8 0-224,3 5 1,-5 3-1293,-1 3 1,-8-2 365,-4 9 760,-4-1 0,-2 13 0,0 3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06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8116,'44'-27'0,"-1"-6"706,-9 5 0,-1 8-204,-4 3 0,-2 11 705,-4 1-737,-4 3 0,6 4-45,-8 3 1,-2 5-99,-3 7 0,-2 1-30,-5-1 0,-1 0-162,8 0 0,-3 6-126,3 1 1,9-1-606,-4-6 1,6 0 389,0 0 1,4-7-904,8-4 0,-6-4 293,0-2 0,-1-2 2,7-4 1,-8-5 341,-4-13 1,-2 3 189,2-7 1,-9 4 146,3-4 0,-11-1 126,-1-6 0,-3 6 228,-2 1 0,-2 1-226,-3-2 1,-3 4 583,-4 8 0,-3 7 235,3 4-446,-3 4 0,-2 12-97,0 7 0,-1 8-35,1 10 1,5 5 26,1 0 1,7 9 99,-2-3 0,4 4 41,2 1 1,0 1-135,0 0 0,0-2-539,0-4 0,-2 2 3,-3-7 0,3-1-153,-4-5 0,4-3 193,2-3 0,-6-4-374,1-8-129,-1-7 220,-2-2 1,4-10 417,-7-4 1,7-4-112,-2-7 0,4 0 514,2 0 1,8-1-125,3 1 0,5 7 1,1 5 0,0 3-63,1 2 1,-7 2 70,1 3 0,-7 7 152,7 11 0,-8-2 153,2 8 1,-12-2 355,-6 2 0,3 1-289,-3-7 1,3 0 107,-3-5 0,4-1 91,8 0-677,0 1 66,0-9 1,8-1-162,4-8 0,5-2-464,6-4 0,4-3 334,7-9 0,1 1-726,0 0 0,1-6 351,4 0 1,3-2-470,3 2 1,2 3 306,-8-3 1,6 4 142,-5 2 0,-1 0 293,-5-1 0,-7 9 190,1 3 41,-8 4 1,4 2 309,-7 0 0,-9 8 799,-3 3 0,-4 5-558,-2 1 0,0-6 410,0 1 1,0-1-342,0 7 0,0-1-346,0 0 0,2-5-257,4-1 0,-3-7-318,9 2 0,0-4-633,5-2 0,8-8 507,4-3 0,9-12-665,2-6 1,8-4 379,-1-1 0,1-7 292,-2 1 0,2-4 308,-8 9 0,0-1 166,-5 12 1,0 9 29,-1 9 1,-7 4 363,-4 2 0,-4 2 329,-1 4 0,-9 11-343,-3 12 0,-4 2 284,-2-2 1,-2 3-197,-4-3 1,-3 2-489,-9-2 0,1-2-58,0-4 1,-1-10-51,1 5 1,6-13-120,-1 1 1,1-4-371,-7-2 0,7-8 111,-1-3 1,8-7-320,-1-5 1,-3-5 306,2-13 0,2-1 22,10-4 0,-2-6 445,8 0 1,-7-6-8,7-5 1,-6 2-3,5 3 1,-1 12 227,1 0 0,5 9 409,-5 8 1,3 4 108,-3 8-254,4 0 0,-5 7-113,7 4 0,-5 4-24,-1 2 0,1 0-330,5 0 0,1 2 85,-1 4 1,0-2-45,0 8 0,3 1 87,3 10 0,-2 0 10,8 12 1,-1-5 290,7 11 1,2 3-123,3 2 1,-2 10-48,8 1 1,-7 11-232,1 1 0,3 4-66,-3 13 1,0-3-261,-5 9 0,-6-3 316,-1-3 0,-6-1-332,1-5 1,-4-11-627,-2-11 0,-5-6 355,-1-6 1,-7-9-957,2-9-388,-4-6 1332,-2 3 583,0-24 0,7-10 0,3-18 0</inkml:trace>
  <inkml:trace contextRef="#ctx0" brushRef="#br0" timeOffset="168">3165 882 8044,'-27'-19'1706,"4"8"212,4 7 1,1 4-1113,1 0 0,-8 8-431,-4 3 1,-4 4-1078,-1 3 244,-8-1 276,5-7 1,-5 5-414,7-3 1,3-5-400,3-1 1,4-4 993,8-2 0,-1 0 0,1 0 0</inkml:trace>
  <inkml:trace contextRef="#ctx0" brushRef="#br0" timeOffset="297">2836 87 8032,'0'-35'760,"0"8"0,2 10 852,4 11 0,9 5-1446,8 1 1,2 1-415,-2 5 0,-5 4-1080,-1 7 1,-2 2 86,-9 4 1241,0 4 0,-14 16 0,-2 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03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8145,'17'0'1575,"1"0"1,5 0-797,0 0-61,8 0 0,-5 0-259,9 0 1,-2 5-186,-4 1 1,1 0 101,-7-6-295,0 0 0,-5 0-285,-1 0-408,-7 0 0,-3 2-831,-7 4 1,0-2 661,0 7 0,-4 3 781,-7 9 0,-8 3 0,-16 9 0</inkml:trace>
  <inkml:trace contextRef="#ctx0" brushRef="#br0" timeOffset="479">16 692 8097,'-10'-8'3095,"4"6"-2898,12-3 0,6 3-280,11 2 0,2-2 260,4-4 1,5-4 380,1-7 0,-6 0-472,5 0 0,-3-1 57,3 1 0,-7 2-2184,-4 3 1354,4-3 1,-13 7-574,3-4 793,-11-3 0,-6 11-186,-12-7 0,-9 7 653,-2-2 0,-2 10 0,2 2 0,4 7-85,-4-1 1,4 3 37,1 2 0,3 6 748,3 0 1,-1 2-265,7-1 1,0-5 103,6 4 1,0 2-47,0-2 0,0 0 116,0-6 0,0-5-256,0-1 1,2-1-341,4 1 1,-2 3-427,7-8 0,-5-1 163,6-5-73,-1 0 0,7-2-126,-1-3 0,0-7-413,0-11 0,1 2 366,-1-8 0,0 0-41,1-5 1,-3 1 489,-3 4 0,1 4 45,-7 8 0,1 7 615,-1 5-571,-4 3 1,6 4 411,-8 3 1,0 5 97,0 7 0,0 6 340,0 0 0,-2 6-375,-4-6 1,4 0 7,-4-5 1,5-1-388,1 0 0,0 0-417,0 1-451,0-9 1,1 5 463,5-8 0,-2-1-194,8-5 1,-1-7-116,6-5 0,1-5-322,-1-6 0,0-4 152,1-8 743,-1 1 0,0-1 0,0 1 0</inkml:trace>
  <inkml:trace contextRef="#ctx0" brushRef="#br0" timeOffset="624">673 415 8097,'10'-7'0,"-1"5"969,-3-4-367,-4 4 1,5 4 24,-7 4 0,2 3 280,4 9-427,-4-1 1,6 6-180,-8 0 1,0 0-62,0-6 1,0 1-590,0-1 0,0-6 299,0 1 1,0 0-375,0 5 1,2-2-254,3-3 1,-1 1-649,8-7 0,-1 0 1325,7-6 0,-1 0 0,0 0 0</inkml:trace>
  <inkml:trace contextRef="#ctx0" brushRef="#br0" timeOffset="815">1140 35 8220,'-10'-8'2885,"-5"-1"-1286,13-1-1101,-6 2 1,10 10 80,4 4 0,-4 4 202,4 7 0,-4 8-407,-2 4 0,0 3-251,0 3 1,0 1-531,0 5 0,1 3-841,5 8 1,-4 2-88,4 3 1,-4-1 1334,-2 7 0,0-7 0,0 4 0</inkml:trace>
  <inkml:trace contextRef="#ctx0" brushRef="#br0" timeOffset="1149">292 1436 8038,'-17'-8'420,"8"6"0,16-13-77,16 3 0,8 2-232,4-1 0,7-3 818,4-9 0,4 4-373,2-4 0,0 4-181,0 2 0,-6-1-587,0 1 0,-8 6-561,3-1 1,-7 6 223,-5-5 1,-4 5-1420,-8-6 647,-7 9 860,-2-13 1,-10 12 331,-4-7 0,-4 7 363,-7-2 1,-2 4 194,-4 2 1,4 0 662,-5 0 243,5 8 0,4 2-591,3 7 1,-1 0 126,7 0 0,0 1-433,6-1 1,2 6-168,4 0 1,6 0-372,11-5 1,4-1-436,7 0 0,1-2-577,-1-3 0,9 1 1112,3-7 0,11 8 0,5-5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0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18 605 8068,'-9'-11'791,"3"-1"1192,4 8-1563,2-3 0,6 5-139,-1-4 0,9 4 417,-3-4-393,5 4 1,1 2-51,0 0 0,6 0-117,0 0 0,6 0 36,-6 0 0,6 0 14,-6 0 1,8 0 14,-2 0 1,-4 2 38,-2 4 0,2-4-371,-2 4 0,6-4-14,-6-2 0,0 0-140,-6 0 0,0 0-617,1 0-734,-1-8 1077,0-2 0,-7-7-242,-4 0 1,-5 0 391,-1-1 1,0 1 173,0 0 0,-7-1 221,-5 1 1,-3 0-18,-2-1 1,-1 9-12,1 3 1,0 4 50,-1 2 0,7 0 184,-1 0 0,1 10-5,-6 7 1,5 2 134,1 10 0,7 0 187,-2 6 0,4 5-200,2 0 1,0 6 384,0-5 0,2 5-250,4-6 1,-2 6-60,7-5 0,-7 5-185,2-6 0,1 0-289,-1-5 0,0-6-14,-6 0 1,0-2-304,0 1 0,0-3-185,0-7 0,0-7 288,0 1 0,-2-8 45,-4 1 1,2-3 37,-7-2 1,5-2 145,-5-3 0,-1-11-11,-5-7 0,5 0 278,1 6 0,5-6-107,-6 0 0,8 0-55,-1 5 0,3 1-132,2 0 1,7-1 75,5 1 0,11 0 16,6 0 1,7-8-78,11-4 0,1-4-83,15-1 0,-2-3-18,3-3 1,3 3-197,-3-3 1,-5-2 1,-1 1 0,-1-1 36,-5 2 0,-2 3 46,-9-3 1,-11-3 85,5 3 0,-14 0 262,-4 5 0,-7 1 24,-10-1 0,0 0 39,0 1 1,-8 7 109,-3 4 0,-5 6 443,-1 5 0,0-1-235,-1 7 1,-5 0 247,0 6 1,-2 8-242,2 3 0,4 5-90,-4 1 0,2 2-230,-2 4 0,9 2-73,-3 4 0,9 4-159,-3-5 0,7-3 85,-2-2 1,8-1-171,10 1 1,1-10 100,16 4 1,0-5-211,5-1 0,1-3-175,0-8 0,-1 0 224,1 0 0,-3-2-59,-3-4 0,2 3 152,-8-9 1,-6 8-164,-5-1 102,-8-5 506,11 8-113,-13-6 135,6 8 0,-16 2-64,-4 4 0,-3 6-63,-2 11 0,0 3-103,-1 9 0,1 2 46,0 3 1,-1 4-1,1 8 1,7 0 25,5 0 0,-3 7 116,2 5 1,0-5-167,6-1 1,0 0 20,0-7 1,6-1-173,0-9 0,7-7 110,-1 1 1,1-2-139,-1-10 1,3 0-91,-3-6-281,-4-7 332,7 5 1,-11-13-133,7 4 1,-7-14-72,2-9 1,2-8-346,-3-10 0,7-1-39,-6-5 0,1 3 219,-1-8 1,4 9 159,7 3 1,6 1 339,0 10 1,6 2 2,-6 9 0,8 5 221,-2 7 0,-3 1 238,3 5 1,-8 4-38,2 7 1,-3 0 511,-3 1 0,-6 5-429,1 0 1,-8 8-92,2-3 1,-4-1-337,-2 2 1,-8-2-51,-4 2 1,-1 2-220,1-8 394,-3-8-234,5-7 1,-5-12 74,3-8 1,5-3 4,7-20 1,2 5 178,3-11 0,-1-1-65,8 2 0,-1-1-375,7 7 1,-1 7-113,0 4 1,1 4-141,-1 1 0,0 9-121,0 3 1,1 4-1161,-1 2 1733,-7 0 0,5 8 0,-5 1 0</inkml:trace>
  <inkml:trace contextRef="#ctx0" brushRef="#br0" timeOffset="727">2301 726 9174,'0'12'1954,"0"-1"0,0 1-1330,0 5 1,0 1-126,0-1 1,6 0 47,-1 0 1,1 6-963,-6 0 341,0 1 1,2-5-283,4 4 1,-4-4-391,3 4 1,3-4-7,-2-1 6,0-9 1,-4 5-314,3-9-1,-1-1 460,8-9 1,-1-13 88,7-11 1,-1-9 163,0-2 0,2-7 232,4 7 0,4 0 110,8 5 1,1 3 221,5 3 0,-3 4-111,8 7 1,-7 3 217,1 4 1,0 3 724,-5 8 0,2 0-263,-14 0 0,0 2 18,-6 4 0,-7 5-446,-5 12 1,-3 2-385,-2 4 0,0 4-138,0-5 0,-13 5-385,-5 2 1,-10 3 74,-1-3 1,2 1 224,-2-13 1,2 0-286,-2-5 1,4-9 251,8-3 1,0-4 253,0-2 1,1-2 56,5-4 1,3-5 421,8-12 0,0 3-230,0-3 1,2 4 141,4 2 1,3 0-118,9-1 1,-1 7-77,0-1 1,6 3-194,0-3 0,0-1 98,-5 7 1,-1-6-1331,0 7-312,0-1 1567,1 6 0,-1 0 0,0 0 0</inkml:trace>
  <inkml:trace contextRef="#ctx0" brushRef="#br0" timeOffset="907">2647 571 8079,'0'17'955,"0"0"0,0 1-572,0-1 0,0 2 585,0 4 1,0-2-416,0 8 1,0-6 382,0 6 1,0-6-859,0 6 1,7-2-875,5 2 1,-3 1 374,3-7 1,0 0-344,5-5 0,6-3-1897,0-3 2661,8-5 0,3-22 0,10-4 0</inkml:trace>
  <inkml:trace contextRef="#ctx0" brushRef="#br0" timeOffset="1099">3390 225 8089,'0'-10'5313,"0"3"-4655,0 7 1,0 1 67,0 5 0,0-2 229,0 8 1,0-7-575,0 7 0,0-6-131,0 5 0,0-5-597,0 5 0,2-1 291,4 2 1,2 3-744,3-3 0,10-3 538,-3 3 0,10-9-1384,1 3 1,-2-2-69,2 2 1713,-8 3 0,12 9 0,-6-1 0</inkml:trace>
  <inkml:trace contextRef="#ctx0" brushRef="#br0" timeOffset="1366">3529 899 8106,'-18'2'1556,"1"4"328,7 4 0,3 7-1233,7 0-177,0-7 82,0 5 1,0-11-423,0 7 1,0-5-520,0 6 0,0-6 7,0 5-264,-8 1 220,-2-3-1146,-7 7 1442,8-14 249,1 5-477,8-14 569,0 5 0,8-8-151,3 4 1,4 4 546,3-3 1,-1 3-195,0 2 0,6 0-105,0 0 1,2 0-145,-2 0 0,-3 0-364,3 0 0,2 2-1122,-2 3 1,6-3 226,-6 4 1091,0 4 0,2-1 0,2 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40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8408,'-10'-20'-7,"-3"7"2259,7 19-1435,0-4 1,12 13-729,0-3 0,-1 3-29,-5 2 1,0 0-289,0 1 0,0-1 103,0 0 1,0 3 102,0 3 1,-5-4-86,-1 4 1,0-4-298,6-2 1,0-5-756,0-1 396,0-7 0,2 2 336,4-12 0,3-5 145,9-12 0,-1-4-28,0-8 1,2-3 264,4 3 0,-9-1 45,3 13 0,-3 2 2,3 9 0,-6-1-16,1 7 0,-6 2 280,5 10 1,-7 3 322,2 9 0,-4 5 346,-2 0 1,0 6-409,0-6 1,0 2 188,0-2 0,0-4-242,0 4 0,0-4-214,0-2 1,0 1-57,0-1-307,0 0 0,2-5-49,3-1 0,-1-7-1001,8 2 258,-1-4 0,12-12 405,1-7 0,0-2-366,0-10 1,1 0 258,3-5 1,3 7 376,-8 4 1,0 3 467,-6 3-4,1 7 101,-1 3 0,-2 14 584,-3 5 1,-4 3 603,-8 3 1,0 5-655,0 0 0,0 0 270,0-6 1,0 2-493,0 4 1,0-3-309,0 3-476,0-4-286,0-2 0,2-1-78,3-5 1,-3-1-552,4-5 1,-2-3-1077,2 4 1,-4-2 2117,3 2 0,-3 3 0,-2 9 0</inkml:trace>
  <inkml:trace contextRef="#ctx0" brushRef="#br0" timeOffset="830">35 1953 9430,'0'-11'2759,"0"-1"-2141,0 1 1,13-13-311,4 1-259,12 0 1,-8-2-77,8-3 1,-2-5-401,2-2 0,2 1 59,-8-1 0,5 1 177,-4-1 1,-1-5-130,-6-1 1,0-5-166,0 6 1,-7-2-309,-4 1 0,-4 7 400,-2-1 1,0 2 139,0 10 0,-2 6 192,-4 5 0,2 9 212,-7-3 1,-1 6 90,-5 6 1,0 5-166,-1 12 0,1-2 131,0 8 0,-1 2 160,1 9 1,0 4 237,0 8 0,-1 0-124,1 0 1,5 0 175,1 0 1,1 0-236,-1 0 1,-3-6-53,9 0 1,-7-6-423,6 6 0,0-7 120,6 1 1,-5-9-52,-1-2-423,0-8-678,6 4 773,8-16 0,1-11-98,9-15 0,1-10 10,4-13 1,-2-4-177,8-8 0,0 0 123,5 0 1,3 0 130,3 0 1,-3 8 80,3 4 1,-3 11 120,-3 6 0,-5 6 378,0 5-48,-8 4 255,4 8 0,-15 8-154,-5 4 0,-10 9 218,-7 2 0,-3 6-473,-3-6 0,-7 7 86,-3-1 1,-5-4-164,-2-2 1,7-4-2,-1-1 1,2-3-146,-2-3 0,4 1 154,8-7 0,-1 0 49,1-6 1,7-8 0,5-4 0,3 3 222,2-3 1,0 7 93,0-7 0,2 8-93,3-2 1,3 6 113,4 6 0,3-2 156,-3 8 0,3 5 101,2 6 0,-5 6-103,-1-6 0,1 6-74,5-6 1,2 7-521,4-1 1,-1-4-360,6-2 0,-6 2-1525,1-2 0,-2 0 438,2-5 1510,-4-9 0,6 7 0,-8-7 0</inkml:trace>
  <inkml:trace contextRef="#ctx0" brushRef="#br0" timeOffset="1425">1314 207 8299,'-7'-18'-881,"5"9"766,-6 1 0,8 12 621,0 7 0,6 3-14,0 15 0,5 9 314,-5 14 1,5 7 61,-5 11 0,2 8-650,-2 9 0,-5 1-120,5 10 1,-4 0 6,-2-46 1,0 0 0,0 1 0,-2 0-179,0 2 1,-2-1 0,-2-4 0,-3 0-177,-1 2 1,-3 0 0,-18 42-313,17-45 0,-1 0 0,-15 34 38,1-3 1,-2-9-380,8-7 0,0-12 397,6-12 1,1-5 180,5-7 0,3-8-458,8-9 782,0-7 0,0 4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0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8522,'0'-18'808,"-6"7"-451,0-1 405,1 8-771,5-3 103,0 7 673,0-8-237,0 6-236,0-6-37,0 8-326,0 0 70,-8 0 168,6 0 0,-11 8-7,7 4 1,-8 5 52,3 6 1,-4-2-85,-3 8 1,1 2 253,0 9 1,-1 0-15,1 12 1,6-2 190,-1 14 0,8 3-182,-2 2 1,-1 10 50,1-10 1,0 2-81,6-8 1,8-3-4,3-8 1,5-6-230,1 0 0,2-9 141,4-3 1,4-1-463,8-10 1,1 0-287,5-6 1,-3-7-541,8-4 1,-5-2-79,5 1 1,-6-1-2430,6 8 3535,-7-9 0,-5 21 0,-9-5 0</inkml:trace>
  <inkml:trace contextRef="#ctx0" brushRef="#br0" timeOffset="2245">1055 415 8169,'-2'-11'1068,"-4"-1"-859,4 9 0,-5-7-114,7 4 344,0 4-165,0-13 0,0 11 23,0-8-76,7 9-365,-5-5 239,6 8 0,-2-2-142,0-4 396,-1 4 40,-5-5 18,0 7 919,0 0-1123,0 7 0,0-3-7,0 8 0,0-7 90,0 7 0,6 0 146,0 5 0,0 2 240,-6 4 0,5 4-197,1 8 0,0-1 29,-6 1 0,0-1-71,0 1 1,0 0 132,0-1 1,0 1-212,0-1 1,0-5-59,0 0 0,-2-8-119,-4 2 1,4-9-171,-3-3-82,3 1 343,2-3-1414,0 7 148,0-14 389,0 5 1,0-9-321,0-3 1,0 1-788,0-8 1,0 1 634,0-7 1080,0 1 0,-8-8 0,-2-2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3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9742,'10'0'816,"5"-2"-524,-3-4 0,3 4 29,3-3 1,1-3-109,4 2 1,4-5 14,7 5 1,1-2 69,0 2 1,7 4-66,4-3 1,-2 3 51,2 2 1,-7 0-192,1 0 0,0 0-223,-5 0 0,1 0 62,-12 0 0,4 0-78,-5 0 0,0 0-789,-5 0 1,-7 0-13,1 0-1440,-8 7 1171,3 3 1215,-7 7 0,-7 1 0,-3-1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8073,'0'-18'1844,"0"9"1,-2 1-1268,-3 8-64,3 0 1,-6 2-89,8 4 1,0 3 117,0 9 1,0-1-321,0 0 0,0 8-193,0 4 0,0 4 233,0 1-1739,0 1 1023,0-1 1,2 7-1353,4-1 0,3 6 1805,9-5 0,-1-1 0,0-6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8078,'0'-17'1168,"4"7"249,7 4 1,3-1-946,15 1 1,-8-6-342,2 6 0,2-5-80,-2 5-14,0 0-87,-6 6 1,-1 8-433,-5 4 1,-3 3 166,-8 2 0,0 8-115,0 4 1,-8 4 52,-3 1 97,-5-7 155,-1 6 1,2-12 685,3 8 0,-1-8-217,7 2 1,0-4-26,6-1 0,8-7-58,3 1 1,5-9 151,1 3 1,8-4-584,4-2 1,3 0 159,3 0 0,0-2-1110,-1-4 0,1-3 552,-1-8 0,1-1 568,0 1 0,7-16 0,2-3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4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8064,'0'-18'1230,"1"9"153,5 3 0,-2 4-1407,8 2 0,-7 0 797,7 0-58,-8 8 1,3 1-258,-7 9 1,0 1-109,0 4 1,0-2-713,0 8 1,0 0-797,0 5 1,-2 7 688,-3-1 469,3 8 0,-14-4 0,7 8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8064,'0'12'1302,"0"0"1,0-7-293,0 7-241,0-8 1,0 5-2145,0-3 1,2-4-305,4 4 817,-5-4 862,7-2 0,-16 7 0,-1 3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8116,'-17'-15'113,"-1"3"215,1-3 143,7 5 0,3-1-165,7-1 0,0 7-121,0-7 1,7 6 98,5-5 0,5 7-100,6-2 0,14-1-170,15 1 172,7 0-291,10-2 0,14 6 202,4-3 0,-35 3 1,1 2-250,2 0 0,0 0 1,4-3-1,1 0 207,3 0 1,1 0-1,-2 0 1,1 0-74,3 3 0,0 0 1,0-2-1,-1-1 22,1 0 1,0 0 0,-2 0-1,-1 0-42,-5 3 0,0 0-695,-2 0 0,-1 0 808,41 0 0,-10 0-342,-11 0 1,-5 0-107,-7 0 1,-11 0-111,-12 0 1,-11 0-313,-6 0-864,-4 0 1659,-9 0 0,-2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4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17 167 8146,'-9'-25'185,"3"-4"0,4 4 678,2 2-415,0 4 1,2 4 319,4 3 0,3-1-325,9 7 0,7 8-202,3 10 0,5 5 320,2 6 0,-1 11-122,1 13 1,-1-3-418,1 2 1,0 0-187,-1 6 0,-1-2-249,-4-4 1,-2 2 36,-4-8 0,-4 1-487,4-7 1,-4-1 65,-2-4 1,1-4 262,-1-8 1,0 0-1162,1 1 1695,-1-9 0,0 7 0,0-7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5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35 8234,'-9'-12'1173,"3"1"1715,-4 7-2391,8-4 1,-13 10-248,3 4 0,-3 5-138,-2 12 0,-2-2 102,-4 8 1,1-6-222,-6 6 1,6 0-327,-1 6 1,4-7-433,2 1 1,2-8 107,3 2 0,2 0-735,5-5 0,3 3 513,-4-10 0,6-3 879,6-2 0,3-4 0,9-2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5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8062,'8'-17'896,"-4"0"243,7-1 0,1 9-671,5 3 1,0 4-191,0 2 1,1 0-194,-1 0 0,-5 0-53,-1 0 1,-5 2-184,5 4 1,-7 3 33,2 9 1,-4-1-281,-2 0 0,0 3 210,0 3 0,0-4-27,0 4 1,0-4-19,0-2 0,0 1 52,0-1 1,2-2 918,4-3-350,3 3 0,14-7 225,0 3 0,0-3-295,-5-8 1,-1 2 47,0 4 0,1-4-108,-1 4 0,0-5-76,0-1 1,-5 6-829,0 0 0,-1 0 397,6-6 0,-5 5-1257,-1 1 1,-1 8 1504,2-3 0,11 5 0,-4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3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1004 8206,'0'-27'462,"0"9"1,8 11 715,3 7 1,11 0-968,1 0 0,9 0 36,3 0 1,-1 0-173,7 0-24,-5 0 1,1 0 213,3 0 1,4 0 60,8 0 0,-2-2-199,-4-4 1,10 4 74,-4-4 1,2 3-596,-8-3 1,2 4 89,-8-4 1,-1 4-84,-11 2 1,-3 0 142,-7 0 1,-1 0-385,0 0 110,-7 0-188,-2 8-45,-8-6 0,0 13-21,0-3 771,-16-5 0,-3 16 0,-16-3 0</inkml:trace>
  <inkml:trace contextRef="#ctx0" brushRef="#br0" timeOffset="342">657 1246 8289,'-9'-19'1224,"3"3"-1190,12 16 0,11 2-103,12 4 0,3-4 48,3 4 0,0-5-125,-1-1 1,1 0 629,-1 0 0,-5 2-210,0 4 1,-8-2-31,2 8 1,-4-1-389,-1 6 1,-7 3-278,1 3 0,-8-2 244,1 8 0,-5-1-122,-5 7 0,-7-6-22,-11 0 0,2-1 93,-8 7 0,0-2 283,-5-4 1,7-3 127,4-3 0,4-3 298,1 3 1,3-4-179,3-2 0,5-5 838,7-1-749,0-7 0,9 10 139,9-9 0,8 1 362,15-6 0,3-2-331,8-4 1,6 3-304,-1-9 1,1 6-372,-6-5 1,-2 5-459,-4-5 0,-4 7-184,-7-2 1,-3 4-2507,-3 2 3260,-12 8 0,-9 1 0,-8 9 0</inkml:trace>
  <inkml:trace contextRef="#ctx0" brushRef="#br0" timeOffset="1179">17 2543 8149,'-9'7'4025,"1"-5"-3724,8 6 0,2-8 99,4 0 0,3 0-144,9 0 1,1-2-186,4-4 0,-2-9-180,8-8 1,0-2-284,5 2 1,-1 2 34,-4-8 0,-4 6-478,-8-6 1,-1 6 397,-5-6 1,3 6-106,-9-6 0,1 0 3,-6-5 1,-8 5 119,-3 0 0,-5 8 523,-1-2 1,6 6 28,-1 5 1,1 5 1,-7 7 1,1 3-76,0 9 0,-1 1 16,1 16 0,0 0 245,0 6 0,-1-1-115,1 1 0,5 1 295,1 5 1,7 1-183,-2 4 1,4 4 286,2-4 0,0-2-190,0 2 1,0-5 18,0 5 0,0-8-222,0 3 0,0-7-40,0-5 1,0 2-40,0-8 1,2 6-247,4-6-764,-4 0 694,6-6 0,-6-7-107,3-5 0,-3-10-50,4-7 1,2-13-174,-3-9 1,7-7 149,-6-5 1,7-8-112,-1 8 0,3-6 184,2 12 0,1 2 277,-1 9 0,6 0 62,0 12 1,6-3-98,-6 15 0,0-1 154,-6 6 0,1 0 35,-1 0 1,-2 2 19,-3 4 1,-3 5-127,-3 12 0,-4-2-43,4 8 1,-12-6-149,-5 6 0,-1-6-240,-5 6 0,3-2-26,-9 2 1,4-4 123,2-8 1,-2-6 226,-5 1 1,5-8 89,-4 2 0,4-5 292,2-1 0,5 0 91,1 0 228,7-7 1035,-4 5-1162,8-6 0,2 8 311,4 0 0,-2 2-267,7 4 1,6-2-39,7 7 0,6-1-341,-1 1 1,-2 3-347,2-8 0,5 7-11,7-1 0,-1-3-207,-5 3 0,-1-3 365,1 3 1,-1-5 29,1-7 0,-8 0 0,-2 0 0</inkml:trace>
  <inkml:trace contextRef="#ctx0" brushRef="#br0" timeOffset="1367">1263 2543 9027,'9'-18'2102,"7"7"-2101,-5-1 0,6 7-627,6-7 0,-1 8 793,6-1 0,-1-3 1036,2 2 1,-4 0-1321,-8 6-49,1 0-758,-1 0 1,-2 8 95,-3 4 828,-4 3 0,-16 10 0,-2 2 0</inkml:trace>
  <inkml:trace contextRef="#ctx0" brushRef="#br0" timeOffset="1530">1263 2854 8093,'-12'2'859,"1"4"225,7 3 1,4 7-878,11-5 1,5-3-533,1-8 0,2 6-114,4-1 1,-2 1 228,8-6 1,0 0-331,5 0 1,7-6-14,-1 1 0,6-9-70,-5 3 1,5-5 622,-6-1 0,8-8 0,-4-2 0</inkml:trace>
  <inkml:trace contextRef="#ctx0" brushRef="#br0" timeOffset="1751">1920 2750 8093,'27'-17'326,"-4"0"0,-4-1-75,-2 1 0,-5 6 1883,-1-1-1399,-7 8 1,6-9 452,-5 7-562,-3 0-413,6 14 1,-10 7-1,-4 8 1,4 2-89,-3-2 0,1-1-271,-2 6 1,4-5 197,-4 6 0,12-8-460,6 2 1,-3-5 13,3-7 0,5 3-98,6-9 0,2 1 230,-2-6 1,2-2-62,4-3 0,-4-1-34,-8-12 0,1 3 108,-1-14 0,-2 6-138,-3-6 1,-5-5 87,-7-7 1,-1-12-417,-5 1 1,-4-4 138,-7 4 1,-6-4 575,0 5 0,-8-13 0,-4 18 0,-9-14 0</inkml:trace>
  <inkml:trace contextRef="#ctx0" brushRef="#br0" timeOffset="2693">502 18 8237,'0'-10'1396,"0"3"-1159,7 7-285,-5 7 0,6 3 132,-8 7 1,0 1-115,0-1 1,0 0 352,0 0 1,0 1-87,0-1 0,0 0-214,0 1 1,0-1 16,0 0 0,0-5 69,0-1 1,0-5 179,0 6-31,0-9 314,0 13-322,0-14-20,0 13-81,0-13-199,0 13 1,-2-11 260,-4 8-201,4-8 7,-5 3-358,7 1 4,0-6 202,0 6 61,0-8 2,0 0 1,7-8-100,5-4 0,3-3-231,3-2 0,-1-6 72,0 0 0,6-6-124,0 6 0,0 0 343,-5 5 0,-1 1-93,0 0 1,-5 7 382,-1 4-104,1 4 0,-1 2 37,1 0 0,-8 2 153,1 4 0,-1 4 286,2 7 1,-4 0 35,4 1 0,-4-1-187,-2 0 0,0 6-206,0 0 0,0 0-81,0-5 1,5-1-264,1 0 225,0 1-299,-6-1-257,0 0-38,8-7 1,1-5-159,9-10 1,5-11 233,0-7 1,7-13-316,-1 1 1,2-3 230,-2 3 1,2 3 536,-8 3 1,0 4 43,-6 7 1,0 9 33,1 3 93,-1 4 1,-2 10 491,-3 3 1,1 7 643,-7 5 0,0-2-563,-6 8 0,2-6 280,3 6 0,-3-8-422,4 2 1,-4-4-442,-2-2 0,2 1-62,4-1 0,-2-2-112,7-3 1,-5 1-85,5-7 1,-5 0-409,6-6 1,-1 0-824,6 0 0,1-8 572,-1-4 1,2 3-1895,4-3 2640,-3 1 0,4-6 0,-6-1 0</inkml:trace>
  <inkml:trace contextRef="#ctx0" brushRef="#br0" timeOffset="3289">2905 589 8318,'0'-25'-384,"0"5"193,0-12 250,-7 13 0,5-6 412,-4 7 1,4 7-157,2-1-392,0 8 155,0-3 11,-8 7 1,7 2 1,-5 3 1,-4 13-4,-1 11 1,-5 5 101,-1 6 1,0 12 152,-1 12 1,1 11 117,0 5 0,-1 18-506,10-46 0,-1 0 0,1 3 0,1 0 65,1 0 1,0-1 0,-1-4 0,1 0 69,2 2 1,2 0 0,-4 40-381,6 0 1,2-5 92,4-7 0,4-8-473,7-9 1,0-15 236,0-2 0,7-7-252,-1-5 0,0-7 78,-6-4 1,0-11 558,1-7 0,-1-3 48,0-2 0,8-23 0,2-6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5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10256,'25'0'1128,"1"0"-498,9 0 1,13 0-380,4 0 0,4 0-364,-4 0 1,-8 0 91,-4 0 1,0 0-171,-5 0 0,2 0-471,-14 0-134,0 0 0,-14 2-1568,-3 3 2364,-4 5 0,-10 7 0,-1 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6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12455,'10'0'1626,"-2"8"-1214,-8 4 1,0 3-90,0 2 1,-2 8-622,-4 4 0,2 11-281,-7 7 0,5 3-590,-6 1 1,8 3 449,-1 4 0,3-4 719,2 3 0,7 5 0,3-1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6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87 8022,'0'-27'622,"0"2"579,0 8-1070,7 8-213,-5 1 9,6 8 1,-8 2 138,0 4 0,-2 3 148,-4 8 1,-5 8 462,-12 4 0,1 4-250,-6 2 0,6-1-178,-1 1 0,6-1-355,6 1 0,3-1 153,8 1 1,9-6-93,9 0 1,7-8 56,9 2 1,9-4-227,3-2 1,4-7-155,2-4 0,5-4 134,1-2 1,-6 0-271,-6 0 0,-2-2 157,2-4 0,-4-2-215,-7-3 0,-6-5-63,0 5 0,-10 1 625,-2-1 0,0-8 0,-7-8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 8022,'-18'0'567,"1"0"1,2 2 810,3 3 1,-1 5-959,7 7 0,-6 3-390,7 3 0,-1-2 217,6 8 0,0-1-99,0 7 0,-2 0-147,-4-1 0,4 3-414,-3 3 0,5-3-642,5 3 1,-1-5 564,8-7 490,-1 5 0,14-14 0,2 6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7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51 8029,'-8'-27'1556,"6"10"0,-3 11-1421,10 12 0,-3 3-192,4 9 1,-4 5-70,-2 0 1,-2 9 92,-4 3 1,-5 2-1035,-12 9 0,9 2 1067,-3 9 0,-4-3 0,-6 6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 7915,'-17'-6'566,"0"0"0,7 2 612,4 10 0,12-4-1486,6 4 0,3-4-838,2-2 0,1 0 1146,-1 0 0,0-8 0,0-1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7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174 260 8082,'-25'0'83,"0"-8"-42,-4-3 1,4-3 78,8 3-108,-1-4 1,7 11 186,-1-8 0,9 6 821,-3-5-665,4-1 1,2-5 169,0 0 1,13 1-188,5 5 0,18-4-104,4 3 1,26-3-29,14-3 0,17 7-423,-41 4 1,3 2 0,5 3-1,3 0 305,7-1 0,1 1 1,3 0-1,0 2-35,2 0 0,1 0 0,1 0 0,0 0-100,1 0 1,1 0 0,3 0 0,1 0-431,-4-1 0,-1 2 0,0 1 1,-1 2 320,-6-2 0,-2 1 1,-4 1-1,-2-2-25,-4-2 1,-1 0-1,-3 1 1,-1 0-69,-3 2 1,-2 0 0,40-1-338,-19 3 0,-14-3 40,-9-2 0,-9 2-750,-15 4 1229,-3-4 0,-15 8 67,-4-5 0,-12-3 0,-4 6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7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8060,'0'-17'1503,"0"0"-1045,8 7 1,4 4-32,11 12 1,4 4-184,7 7 0,1 10 228,-1 7 0,7 7-100,-1 5 0,-1 2-406,-11-8 0,3 1-173,-8-7 1,0 1-331,-6-1 1,1-1-52,-1-4 0,-5 2-459,-1-8 0,-7 0 398,2-6 649,3 0 0,-7 1 0,6-1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468 102 8060,'-8'-27'2150,"-1"-5"-1467,-9 12 1,7 3-123,-1 11 1,1 6-217,-7 6 0,-7 11-140,-3 12 0,-7 0 94,-5 6 0,1-5-64,-7 11 0,13-5-845,-1-1 0,5 5 404,0 0 0,6 1-1275,12-7 1,3-1 159,8-4 1321,0 4 0,8-14 0,1 6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8100,'0'-17'0,"0"-1"2321,0 9-1634,0 1 0,-8 8-530,-4 0 1,-3 0 101,-2 0 1,-8 13 42,-4 5 0,-2 10-89,2 1 1,-1 4 13,7 2 1,1-3-94,11-3 0,3 4-196,8-4 1,8 1-165,3-1 1,12-4 173,6-8 0,12-5-238,5-1 0,2-7 176,-2 2 0,4-4-582,-4-2 1,-4-6 150,-1 0 1,-7-7-65,-5 1 0,-4 3-4,-8-3 1,-5 3 612,-1-3 0,-7-11 0,4 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47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8031,'0'-27'2883,"0"10"-2461,0 2 0,2 13 81,3-4 1,-3 12 367,4 5-521,-4 12 1,-2 6 67,0 11 0,-2 6 86,-4 12 1,4 6-1187,-3 10 1,3-2-357,2 2 1038,0-2 0,0 12 0,0 5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8100,'0'10'0,"-6"5"1730,1-4 0,-3 5-808,2 1 0,4 2-692,-3 4 1,-3 2 35,2 4 1,0 4-500,6-4 0,-5 5-52,-1 7 0,0 3-658,6 8 943,0 0 0,8 7 0,1 3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7987,'-10'-8'0,"3"-1"429,7-9 1,0 7 662,0-1 1,7 7-141,5-7-623,11 8 1,12-5 52,11 3 0,4 4 80,1-4 1,3 4-216,4 2 1,-4 0-32,3 0 1,-5 0-729,-6 0 1,0 0 398,-11 0 1,2 0-2178,-14 0 682,0 0 17,-6 0 365,-7 0 96,-3 0 1130,-22-8 0,3-1 0,-13-8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7987,'-17'0'754,"0"0"175,-1 0 0,7 0-439,-1 0 0,9 4 26,-3 8 1,2-1-49,-2 12 0,4 2-15,-3-2-227,3 8-286,-6-12 0,6 14 153,-4-4 1,4 1-300,2-1 0,2 2-324,4-8 0,2 6-734,3-6 1,10 0 473,-3-6 0,10-1 790,1-5 0,4-3 0,2-8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10125,'17'-5'649,"0"-1"0,1 0-592,-1 6 1,0 0-1813,0 0 193,1 0 557,-1 0 0,-2 2 1005,-3 4 0,3-4 0,-5 5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7987,'17'0'1368,"-7"0"0,5 0-984,-4 0 1,1 6-1141,5-1 0,-3 1-1,9-6 0,-4 0-1110,-2 0 1867,1 0 0,-1 0 0,0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1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7987,'27'0'1021,"-2"0"226,-8 0 1,6 0-760,0 0 0,8 0-199,-2 0 0,11 0-64,6 0 1,3 0-1,-3 0 1,2-2-909,-8-4 1,0 4 272,-5-3 410,-8 3 0,6 2 0,-7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2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8179,'17'0'1528,"8"18"298,4 10 1,9 20 537,3 16-2152,14 11 1,-8 9 27,-19-38 0,1 0 0,-2 1 0,-2 1-95,-1-2 0,-2 0 0,19 42-170,-13 4 0,-5-3-284,-11-3 0,-4 1-574,-8-1 0,-18 8 759,6-45 1,-4 0-1,-10 8 1,-4 0 123,-6 0 0,-3 1 0,-4 6 0,-3-1 0,-2-3 0,-3-1 0,-4 2 0,0 1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35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8208,'14'0'1713,"3"0"0,-2 2-1019,14 4 0,0 4 381,6 7 0,1 2-507,4 4 1,-9-3-203,4 3 1,-12-2-562,0 2 1,-6-8 251,-5 8 1,-5-7-614,-7 7 0,-13-2 259,-4 2 0,-12-4 7,0 4 0,-4 2 198,-1-2 1,7 0 47,4-6 1,6 1 440,5-1 0,4-5-195,8-1 0,23-1 102,12 1 1,28-3-454,18-8 0,19-4-627,-38-1 1,3-1 0,1 0 0,2 0 775,12-6 0,2 1 0,-3 4 0,-1 2 0,0 2 0,0-1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25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2041 8088,'0'-17'2026,"0"0"-761,0 7-294,0 2-436,0 8 1,2 0 596,4 0-554,-4 0 1,6 8-196,-8 3 1,-2 3-888,-4-3 1,4 11-227,-4-5 0,4 4-637,2-4 0,0 1 663,0-1 0,0 2 704,0 4 0,0-4 0,0 6 0</inkml:trace>
  <inkml:trace contextRef="#ctx0" brushRef="#br0" timeOffset="109">485 2491 8080,'-6'17'1164,"0"0"0,-5 1-759,5-1 1,0 0-289,6 0 0,0-5-154,0 0 0,0-7 207,0 7-1394,0-8 602,8 3 622,1-7 0,9 0 0,-1 0 0</inkml:trace>
  <inkml:trace contextRef="#ctx0" brushRef="#br0" timeOffset="392">1211 1885 8029,'0'-17'1646,"0"0"-133,8 7 954,-6 3-1443,13 7-650,-13 0 0,6 7-395,-8 5 1,0 11-340,0 6 1,-6 3-1762,0 3 0,-5 0 2121,5-1 0,-8 8 0,5 3 0</inkml:trace>
  <inkml:trace contextRef="#ctx0" brushRef="#br0" timeOffset="509">1073 2560 8029,'0'9'809,"0"7"0,2-14-1864,3 4 80,-3-5 975,14-8 0,-14-3 0,5-7 0</inkml:trace>
  <inkml:trace contextRef="#ctx0" brushRef="#br0" timeOffset="1422">623 2145 8040,'0'-17'-573,"0"5"483,0 1 1,0 5 628,0-6-387,0 1 1,6-7 102,0 1 0,-1 6 716,-5-1-174,0 8 6,0-11-283,8 13-420,-6-13 155,6 13-442,-8-6-23,0 8-419,0 0 51,0 8 224,-8-6 125,6 5 0,-11-5 42,7 4-6,0-4 234,6 6 0,-2-8-178,-4 0 271,4 0 165,-5 0 321,-1 0-235,6 0-131,-6 0 0,7 0 271,-5 0-354,4 0 0,-8 0 81,5 0-128,3 7 0,-8-3-31,4 8 0,4-7-24,-3 7 0,-3-1 9,2 7 1,-5-1 34,5 0 1,-2 6-2,2 0 1,4 8 361,-3-2 0,-3 4-135,2 1 1,0 1 11,6-1 1,0 1-111,0 0 1,0-3-77,0-3 1,0 2-124,0-8 1,0 6-195,0-6 0,0 0-67,0-6 1,0-5-279,0-1 0,0-5-713,0 5 595,0-7-42,0 4 276,0-8 0,0-2 113,0-4 0,0 2-94,0-7 0,0 5-254,0-5 1,0 5 127,0-6 488,0 1 0,0-14 0,0-2 0</inkml:trace>
  <inkml:trace contextRef="#ctx0" brushRef="#br0" timeOffset="1842">104 1609 7977,'-27'0'901,"2"0"-535,8 0 1,2-2 17,3-4-37,5 4-174,7-13 1,5 11 97,1-8 1,8 7 13,-3-7 1,10 6-118,2-5 0,14 7 56,-3-2 1,20 4-146,4 2 1,7 0 67,4 0 0,8 0-122,4 0 0,3-2-94,3-3 0,-8 3-63,-4-4 1,-4 4 98,-2 2-1385,-8 0 1205,-1 0 1,-10 0-260,-4 0 1,-6 0 206,-11 0 1,-4 0-1561,-8 0 384,1 0 1441,-9 0 0,-1 0 0</inkml:trace>
  <inkml:trace contextRef="#ctx0" brushRef="#br0" timeOffset="2131">312 865 8150,'-16'-25'1313,"5"-4"-627,-4 4-153,13 0 0,2 16-207,11 3 0,5 4 102,1 2 1,2 0 126,4 0-151,-4 8-223,6-6 0,-2 19 32,0-4 1,0 12-17,-5 0 0,-1 3-89,0 3 1,1 5 36,-1 1 0,-2 5-208,-3-6 1,3 2 140,-3-1-1643,-5-5 1096,9 7 1,-9-9-498,5 1 0,1-6 425,-7-1 1,6-6-1703,-7 1 2243,1-4 0,2-2 0,2 0 0</inkml:trace>
  <inkml:trace contextRef="#ctx0" brushRef="#br0" timeOffset="2339">640 900 7996,'0'-25'703,"-7"6"113,5-6 1,-6 13 1034,8 1-738,0 7-488,0-4 0,0 10-356,0 4 1,-13 5-393,-5 12 0,-10 4-199,-1 8 1,-4 1-640,-2 5 1,1-3 490,-1 8 1,6-7-323,1 1 0,8-11-1341,3-6 2133,0 4 0,15-8 0,-6 6 0</inkml:trace>
  <inkml:trace contextRef="#ctx0" brushRef="#br0" timeOffset="3010">1868 1747 9130,'17'0'2494,"7"0"-1682,-1 0 1,13 0-314,-1 0 0,9 0-307,-4 0 1,2 0-206,-1 0 0,-7 0-285,1 0 1,-2 0 127,-10 0 0,0 0-354,-6 0-1132,-7 0-1214,-3 0 2870,-7 0 0,-15 0 0,-4 0 0</inkml:trace>
  <inkml:trace contextRef="#ctx0" brushRef="#br0" timeOffset="3202">2058 1591 8114,'-11'0'4696,"-1"0"-4576,8 0 1,-3 8 188,7 4 0,0 5 141,0 6 1,-2-2-117,-4 8 1,2-6 103,-7 6 0,-1 0-755,-5 5 1,2 1 306,3-1 1,-1-5-1139,7 0 0,0-6 151,6 6 1,0-8-25,0 2 0,2-6 1021,4-5 0,11 3 0,10-5 0</inkml:trace>
  <inkml:trace contextRef="#ctx0" brushRef="#br0" timeOffset="3516">2733 1989 8024,'17'-17'0,"2"2"241,4 3 0,4 4 186,8 8 0,-2 0-30,-5 0 1,3 0 648,-8 0 0,0 2-1269,-5 4 1,-9 4 56,-3 7 1,-6 2-290,-6 4 1,-3-2 160,-9 8 0,-7-6 0,-4 6 0,3-2 273,-3 2 1,8-4 96,-2-8 1,5 0-50,7 1 0,3-7 586,8 1 0,0-7-131,0 7 1,8-8-152,3 2 1,10-5-175,2-1 1,10-1-324,2-5 1,-1 2-365,7-8 1,-3 1-68,2-6 1,-3-1-1275,3 1 1871,-3 0 0,-3-8 0,1-2 0</inkml:trace>
  <inkml:trace contextRef="#ctx0" brushRef="#br0" timeOffset="3677">3684 1764 9886,'10'-9'3891,"-3"1"-3368,1 8 0,-6 8-416,4 3 0,-4 5-264,-2 1 0,-8 6-526,-4 0 1,-3 8 682,-2-2 0,-1 11 0,1 4 0</inkml:trace>
  <inkml:trace contextRef="#ctx0" brushRef="#br0" timeOffset="3803">3632 2335 8024,'-15'10'4940,"5"-1"-2439,-7-3-3075,-1-4-588,17 6-1024,-7-8 2186,16 0 0,-6-8 0,5-2 0</inkml:trace>
  <inkml:trace contextRef="#ctx0" brushRef="#br0" timeOffset="4152">2802 1419 8018,'-15'-2'-1856,"3"-4"1856,4-4 420,8 1-60,16 1 0,5 6-18,19-4 0,4 4-155,8-3 0,2-3-220,4 2 1,-4-5 146,3 5 1,-1 0 95,2 6 1,-5 0-89,5 0 1,-6 0 2,-6 0 1,2 0-328,-8 0 0,-1 0-1135,-10 0 700,3 8 1,-12-1 397,3 5 0,-12-2 239,-5-5 0,-4-3 0,-2 6 0</inkml:trace>
  <inkml:trace contextRef="#ctx0" brushRef="#br0" timeOffset="4395">3200 882 8183,'-8'-17'0,"4"2"-337,-7 3 0,7 3-1040,-2 3 2050,4 4-274,10-6 1,-4 8 250,7 0 1,-5 0 264,6 0 1,-7 2-220,7 4 1,-3 11-209,3 12 0,3 0-417,-3 5 0,3-1 103,2 13 1,-5-7-1452,0 1 1,-3 2 290,3-1 1,-3-1 985,-3-5 0,-4-1 0,6 1 0</inkml:trace>
  <inkml:trace contextRef="#ctx0" brushRef="#br0" timeOffset="4624">3563 640 8061,'-17'-23'49,"-1"0"-165,1 0 31,0 14 1,-1 9 113,1 11 1,-2 4 29,-4 3 0,-4 7 185,-8 4 0,1 1-128,-1-1 0,1 4-81,-1-4 0,6-2 26,0 1 1,14-1-941,-2 2 1,11 2 455,0-8 1,4 2 104,2-2 318,0-4 0,0 6 0,0-8 0</inkml:trace>
  <inkml:trace contextRef="#ctx0" brushRef="#br0" timeOffset="4920">3891 156 8106,'0'-25'21,"0"-4"-189,8 12 0,2 2 325,7 15 1,2 0 1583,4 0-2028,-3 0 149,5 0 0,-16 2-241,-3 3 1,-4 5 116,-2 7 1,-8 8-402,-3 4 0,-5-2 348,-1 2 1,0 0 314,-1 5 0,3-5 0,3 0 0,3-6 0,3 6 0,6-10 261,0-2 1,8 1-171,9-7 1,10-1 519,8 1 1,5-7-217,6 2 1,4-4-593,-4-2 0,2 0-185,-2 0 0,2 0 382,-7 0 0,7 7 0,-4 3 0</inkml:trace>
  <inkml:trace contextRef="#ctx0" brushRef="#br0" timeOffset="5469">2888 710 8083,'0'-12'-363,"0"0"0,8 9 1347,4-3-581,3 4 0,2-4 278,1 0 0,-1 1-260,0 5 1,-5 2 118,-1 3 1,-1-1-116,1 8 1,3-1-204,-8 7 1,5-1-149,-5 0 1,5-3-173,-5 3 1,6-9-261,-6 9 0,5-4-576,-5 5 0,7-3 934,-1-4 0,3 5 0,2-7 0</inkml:trace>
  <inkml:trace contextRef="#ctx0" brushRef="#br0" timeOffset="6065">4306 1834 7935,'0'-18'0,"0"7"926,0-1-709,8 8 1,6-3 684,14 7 1,3-6-405,15 0 1,-5-2-313,5 3 1,-8 3-136,3-4 0,-7-2-208,-5 3 0,-4-1-158,-8 6 0,1 0-1263,-1 0 418,-8 0-599,-1-8 1759,-8 6 0,-8-13 0,-1 5 0</inkml:trace>
  <inkml:trace contextRef="#ctx0" brushRef="#br0" timeOffset="6224">4566 1557 7935,'-12'0'735,"1"0"1,1 8-405,-1 3 0,3-1 522,8 1 0,0 3-246,0 9 0,0-4-91,0 4 0,0 2-270,0-2 1,-2 8-87,-4-2 0,4-2-499,-3 1 1,3 1-730,2 6 1,0-6-1945,0-1 3012,0-6 0,0 10 0,0-5 0</inkml:trace>
  <inkml:trace contextRef="#ctx0" brushRef="#br0" timeOffset="6578">5482 1713 7989,'16'-8'1038,"-5"-4"0,-1 5-388,-4 1 1,3 4-349,9 2 1,-7 0-370,1 0 0,-9 2 13,3 4 0,-4-3-331,-2 9 1,-2 0 82,-4 5 1,-3 6-145,-8 0 1,-6 2 57,-1-2 1,1-4 127,6 4 1,2-2 235,3 2 1,5-3 104,7 3 0,0-4 259,0-2 0,0 1-28,0-1 0,1 0 301,5 0 0,-2 1-148,8-1 0,-9-5 292,3-1 0,-4 1-272,-2 5 1,0 0-198,0 0 0,-2 1-342,-4-1 1,-5 0 94,-12 1 0,4-1-813,-4 0 0,-2-5 8,2-1 1,5-7-1560,7 2 2323,-1-4 0,3-2 0,1 0 0</inkml:trace>
  <inkml:trace contextRef="#ctx0" brushRef="#br0" timeOffset="6770">6278 1661 8067,'-17'0'5497,"7"7"-5940,4 5 0,4 3 227,2 3 1,0-1 68,0 0 1,0 2-49,0 4 0,-2-1-6,-3 6 0,-5 1-644,-7 6 1,-1 5 844,1 0 0,-8 8 0,-2-3 0</inkml:trace>
  <inkml:trace contextRef="#ctx0" brushRef="#br0" timeOffset="6890">6036 2491 8061,'-17'9'5945,"-1"-3"-5795,1 4-2032,7-8 1216,3 5-1176,14-14 835,3 5 1007,0-14 0,5 7 0,-5-9 0</inkml:trace>
  <inkml:trace contextRef="#ctx0" brushRef="#br0" timeOffset="7262">5102 1332 7990,'-23'-13'-311,"0"-5"1,6-3-930,5 4 1312,8 0 1,-2 1 224,12 5 0,6-3 39,11 9-284,4-9 1,15 12 75,4-4 0,10 4 143,1 2 1,16 0-104,2 0 0,10 2-352,7 4 1,4-4 340,-44 1 1,0 0-1,46 5 30,0-3 0,-12 3-328,7-2 0,-16-4-237,3 3 0,-14-1-63,-9 2 1,-11-4 43,-5 4 1,-11-2-149,-1 1 1,-13-3 544,1 4 0,-13-2 0,-4 2 0,-16 3 0,-11 8 0</inkml:trace>
  <inkml:trace contextRef="#ctx0" brushRef="#br0" timeOffset="7550">5569 658 8126,'0'-35'0,"0"0"0,0 3-603,0 3 0,4 10 335,7 7 1,1 6 431,11-5 1,2 7 130,-2-2 0,6 4 189,-6 2 0,0 14-109,-6 3 0,-2 20 97,-3 3 0,3 2 67,-3 4 0,1 1-152,-1 4 0,3-4-752,-3-1 1,-3-8 325,3 2 1,-6-5-1015,5-6 1,-5 2 338,6-8 0,-9 0 20,3-6 1,-2-7 693,2-5 0,-4-3 0,13-2 0,2-15 0,10-4 0</inkml:trace>
  <inkml:trace contextRef="#ctx0" brushRef="#br0" timeOffset="7716">6019 588 8107,'-25'0'-225,"5"-5"-56,-3-1 0,-2 2 1430,2 10-339,0 3-440,14 9 0,-7-1-414,5 0 0,-10 6-134,-3 0 1,-1 2-103,2-1 0,-2-5 53,-3 4 0,-3 2-151,8-2 0,0 0 20,5-6 1,7-1-617,-1-5 974,9 4 0,-13-13 0,7 6 0</inkml:trace>
  <inkml:trace contextRef="#ctx0" brushRef="#br0" timeOffset="8058">6520 35 8173,'0'-17'-444,"2"7"470,4 4 0,3 5-891,9 1 332,-1 0 309,0 7 0,-7 3 224,-4 7 0,-6 0 0,-6 1 0,-4-1 0,-7 0 0,5 6 0,1 0 0,7 0 0,-2-5 0,4 5 0,2 0 0,8 6 0,4-6 0,3 2 93,2-2 0,0-4 213,1 4 0,-1-4 233,0-1 0,1-1 446,-1 0 1,-7-5 889,-5-1-1326,5 1 0,-10 5-809,0 0 1,-10 1 202,-13-1 0,-4 0-1291,-7 0 0,-7 7 538,1-1 1,0 0-576,5-6 1385,8 0 0,-5 1 0,5-1 0</inkml:trace>
  <inkml:trace contextRef="#ctx0" brushRef="#br0" timeOffset="8448">7073 1470 12935,'25'0'242,"-4"0"-2,8 0 0,0 0 14,6 0 0,-1 0-188,1 0 0,-6 0 105,0 0 1,-8 0-297,2 0-333,4 0 1,-8 0-1708,4 0 159,-12 0 2006,-3 0 0,-8 0 0,0 0 0</inkml:trace>
  <inkml:trace contextRef="#ctx0" brushRef="#br0" timeOffset="8625">7315 1349 8054,'-17'0'1497,"0"0"0,0 6-367,-1 0-173,1 7 1,7-3-395,5 7 0,3 1-204,2-1 1,-6 0-269,0 0 1,0 1-267,6-1 1,0-5-595,0-1-237,0 1 0,2 5-616,4 0 0,4-7 770,7-4 0,8-5-588,4-1 1440,11 0 0,-3 0 0,5 0 0</inkml:trace>
  <inkml:trace contextRef="#ctx0" brushRef="#br0" timeOffset="8754">7765 1522 8054,'17'10'2889,"1"-2"-2773,-1-8 0,0 0 54,1 0 1,-5 0 249,4 0 1,-9 0-366,9 0 0,-3 0-341,3 0 0,-5 0-457,-1 0-993,-7 0 1736,11 0 0,3 0 0,8 0 0</inkml:trace>
  <inkml:trace contextRef="#ctx0" brushRef="#br0" timeOffset="8918">8353 1557 10955,'12'0'1833,"-1"0"-1730,1 0 1,5 0 352,0 0-489,1-8-621,-1 6-193,-8-5-115,-1 7 0,-8 2-382,0 3 0,2 3 219,4 3 1125,-4 5 0,13-7 0,-5 9 0</inkml:trace>
  <inkml:trace contextRef="#ctx0" brushRef="#br0" timeOffset="8995">8578 1643 8054,'9'0'15,"-1"0"0,-8-7-270,0-5 0,0-3 219,0-3 0,-2 7 36,-4-1 0,-11-7 0,-10-8 0</inkml:trace>
  <inkml:trace contextRef="#ctx0" brushRef="#br0" timeOffset="9334">8509 606 8119,'17'-6'5,"0"0"1,2-5-1,5 5 0,-3 0 327,8 6 0,-1 0 519,7 0 0,0 0-323,-1 0 0,1 8-151,-1 3 1,7 11 190,-1 1 0,0 7 48,-5-1 1,5 12 8,1 5 0,5 9-159,-6 3 1,2 9-132,-1 2 1,-7 8 15,1 10 0,-2-1-256,-10 1 1,-2-1-32,-10 1 1,-3-3 126,-8-3 0,-15 3-1051,-8-3 0,-18-4 529,-11-2 0,-7-4-1005,-10-2 0,28-35 0,-1-3 571,-1-1 1,-1-2-1,-1 0 1,-2-2-1748,-45 9 2512,4 3 0,-8-15 0,7 0 0,3-11 0,3-9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24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7976,'0'-18'-32,"0"7"1031,0-1-123,0 8-361,0-11 1,8 7 37,3-3 0,6 1 40,6 4 0,0 3 150,12-9 1,2 6-238,9-5 0,4 7-120,-4-2 1,2-1-339,-2 1 0,2 0-240,-8 6 0,-1 2-405,-10 4 1,-4-2-5,-8 7 1,-8 1-765,-3 5 0,-4 0 454,-2 0 1,-2 1-1158,-4-1 2068,-3 0 0,-8 8 0,-1 2 0</inkml:trace>
  <inkml:trace contextRef="#ctx0" brushRef="#br0" timeOffset="187">329 35 7976,'-17'-15'558,"0"3"0,5 4 779,1 8 0,5 0-826,-6 0 1,7 8-145,-7 4 1,3 9-50,-3 2 0,-7 8 105,7-3 1,-7 5-329,8 2 0,-5-1 33,-1 1 0,7-1-987,5 1 0,3 0-148,2-1 1,0-1 1006,0-4 0,15 3 0,4-5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48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226 294 8154,'9'-9'-520,"7"1"617,-5 8 1,5 0 295,1 0 1,2 0-222,4 0 0,-2 0 35,8 0 0,0 0-152,6 0 1,-1 0 39,1 0 0,5 0-239,0 0 0,7 0 67,-7 0 1,2 0-74,-1 0 1,-7 0-91,1 0 1,-3 2-276,-9 4 0,0 1 149,-5 5 1,-3 3-369,-3-3 734,-5 3 0,-7 2 0,0 1 0</inkml:trace>
  <inkml:trace contextRef="#ctx0" brushRef="#br0" timeOffset="347">18 727 8658,'-9'0'69,"1"-8"118,16 6 1,1-6 35,9 8 1,5 0 306,0 0 1,7 0-171,-1 0 1,6-5 54,5-1 1,4-2-391,8 2 0,2 2 84,4-7 0,-5 5-303,5-5 0,-4 7 64,-2-2 1,-6 2-95,0-2 0,-8 5 4,3-5 0,-10 4-213,-3 2 0,-5 0 44,6 0 1,-8 0-166,2 0 1,-9 0-545,-3 0 297,1 0 496,-2 0 305,-3 8 0,-7-7 0,-2 7 0,-3-8 0,-5 0 0,-7 0 0,-1 0 0</inkml:trace>
  <inkml:trace contextRef="#ctx0" brushRef="#br0" timeOffset="661">675 87 8077,'0'-18'1352,"8"7"-933,4-1 1,3 7-210,2-7 1,1 8 58,-1-1 0,6-3-1,0 2 1,2 0 372,-2 6-465,-4 0 0,14 0 150,-4 0 0,3 8-30,3 4 1,0 3-116,-1 2 0,1 2-76,-1 4 1,1-1-77,-1 6 0,-5 1 128,0 6 0,-8 1 69,2 5 1,-11-3-268,-6 8 1,-4 2-235,-2 10 0,-18-2-233,-11 7 1,-13 2-515,-16 10 1,25-35 0,-3-1 1021,-3 4 0,-2 1 0,-5 2 0,-1 2 0,-1 0 0,-2 2 0,0 0 0,-1 2 0,-1-1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23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8108,'-17'-17'0,"-1"5"0,1 1-129,7 7 181,-5-4 1,13 6 982,-4-3-807,-3 3 0,7-8 132,-4 4-424,4 4 144,2-5-475,0-1 334,8 6 0,0-7-71,3 3 1,-1 4 135,-5-4-106,-3 4 145,6 2 11,-8 0 3618,0 0-3378,-8 0-12,6 0-242,-5 0-56,-1 8 0,4-4 62,-7 7 0,1-5 46,-1 6 1,-3-7-5,8 7 1,-5-6-15,5 5 25,-7 1-128,3 5 0,-5 0 59,3 1 0,4-7-8,8 1 1,-5-1-85,-1 6 0,0 1 86,6-1 0,0 2 161,0 4 0,-2-2-27,-4 8 0,5-6 93,-5 6 0,4-6-145,2 6 0,-6-2 24,0 2 0,1 3-67,5-3 0,0 2 13,0-2 1,0 3-211,0-3 1,0 4 64,0 2 1,0-1-37,0 1 0,0-1 161,0 1 0,0-1 178,0 1 1,0 0-54,0-1 0,0 1 180,0-1 1,-6 1-151,0 0 1,0-1 25,6 1 0,0-3-208,0-3 1,6 2 152,0-8 0,7 6-144,-1-6 1,-3 6 98,3-6 0,-3 0-30,3-6 0,3 0-65,-3 1 1,1-1-20,-1 0 1,3-1-57,-3-5 0,-3 3-325,3-9-866,-8 9 569,11-12-1324,-13 13-80,6-13 758,-8 6 1,-2-8 1300,-4 0 0,-11 0 0,-10 0 0</inkml:trace>
  <inkml:trace contextRef="#ctx0" brushRef="#br0" timeOffset="636">830 675 8090,'10'-8'329,"-2"-2"0,-8-1 362,0-1 140,0 8 1,0-5 118,0 3-585,0 4 0,0-4 130,0 12 0,5 4 161,1 7 0,0 10-55,-6 8 0,0-1 105,0 6 0,0-1-209,0 1 1,-2-3-120,-4 3 0,4-3-332,-3-3 1,-3 1-50,2-1 0,-5-5-38,5 0 1,-2-6-190,2 6 0,4-14-1484,-3 3-191,3-5 198,2-3 0,2-3-1186,3-7 2893,13 0 0,9-15 0,7-4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8210,'-17'0'748,"7"0"0,3-1-734,7-5 0,2 4-374,3-4 484,-3 4 1,14 2 143,-5 0 0,-1 0-18,1 0 1,-5 0-34,6 0 0,-1 0 410,6 0-413,1 0 0,-1 0 61,0 0 1,1 0-29,-1 0 1,6 0-2,0 0 0,2 0-159,-2 0 1,-2 0 69,8 0 0,-6 0-200,6 0 0,-2 0 86,2 0 0,1 0-225,-7 0 1,6 0 32,-6 0 1,0 0-304,-5 0 171,-1 8 1,-2-4-679,-3 7 361,3-7 1,-11 11 19,8-3 0,-9-2-372,3 1 0,-4 1 950,-2 5 0,-15 0 0,-4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85 7983,'-17'0'298,"0"0"0,9 0 71,8 0 0,10-2 503,13-4 0,0 2-282,12-7 0,-3 1-146,14-1 1,2-3-385,10 9 1,-2-7-276,7 6 0,1 2 215,5 10 0,0 4 0,0 7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2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8074,'1'-10'943,"5"4"0,-2 4-442,8 2 1,-1 0-70,6 0 0,1 0-170,-1 0 0,0 0-90,1 0 1,5 2-115,0 4 0,6-4-57,-6 4 0,5 3 159,-5 3 1,1-3-646,-7 3 1,0-1 86,0 7 1,-1 5-126,-5 0 1,-3 0 196,-8-6 1,0 6 143,0 0 0,0 0 131,0-5 1,-8 1 167,-3 4 0,-5-4 48,-1 4 1,-2-4-81,-4-1 1,2-3 423,-8-3 1,8 3-199,-2-3 0,-2 3 211,2 2 0,2-5-157,9-1 0,-3-5-40,3 6 1,4-7-73,3 7-319,3-8 1,4 3 150,3-7 1,13 0 64,11 0 0,3 0-203,3 0 1,11-5-84,0-1 0,6-6-869,-12 7 0,6-7 81,-5 6 0,-3 1-1392,-9 5 2316,-4 0 0,-8 7 0,1 3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3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8142,'-17'-8'106,"8"4"318,3-7-570,4 7 0,4-10 91,4 8 0,-3-5 291,9 5 1,-6-2-131,5 3 0,1 3 20,5-4 0,-5 4-68,-1 2 0,3 0-6,9 0 1,-4 6 6,4 0 1,2 5-162,-2-5 0,8 5 25,-3-5 1,5 2 78,2-2 1,7-4-192,4 3 1,0 3 23,6-2 0,-2 0-77,13-6 1,5 0 170,1 0 0,12 0-14,-6 0 0,-1 0 52,1 0 1,2 2-20,-2 3 0,0-3 275,-6 4 1,0 2-84,1-3 0,-1 3 59,0-2 0,-2-4-35,-3 4 1,3 1-110,-4-1 0,10 2 1,2-3 0,6-3-4,-6 4 1,6-4-8,-6-2 0,13 0-42,-2 0 1,-34 0 0,0 0 154,0 0 0,0 0 1,-1 0-1,0 0 49,47 0 1,-6 0-431,6 0 0,-13 0 320,1 0 0,-5 0 151,-1 0 1,3 0 70,-8 0 1,0 0 103,-6 0 0,0 6-184,0 0 0,-1 1-191,-5-1 0,2-4-151,-7 4 0,4-4 93,-11-2 1,5 5-425,-10 1 1,-4 0 116,-1-6 0,-12 0-365,-6 0 1,-4 6 522,-2-1 1,-7 3-442,-4-2 1,-4-2 627,-2 7 0,-8 1 0,-2 5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4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8055,'-17'0'1124,"7"0"-635,2 0-187,8 0 0,8 0 154,4 0 0,3 0 188,2 0 1,2 0-214,5 0 0,2 0-32,9 0 1,2-2-198,3-4 0,2 2-103,4-7 0,4-1-38,-4-5 1,-1 5-232,1 1 1,-8-1-93,2-5 1,-3-6-382,-2 0 0,-3 0-194,-3 6 1,-4-1 362,-8 1 1,-5 0 26,-1-1 0,-7 7 82,2-1 1,-4 1 253,-2-6 1,-8-1-35,-3 1 1,-10 5 164,-3 1 0,-1 7 343,2-2 0,4 4-262,-4 2 1,-2 0 191,2 0 1,0 8-80,6 4 1,-1 3-74,1 2 1,2 6 15,3 0 1,-1 8 162,7-2 1,-5 4-3,5 1 0,0-1 165,6-4 0,2 3-144,4-3 1,3 4 53,9 1 1,-1-7-690,0-4 0,2 2 225,4-2 0,-1 0-283,6-5 0,-5-1-210,6 0 1,-6-5-476,6-1 0,-6-7 386,6 2 653,-8-4 0,12-10 0,-6-1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4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8632,'11'0'811,"1"0"0,-1 2-775,7 4 1,-1 4 391,0 7 0,3 0-99,3 1 0,-4 5 269,4 0 1,-4 6-325,-2-6 0,6 7-453,0-1 0,1-4-96,-7-2 0,0-2-412,0 2 1,-1-3 197,-5 3 1,5-10-437,-5-1 0,-3-7-561,-2 7 673,3-8 813,-7 3 0,14-22 0,-7-4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8963,'-17'-8'2529,"-1"6"0,7-5-1764,-1 7-516,1 0 0,-9 2-107,-3 3 0,4 7 95,-4 11 0,2-2-1019,-2 8 1,10 0-194,-5 5 0,7 1-620,-1-1 1,4 7 1594,8-1 0,0 8 0,0-4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7993,'-10'-7'970,"2"5"1,10-12-533,4 9 0,6-1 66,11 6 0,2-2-144,3-4 1,11 4 59,-5-4 0,7 5-287,-1 1 0,-1 0 64,7 0 0,-8 0-1046,2 0 0,-3 0 47,-3 0 0,-7 0-350,-4 0 0,-3 1 464,-3 5 688,-7-4 0,5 6 0,-5-8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5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7993,'-17'0'1896,"7"0"-1634,3 7 1,7 3 44,0 7 0,-2 1-205,-4-1 1,4 8 13,-4 4 1,4 3-412,2 3 0,0 0-269,0-1 0,0 7 564,0-1 0,8-7 0,2-9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0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7883,'-10'7'1689,"-3"-3"-666,7 8 1,-6 1-374,7 10 0,-3-2-156,2 8 1,2 0 464,-7 5 0,5 1-408,-6 0 0,1 7 73,-6 4 0,5 2-222,1-2 0,1 2-258,-2-7 1,-3 5-151,4-6 1,3-2-174,2-9 0,-2-2 155,3-4 0,-1-9-216,6 3-455,0-4-180,0-3 0,2-4 185,4-12 0,3-6 226,8-11 1,3-3-47,3-9 0,-2 0 194,8 1 1,-2-5 140,1 5 0,3-3 11,-8 14 1,0 2 144,-5 10 0,-1 3 199,0 8 1,-5 4 477,-1 7 1,-7 5 892,2 18 1,-4-3-714,-2 9 1,0-1 434,0 1 1,-6-3-519,0 3 1,0-4-179,6-1 1,-5-6-301,-1 0 1,0-8-248,6 2-564,0-4 1,6-7-95,0-1 1,7-7 604,-1 2 0,3-4 29,2-2 0,1-8-4481,-1-4 4475,8-3 0,2-10 0,7-2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47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8096,'0'-18'976,"0"1"-1638,0 7-68,8-5 790,-6 13 627,13-6 0,-5 16-62,7 4 1,-6 11 363,1 6 1,1-3-447,10 3 0,-3 0-277,3 6 0,2-1-696,-2 1 1,8-1-33,-3 1 0,-3-8-292,-2-4 1,2 0 388,-2-6 0,0 4-214,-5-9 0,-1 1 579,0-1 0,1 3 0,-1-5 0</inkml:trace>
  <inkml:trace contextRef="#ctx0" brushRef="#br0" timeOffset="197">536 35 8028,'-17'-7'3311,"0"-1"-2566,-1-3 1,7 3-535,-1 8 0,6 0-529,-5 0 1,3 8-471,-9 3 1,2 12 439,-14 6 0,2 4 331,-2 1 0,-7 3-47,7 3 1,-2-3-133,8 3 1,9 2-636,-3-1 1,11-1 4,1-6 826,3 1 0,-6 0 0,-2-1 0</inkml:trace>
  <inkml:trace contextRef="#ctx0" brushRef="#br0" timeOffset="380">1020 260 9697,'18'-9'3387,"1"1"-3983,4 8 0,2-2 48,4-4 1,1 2-26,-6-7 0,-1 7 193,-6-2 1,-6 2-45,1-1 56,-8 3 368,11-6 0,-13 8 0,6 0 0</inkml:trace>
  <inkml:trace contextRef="#ctx0" brushRef="#br0" timeOffset="541">1020 606 8144,'20'10'996,"3"-5"1,2-3-389,3-2 0,5-2-444,-4-3 0,2 1 73,-3-8 1,3 7 46,-8-7 1,0 6-225,-5-5 1,5 5-283,0-6 0,0 7 222,-6-7 0,8 1 0,2-7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5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119 415 7959,'-25'-7'0,"6"3"1641,-4-8-529,4 8-671,9-3-107,3 7 545,-1 0-543,6 0 0,-4 0 90,12 0 0,4 0-179,7 0 0,0 0-202,1 0 0,6-8-107,5-3 0,4-5-288,2-1 1,-7 3 131,1-3 0,-6 4-149,6-10 1,-8-2-72,2 2 1,-4 0-445,-1 5 1,-9-5 325,-3 0 0,-4-2 146,-2 2 1,0 4 498,0-4 0,-2 9 91,-4 3-93,-3 7 0,-9-4 112,1 8 0,0 2 256,0 4 0,-1 9 49,1 8 1,6 8-162,-1-2 1,2 4 170,-1 1 1,3 1-55,8-1 1,0-5 50,0 0 1,0-6-252,0 6 1,8-6-131,3 6 1,7-8-238,5 2 0,-2-4-425,8-2 0,-6-1-999,6-5 1,-1 3 171,7-8 1359,0-1 0,-1-5 0,1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8042,'0'-10'0,"2"3"2385,4 7-1525,3 0 1,11 0-325,3 0 1,2 0-284,3 0 0,3 0-296,-8 0 1,6 0-321,-6 0 0,0 0-1221,-5 0 1208,-1 0 1,0 2-222,0 3 1,-5-3 596,-1 4 0,1-4 0,5-2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8166,'2'-12'-17,"4"1"0,4 7-125,7-2 0,2-2 589,4 3 0,-4-7-246,5 6 1,-5-5 784,-2 5 1,-5 0-401,-1 6 0,1 0-155,5 0 0,0 8-92,1 4 0,-1 3 57,0 2 0,6 6-206,0 0 0,0 8-68,-5-2 0,-1 4-411,0 1 0,4-5 220,-3 0 1,3 0-839,-10 5 0,-1-5 263,1 0 0,-5-8-690,6 2 672,-8 4 1,5-8-1004,-3 4 914,-4-11 751,6-5 0,-1-7 0,3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12905,'-17'2'1380,"0"4"0,-10 5-1768,-8 12 0,-9 6-774,-13 11 0,-13 6 1162,-10 12 0,38-28 0,-1 2 0,0 2 0,0 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8700,'0'9'2293,"0"1"-2261,0-4 1,2-4 366,4 4 1,4-5-99,7-1 1,0 0-37,0 0 0,8-1-147,4-5 1,6-4-201,5-7 0,-3-2 123,3-4 1,-3 3-234,-3-3 0,-5 4-497,0 2 0,-8 0 375,2-1 1,-10 1-82,-1 0 0,-8-1-1,2 1 1,-5 0 332,-1-1 0,-1 7-46,-5-1 0,-4 1 107,-7-6 0,0 5-60,-1 1 0,1 7 77,0-2 1,-1 4 315,1 2-241,-8 0 1,6 0 294,-4 0 0,4 8-164,1 3 0,-1 5 165,-4 1 1,10 6 57,-5 0 0,5 8 159,-4-2 0,5 9-124,1 2 0,7 3 25,-2-3 0,6-4-82,6 5 0,11-5-146,12-1 0,3-1-633,3 1 1,2-2 304,3-4 0,4-3-1366,8-2 1,-2-11 121,-4 4 0,4-5 1296,-4-1 0,4 5 0,2-7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49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329 191 8012,'0'-18'266,"0"1"0,0 0-19,0-1 1,2 3 0,3 4 0,-3-5 331,4 5-337,4-5 0,-6-1 588,7 0-329,-7 7-88,4 2-165,-8 8 1,0 2-15,0 4 1,-2 9-123,-4 8 0,-6 14-89,-11-2 0,-2 11-145,-3 0 1,-5-2 62,4 2 0,2-7-442,-2 1 0,6 0 33,-6-5 1,8 1-819,-2-13 277,4 8-456,2-12 331,-1-1 1134,9-11 0,1-14 0,8-3 0</inkml:trace>
  <inkml:trace contextRef="#ctx0" brushRef="#br0" timeOffset="174">35 242 8012,'-10'0'2650,"2"0"1,10 6-2150,4 0 0,-2 7-196,8-1 0,-1 5-84,6 6 1,6-3-1147,0 3 0,2 2 277,-1-2 648,2 7 0,9-3 0,0 8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5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8059,'0'-17'1157,"0"7"0,8-3-558,3 7 1,6-5-239,7 5 0,-5 0-85,4 6 1,-4 0-188,-2 0 0,-1 2-212,-5 4 0,3 3-379,-9 9 1,1 5 308,-6 0 1,-2 8-158,-4-3 1,-3 5 135,-8 2 1,-1-1 38,1 1 1,0-8 203,-1-4 1,1 0 874,0-6-328,7 4 212,3-11-479,7-1 0,13-1-55,4-8 0,12-8-256,0-3 0,5-4-253,7-3 0,-5 1-564,5 0 0,1 1 92,-2 5 1,1-3 726,-7 9 0,-7-9 0,-2 4 0</inkml:trace>
  <inkml:trace contextRef="#ctx0" brushRef="#br0" timeOffset="288">779 18 8062,'8'-10'1230,"1"2"0,9 8-1058,-1 0 0,-5 2 405,-1 4 0,1 4-109,5 7 1,0 2-48,0 4 1,1 2-112,-1 4 0,0 4-34,1-4 1,-1 3 72,0 3-536,1-8 1,-1 5 102,0-3-17,-7-4 1,3 6-395,-7-8 1,5 0-525,-5-6 0,6 1 479,-6-1 1,1-2-497,-1-3 366,-4-4-269,6-8-239,-1 7 1178,-5-13 0,6 5 0,-8-17 0</inkml:trace>
  <inkml:trace contextRef="#ctx0" brushRef="#br0" timeOffset="438">1263 70 8062,'10'-8'5874,"-2"-2"-5102,-16 1 1,-2 1-333,-7 8 0,-8 10-423,-4 7 0,-11 10 73,-6 13-2426,-12 4-329,4 16 2665,17-26 0,-1 1 0,-25 36 0,25-32 0,-1-1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57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1211 8106,'-17'0'318,"5"-6"153,1 0 772,7 0-501,-4 6-278,8 0-8,8 0 0,2 2-69,7 4 1,-6-4-245,1 4 0,1 1 50,10-1 1,-1 2-74,6-2 1,1-4-25,6 3 1,1-3-237,5-2 1,-5-7-343,5-5 1,-5-3 244,-1-3 0,-1 1-390,1 0 0,-8-1 239,-4 1 0,-4 0-89,-2 0 0,-7-1 182,-4 1 0,-4 0 53,-2-1 0,0 1 79,0 0 1,-8-6 263,-4 0 1,-9 0 291,-2 5 1,0 3-240,6 3 1,-6-1 271,0 7 0,-2 0-124,2 6 0,3 2 9,-3 4 0,-2 10-87,2 7 0,-5 7-30,4-1 0,3 4 73,10 1 0,-3 7 87,9-1 0,-1 2 115,6-1 0,2-5-109,3 5 0,5-7-340,7-5 0,8 2 111,4-8 1,6 0-103,5-6 0,4 0-322,8 1 0,0-7-453,0 1 1,0-8 67,0 1 1,0-3-549,-1-2 0,-4-2 1226,-1-3 0,-8-13 0,4-9 0</inkml:trace>
  <inkml:trace contextRef="#ctx0" brushRef="#br0" timeOffset="455">1072 190 8205,'2'-19'0,"4"-4"0,0 6 2024,11-1-1269,-3 9 1,18 3-172,-3 0 0,2 1-267,-2 5 0,1 0-1000,-7 0 570,1 7 0,-9 3-204,-4 7 0,-3 2-335,-8 4 0,-2 4-152,-4 8 1,-5 0 405,-12-1 0,4-1-148,-4-4 1,-2-3 72,2-2 0,5-11 415,7 4 1,7-3 134,-2 3 0,4 0 283,2 1 0,8-7-75,3 1 1,11-3 319,1 3 0,5 1-44,-5-7 0,8 6-172,-2-7 1,-4 3 56,-2-2 0,-4-4-121,-1 3 0,-9 5-273,-3 2 0,-6 3-103,-6 2 0,-5 2-278,-12 5 1,-6-3-53,-12 7 0,3-6-449,-8 1 1,7-4-824,-1-2 1653,4-7 0,-7 5 0,-1-5 0</inkml:trace>
  <inkml:trace contextRef="#ctx0" brushRef="#br0" timeOffset="788">2006 17 8727,'-9'-9'2246,"3"1"-1610,12 8 0,3 0-263,9 0 0,-1 0-142,0 0 1,2 10 177,4 7 0,-3 2-102,3 10 0,2 0 122,-2 5 1,6 7-259,-6-1 1,0 1-283,-6-7 0,0 1-54,1-1 1,-7-1-383,1-4 0,-7 1-449,7-6 0,-8-1-7,2-6 267,3 0 0,-5-1-777,7-5 32,-7-3 1481,4-8 0,0-16 0,1-3 0</inkml:trace>
  <inkml:trace contextRef="#ctx0" brushRef="#br0" timeOffset="950">2560 0 11566,'-18'0'1252,"1"0"-303,0 0 0,-1 8-642,1 3 0,-6 5-67,0 1 0,-10 6-343,-1 0 1,-7 14 100,-5-3 1,-4 5-985,4-5 0,4 7-107,2-1 1,11 2 1092,6-1 0,11-5 0,5 6 0</inkml:trace>
  <inkml:trace contextRef="#ctx0" brushRef="#br0" timeOffset="1302">2473 1280 7964,'2'-10'1417,"4"4"-981,3 4 0,16 2 217,4 0-452,12-7 0,3 3-39,8-8 1,0 7 69,-1-7 0,-6 8-206,-5-1 0,-3-3-130,-3 2 1,-7 0-584,-4 6 1,-4 0 317,-1 0 1,-7 0-1764,1 0 2132,-9 0 0,-3 8 0,-9 2 0</inkml:trace>
  <inkml:trace contextRef="#ctx0" brushRef="#br0" timeOffset="1475">2906 969 7964,'-18'0'676,"1"0"1,5 0 844,1 0 1,7 7-906,-2 5 1,4 3 77,2 2 1,0 3-320,0 3 1,0 2-160,0 3 0,-2 5-559,-3-4 0,-3 6-308,-4 5 0,-1-4-608,7 5 1,-5-5 853,5-1 1,0-2 404,6-5 0,8 5 0,1-6 0</inkml:trace>
  <inkml:trace contextRef="#ctx0" brushRef="#br0" timeOffset="1884">3753 1141 7898,'-17'0'4158,"7"0"-4317,2 0 171,24 0 1,-11 0 178,13 0 1,-5 0 217,4 0 1,1 0-263,-1 0 0,6-5-237,0-1 0,8-8 77,-2 3 1,1-4-138,-1-3 1,2 1-417,-8 0 1,6 5-314,-6 1 0,-6-1 173,-5-5 0,-6 0 213,5-1 1,-7 1 403,2 0 1,-6 5 173,-6 1 0,-4 1 240,-7-2 0,4-1-140,-5 7 0,9 0 262,-14 6 0,11 0 41,-11 0 0,13 8 346,-7 4 1,4 9-197,-5 2 1,7 8-218,-1-3 1,7 1 1,-7 6 0,8-10-38,-2 9 1,5-3 57,1 4 1,7-6-293,5-1 0,9-1-132,2 2 1,10 2-262,1-8 0,3-6-703,9-5 0,0-7-1018,6 7 0,0-8 1963,0 2 0,-1-4 0,1-2 0</inkml:trace>
  <inkml:trace contextRef="#ctx0" brushRef="#br0" timeOffset="2819">4808 294 8074,'0'-17'0,"0"5"1076,0 1-739,0 7 1,7-4 308,5 8 0,5 0-8,6 0 0,-2 2 82,8 4 1,-6 5-197,6 12 0,-8-1 58,2 6 1,2-6-666,-2 1 0,0 2 126,-5-2 1,-3 5-805,-3-4 0,1-1 542,-7-6 1,5 0-438,-5 0 0,6 1-1094,-7-1 337,1 0 1,0-5 1412,0-1 0,7-7 0,-3 4 0</inkml:trace>
  <inkml:trace contextRef="#ctx0" brushRef="#br0" timeOffset="2976">5309 225 9286,'-17'0'2714,"0"0"-1813,-1 0 1,7 8-380,-1 3 0,5 5 59,-11 1 0,3 2 130,-14 4-971,0 4 250,-13 8 1,-2 5-724,-8 0 0,0 8 733,0-2 0,-7 12 0,-3 4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7:5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8241,'0'-17'0,"2"1"380,4 5 0,-2-3 87,7 8 0,1-1 173,5 1 0,0 2-146,1-7 0,1 7 37,4-2 1,-4 4-173,4 2 1,2 0 72,-2 0 1,6-6-330,-6 1-68,8-1 0,-10 6 123,8 0 0,-8 0-112,2 0 0,-4 0-1605,-1 0 882,-1 0-1871,0 0 1663,0 0 1,-5 2-837,-1 3 1721,-7 5 0,4 7 0,-8 1 0</inkml:trace>
  <inkml:trace contextRef="#ctx0" brushRef="#br0" timeOffset="177">52 450 8204,'-17'0'0,"-1"0"2308,9 0-911,1 0-813,24 0 0,-3-5-173,16-1 0,2 0 359,9 6-261,-4-8-327,14 6 1,-5-5-193,6 7 1,7 0-481,0 0 1,5 0 489,-5 0 0,-1 0 0,-5 0 0</inkml:trace>
  <inkml:trace contextRef="#ctx0" brushRef="#br0" timeOffset="1476">4237 623 7901,'0'-9'725,"0"-7"0,2 12-515,4-7 0,3-1 54,9-5 0,1 6 94,4-1 0,-4 6 435,4-5-476,4 7 1,-6-10 12,8 9 1,-2-1-39,2 6 1,1 0-155,-7 0 1,6 6-147,-6-1 1,0 9-432,-5-3 0,-1 7 349,0 5 1,-1-2-254,-5 8 1,-3-2-1,-8 1 0,-2 5-190,-4-4 0,-3 4 281,-9 1 1,-5-1 56,0-4 1,-8-2 234,3-4 1,3-4 361,2 4 1,-2-4 10,2-2 0,5-5-190,7 0 0,7-7 851,-2 7-326,4-8-443,2 11 0,8-13-127,3 4 0,11-4-79,1-2 0,7 0-196,-1 0 1,4 0-418,1 0 0,7 0-274,-1 0 1,0 0 121,-5 0 666,0 0 0,-1 0 0,1 0 0</inkml:trace>
  <inkml:trace contextRef="#ctx0" brushRef="#br0" timeOffset="2299">1401 329 7911,'-17'0'-501,"7"0"1,-5 0 148,3 0 208,4 0 1,-1 0 100,3 0 26,4-7 493,-13 5-321,13-14 1,-6 12 837,8-7-373,0 7-466,0-11 0,8 7-69,3-3 1,-1 3-60,2 8 0,-1-6 68,6 0 0,6 1-13,0 5 1,8-2-37,-2-4 0,6 4 4,5-4 0,4 4-110,8 2 0,2 0 16,3 0 0,5 0-162,7 0 1,2 0 99,4 0 1,2 0-117,4 0 0,3 0-79,-3 0 0,2 0 221,-3 0 0,3 0 183,-8 0 0,6-5-112,-7-1 0,9 0 251,-2 6 1,-4-2-19,-2-4 1,3 4-22,3-3 0,4 3-100,1 2 1,1-6 13,-1 0 1,2 0-118,5 6 0,-3-5 91,8-1 0,-10-6-197,-1 7 0,5-3 81,-6 2 1,5 4 197,-5-4 0,-7-1 6,-4 1 0,4 0 232,1 6 0,-3 0-245,-2 0 0,2 0-30,-2 0 1,13 0-35,-1 0 1,3 0 30,-3 0 0,-1 0-182,1 0 0,-1 0 41,1 0 1,-3 0 246,-3 0 0,-4 6 22,-8 0 0,0 0 245,0-6 1,-2 0-78,-3 0 0,-3 0 114,-3 0 1,-4 0-198,3 0 1,3 0-111,-2 0 0,-1 0-272,-5 0 1,0 1 104,0 5 1,-8-4-263,-4 4 0,-3-4-58,-3-2 0,-7 0 48,-4 0 1,-3 0-27,-3 0 0,-7 2-400,-5 3-234,5-3 169,-8 6-8,-2-8 0,-17 2 9,-12 4 694,-12-4 0,-3 13 0,-8-5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05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8008,'-25'10'1530,"6"3"-481,-4-7-282,4 7-526,9-11 1,3 8 394,7-4-195,0-4 0,9 5 249,8-7 0,8 0-193,10 0 1,7 0 44,4 0 0,10-6-780,2 1 1,-1-9 194,-5 3 1,0 3-1535,0 2 0,-8 4 265,-3 2 1312,3 0 0,-15 0 0,3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4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259 174 8113,'0'-25'0,"8"5"0,-6-5 378,4 8 1,-4 0 1254,-2 0-1249,0-1 0,0 7 215,0-1-167,0 8-31,7-3-365,-5 7 52,-2 15 0,-4 0 44,-7 20 1,-1-2 39,-5 13 1,-6 6-226,0 5 1,-2 3-154,2-3 1,4 3-297,-4 3 0,3 3 286,3-9 0,0-1-429,0-10 1,5 0 161,1-11 0,7 1-57,-2-12 0,4-7-212,2-6 367,0-7 0,2 2 79,4-12 1,3-11 305,9-12 0,-1-4 0,0-1 0</inkml:trace>
  <inkml:trace contextRef="#ctx0" brushRef="#br0" timeOffset="203">450 416 8113,'9'0'2928,"1"0"-2082,-4 0 1,3 0-727,9 0 0,1 0-9,4 0 1,2 0 89,4 0 1,1 0 155,-7 0-316,8 0 54,-12 0 0,6 0-278,-7 0 0,-1 0 203,0 0 0,1 2-1311,-1 3 360,0-3-610,0 14 312,-7-14-8,-2 5 578,-8 1 659,-8 2 0,-2 7 0,-7 0 0</inkml:trace>
  <inkml:trace contextRef="#ctx0" brushRef="#br0" timeOffset="381">484 727 8113,'-9'2'298,"3"4"255,4-4 577,2 5-730,8-7 0,-5 0 117,9 0 1,-6 0-554,5 0 0,-5 0 32,6 0 4,-9 0 0,13 8 0,-7 2 0</inkml:trace>
  <inkml:trace contextRef="#ctx0" brushRef="#br0" timeOffset="688">553 1159 8042,'0'-17'1025,"8"7"212,4 5 0,3-5-986,2-2 1,6 3-456,0-3 1,-1 7-377,-11-7 544,4 8-398,-13-3 369,6 7 0,-10 9-588,-4 8 1,-9 3 281,-8 8 1,-2-1-106,2 2 1,2 2 329,-8-8 0,8 2 297,-2-2 1,4-6 429,1 1 1,7-1-90,-1-6 42,8-3 1,-1 6-190,10-9 1,-1 1 216,8-6 1,5 0-99,6 0 1,2 0-183,-2 0 1,-2-2-281,8-4 0,-6 4-285,6-3 0,-8 3-735,2 2 0,-4 0 538,-1 0 0,-1-6-1345,0 0 1825,1 0 0,-1 6 0,0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0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7622,'-10'-2'970,"5"-4"1,10 4-122,7-4 1,5 3-48,6-3 0,-1 4-310,6-4 0,-5 4-50,6 2 1,-8 0-527,2 0 0,-3 2-105,-3 4 0,-6 2-73,1 3 0,-8 10 250,2-3 0,-12 5-657,-6 0 1,-5 2 296,-6 4 0,2 3 67,-8-3 1,0-2 391,-5 2 0,7-8 893,4 2 44,3-4-727,3-2 0,9-5 65,8-1 0,10-7 7,13 2 1,-2-10-433,8-2 0,8-7-377,9 2 0,-2-3-589,2 3 0,-8-5 174,3 5 0,1-3-1738,-2 3 2593,1 3 0,-7 0 0,1-1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0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7926,'-8'-9'425,"7"-1"459,-5 4-153,4 4 9,2-5-173,0 7 1947,0 0-2156,8 0 1,1 0-44,8 0 0,3 0-82,3 0 0,4 0-205,7 0 1,1 0 90,-1 0 0,9-2-20,3-4 0,4 2-89,2-7 0,3 7-142,-3-2 0,4 4-172,-10 2 1,-2 0-410,2 0 0,-7 0-392,1 0 0,-9 0 490,-2 0 1,-8 6-344,2 0 0,-12 7 398,-5-1 0,-4 3 560,-2 2 0,0 1 0,0-1 0</inkml:trace>
  <inkml:trace contextRef="#ctx0" brushRef="#br0" timeOffset="358">329 415 7915,'-9'0'1302,"1"0"1,10 0-911,4 0 1,3 2 127,9 4 0,1-2-158,4 7 0,-4-5-104,4 5 1,-3-5-163,-3 6 1,0-1-214,0 7 1,-1-1-26,-5 0 0,-3 0-251,-8 1 1,0 5 170,0 0 1,-8 6-131,-3-6 0,-5 2 462,-1-2 0,0-4-86,0 4 0,-1-2 309,1 2 0,2-4 45,3 5 0,-1-11 767,7-1-813,0-1 0,19 4 82,5-3 1,16-4-258,1-8 1,17 0-192,0 0 1,13 0-1229,4 0 0,2-8 706,10-4 1,0-1 206,5 1 0,1-11 0,-1 4 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0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1056 8008,'-10'-8'231,"3"6"1,7-7 388,0 3 1,2 4-154,3-4 1,5-1-95,7 1 1,2-2 49,5 2 0,-3 4-49,7-3 0,1-3-90,6 2 1,1-2-13,5 3 0,-9 3 0,9-4 0,-14-2-87,7 3 1,-5-1-168,0 6 0,2 0-137,-8 0 1,0 0 152,-6 0 0,0 0-197,1 0 0,-1 0-151,0 0 0,1 0-916,-1 0 322,0 0-394,0 0 313,-7 0-51,5 0 375,-13 0 0,6 2 665,-8 4 0,-8 3 0,-1 8 0</inkml:trace>
  <inkml:trace contextRef="#ctx0" brushRef="#br0" timeOffset="1096">1350 1056 7911,'-18'-10'635,"7"-9"794,-1 8-1379,8-1 0,6 10-384,16-4 1,1 4 1187,10-3-516,-1 3 0,7 2 180,0 0 1,1 0 221,4 0 0,-1 0-281,7 0 0,0 0-166,6 0 1,0 0-384,0 0 0,-2 0 114,-4 0 1,-4 0-807,-7 0 1,-3 0-698,-3 0-759,-4 0 788,-8 0-83,-7 0 1533,-2 0 0,-24-8 0,-3-2 0</inkml:trace>
  <inkml:trace contextRef="#ctx0" brushRef="#br0" timeOffset="1292">1851 191 7911,'0'-34'0,"-6"-5"1334,0 5 0,-1 3 265,1 14-636,4-1-611,-6 9-408,8 1 0,0 18 416,0 7 1,0 10-61,0 13 1,0 4-318,0 8 1,0 8 86,0 3 0,0 4-1500,0 3 1,8 1 1429,4 4 0,11-4 0,4 6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1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10 270 8087,'-8'-10'887,"6"2"0,2 8-340,12 0 0,3-5 11,2-1 0,6-6 51,0 7 0,2-3-354,-2 2 0,2 4-161,4-4 0,4-1-824,-4 1 0,-2-2 461,1 2 0,-6 5-795,1-5-197,-4 4 261,-2 2 0,-7 2 196,-5 4 804,-3-5 0,-9 15 0,-3-7 0</inkml:trace>
  <inkml:trace contextRef="#ctx0" brushRef="#br0" timeOffset="198">217 45 9330,'-9'0'2290,"-5"7"-1871,8 5 1,-5 0-193,5 5 0,-5-4-56,5 10 1,-8-2-57,3 3 0,1-3-211,-1 8 0,7-8-173,-2 2 0,-2 2-497,3-2 1,-1 0-1666,6-6 1774,0 0 1,8-7-378,3-4 1034,-3-4 0,15-2 0,-4 0 0</inkml:trace>
  <inkml:trace contextRef="#ctx0" brushRef="#br0" timeOffset="674">667 45 8556,'-8'-10'432,"-1"3"0,-3 7 44,0 0 0,3 1-174,-3 5 0,-1 4 88,7 7 1,-5 0-198,5 1 1,0 5-57,6 0 0,-6 6-119,1-6 1,-1 0-242,6-6 1,6 0-167,-1 1 22,9-1 1,-5-2 1,9-3 1,-7-4 131,1-8 1,-1 0-304,7 0 0,-1-6 92,0 0 0,0-7-45,1 1 0,-1-3 215,0-3 0,1 1 210,-1 0 1,0-6 174,0 0 0,6 0-130,1 5 0,6 1 127,-1 0 0,4 5-38,1 1 0,1 7 539,0-2 1,-1-2-121,1 3 1,-8 1 61,-4 9 0,2-1-213,-2 8 0,0-1-152,-6 7 0,-2-1-12,-3 0 0,-4 1-82,-8-1 0,0 0-335,0 0 0,-2 1 157,-4-1 0,-4 0-227,-7 1 1,-6-7 90,0 1 0,-2-8-23,2 1 0,2-3 140,-8-2 0,2-2 38,-2-3 1,-3-3 77,3-4 0,2-9 147,-2 4 1,2-6-20,-2 0 0,-1 2-90,6-8 0,1 2 107,6-2 0,0 4-247,0 8 1,5 1-610,0 5 492,9-4 208,-5 13 0,0 2 0,-1 9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11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8024,'0'-18'0,"0"7"0,0-1 622,0 8-104,0-11-60,8 5-229,-6 1 119,6 1-324,-8 8 1,0 8 232,0 3 0,0 5 127,0 1 1,0 6 32,0 0 0,0 6-115,0-6 1,0 6-46,0-6 0,0 0-27,0-6 1,0 1-268,0-1 1,2 0-151,3 0 1,-3-5-647,4-1 555,4-7 1,-1 4-119,9-8 1,-7 0 68,1 0 0,-3-8-4,3-3 0,3-5-83,-3-1 0,1 0 61,-1 0 1,1-7 8,-7 1 1,5-5 190,-5 5 1,8-1 143,-3 7 1,-1 0-43,1 0 187,1 7 0,5 2 82,0 8 0,-5 0-86,0 0 1,-3 8 526,3 3 1,1 5-269,-7 1 0,5 0 220,-5 1 1,0 5-278,-6 0 0,0 0-240,0-6 0,6 1-295,-1-1 0,7 0-641,-6 0 0,7-1-509,-1-5 1351,11-3 0,4 0 0,7 1 0</inkml:trace>
  <inkml:trace contextRef="#ctx0" brushRef="#br0" timeOffset="382">727 156 11188,'17'0'-22,"0"0"0,1 0-559,-1 0 0,-6 2 196,1 3 1,-6-3-417,5 4 0,-5-2-272,6 2 414,-9-4 659,5 13 0,-8-5 0,-6 7 0,1 0 0,-9-5 75,3-1 0,-5-5 53,-1 6 0,2-1-10,3 6 1,-3-5 93,3-1 1,4-5 40,3 6 1,1-8 48,-2 1-449,4 5 173,-5-8 1,14 6 225,5-8 0,-3-2-57,3-4 1,5 2-46,6-7 0,6 5-96,-6-6 1,8 6 24,-2-5 1,-2 5-488,1-5 1,1 7 126,6-2 281,-8 4 0,5-6 0,-5-1 0</inkml:trace>
  <inkml:trace contextRef="#ctx0" brushRef="#br0" timeOffset="723">1297 190 7991,'-9'-9'643,"1"-7"-614,8 14 1,0-7 1153,0 3-773,0 4 1,0-4-347,0 12 1,-2-2 74,-4 8 0,5-1 59,-5 6 0,4 1 7,2-1 1,-6 0 340,0 1-316,1-1 0,5 0-26,0 0 1,2-7-280,3-4 1,5 1-109,7-1 1,0 0-138,1-6 0,1-2 148,4-4 1,2-3-57,4-9 1,-4 7-57,-8-1 1,-2 1-119,-3-6 0,1 5 278,-7 0 0,0 1-63,-6-6 0,-8 5 159,-3 1 1,-12 1-114,-6-2 0,-2 3 104,2 3 1,-3 4-130,3-4 1,4 4-320,2 2 485,4 0 0,-6 8 0,-2 2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1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104 571 8004,'17'-10'1058,"1"4"0,5-1-691,0 1 0,5 0 0,-3 6-234,2 0 0,-6 0-63,3 0 0,-5 0-287,-2 0 1,-5 0 170,-1 0 0,-7 8-191,2 3 0,-4-1 97,-2 2 1,0-1 73,0 6 1,-2 1-17,-4-1 1,-4 0-21,-7 0 1,0 1 42,-1-1 0,1 0 19,0 1 1,0-1 142,-1 0-115,1 1 1,7-1 32,5 0 1,3-5-28,2-1 1,0 1 0,7 5 102,5 0 83,3 1 0,3-1 86,-1 0 1,-6-1-63,1-5 1,-8 10 76,2-3 1,-5 5-91,-1 0 1,-1-2-277,-5 8 1,-4-3 15,-7 3 1,-2-2-41,-4-4 0,1-9-16,-6 3 0,7-5-192,-3-1 0,3-3-483,-2-8 1,4 0 332,-4 0 0,10-2-850,1-4 1317,8-4 0,-11-22 0,5-5 0</inkml:trace>
  <inkml:trace contextRef="#ctx0" brushRef="#br0" timeOffset="479">813 0 7952,'10'0'2171,"5"0"-1870,-5 0 0,-1 2-142,-3 4 0,2-2 62,-3 7 1,1 1-158,-6 5 0,0 0 45,0 1 0,-6 5-141,1 0 0,-1 0-161,6-6 0,0-5-301,0-1 0,0-5-57,0 5-347,0-7 751,0 4 0,6-16-5,-1-3 0,9-5-198,-3-1 0,5-6 79,1 0 0,0-6 154,1 6 1,-1 0 95,0 6 1,0 5 349,1 1-136,-1 7 0,0-4 265,1 8 1,-7 2 298,1 4 1,-8 3-339,1 9 0,3-1 74,-2 0 1,0 6-116,-6 0 1,0 2-310,0-2 0,0-1-451,0 6 0,0 1 382,0 6 0,7-1 0,3 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17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8182,'0'-25'1160,"0"6"-177,0 2-719,0 9 0,2 16 178,3 3 1,-3 12-120,4 6 1,-4 2-397,-2-3 0,0 5-64,0-4 1,-6 2-189,0-2 1,1 1-13,5-7 0,0 0-862,0-5 663,0-1 0,2-7 153,3-5 1,5-3-23,7-2 1,1-7 28,-1-5 1,6-9 297,0-2 0,6-6 229,-6 6 0,0 2 82,-6 9 1,-5-1 482,-1 7 72,1 0 1,3 8-96,-3 4 0,-5 4-252,-7 7 0,0 2 281,0 4 0,0-2-230,0 8 1,0 0-847,0 6 1,0-1 207,0 1 146,8 7 0,2-5 0,7 5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16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1488 8005,'9'-18'703,"7"9"-347,-7-7 406,9 7-285,-1-1-135,-7 2-250,5 8 236,-13 0-268,6 0 1,-8 2 90,0 4 0,0 4 0,0 7 1,0 0-20,0 1 1,0 5-8,0 0 0,-6 7-59,0-1 1,-2-2 68,3 2 1,3-6-204,-4 6 1,-2-2 43,2 2 0,1-4-76,5-8 0,-2-2-87,-4-3-345,4 3 425,-6-13 1,10 6-70,4-8 0,4-8-135,7-3 0,0-7 57,1-5 1,5 2-64,0-8 0,5 8 21,-4-2 1,-1 4 359,-6 2 1,0-1 177,0 1 1,-1 5 218,-5 1 1,3 5 99,-8-5 122,7 7-133,-3-4 0,1 8 256,1 0-613,-8 0 76,11 0-269,-5 8 0,-1-4 123,-3 7 0,2-5-2,-3 5 0,1-5-15,-6 6 0,0-1-42,0 7 1,0 1-214,0 4 0,0-4 31,0 4-417,-8-4 1,7-1-835,-5-1 292,4-8 0,9-1 469,5-8 1,5 0 607,6 0 0,-3-8 0,5-1 0</inkml:trace>
  <inkml:trace contextRef="#ctx0" brushRef="#br0" timeOffset="195">1609 1176 7991,'0'-9'1871,"0"1"0,5 16-1186,1 3 1,2 5-372,-2 1 1,-4 6-255,3 0 0,-3 8-395,-2-2 1,0-1 266,0 7 0,0-4-2659,0 9 2727,0 4 0,0-7 0,0 5 0</inkml:trace>
  <inkml:trace contextRef="#ctx0" brushRef="#br0" timeOffset="333">1539 1989 9479,'-17'0'3417,"0"0"-5547,7 8 1523,3-6 632,14 13 1,3-13-1703,7 4 1677,0-4 0,1-2 0,-1 0 0</inkml:trace>
  <inkml:trace contextRef="#ctx0" brushRef="#br0" timeOffset="818">18 1038 7946,'-8'-17'-172,"6"7"9,-6-5 0,10 7 236,4-3 0,4-5 276,7 5 1,8-3 125,4 3 0,5-5-154,7 5 1,3 1 72,8-1 1,13 5-19,4-6 0,14 8-215,3-1 1,-36 3 0,2 2-211,5 0 1,2 0 0,-1 0 0,1 0 180,-2 0 1,1 0 0,4 0-1,1 0-154,-2 0 0,-1 0 1,-2 0-1,-1 0 60,-4 0 1,-2 0 0,43 0-327,-13 0 0,-12 0 158,-11 0 0,-12 0-237,-6 0 0,-5 0-765,-6 0-881,-4 7 2013,-16-5 0,-9 6 0,-9-8 0</inkml:trace>
  <inkml:trace contextRef="#ctx0" brushRef="#br0" timeOffset="1091">882 294 8117,'-7'-17'1552,"5"7"-1146,-6 3 0,10 7 35,4 0 0,-2 0-72,7 0 0,1 7 92,5 5 0,0 9-153,1 2 1,-1 8-76,0-2 0,0 3-650,1 3 0,-1 0 347,0-1 1,1-5-1190,-1 0 1,0-2 671,0 2 0,-5-4 587,0-8 0,-9 8 0,5 2 0</inkml:trace>
  <inkml:trace contextRef="#ctx0" brushRef="#br0" timeOffset="1292">1176 0 8050,'-17'0'860,"0"0"1,5 2-1264,1 4 1,7 4 910,-2 7 0,-4 8-373,-1 4 0,-6 3-256,-6 3 1,1 2-140,-6 3 0,7-4-299,-3 5 0,5-5-279,2-1 1,2-6 837,3 0 0,-3-8 0,5 4 0</inkml:trace>
  <inkml:trace contextRef="#ctx0" brushRef="#br0" timeOffset="2550">2127 986 8091,'-7'-9'237,"5"1"-5,-6 8 0,10-6 164,4 0 0,-2 1 625,7 5 1,3 0-292,9 0 0,-2 0-287,8 0 1,1 0-345,11 0 1,-5-6 66,5 0 1,1 0-809,-2 6 0,-1 0 486,-10 0 0,1 0 167,-7 0 0,0 6-1240,-5 0 1,-7 0 1228,1-6 0,-8 0 0,3 0 0</inkml:trace>
  <inkml:trace contextRef="#ctx0" brushRef="#br0" timeOffset="2725">2387 727 8091,'-17'5'1068,"-1"1"0,7 2-802,-1-2-34,8-4 1,-3 13 333,7-3 0,0 3-319,0 2 1,0 0-95,0 1 0,0-1-1134,0 0 1,0 6 537,0 0 0,7 8 443,5-2 0,3-4 0,3 0 0</inkml:trace>
  <inkml:trace contextRef="#ctx0" brushRef="#br0" timeOffset="3092">2975 364 9119,'17'-8'2392,"2"6"-1555,4-4 1,-3-1 2,3 1 1,4-2-338,1 2 1,3 4-202,-2-3 1,4-3-548,-5 2 0,-1 0 255,2 6 1,-8-5-674,2-1 1,-3 0 429,-3 6 0,0 0-412,0 0 1,1 0-116,-1 0 1,-5 0-1164,-1 0 907,1 0 98,-3 8 402,7-6 0,-15 7 516,5-3 0,-12 4 0,-3 7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21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572 105 8047,'0'-18'141,"0"1"0,2 5-361,3 1 1,-1 1-270,8-1 415,-8 3 325,3 8 0,-7-2-23,0-4 35,0 4-114,0-5-99,0 7 305,0 0-471,0 7 0,0-3 52,0 8 1,0-6-77,0 5 0,-6 1 80,1 5 1,-7 0 26,6 1 1,-5-1 38,5 0 1,-5 0 97,5 1 0,-6-1 116,7 0 0,-7 1-125,6-1 0,-5 0 39,5 0 1,-6 7-103,7-1 0,-7 2-104,6-2 0,-1-2 87,1 8 1,2-3-21,-7 3 0,5 4-95,-6-4 1,6-2 98,-5 2 1,7-3 38,-2 3 0,-1 2-58,1-8 1,-6 8 137,7-2 0,-7-3-55,6 3 0,-5-2-29,5 2 1,-2 4-7,3-4 0,3-3 0,-4 3 0,-2-6-28,2 6 1,-1-6-15,1 6 1,4-2 0,-4 2 0,2 3 18,-1-3 1,3 2 137,-4-2 1,-2 3-105,3-3 1,-1 4 9,6 2 0,-6-7 10,0 1 1,-1-2 7,1 2 0,4 4-98,-4-5 0,-2 5 80,3 2 1,-3-1-86,2 1 0,2-3 64,-7-3 0,5 4 120,-5-4 1,5 2-90,-6-3 1,7 5 5,-7-4 0,6-2 42,-5 2 1,7-6 13,-2 5 0,4-5-76,2 6 1,0-6 36,0 6 0,0-6-127,0 6 0,0-8 68,0 2 0,0 2 26,0-2 1,-2 6-11,-4-6 0,5 6-7,-5-6 0,4 6 35,2-6 1,-2 6 11,-4-6 1,4 8 39,-4-3 0,5 3 22,1-2 1,0 4 10,0-5 1,-6 5-67,0 2 1,0-1-68,6 1 1,-5-6 84,-1-1 1,0 1-6,6 6 1,0-1 42,0 1 0,0-6 117,0 0 0,0-6-98,0 6 0,0-1 38,0 7 0,0-6-195,0 0 0,0-1 88,0 7 1,6-6-28,0 0 1,1 0 86,-1 5 0,-4 1-13,4-1 1,-4 1 20,-2-1 1,0 1 139,0 0 1,0-1-33,0 1 0,0-1-46,0 1 0,0-6-152,0 0 1,0-3 115,0 3 1,0-4-140,0-7 1,0-1 87,0 0-120,0 0-94,0 1 0,0-7-291,0 1 1,1-8-1672,5 1 934,-4-3-114,14-2 0,-7-7 97,8-5 1124,1-11 0,14-12 0,5-9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22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8120,'0'-9'748,"0"1"1,0 6 0,2-2-342,4-1-350,3-1 1,14 6 47,0 0 0,1 0 59,-7 0 0,2 0-113,4 0 1,-2 2 8,8 3 1,-8-1 108,2 8 1,2-6-332,-2 5 0,0 1 66,-5 5 1,-7 0-32,1 1 1,-8-1 2,1 0 1,-3 2 3,-2 4 0,-2-3 39,-3 3 1,-5 2-164,-7-2 0,-1 0 82,1-6 1,-6 6 96,0 0 1,-8 0 192,2-5 1,2-7-130,-1 1 1,6-1 405,-1 6 0,10-5 255,1-1 111,9-7-493,-5 12 1,10-9 38,4 5 1,11-4-123,12-8 0,5 0 16,7 0 1,3 0-640,8 0 0,0 0-361,-1 0 1,7 0-1830,0 0 2618,-8 0 0,-8 0 0,-7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1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8132,'0'-17'-386,"0"5"258,0 1 84,0 7 1,2-11-86,4 3 1006,-5-3 0,7-3-249,-8 1 1,2 2-108,4 3 1,-4-3-86,4 3-406,3-3 287,1-2-115,7 7-151,0 2 1,-1 10 79,-5 4 1,-3 11 150,-8 12 1,0 4-128,0 1 0,0 3 89,0 3 0,-6-3-98,0 3 0,-1-3 4,1-3 1,4-1-28,-4-4 1,4 1-160,2-7 1,-5 1 38,-1-7 0,0-6 237,6 1-389,0-8-67,0 3 177,0-7 102,0 0-122,0-7 25,0 5 0,0-14-120,0 5 1,0 1 97,0-1 1,0-1-549,0-5 1,2-6 95,4 0 1,3-8-107,9 2 0,-7 2 304,1-1 1,-1 1 133,7-2 1,-1 2 87,0 4 1,0 4 299,1-4 0,-1 3 78,0 3 0,-5 6-134,-1-1 1412,1 8-483,5-3-587,0 7 0,-5 1-181,-1 5 0,-7 4-118,2 7 1,-4 6-79,-2 0 0,0 2-260,0-2 0,0-2-241,0 8 0,0-2 242,0 2 0,0 2-1131,0-8 1,0 6 114,0-6 0,0 0 1154,0-6 0,8-7 0,1-3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24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33 285 8066,'-17'-8'776,"7"6"1,5-6-385,10 8 0,5 0 216,7 0 0,8 0-266,4 0 1,4 0-163,1 0 0,1 0-386,-1 0 1,1 0-605,0 0 0,-7 0 417,1 0 1,-6 0 392,6 0 0,-8 0 0,4 0 0</inkml:trace>
  <inkml:trace contextRef="#ctx0" brushRef="#br0" timeOffset="191">258 112 8549,'-12'0'1782,"1"0"-773,7 0-817,-11 0 1,11 7-166,-8 5 1,8 3-233,-1 3 0,1 5 99,-2 0 0,4 2-706,-4-2 1,5-2 65,1 8 0,0-8 746,0 2 0,0-4 0,0-2 0</inkml:trace>
  <inkml:trace contextRef="#ctx0" brushRef="#br0" timeOffset="666">759 43 8067,'-17'-8'708,"0"6"1,0-6 349,-1 8-658,1 8 0,0 3-167,-1 12 1,7-1-85,-1 6 1,9-5 23,-3 6 1,4-6-121,2 6 1,0-8-414,0 2 1,8-3 252,3-3 0,4-2-551,3-3 0,-1-5 205,0-7 0,3 0-45,3 0 0,-4-1 181,4-5 1,-2-4-84,2-7 0,-2 0 100,8-1 0,-8-5 89,2 0 1,2-2 354,-2 2 0,8 4-135,-2-4 0,2 4 496,-3 1 1,5 9-69,-4 3 0,2 4 124,-3 2 1,3 2-282,-8 4 1,0 3-34,-5 9 0,-1 1-236,0 4 1,-1-4 196,-5 4 0,2 2-244,-7-2 1,0 2 105,-6-2 0,-2-3-342,-4 3 1,-1-10 35,-5-1 0,-5-3-87,0 3 0,-1-5 154,-5-7 1,2 0 53,-2 0 1,2-7 44,-8-5 1,2-3-5,-2-3 1,-1-5 282,7 0 1,-6-7-95,6 1 1,-6-4 236,6-1 1,0 5-75,5 0 1,-3 8 17,4-2 0,-4 4-195,9 1 0,3 9-336,-3 3 235,8-4 0,-11 16 0,5-4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23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8032,'-17'-9'4289,"5"1"-5443,1 8 878,7 8 1,-4 1 491,8 8 0,-6-5-110,1 0 0,-1-1 81,6 6 0,0 1-525,0-1 1,0-6 81,0 1 0,0-6-907,0 5 437,0-7 436,8 4 0,-1-10-2,5-4 1,3-3 7,-3-9 1,3 1 105,2 0 0,1-1 76,-1 1 0,0 2 788,1 3-394,-1-3 623,0 13 0,-5-4-451,-1 12 1,-7 3 627,2 9 1,-4 5-353,-2 0 0,0 0-277,0-6 0,2 2-277,3 5 0,-3-11-155,4 4 1,-2-3-891,2 3 0,3-5 619,9-1 1,-5-7-1372,4 2 1,-1-6 1610,13-6 0,-1-11 0,7-10 0</inkml:trace>
  <inkml:trace contextRef="#ctx0" brushRef="#br0" timeOffset="204">624 225 8028,'0'-9'493,"0"1"0,7 6 451,5-4 1,3 4-352,2-3 1,6 3 1,1 2 1,-1 0-715,-6 0 0,6 0-743,0 0 1,0 0-1705,-6 0 2566,1 0 0,-1 7 0,0 3 0</inkml:trace>
  <inkml:trace contextRef="#ctx0" brushRef="#br0" timeOffset="363">572 467 8028,'-10'12'3813,"4"0"-5578,4-9 644,10 5 1134,9-8 1,10-2 716,8-4 1,-1 3-625,1-9 0,5 0-149,1-5 0,5 6-1032,-6-1 1,0 8 54,-5-2 1020,0 5 0,-1 1 0,1 0 0</inkml:trace>
  <inkml:trace contextRef="#ctx0" brushRef="#br0" timeOffset="901">1488 243 8028,'8'-10'1908,"-6"-5"-1725,5 13 1361,-7-14-1023,0 14 0,0-3-98,0 10 1,-7 5-234,-5 7 1,3 3-79,-3 3 1,2-4 101,-1 4 0,-2 2-116,7-2 0,0 0-303,6-6 1,6 1 180,0-1 1,7-8-171,-2-3 1,7 2 110,5-2 0,-4-1-385,4-5 0,-4-7 132,-1-5 0,-1-3-63,0-2 0,-1-1 98,-5 1 0,3-6 114,-9 0 1,1-8-106,-6 2 1,-2 2 96,-4-1 1,-3-3-447,-8-10 1,-7 5 640,1-4 0,-7 3 0,3 3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27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2214 6175,'0'-10'-197,"-8"3"239,6 7-104,-5 0 97,7 0-2,0-8-70,0 6 1,0-8-60,0 5 202,0 3 215,0-6-226,0 8 1381,0 0-1259,0-8-39,7 6 1,-5-7 18,4 3 279,4 4-245,-9-6 382,7 8 60,-8 0 270,0 0 0,0 8-918,0 4 0,-2 3 57,-4 2 0,3 1 29,-9-1 1,6 6-46,-5 0 0,7 0-89,-2-6 0,-2 6 50,3 0 1,-7 0 3,6-5 0,1-1-264,5 0 0,-2 1 101,-4-1 1,4-6-200,-4 1 3,4-8 238,2 3 115,0-7 365,0 0-367,0-7 0,8-5-1,4-11 0,-3 4-405,3-4 1,5 2 138,6-2 0,0 9-58,-6-3 0,1 5 74,-1 1 1,-5 3 315,-1 8 118,1 0 188,5 8 0,-2 2-169,-3 7 1,-5 0 74,-7 0 0,0 1 1116,0-1-947,0 0 1,0 1 133,0-1-656,0 0-380,0 0 0,2-1-253,4-5-145,-4-3 1,13-8 341,-3 0 0,-2 0-232,1 0 0,3-8 721,9-3 0,4-12 0,7-4 0</inkml:trace>
  <inkml:trace contextRef="#ctx0" brushRef="#br0" timeOffset="190">1221 2041 8088,'-8'-10'379,"6"3"1,-5 9 605,7 3 1,0-1-103,0 8 0,-2 1-364,-4 10 1,4-4-629,-4 4 1,4 4-470,2 2 1,0 2-1705,0-2 1790,0 3 492,0-5 0,0 8 0,0-1 0</inkml:trace>
  <inkml:trace contextRef="#ctx0" brushRef="#br0" timeOffset="319">1152 2750 8088,'-2'17'0,"-4"0"0,4-5 954,-4 0 202,5-9 1,1 7-638,0-4-269,0-4 0,0 7-2635,0-3 2385,0-4 0,0 13 0,0-5 0</inkml:trace>
  <inkml:trace contextRef="#ctx0" brushRef="#br0" timeOffset="709">45 1712 8345,'-17'0'-324,"-1"0"576,9 0 0,11-5 335,15-1 1,10 0 113,13 6-353,5 0 1,16 0-43,8 0 1,8 2 113,9 4 1,14-4-457,-48 0 1,0 1 0,2-1 0,0 0 263,-2 1 1,0 0 0,1-1 0,1 0-369,-2 3 1,0 1 0,46 4 191,-17 1 0,-3 5-1189,-3-5 1,-11 5 342,-1 1 0,-15 0 794,-8 1 0,-9-3 0,-2-3 0,0-5 0</inkml:trace>
  <inkml:trace contextRef="#ctx0" brushRef="#br0" timeOffset="1049">685 1245 8109,'0'-17'240,"2"6"465,4-1-57,-5 8-162,7-11 0,-6 13-317,4-4 0,-4 12 81,4 5 0,1 7 157,-1 5 0,6 9-87,-7 9 0,7 5-129,-6-6 1,5 6-204,-5-5 1,2-1-315,-3-5 0,-1-3-170,8-3 1,-8 2-600,1-8 0,3 0 1095,-2-6 0,7 8 0,-3 2 0</inkml:trace>
  <inkml:trace contextRef="#ctx0" brushRef="#br0" timeOffset="1244">1065 1176 8109,'-17'-7'843,"0"5"223,-1-4 1,1 6-661,0 6 0,-6 3-196,0 9 0,-8-1-159,2 0 1,-3 6 133,-3 0 1,0 8-283,1-2 0,1 3-345,4 3 1,-1-6-463,6 0 1,3-6 614,10 6 289,-5-8 0,7 4 0,-8-8 0</inkml:trace>
  <inkml:trace contextRef="#ctx0" brushRef="#br0" timeOffset="1654">1065 640 8109,'0'-9'225,"0"1"1,0 10 807,0 4 1,-5 3-592,-1 8 1,-6 1-156,7-1 0,-7 2-399,6 4 1,-5-3 92,5 3 1,0-10-1810,6-1 1102,0-1 0,8-1-148,3-5 1,-1-3 573,2-2 1,-1-2 299,6-3 0,1-5 0,-1-7 0,0-1 0,1 1 0,-9 0 0,1 2 0,-5 3 219,-3 4 0,6 10 354,-8 4 0,0-2 434,0 7 1,0 1-468,0 5 1,0 0 13,0 1 1,0-1-361,0 0 0,0 1-209,0-1 0,0-6-1707,0 1 1722,0-8 0,8 11 0,1-5 0</inkml:trace>
  <inkml:trace contextRef="#ctx0" brushRef="#br0" timeOffset="2843">858 35 8109,'0'-10'0,"0"1"273,0 3 326,8 4-124,1-6-204,8 8-105,1 0 0,-3 2-164,-3 4 1,3-2 158,-4 7 0,3-5-96,-3 6 1,5-1-70,-5 6 1,5 1-68,1-1 0,4 0-18,-4 1 1,8-1 79,-13 0 1,7 2-72,-7 4 0,3-3 63,2 3 1,1-4-1,-1-2 0,0 1 18,1-1 1,-1 0-2,0 0 1,-5 1-31,-1-1 0,1 0 37,5 1 1,-5-1 141,-1 0 1,-1 1-138,1-1 1,3 6 202,-9 0 0,1 0-55,-6-6 0,6 2 43,0 5 1,-1-3-148,-5 7 1,2-6 9,4 1 1,-4-2-36,4 2 1,-2-4-155,1 4 1,-1-4-65,8-1 0,-8 1 134,1 4 0,3-4-21,-2 4 0,2-4 90,-3-1 0,-1-1 12,8 0 0,-8 1-23,1-1 1,-1 6 21,2 0 0,-4 0 17,4-6 0,-4 6 11,-2 0 1,0 2-90,0-2 1,5-1 55,1 6 0,0-6-146,-6 1 1,0 2 66,0-2 1,0 2 31,0-2 0,6-4-12,-1 4 0,1-4 4,-6-2 0,6 3 24,0 3 1,1-4 7,-1 4 0,-4-4 4,4-1 0,1-1-17,-1 0 0,0 2 42,-6 4 1,0-3-28,0 3 1,0 2-4,0-2 1,0 6-21,0-6 0,0 2-2,0-2 1,0-4-16,0 4 0,0 2-8,0-2 1,0 0 66,0-6 1,0 3-39,0 3 0,-2-4 136,-4 4 1,4-4-42,-3-2 1,3 3-31,2 3 0,0-4-15,0 4 1,-2-4 5,-4-2 0,4 1-89,-4-1 0,2 6 86,-1 0 0,3 2-91,-4-2 0,-2-2 68,3 8 0,-7-6 151,6 6 1,-1-6-116,1 6 1,4-6 11,-4 6 1,-2-6 2,3 6 0,-7-6 9,6 5 1,1-6-103,5 1 1,-6 4 91,0 1 0,-5-1-47,5 2 1,-6-2 25,7 2 0,-7 4 3,6-5 0,-7-1 0,1 2 1,3-2 7,-3 2 0,6 3-13,-5-3 0,-1-2 5,-5 2 0,2-2 123,3 2 1,-3 3-109,3-3 1,-3 2 193,-2-2 0,-1 3-56,1-3 0,0 4 226,-1 1 1,1-5-12,0 0 1,-6-2-46,0 2 0,0 2-110,5-8 0,-1 5-52,-4-4 0,4 1-140,-4-2 0,2-4 122,-2 4 0,1-6-186,-6-5 1,5 3 109,-6-3 1,8-3 72,-2 3 1,-2-7-136,2 7 0,-1-6 16,7 5 0,0-7-175,0 2 1,5 2-783,1-3-2981,7 1 3873,-12 2 0,22-14 0,-4 4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39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7976,'-17'0'4184,"7"8"-3731,3-6 0,8 7-111,5-3 0,4-4 70,7 4 1,2 1-126,4-1 0,-1 0 138,6-6 1,1 6-359,6-1 0,5 1 128,0-6 1,12-2-996,-6-3 0,8 1-283,-8-8 0,4 6-1832,2-5 2915,0-1 0,-8-5 0,-1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3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8030,'-9'-8'1288,"1"7"-343,8-7-582,0 8 1,2 0 91,4 0 0,11 0-73,12 0 0,5-6 101,7 0 0,9-5-161,7 5 1,9-5-232,-3 5 1,2-2-146,-1 2 0,1 4-392,-7-3 0,-3 3-358,-8 2 0,1 0 210,-8 0 594,0 7 0,-13-5 0,-2 6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7967,'-17'-17'563,"0"0"1,5 1-136,1 5 1,-1 3-233,-5 8 0,5 2 39,1 4 0,-7 5 0,-5 12 1,0 6 84,6 11 1,-6 9 174,0 14 1,0 4-97,5 20 0,3 1-468,4 10 1,4-47 0,0 0 430,1 47 1,1-4-103,5-2 1,2-7-438,3-10 0,5-2-263,7-16 1,6-7-572,0-9 0,6-5 201,-6-1 1,2-14-1937,-2-4 2746,-4-11 0,14 9 0,-6-5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9793,'17'17'921,"0"1"-494,0-1 0,1-6-305,-1 1 0,-5-2-151,-1 1 0,-5 3 9,5-9-6,-7 9 1,6-10-228,-4 7 1,-4 1-291,3 5 1,-3-4 154,-2 5 1,-7-5-84,-5 10 1,-1-4 657,1-1 1,-3 1-201,3 4 0,4-4 125,3 4 1,3-4 59,2-1 1,0-1 108,0 0 1,7 1-50,5-1 1,3 0 107,3 1 1,-1-1 1,0 0 1,-5 0 70,-1 1 1,-1-1 87,1 0 1,3 1-155,-8-1 0,-1-6-25,-5 1 0,0-1-86,0 7 0,-7-7-120,-5 1 1,-3-3-182,-2 3 1,-1 1-316,1-7 0,-6 6-840,0-7-40,0 1 0,7-13-719,5-5 1979,3-11 0,8-4 0,0-8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5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7950,'-34'0'0,"13"0"0,3 0 0,13 2 1447,-1 3 0,4 5-632,2 7 1,0 6-411,0 0 0,0 8 63,0-2 1,0-2 208,0 2 1,0-2-488,0 1 1,0 3 44,0-8 1,2 0-856,4-5 0,-3-3 409,9-4 0,-6 3-2040,5-8 1632,-7-1 0,12-7 100,-5-3 1,-1-5 192,1-7 1,1-8 199,5-4 1,6-4 79,0-1 0,0 7-308,-6 4 773,1 4 1,-1 9 57,0 4 41,1 4 0,-3 10-89,-3 3 1,1 13 408,-7 4-578,7-3 1,-11 6-1,4-8-108,4 8 0,-9-6-563,5 4 1,4 1 311,1-7 1,-1 1 98,1-7 0,1 8 0,5 2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7954,'10'0'2596,"-2"0"1,-8 2-2302,0 4 1,0 6 197,0 11 1,0 4 307,0 7 0,0 8 562,0 5 1,-6 2-650,0 3 0,-5 6-659,5 0 1,0-1-681,6-5 1,2-6-780,4 0 0,3-7 589,9 1 1,7-3 814,3-3 0,5-7 0,2-2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6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7923,'-9'0'3898,"1"0"-3629,31 0 1,-6 0 55,24 0 1,-7 0 78,12 0 1,1 0-248,4 0 0,1 0 97,0 0 0,0-6-923,0 0 1,-8 1 470,-4 5 0,-3 0-1138,-2 0 0,-9-2 155,-2-4 1181,-5 4 0,-10-13 0,-1 5 0</inkml:trace>
  <inkml:trace contextRef="#ctx0" brushRef="#br0" timeOffset="173">467 0 8908,'-17'10'3170,"-8"-2"-2365,5-1 1,1 3-561,8 7 0,7 0 8,-2 1 0,4-1 731,2 0 1,0 8-486,0 4 1,0-2-391,0 2 1,0-2-642,0 2 0,0 1-967,0-7 0,8 6 788,3-6 1,-1 0-1367,2-5 2077,-1-1 0,14-7 0,2-3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2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7945,'0'-10'107,"0"2"470,0 8 258,0 0 1,0 8-467,0 3 0,0 7-216,0 5 1,-7-2 95,-5 8 0,-3-6-402,-2 6 0,-1-2-133,1 1 0,0 3-344,-1-8 0,1 0 140,0-6 0,0 1 490,-1-1 0,1 0 0,0 1 0</inkml:trace>
  <inkml:trace contextRef="#ctx0" brushRef="#br0" timeOffset="191">1 190 11938,'11'12'953,"1"0"1,-7-7-844,7 7 0,0 1-429,5 10 1,0-3-313,0 3 0,6-4 503,1-2 0,0 6 128,0 0 0,2 0 0,9-5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2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468 779 8026,'-8'-9'898,"6"1"-591,-5 8 1,9 0 53,3 0 1,5 0 89,7 0 1,8 0 50,4 0 1,4 0-131,1 0 0,9 0-268,3 0 0,6 0-31,5 0 1,-1-6-152,7 0 0,-5-5 166,5 5 0,-9-6-75,-2 7 1,0-1-176,-6 6 0,-6 0-358,-5 0 1,-2 0-470,-10 0 1,0 0-141,-6 0 216,-7 8 1,-3 1 45,-7 9 867,-7 7 0,-3-6 0,-7 6 0</inkml:trace>
  <inkml:trace contextRef="#ctx0" brushRef="#br0" timeOffset="342">658 1056 9820,'17'6'1016,"1"-1"0,7 3-690,4-2 0,3-2 48,3 7 0,5-5-205,0 5 0,7-5-107,-7 6 0,2-3-647,-1 3 1,-7 3 394,1-3 1,-5 3-727,-12 2 1,1 1 453,-13-1 0,0 6-65,-6 0 1,-10 10 163,-7 1 1,-8 1 370,-10 5 1,-5-3 88,-1-3 1,-5 1 140,6 0 0,0-8 1424,5-4 0,8-4 143,4-2-1097,11 0 1,5-5-266,7-1 1,2-7-353,3 2 1,13-4 33,11-2 1,9 0-58,2 0 0,14-8-163,-2-3 1,11-5-453,1-1 0,-3 0-344,3 0 1,-9 1-2114,3 5 2860,-4-5 1,-2 7 0,0-9 0</inkml:trace>
  <inkml:trace contextRef="#ctx0" brushRef="#br0" timeOffset="1652">1 502 8096,'0'-17'0,"0"0"-1231,0 0 1231,0-1 0,0 1 0,0 0 0</inkml:trace>
  <inkml:trace contextRef="#ctx0" brushRef="#br0" timeOffset="1861">36 174 9710,'19'6'1052,"4"-1"0,4 7-695,7-6 0,1 5 84,0-5 1,7 6-233,4-7 0,-4 1-98,-1-6 1,1 0-578,-2 0 1,-1 0 358,-11 0 0,3-6-1091,-8 1 1,0-7 557,-5 6 1,-9-7 639,-3 1 0,-4-3 0,-2-2 0</inkml:trace>
  <inkml:trace contextRef="#ctx0" brushRef="#br0" timeOffset="2061">191 87 8982,'0'18'1387,"0"1"-942,0 4 0,2 2 258,4 4 0,-4 3-223,4-3 0,-4-2-724,-2 2 0,5-6-214,1 6 1,6-8-456,-7 2 1,7-4 530,-6-1 1,7-7-168,-1 1 0,3-9-420,2 3 0,1-8 969,-1-9 0,16-8 0,3-16 0</inkml:trace>
  <inkml:trace contextRef="#ctx0" brushRef="#br0" timeOffset="2478">814 18 8096,'9'0'1599,"-1"2"-1022,-8 4 0,0 4-77,0 7 0,0 0-90,0 0 1,-6 3 15,1 3 1,-1-2-126,6 8 1,-6-8 300,0 2-1039,0-4 0,8-4 322,4-3 0,-2 1-815,8-7 1,-1 0 494,6-6 1,1-2-209,-1-4 0,6-9 150,0-8 1,8-6-1,-2 6 0,3-6 271,3 6 0,-1-6 197,1 6 0,0 0 155,-1 6 0,1 7-95,-1 4 0,1 5 476,0 1 0,-1 0-251,1 0 0,-8 3 439,-4 9 1,-4-1-199,-2 13 0,0-3 29,1 2 1,-7 2-144,1 3 1,-8 3-31,1-8 1,-3 0-404,-2-5 0,-2-1 145,-3 0-230,-5 1 1,-9-7 139,-4 1 0,4-9-251,-4 3 1,-4-12 100,-2-5 0,2-4-11,-2-3 1,0-5 108,-5 0 0,-1-8 87,1 3 0,-1-5-6,0-2 0,1 3-38,-1 3 1,8 4-242,4 8 1,-2 1 87,2 5 1,0 3-1860,6 8 1233,0 0 0,7 8 779,4 3 0,4 12 0,2 4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3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10163,'9'8'665,"-3"4"0,2 3 399,-2 2 1,1 2-332,-1 5 0,-2-5-529,7 4-130,-7-4 1,10-2-720,-8 1 0,5-1 427,-5 0 1,7-1-712,-1-5 1,3-1 462,2-5 0,1-3-105,-1 4 1,0-12 41,1-5 0,5-10 262,0-2 0,0-6 153,-6 6 0,0-2 194,1 2 1,-3 9 1044,-3-3-802,3 11 1224,-5-1-1102,7 7 1,0 7 115,0 5 1,-5-3-19,0 3 1,-3-1-128,3 7 1,3-7-398,-3 1 0,3-8-365,2 1 1,0 3-1083,1-2 1,1-2 790,4-10 0,2-4-1831,4-7 2468,4 0 0,-7-8 0,9-2 0</inkml:trace>
  <inkml:trace contextRef="#ctx0" brushRef="#br0" timeOffset="158">1211 312 8027,'16'2'894,"-5"4"1,5-4-316,-5 3 1,-1-3-194,1-2 1,1 0 209,5 0-190,0 0 0,1 0-1099,-1 0 649,0 0 0,1 0-378,-1 0 0,-6 0 273,1 0 149,-8 0 0,3 8 0,-7 2 0</inkml:trace>
  <inkml:trace contextRef="#ctx0" brushRef="#br0" timeOffset="296">1194 641 8027,'-10'9'1581,"3"-1"0,14-10-1425,5-4 1,9 2 210,2-7-639,8-1 222,-4-5 1,7 0-888,1-1 0,0 1 506,-1 0 0,6 5 431,1 1 0,-1-1 0,-5-5 0</inkml:trace>
  <inkml:trace contextRef="#ctx0" brushRef="#br0" timeOffset="554">2180 450 8027,'-2'18'2944,"-4"-1"1,-2 0-2305,-3 1 0,-5-1-157,5 0 0,1 2-33,-1 4 1,7-3-69,-2 3 1,4-10-89,2-1 0,0-7-538,0 7 262,0-8 0,8 4-408,3-8 1,7-8-110,5-4 1,-4-9-342,4-2 1,-4-8 348,-1 3 0,-3 3-135,-3 2 0,-5-2 174,-7 2 1,-2-6 143,-3 6 1,-5-8-15,-7 2 0,-3 0 92,-3-5 1,-4 1-452,-7-13 0,-1 7 104,1-1 0,5 4 577,0 1 0,0 0 0,-5 1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41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614 1176 8030,'-10'0'2240,"3"0"-1684,7 0 2618,0 0-2779,7 0 1,3 0 14,7 0 0,2 6-11,4 0 0,4 7-390,8-1 1,-2 3 87,-5 2 1,5 1-131,-4-1 0,-4 2 88,-2 4 0,-10-2-611,-1 8 0,-8-6 170,2 6 1,-12-2-17,-6 2 0,-5 3 293,-6-3 0,2-2 375,-8 2 1,6-8 575,-6 2-667,8-4 0,-4-3 686,8-5 0,7-1 295,4-4-1300,4-4-78,2 5 1,8-9-213,4-3 0,11 1-115,5-8 1,-1 1-516,2-7 1,0 7-102,6-1 1,-7 3 485,1-3 0,-8-1 679,2 7 0,4-15 0,0 2 0</inkml:trace>
  <inkml:trace contextRef="#ctx0" brushRef="#br0" timeOffset="259">43 969 8170,'-17'-10'0,"7"-5"894,-5 13 1,15-12-459,0 9 0,15-3 97,14 2 1,11 2 18,7-7 0,16-1 71,6-5 1,18 1-632,-1 5 1,10-4-31,-4 3 0,1-3-62,-7-3 1,1 7 163,-1-1 1,-9 7 159,-8-7 1,-4 8-515,-13-2 0,0-1-777,-17 1 0,1 0-43,-13 6 1,-5 0 1109,-7 0 0,1 0 0,5 0 0</inkml:trace>
  <inkml:trace contextRef="#ctx0" brushRef="#br0" timeOffset="455">718 104 8167,'0'-29'0,"0"0"0,-6 14 1825,0-2-746,0 11 211,6-2-627,0 8 0,0 8 57,0 3 1,6 12-197,0 6 1,5 6-53,-5 5 1,8 4-890,-3 8 0,3-2 337,-3-4 1,6 2-3345,1-7 3424,-1 7 0,16-12 0,-6 7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51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8273,'0'-17'1523,"0"-1"-354,0 9-678,0 1 1,2 8-80,4 0 1,4 0 64,7 0 1,0 0-145,0 0 1,8 8 152,4 3 1,4 11-32,1 1 0,7 9 161,-1 3 0,8 3 64,-2 14 0,-1 0-215,1 17 1,-2-2-278,2 14 0,-6 0 276,-11 5 0,-6 3-75,-11 3 1,-5-4-149,-7 5 1,-3-5-3,-9-2 0,-7-1-360,-16-4 1,-1 1 125,-5-7 0,5-8-424,-4-9 1,1-4 221,-1-2 0,3-8-567,-3-4 0,3-3 171,3-3 1,5-7-90,0-4 1,2-11-1049,-2-6 400,4 3 0,10-9 509,4 0 1,5-17 820,12-18 0,26-15 0,14-11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8:51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1186 2577 7957,'18'-18'323,"-1"1"1,-6 6 321,1-1 759,0 8-643,5 4 1,0 16-282,0 7 0,-7 5 203,-4-4 1,1 6-263,-1-1 0,0 4-193,-6 1 0,0-1-211,0-4 1,2 2-288,4-8 0,-4 0 14,3-6 0,-3-5-291,-2-1 0,2-7-215,4 2 0,-2-6 326,7-6 1,1-6 52,5-11 1,0 0 24,1-11 0,1 9 292,4-10 1,-4 12 157,4 0 0,-4 6 323,-1 5 1,1 4-70,4 8 1,-4 4 342,4 8 0,-5 1 324,-7 16 0,5 0-411,-5 6 1,-1 3-379,1-3 0,-7 7-2,2-13 1,-2 5-437,1-11-754,-3 0-31,14-5 0,-12-9 184,7-3 1,1-12-1679,5-5 2493,8-20 0,2-13 0,7-18 0</inkml:trace>
  <inkml:trace contextRef="#ctx0" brushRef="#br0" timeOffset="173">2743 2110 8064,'0'11'0,"0"1"0,0 1 640,0 10 0,0 4 101,0 8 1,0-6 594,0-1 0,0-4-961,0 4 1,-6-6-477,0 1 1,0-4-1257,6-2 0,0-5 727,0-1 0,2 1-1105,4 5 1735,-4 0 0,13 1 0,-5-1 0</inkml:trace>
  <inkml:trace contextRef="#ctx0" brushRef="#br0" timeOffset="286">2760 2923 8064,'0'38'1019,"0"-3"0,-6-12-379,0 0 0,-5 2 153,5-2 0,-2 0 188,3-6-942,3 0-1115,-6 1-103,8-9 0,2-3 1179,4-12 0,3-19 0,9-11 0</inkml:trace>
  <inkml:trace contextRef="#ctx0" brushRef="#br0" timeOffset="692">166 1989 8004,'-25'-18'136,"-2"1"1,-6 0 267,5 0 1,5 5 82,11 1 0,2 5 251,5-6-542,3 8 1,4-9 44,15 7 1,8-5-87,10 5 0,9-8 27,8 3 1,3-3 8,15 3 0,4-4-369,19 3 0,-41 8 1,1 0 165,7 1 1,1 1 0,8-2 0,1 0-292,7 1 0,1 0 1,4 0-1,2 0 343,4 3 1,2 0-1,4 0 1,1 0-461,-27 0 1,2 0 0,-1 0 0,-1 2 0,-1 0 0,2 0 366,3 0 0,2 0 0,-1 0 0,-3 0 0,0 0 0,-1 0-126,-1-2 1,-1 0 0,0 0 0,32 0-1,-2 0-283,-4 0 1,-1 0 0,-4 0 0,-2 0 187,-7 0 1,-2 0 0,-2 0-1,-2 0 29,-12-1 0,-1 2 0,-2 1 0,-1 1-355,41 3 1,-11 2 584,-12-2 1,-14-4 14,-9 3 0,-15-3 0,-5-2 0,-5 0 0</inkml:trace>
  <inkml:trace contextRef="#ctx0" brushRef="#br0" timeOffset="996">806 934 8206,'0'-25'532,"0"0"206,0-4 1,2 10-404,4 7 1,5 7-285,12-7 1,-2 8 405,8-2 0,8 6-151,9 6 1,4 6 220,2 11 0,1 6-81,5 11 0,-10 4-86,4 8 0,-6 2-418,0 3 1,-5-3-351,-13 4 0,3-12 99,-8-6 0,0-3-245,-6-3 0,1-7-1091,-1-4 0,-5-5-244,-1-7 1889,-7-3 0,4-8 0,-8 0 0</inkml:trace>
  <inkml:trace contextRef="#ctx0" brushRef="#br0" timeOffset="1179">1567 813 8163,'6'-33'1702,"-1"4"-487,1 4-1103,-6 16 0,2 3 76,4 12 1,-4 11 95,3 12 1,-5 5 22,-5 7 0,-7-3-1,-11 8 1,-4 0-167,-7 6 0,-1 0 58,0 0 1,9-8-1002,2-3 0,7-5 390,6-1 1,-3-8-1079,8-4 1,3-10 569,8-1 1,13-10 920,10-2 0,5-16 0,2-11 0</inkml:trace>
  <inkml:trace contextRef="#ctx0" brushRef="#br0" timeOffset="1476">2276 104 8163,'27'-25'240,"-8"6"-160,-8-4 603,1 3 0,-1 11-182,1 3 0,-6 4 39,5 2 1,-5 13-2,6 5 0,-9 9 47,3-4 1,-4 7-226,-2-1 0,0-2 54,0 2 1,0-8-820,0 2 0,0-4 316,0-1 0,2-9-1300,4-3 1122,-4-4 1,13-2-322,-3 0 1,3-10 117,2-7 1,8-6-13,4-6 0,4-1 311,1 6 0,-5 3 378,0 10 1,-2 3 326,2 8 1,1 4-295,-6 7 1,-1 3 335,-6 15 1,0-2-195,0 1 0,-1 11-848,-5-5 1,-1 5 144,-4-5 320,-4 1 0,13 7 0,-5 3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0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402 35 7872,'-10'-8'0,"-5"-1"11,13-1 213,-6 2 139,8 8 1441,0 0-1271,-7 8 1,-3 2-245,-8 7 1,-5 2-280,0 5 1,0-3 99,5 8 0,7-8 317,-1 3-693,8-5 0,-2-1 290,12-1 0,4-7-966,7-5 0,8-3 258,4-2 1,4-5-66,2-1 1,0-2 350,0 2 1,-6 4-91,0-4 415,-8 5 0,3 8 73,-13 5 0,-5 5 14,-12 7 0,-5 3 128,-13 8 0,-3 0 166,-8-1 0,-1 7-42,-5 0 0,-2 1 244,-3-1 1,-5-4-156,5 4 1,3-5 157,3-1 0,5-7 127,6-5 0,5-4-239,13-1 0,3-7-955,8 1 1,2-8 102,4 2 1,13-6-225,16-6 0,8-10 324,9-7 1,12-6-216,0 6 0,8-6 223,-8 5 1,1 1 342,-1 6 0,-5 5-260,-13 0 1,-5 8 259,-12-1 259,4 3 1,-16 9-185,1 5 0,-9 4 363,-9 1 0,-2 0-180,-3 1 0,-11-1-12,-7 1 0,-2-1-131,1 1 1,5-1-42,-4 1 0,-2-9-47,1-3 0,1 2 68,6-2 0,5-2-384,0-10 0,7-2 119,-7-4 1,8-3-66,-2 3 0,4 3 93,2-3 309,0 8-135,0-4 1,6 10 152,0 4 0,0-2 501,-6 8 0,0 1-327,0 10 1,0-3 216,0 3 1,0-4-326,0-1 1,0-1-409,0 1 0,0-1-40,0 1-78,0-1 1,0-5-104,0-1 0,-2-7-560,-4 2 1,2-4 291,-8-2 1,1-2 288,-7-4 1,-1 2 529,-4-7 1,3 7-182,-3-2 1,-2-2 993,2 2 1,-1 1-279,7 5 0,5 0 68,1 0 1,1 7-31,-2 5 0,-1 5 139,7 7 1,0 1-182,6 4 1,0 4-289,0-4 0,0 2-160,0-2 1,8 2-30,4-8 0,9 4-747,2-9 1,10 1 54,2-13 1,6 0-335,5-6 0,10-4-378,-3-8 0,11-1-962,0-16 1,3 0 778,3-6 1055,8-8 1,9 6 0,-39 16 0,1 0-1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07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276 280 8030,'-25'7'0,"6"3"0,-1 9 3360,9 5-2210,-1-5 1,0 12-460,1-8 1,7 1-297,-2-7 0,2-5-110,-2-1 232,4 1-1164,-5 5 1,8-5-8,5 0 1,4-8-376,7 1 0,9-12 425,3-11 1,11-1-425,7-10 0,-4 5 651,-3-5 0,3 8 147,-2-2 0,-3 5 192,-9 7 1,2-3-157,-7 8 1,5 1 543,-6 5 1,0 0 54,-5 0 0,-1 0 313,1 0 1,-1 1-311,1 5 0,-7-2 646,1 8-772,-8-1 0,3 7-19,-7-1 0,0 1-551,0-1 1,-7 1 204,-5-1 1,-3-5-557,-3-1 0,-5-1 160,0 2 1,-1-5-92,7-7 0,-1 0 192,1 0 1,7-7-56,4-5 0,-1-13-67,1-10 1,2-2 261,10-9 0,-2-1 225,7-5 0,-1 5 13,2 1 0,1 13 151,-7-2 1,6 12 318,-7-1 549,1 5-112,-6 9 774,0 3-1014,-7 30 1,-3-2-218,-8 20 1,-1 1 182,-4-1 1,5 8-199,1-3 0,-1-1 353,7 1 1,1 1-448,-2 5 0,7-7-326,-7-5 1,8-3-317,-2-2 1,4-6-551,2 0 1,2-9-37,4-3 1,-2-1 394,8-11 0,-1 1-686,7-6 0,-1-8 496,1-3 1,7-11 521,4-1 1,-2-6 149,2 6 1,-2 2 240,2 9 0,-3-2 75,-9 9 1,-5-1 375,-1 6 1,-7 2 211,2 4 0,-6 9-320,-6 8 1,-9 6 208,-9-5 0,-7 7-322,2-2 0,-10 4-527,-1 2 0,-9-6-86,3 0 0,1-6-38,-1 6 0,1-8 30,-1 3 0,-3-7-244,8-5 0,3-5 185,9-7 1,-2 0-53,7 0 1,3-7 218,9-5 0,5-4-23,7-1 0,9-2-272,9-5 1,7 5 74,10-4 0,15 3 139,8 3 0,8 0 33,4-1 1,0 3-27,0 3 1,-3 4-4,-3 8 1,-3 0-30,-9 0 0,-8 2 43,-3 4 1,-6-2-13,-6 7 1,-6 3 372,-11 9 1,2-3-93,-9 3 0,-1 2 39,-10-2 0,-3 8-364,-9-2 0,-5 2-299,0-1 1,-10 1 27,-2-8 1,-2 6 156,-9-6 1,-3 6-270,-9-6 1,2 1 227,-8-7 0,-2 6 326,-10 1 0,10-1 193,-3-6 1,11 3 197,-1 3 0,13-9-125,5 3 0,12-5 1125,6-1 1877,3-3-2424,11-8 1,5 0-102,16 0 1,9-8-292,20-3 1,5-7-313,12-5 1,10 2-172,8-8 0,5 1-508,-5-1 0,11-4 403,-6 4 1,1 4-127,-13 2 1,-7 3-588,-3 3 0,-1 2 373,-6 3 0,0 2-475,-17 4 0,2 4 399,-14-3 0,-7 1 178,-10-2 0,-6 4 192,-6-4 0,-6 4 492,-11 2 1,-4 0-394,-8 0 0,0 0 59,0 0 0,0 8 915,0 4 0,8 3-496,4 3 0,6 1 578,5 4 0,-2 0-361,9 12 0,-1-4-159,6 10 1,0-4-145,0-2 1,0 0-242,0 0 1,0-2 41,0-4 0,2 2-136,3-8 1,-3 6-475,4-6 1,-6 0 286,-6-5 1,3-1-364,-9 1 0,-2-1 223,-9 1 0,2-9 627,-8-3 1,5-4 260,-5-2 1,0-2 430,-6-4 0,8-9-383,4-8 0,4-14 322,1 2 0,8-4 41,5 4 0,7 2-404,9 4 1,5-4-234,19 4 0,-2 4-93,13 2 1,3 3-382,9 3 0,-2-1-781,8 1 1,-6 2-1404,6 3 0,-10-2 2349,-1 9 0,-1-1 0,-8 6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08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0 680 7912,'0'-17'970,"0"7"-667,8-5 1,-4 13 288,8-4 1,-8 6 439,1 6 1,5 0 484,2 11 0,-5-2-761,-1 15 1,-4-7-6,-2 6 0,0 0-428,0 6 0,0-6-336,0 0 1,2-2-84,4 2 0,-4-2-306,4-3 1,-2-7-758,1 0 1,-3 1 18,4-6 98,4-5 1,-6 1-182,7-8 1073,-7 0 0,4-8 126,-8-3 0,0-5 136,0-1 1,0-7-122,0 1 0,2 0 136,4 5 0,1-5-115,5 0 1,9-6-7,-3 6 0,19-6-48,3 5 1,5-5 2,7 6 0,-3 0 75,9 5 0,2 3 6,-2 3 0,6-1 267,-6 7 0,-5 0-141,-7 6 1,-7 0 180,2 0 1,-12 2-236,-6 4 0,-12 3 45,-5 9 1,-4 5-585,-2 0 1,-11 8 233,-13-2 1,-3 4-116,-13 2 1,-5 0 66,-2 0 1,-3-6-59,-2 0 1,1-13 383,5 1 1,3-11 564,8 0 0,8-4-135,4-2 0,5-10-201,7-7 0,3-3-173,8-9 0,8 6 66,3-6 0,7 6-307,5-7 0,4 9-212,8-2 1,-2 3-215,-4 3 0,4 2 84,-4 3 1,-4-4-1169,-1 5-789,-5 3 1298,-2-7 1099,-7 5 0,-2-8 0,-8 1 0</inkml:trace>
  <inkml:trace contextRef="#ctx0" brushRef="#br0" timeOffset="208">576 384 7912,'-12'-18'757,"1"1"0,1 5-215,-2 1 0,3 7-103,3-2 0,2 4-168,-8 2 1,7 8 522,-7 3 1,6 13-124,-5 5 1,1 4 71,-2 2 0,-3 5-279,3 1 0,2 7-203,-1-1 1,7-3-567,-2 3 0,4-6 268,2 5 0,0-7-464,0 2 1,8-5 406,4-1 0,5-7-1742,6-5 1,4-12 479,8-5 1,8-14 221,3-9 0,5-16 630,1-13 1,8-13 503,4-5-286,-4-3 1,-26 25 0,0-2 0,-3 0-1,0-1 1</inkml:trace>
  <inkml:trace contextRef="#ctx0" brushRef="#br0" timeOffset="683">1152 314 7912,'35'-72'0,"-1"8"0,-6 10 481,-5 8 1,-4 11 826,-1 11 257,-9 13-785,7 3 0,-14 10 258,4 4 1,-4 3-100,-2 9 1,-2 5-401,-4 0 1,4 1 496,-4-7 1,6 1-465,6-1 1,-2 0 178,7 1 0,7-6-585,5-1 1,10-7-484,2 2 1,4-12-293,13-6 1,-6-5-690,7-6 1,-3 3-235,-9-3 1,0 11 596,-7 7 1,-12 3-960,-5 2 0,-11 2 976,0 3 0,-6 7-27,-6 11 1,-6 4 944,-11 8 0,-4 2 0,-8 4 0,0-4 0,0 3 0,8-9 0,4-2 0,4-5-94,1 5 0,7-2 42,-1 2 1,8 2 1127,-2-8 0,4 2-342,2-1 1,0-3 554,0 8 1,0-6-386,0 6 1,0-5 17,0 5 1,0-2-459,0 2 1,-2 4-50,-3-4 1,1 4-369,-8 2 1,0 0 49,-5 0 1,0-2-858,-1-4 0,-5 2 141,0-8 0,-3-2-306,3-9 1,4-4 460,-5-8 0,5-2 2,2-4 0,-1-12 337,1-11 0,1-9 379,5-3 0,-3 2 52,8 10 1,2-2-194,10 8 0,6-1 633,11 7 1,-2 7-260,8 5 0,-5 3-109,5 2 0,-2 2-72,2 3 1,4 5-90,-4 7 0,-2 1-164,2-1 0,-2 1-241,2-1 1,2 7-1354,-7-1 1,5 0 710,-6-6 1,8 1-2262,-2-1 3091,4-7 0,2 6 0,0-7 0</inkml:trace>
  <inkml:trace contextRef="#ctx0" brushRef="#br0" timeOffset="872">2495 959 7806,'-10'2'951,"4"4"1,12 2 1291,6 4 1,5-5-1436,6-7-1717,-3 0-1503,13 0 1567,-14 0 1,4 2 844,-11 4 0,4 4 0,-7 7 0</inkml:trace>
  <inkml:trace contextRef="#ctx0" brushRef="#br0" timeOffset="988">2477 1465 7806,'-25'18'1340,"6"-7"1674,-5 1-2585,13 0-459,3-3 0,10-3-1319,4-12 1,4-3 1348,7-9 0,8 1 0,2-1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0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7946,'28'8'720,"5"-4"-85,-4 8 1,-2-8 193,2 1 0,-6-1-432,6 2 0,-6-4-284,6 4 1,-5-4-691,5-2 459,-8 0 0,10 6-469,-8-1 0,-5 3-751,-7-2 1,-1 4 746,2 7 1,-6 2-265,-12 5 855,-4 3 0,-23 23 0,-4 5 0</inkml:trace>
  <inkml:trace contextRef="#ctx0" brushRef="#br0" timeOffset="161">35 663 7946,'-17'18'-899,"7"-1"1,10-7 898,12-4 0,5-6 0,7-6 0,1 2-171,4-8 1,4 3 155,-4-3 0,-2-3-2,2 3 0,-2 2 16,2-1 0,2 7-5,-7-2 5,7 4 1,-12 2 0,4 0 0,-11 8 0,-4 1 0,-8 9 0,0 7 0,0 2 0</inkml:trace>
  <inkml:trace contextRef="#ctx0" brushRef="#br0" timeOffset="320">419 768 7946,'-10'27'-277,"5"-4"1,3-1-346,2 1 0,5 2 629,1 4 0,8 2 206,-3-8 1,-1 7 908,2-7 1,-8 8-501,1-2 1,-3-2 115,-2 2 1,0-8-390,0 3 1,0-3-179,0 2 1,-7-3-283,-5 3 0,-3-4-483,-3-1 0,-1-1-861,-5 1 0,5-3 46,-4-3 1032,3-5 0,3-14 377,0-5 0,5-13 0,0-10 0,1-8 0,-7-9 0</inkml:trace>
  <inkml:trace contextRef="#ctx0" brushRef="#br0" timeOffset="445">245 977 7929,'17'-35'0,"1"0"0,-1 10-275,0 8 1,-5 1-961,0 11 2890,-8-1-1093,3 6 1,-7 2 361,0 3 0,-2 5-175,-3 8 1,-11 7 87,-7 4 1,-2 4-801,1 2 1,5 0-713,-4-1 1,-1-1-762,7-4 0,-2 3 1436,13-9 0,-8 0 0,5-6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03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1029 35 7979,'10'-17'208,"5"7"1,-3 4 0,4 4 1594,1 2 0,-5 2-172,-1 4-44,1-4-456,-2 14-428,-3-14 0,-7 7-47,0-3-193,0-4-267,0 14 1,0-13-177,0 9 0,6-6-256,0 6 0,0-7-1169,-6 7 1019,8-8 1,-7 6-370,5-5 1,4-3-849,2 4 1,-3 2 343,3-2 1,-6-1 1258,5-5 0,1 8 0,5 2 0</inkml:trace>
  <inkml:trace contextRef="#ctx0" brushRef="#br0" timeOffset="249">942 628 7958,'-10'18'1292,"4"-1"1,-1 3-742,1 3 0,-2-2 82,2 8 0,2 6 440,-7 6 1,5 0-495,-6-6 0,7-1 72,-7 1 0,8 0-227,-2 0 0,4 0-408,2 0 1,-2-2-153,-3-4 0,3 2-138,-4-8 1,4 0 122,2-5 1,2-8-414,4-5-848,-4-3 0,11-6 558,-7-7 0,8-11-574,-3-18 1,5-1 708,1-11 0,6 1 719,1-13 0,7 8 0,-4-4 0</inkml:trace>
  <inkml:trace contextRef="#ctx0" brushRef="#br0" timeOffset="706">1587 88 7958,'18'-8'1084,"-8"6"-674,5-6 0,-11 8 820,8 0-812,-9 8 1,7 2 440,-4 7 1,-4 1-223,4-1 1,-4 6-85,-2 1 1,0 1-330,0-2 0,-6-2-168,0 8 1,-8-5-545,3 5 1,-5-6 389,-1 6 1,-1-8-427,1 3 0,0-7 235,-1-5 1,1 1-353,-1-7 407,1 0 0,-1-8 51,1-4 1,7-4 80,4-7 1,4 0 256,2-1 1,0 1 32,0-1 1,8 1-107,4-1 0,5 1-167,6-1 1,-1 7 87,7-1 0,-2 8 80,2-2 1,2 5-45,-8 1 1,1 1 121,-7 5 1,-1 4 7,-5 7 1,3 1 253,-8-1 0,-1 7-53,-5-1 0,0 6-69,0-6 0,0 6 61,0-5 0,0-1-82,0-6-1,0 1-217,0-1 0,0-5 26,0-1 0,2-7-113,4 2 1,-2 2-101,8-2 1,-1-1-281,7-5 1,1-5-410,4-1 1,-3-8 378,3 3 0,-4-5-896,-1-1 1,-7-1 613,1 1 0,-8 5-1284,2 1 2001,-4 7 0,-10-12 0,-2 6 0</inkml:trace>
  <inkml:trace contextRef="#ctx0" brushRef="#br0" timeOffset="1035">1483 419 6177,'7'-10'279,"-3"3"577,8 7 0,-6-6 224,5 0 0,-5 0-489,6 6 0,-6 0 240,5 0 0,-5 6-332,6 0 1,-8 7-455,1-1 0,-1-2-455,2 1 1,-4 1-1384,4 5 993,-4 1 1,0-1 799,4 1 0,-4-1 0,5 1 0</inkml:trace>
  <inkml:trace contextRef="#ctx0" brushRef="#br0" timeOffset="1642">157 1727 7931,'-35'10'0,"0"-2"-860,8 0 460,2-7 152,15 7 640,-5-8 43,13 0 21,-6 0 0,16 0-102,3 0 0,13-8-244,5-3 0,13-5 168,11-1-216,15-8 0,7-2-355,12-8 1,-39 14 0,1 1 262,6 0 0,1-1 36,3-3 0,0 0 0,-3 4 0,0 1 27,3-4 1,-1 0 0,-2 3-1,0 1-111,-3-2 1,-1 1-1,-1 4 1,0 1-193,-1 0 0,-1 1 0,42-7 26,-15-3 0,-8 11-18,-16 1 0,-3 8 68,-9-1 1,-7-3-263,-15 2 0,-7 0 456,1 6 0,-8 0 0,-4 0 403,-12 0 1,-5 0-404,-6 0 0,1 0 50,-7 0 1,0-6-51,-6 1 0,0-1 0,0 6 0,8 0 0,4 0 0,4 0 0,3 2-42,4 3 1,5 13 116,7 11 1,0 10 115,0 1 1,2 9 163,3-3 0,-3 5-85,4 1 0,-2 4-92,2-3 1,-4 1-161,4-13 1,-4-1 158,-2-5 0,-6-2-362,0-4 0,-8-4 82,3-7 1,-5-3 156,-1-3 0,-1-4 222,1-8 0,0 0 324,-1 0 0,6-8 78,1-4 1,1-3-258,-2-3 1,-1-7 555,7-4 1,0 2-419,6-2 0,2 6-566,4-6 0,10 1-315,7-1 0,8-2-290,-2 8 1,6-6-184,5 6 0,3-6-1051,4 5 1,3-7 1845,-3 2 0,3-4 0,2-1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3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7973,'0'-17'65,"0"0"0,2 1 191,4 5-94,3-4 1,8 5 178,1-7 1,-1 5 436,0 1 1,1 7-271,-1-2 0,2-2 107,4 3 1,-4-1-271,4 6 1,-3 6-335,-3-1 1,0 14-115,1-1 1,-3 11-331,-4-1 1,-3 7 230,-8 5 0,-8 5-295,-3 6 0,-10-4-405,-2-1 0,-6-2 295,6 2 0,-6-4 448,6-7 0,-6-1 350,6 1 1,0-8 467,6-4 1,1-4-300,5-2 0,3-5 990,8 0-984,0-9 1,2 11 46,4-8 1,5-1-225,12-5 1,-1-5 3,6-1 0,-5-8-427,6 3 0,0-6-227,6-7 0,-1 3-517,1-7 1,-3 6 429,-3-1 548,4-4 0,-14 1 0,6-9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1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7815,'0'-17'5895,"0"-1"-5353,7 8 1,9 3-522,7 7 0,8 0 479,-2 0 0,-2 0-23,2 0 0,-5 5-321,5 1 0,-6 2 43,6-2 0,-8-2-720,3 7 0,-5 1 154,-2 5 0,-7 1-163,-4-1 0,-4 3 230,-2 3 1,-2-2 195,-4 8 0,-4-5 348,-7 5 1,-2-6-199,-5 6 0,5-8 1137,-4 3 0,9-5-454,2-2 0,9-5 151,-3 0 0,4-6-625,2 5 0,2-7-432,4 2 0,5-4-246,12-2 1,7-4-516,10-8 1,5 1-1129,7-13 0,6-3 993,0-2 1,-1 4-755,-11 2 1731,-3-4 0,-8-1 0,0-6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1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367 155 7838,'-26'-27'1381,"-1"-6"0,-6 10-1086,4 0 0,4 1-258,8 16 289,-1-7 1,1 11-63,-1-4 0,1 6 296,-1 6 0,-1 13-156,-4 16 0,3 16-7,-3 13 1,6 5-118,5 7 1,4-2-440,8 7 0,0-2 264,0 3 0,14-7-48,3-11 1,7 2-892,-1-8 1,4-1 490,8-11 1,2-3-1415,3-8 1,-1-8 1756,8-4 0,-3-5 0,7-7 0,1-5 0,8-4 0,6-2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2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16 7944,'17'0'2770,"1"-8"-1905,-1 6 1,3-4-46,3 12 1,2 4-380,4 7 1,-2-5 1334,-3-1-1247,-5 1 1,4 6-608,-11-1 1,-4 6-61,-8 1 1,0 1-133,0-2 1,-8 2-194,-4 4 0,-3 4-571,-3-4 0,-5 4 328,0 2 1,-4-2 196,9-4 1,-1 2 719,13-8 1,0 1-192,6-7 0,8 4 400,3-3 1,11 3-138,1-9 1,6 1 95,-6-1 0,6 2 691,-5-9-220,-1 9 1,-8-4-145,-3 7 1,-4 0-274,-8 1 1,-8-1-679,-4 1 1,-13 1 203,-10 4 0,1-1-394,-7 7 0,-2-6-351,2 6 1,-5-7-877,5 1 1,1-6 450,5-5 1211,8-4 0,1-8 0,9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2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7857,'0'-12'453,"0"0"1010,0 9-414,0-5-122,0 8 1,6 8-387,0 3 0,0 7 262,-6 5 1,0-2-83,0 8 0,0 0 187,0 6 0,0-6-477,0 0 0,0-5-181,0 5 0,-6-8-1583,0 2 1177,0-3 0,8-5-2258,4-3 1888,4-4 0,13-10-451,0-4 1,8-6 266,-2-11 0,4-10 137,2-8 1,6-5 369,0 5 1,-9 6 341,-8 6 1,-5 10 499,-1 1 1,-1 9-514,0 9 1,-5 2 394,0 3 1,-8 13-154,1 11 0,-3 4 1051,-2 2 1,0 0-694,0-1 0,0 3-451,0 4 0,0-4-698,0 4 1,0-9-1907,0 3 2329,8-11 0,2 24 0,7-11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3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7850,'17'19'814,"1"4"1,1 6 1137,4 12 0,4 11-955,8 12 0,6 4 125,0 2 0,7 0 785,-1 0 1,-10-5-915,-3 5 1,-12-4-812,-5 10 1,-7-7 8,-10-5 0,-12 4-1981,-11-4 0,-16 4 493,-25 2 1297,30-35 0,-3 0 0,-7 0 0,-2-1 0,0 1 0,-1 0 0,-1 0 0,-1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3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51 297 7878,'-17'0'-87,"7"0"85,-6 0 250,14 0 0,-3 0 171,10 0 1,5 0 1270,8 0-1145,7-8 1,4 5 91,12-9 1,3 8 195,8-2 1,9 2-427,2-1 0,5 3-57,2-4 0,-6 4-326,0 2 1,-8 0 81,2 0 1,-5 0-876,-7 0 1,-9 0 554,-8 0 0,-8 0-3540,3 0 3754,-13 0 0,-3 0 0,-8 0 0</inkml:trace>
  <inkml:trace contextRef="#ctx0" brushRef="#br0" timeOffset="169">557 1 7874,'-16'2'556,"5"3"0,-3 11 601,8 7 0,-5 8-105,5-2 0,-2 4-574,2 2 0,2 0 966,-7 0 0,1 0-755,-1 0 1,1-1-489,4 1 0,4-2-836,-4-4 0,6 2-1098,6-7 0,4-1 1091,7-6 642,8 1 0,3-8 0,6-3 0</inkml:trace>
  <inkml:trace contextRef="#ctx0" brushRef="#br0" timeOffset="382">1603 36 7820,'-27'0'2451,"4"0"1,6 7-1315,5 5 1,4 3-764,8 3 0,0 1 274,0 4 0,0 5-217,0 7 0,0-1 650,0 1 0,0 0-512,0 0 0,0 6-1334,0-1 0,6-5-347,0-6 1,5-1-897,-5 1 0,8-4 729,-3-8 1,-1-1 1278,2-5 0,-1 5 0,7-6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1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1099 7856,'-28'-15'440,"3"3"0,16-7 555,3 7 0,12 6 62,5-5-751,12 7 1,14-12 233,16 5 0,18-11 277,22-1 1,4 2-865,-42 14 0,1 2 0,4-2 1,2 1 178,1 2 1,2 2 0,1-1-1,1 0-200,1 3 1,-2 0-1,-4 0 1,-2 0-84,-4 0 1,-1 0-1,44 2-654,-6 4 0,-12-2-101,-5 7 0,-18-1-622,-6 2-1,-13 3 535,-4-3 994,-8-4 0,-2-1 0,2-7 0</inkml:trace>
  <inkml:trace contextRef="#ctx0" brushRef="#br0" timeOffset="194">1342 105 8037,'-8'-25'0,"-3"-4"0,1 6 3501,-2 5-1282,8 8-452,-3 10-1005,7 0 1,0 14 200,0 3 0,-2 15-687,-4 2 1,4 9-47,-4 9 0,4 7-1398,2-1 1,2 0 776,4-6 0,6 6 391,11 0 0,4 8 0,8-4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14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278 193 7830,'-17'-18'1951,"-1"1"-976,1 7-671,-1 2 1,1 8 196,-1 0-337,-7 0 1,6 0 1271,-4 0-904,3 8 1,3 2-212,-1 7 0,1 6-140,-1 1 1,9 1-48,3-2 0,6-4-179,6 5 1,5-7-285,13-5 1,-3 1 290,8-7 1,8 0-1083,9-6 703,-3-8 1,7-3 99,-3-13 0,-4 3-156,-3-8 0,-11 6 909,-5-6 1,-7 7-265,-5-1 1,-7-2 345,-10 2 0,-5-6 121,-8 5 0,-1 1 383,-4 6 0,-2 5-411,-4 0 0,-4 8-129,4-1 1,-4 3-488,-2 2 1,2 9-407,4 9 0,4 1-1845,7 10 0,8 0 2256,5 6 0,3 0 0,2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3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36 8042,'-8'-10'4050,"6"2"1,-4 8-4771,12 0 306,4 0 1,1-6-1590,1 0 1313,0 1 0,-1 5-47,1 0 737,-8 0 0,11 7 0,-5 3 0</inkml:trace>
  <inkml:trace contextRef="#ctx0" brushRef="#br0" timeOffset="105">208 367 8033,'0'10'4706,"0"-3"-5376,7-7 0,-3-7 670,8-5 0,-1-3 0,7-3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30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611 157 6368,'0'-9'461,"0"1"1,-2 2-195,-4 0-188,4 0-215,-5-1 0,7 5 157,0-6 1,-2 8-682,-4 0 660,4 0 0,-13 0 0,5 0 0</inkml:trace>
  <inkml:trace contextRef="#ctx0" brushRef="#br0" timeOffset="484">507 157 8034,'0'-9'-694,"1"-5"1464,5 8 0,-4-1 259,4 1-39,4 4-257,-8-6 70,5 0-410,-7 6 0,0-5-307,0 7 0,2 0 307,4 0 129,-4 0-300,6 7 0,-6-3-87,4 8 1,-4-6 60,3 5 1,-3-5-18,-2 6 1,-2 1-25,-3 11 0,-5-3-84,-8 8 0,-7 2-167,-4 10 1,-6-5 99,-5 5 1,-3 2-54,-4-2 1,-1-1 54,7-5 0,1-2-71,5-4 0,2 2-47,4-8 0,-2 1-106,7-7 1,7-5 6,5-1-96,8-7-272,-3 4 1,9-2 198,3 0 1,5-1 166,8-5 0,5 0 8,0 0 1,6 0 238,-6 0 1,6 0 122,-5 0 1,-1 0 606,-6 0-488,1 8 0,-3 4 115,-3 11 1,-4-2 703,-8 8 0,0-5-408,0 5 1,-6 0-116,0 6 1,-5-2-177,5-4 1,-6 2-349,6-8 1,-5 6-54,5-6 1,0 1-180,6-7 1,0-5 137,0-1 0,0-5-341,0 6-1497,0-8 800,0 3 153,0-7 0,0-7 364,0-5 1,8-9-584,3-3 1,-1-12 225,2 1 0,1-10-56,11 4 0,-3-5 302,8 5 678,0 1 0,6 5 0,0 0 0</inkml:trace>
  <inkml:trace contextRef="#ctx0" brushRef="#br0" timeOffset="876">698 628 8034,'28'-27'469,"-5"4"0,2 9-38,-2 3 1,0 5 275,-5-6 184,-1 8 408,1-11-857,-8 13 1,-3-4-129,-7 12 0,0 0-421,0 11 1,0-3 134,0 9 0,-2 2-334,-3-1 1,3 5 106,-4-6 1,4 6-51,2-6 1,2 0 33,4-5 1,3-1-65,9 1 1,-1-3 483,1-3 0,-1 1-94,0-7 1,-5 6 318,0-6 0,-8 7-143,1-1 0,-3-2 58,-2 1 1,0 1-152,0 5 0,-7 1-51,-5-1 1,-9 1 38,-3-1 0,-5 1-177,6-1 1,-6-2-3,6-3 0,-6-4 63,5-8 0,7 0-256,5 0 190,8 0-617,-3-8 1,16-2 293,9-7 1,-1 7 131,7 4 0,1-1 105,-2 1 1,6 0 137,-6 6 0,1 0 353,-7 0 1,0 2-232,1 4 0,-6-2 52,-1 7 1,-7-5-89,2 6 0,-2-8-971,2 1 419,-5 5-241,7-8-536,-8 6 488,0-8 1,8-8-527,4-4 0,3-9-169,3-2 1398,7-8 0,2-4 0,8-10 0</inkml:trace>
  <inkml:trace contextRef="#ctx0" brushRef="#br0" timeOffset="1001">1344 820 8034,'17'0'129,"-7"8"65,-4 4 0,1 5 359,-1 6 1,0-3 792,-6 3 0,0-4-580,0-1 0,0-1-323,0 1 0,0-1-614,0 1 1,0-7 218,0 1-510,0-8 1,2 3-288,4-7 1,-2-2-1887,7-3 2635,1-5 0,5-7 0,1-1 0</inkml:trace>
  <inkml:trace contextRef="#ctx0" brushRef="#br0" timeOffset="1356">1675 88 8034,'0'-18'801,"0"1"-402,0-1 0,0 7 286,0-1-615,0 8 361,0-4 265,0 8-242,0 0-245,0 8-403,0-6 187,0 14 0,0-7 143,0 9 0,0 1 38,0 4 1,6-3 117,0 3 1,5 4-119,-5 2 0,6 4-143,-6 2 0,5 10 29,-5 7 1,6 2-154,-6 10 0,5 0 88,-5 6 0,2 13-508,-2 4 0,-4 8 400,3 4 0,-3-47 0,-2 1 65,0 4 0,0 2 0,0 4 0,0 0 89,1-2 1,-2 0-1,-1 1 1,-2 0-56,2-3 0,-1-1 0,-1 0 1,2 0-87,2-6 1,0 1-1,-3 0 1,0 0-92,-3 40 1,0-8-155,6-9 1,0-12 201,0-6 0,0-7 35,0-11 0,0-1-201,0-16 1,0-5-69,0-7 71,0-7 1,-5-4 329,-1-11 1,0-13-25,6-5 0,-8-11 0,-1-5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3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8075,'0'-18'97,"0"9"464,0-7 999,0 15-383,7-7 7,3 8-515,7 0-377,1 8 1,-9 1-306,-3 8 1,2 3 98,-3 3 0,1-4-369,-6 4 1,0-4-27,0-1 0,0-7-259,0 1 0,0-7-96,0 7-321,0-8 706,0 3 1,2-14 71,4-5 1,-2-3-245,7-2 1,-5-7 60,5 1 1,1-5 643,5 5 1,-1-1 135,-5 7 0,5 8 348,-5 3 0,-1 4-332,1 2 0,-5 0 210,6 0 1,-7 0-255,7 0 0,-8 8 99,1 3 1,-1-1-279,2 1 0,-4 3 51,4 9 0,-4-8-330,-2 8 1,0-13-241,0 7 0,5-3-1261,1 3 45,0 0-942,2 0 2494,1-7 0,9 5 0,-1-5 0</inkml:trace>
  <inkml:trace contextRef="#ctx0" brushRef="#br0" timeOffset="194">658 226 9538,'17'0'1472,"-5"0"-1037,-1 0 0,-5-6 286,5 0-202,1 0 1,5 6-315,1 0 0,-1 0-205,0 0-1189,0 8 0,1-4 735,-1 7 1,-5-5-842,-1 6 1,1-9 1294,5 3 0,0-4 0,0-2 0</inkml:trace>
  <inkml:trace contextRef="#ctx0" brushRef="#br0" timeOffset="395">1194 18 8052,'11'-6'1156,"1"0"0,-6 1 26,5 5 174,-7 0-505,11 0 1,-11 2-344,8 3 1,-8 5-97,1 7 1,-3 10-328,-2 8 0,0 1-202,0 10 1,-5 1 116,-1 4 0,-8 9 0,5 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3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8142,'10'-8'638,"-5"-4"-448,5 4 0,-6-5-152,8 7 0,-7-2 157,7 3 324,-8-5-329,11 0 0,-11-3 36,8 7 0,-8-2-413,2 2 135,3 4 0,-5-5 293,8 7-25,-8-8 339,3 6 192,-7-6-153,0 8 126,0 0-137,8 0-262,-6 0-120,6 0 0,-2 8-19,-1 3 0,3 5 15,-2 1 0,-4 1-1,4-1 0,-4 7 184,-2-1 0,0 8-103,0-2 0,0-2 119,0 2 1,0-2-88,0 2 1,0 4-185,0-4 1,-6-3 59,0-3 0,-2 2 0,3-2 0,3 0-2,-4-5 1,4-1-199,2 1-290,0-1 222,0 1-118,0-9 60,0-1 266,0-8-192,0 0 0,0-10-224,0-7 0,2-2-426,4-10 0,-3 7-81,9-1 0,0-2 269,5 2 0,-5-7-5,-1 7 0,1-2 151,5 2 0,1 3 266,-1-3 1,1 6-21,-1 5 0,1-3 54,-1 3 1,1-4-14,-1-1 0,-5 7 305,-1 4 0,-5-1 434,6 1 1,-8-2-31,1 2 45,5 4 0,-6-5 221,8 7-244,-9 0 1,11 2-177,-8 3 0,2 5-18,-3 8 1,-3-1-117,4 0 1,-4 7-16,-2-1 1,0 2-487,0-2 1,0 3 215,0 3 0,0 4-1410,0-4 0,2-4 737,4-2 1,-2 2-768,7-1 1,1-1-122,5-6 1521,1 1 0,-1-1 0,1 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4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25 7968,'-18'-9'215,"1"-7"1,-1 22 78,1 0 0,0 7 0,-1 7 389,1 3 0,-1 2-224,1 4 0,-3 4-6,-3-4 1,10-3 16,-5-3 0,6-2 265,1 2 0,5-9-350,12 3 0,5-5-162,13 0 0,11-5 58,11-7 0,6 0-176,7 0 1,-5-5-177,4-1 0,0-6-56,-5 6 0,1-5-466,-14 5 0,-1 0-40,-10 6 0,-4 0-562,-7 0 1,-8 2-168,-5 4 0,-10 5 195,-7 13 1167,-4 3 0,-16 8 0,-5 0 0</inkml:trace>
  <inkml:trace contextRef="#ctx0" brushRef="#br0" timeOffset="135">330 723 7968,'-2'20'1956,"-4"3"0,4-2-1248,-4 8 0,4 0-323,2 6 1,0 2-198,0 4 0,2-3-651,4 9 0,-4-6-1013,4 5 1,-4-7 1475,-2 2 0,0 3 0,0 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18 8095,'17'-8'0,"1"6"0,1-6 1451,5 8 1,-3 0-735,8 0 1,-6 0 394,6 0-718,-7 8 0,3-6-40,-8 4 0,-5 1-129,0-1-519,-9 8 0,5-4 235,-8 7 1,0 0-1283,0 1 1,0-1 202,0 1 0,-2 1-1438,-4 4 2576,-3-3 0,-9 13 0,1-6 0</inkml:trace>
  <inkml:trace contextRef="#ctx0" brushRef="#br0" timeOffset="390">157 593 8095,'-17'8'480,"0"4"0,1 3 717,4 3 1,-1-1-638,7 0 1,-6 1-78,7-1 1,-3 1 60,2-1 1,2-1 249,-7-5-264,7 5-613,-12-6 0,14 1-918,-4 1 759,4-8-565,2 3 468,0-7 1,2 0-231,4 0 1,4 0 114,7 0 1,1 0 30,-1 0 1,8 0 115,5 0 0,2-1 121,3-5 1,0 2 17,0-8 1,-2 6 79,-4-5 0,4 5 77,-4-6 1,-2 8 731,2-1 1,-5 3-429,5 2 1,-8 0 2285,2 0-1875,-3 0 0,-3 2 563,1 3 0,-7-1-404,1 8 0,-8-6-131,2 5 1,-5-5-307,-1 6 1,0-6-146,0 5 0,0-5-239,0 6 1,-1-6-131,-5 5 1,0-5-544,-12 6 0,5-8 514,-10 1 1,1-3-961,-1-2 0,4 0-966,-5 0 871,5 0 0,4-7 452,3-5 1,4-11-718,8-6 1437,0-12 0,16-4 0,3-7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8176,'0'-10'1962,"7"3"-1295,5 7 1,-2 0 61,1 0 0,-5 7-218,6 5 0,-8 9 28,1 2 0,-3 9-165,-2-3 1,0-2 63,0 2 1,0-6-448,0 6 1,0-6 58,0 6 0,0-5-267,0 5 0,0-8-290,0 2-745,0-3 670,0-3-185,0-7 193,0-2 358,0-8 0,6-2-44,0-4 0,2-2 76,-3-4 0,-3-3-124,4 3 0,2-3 102,-2-3 1,5 1 13,-5 0 1,8-1 67,-3 1 0,5 1-16,1 4 1,3-3 59,3 3 0,4-5 239,8-6 1,6 3 539,-1-3-408,9-4-157,-5 8 0,15-7 435,-1 9 0,-2 5-165,-10 1 1,3 7 33,-8-2 1,-6 4-32,-6 2 0,-8 2 9,2 4 1,-5 3-282,-7 9 0,-3 7-323,-8 4 1,-4 4-692,-7 2 1,-3 6 480,-15-1 1,-2 7-267,-10-6 1,4-8 293,-3-10 1,-3 2 188,2-2 0,6-7-39,6-10 1,6 1 177,-6-1 1,8-2-27,-3-10 1,11-4 266,1-7 0,8 0 199,-1-1 0,5-1-154,5-4 0,7 1 54,11-7 0,2 6-95,5-6 1,2 7 34,-2-1 1,2 2-18,3-2 0,-2 9 155,-4-3 0,2 3-210,-7-3 1,-1 5 67,-6 0-2090,-7 8 1013,6-3-2255,-15 7 3098,-1 0 0,-17 8 0,-10 1 0</inkml:trace>
  <inkml:trace contextRef="#ctx0" brushRef="#br0" timeOffset="256">803 134 8111,'-10'8'2234,"4"3"1,-1 7-1483,1 5 1,-6-2-305,6 8 1,-5 0 35,5 6 0,-8-4-217,3 4 0,1-4-280,-2 10 1,9-10-186,-3-2 0,4-2-516,2 2 0,6-2 342,-1-3-1555,9-13 1202,-4 12 0,3-19 146,5 8 1,-11-8-595,11 2 594,3-4 1,-1-4 215,3-4 1,-4-2 114,-1-4 0,-7-3-168,1 3 416,0-11 0,5 4 0,0-14 0,9 6 0,1-8 0</inkml:trace>
  <inkml:trace contextRef="#ctx0" brushRef="#br0" timeOffset="484">1256 134 8102,'10'-27'0,"6"-4"354,-5 7 1,-3 7 1447,-2 5-478,4 9 125,-9-13-484,7 14 1,-16 0-390,-3 8 0,-5 13 56,-1-1 0,-1 9-91,1-4 1,1 6 10,5-5 0,1 5-209,4-6 0,6 2-93,0-2 1,8-9-72,10 3 0,7-11-87,4 0 0,12-4-713,5-2 0,4-2 440,3-4 1,-7-4-626,1-7 1,-8 5-253,1 1 1,-11 7-2048,-5-2 929,-5 4 819,-2 2 0,-9 8 1357,-8 3 0,-8 5 0,-9 1 0</inkml:trace>
  <inkml:trace contextRef="#ctx0" brushRef="#br0" timeOffset="776">1483 587 8097,'0'18'-272,"0"-1"842,0 1 1,0-1 797,0 1 0,0-1 72,0 1-973,0-1 0,0 0-26,0 1 0,-2 5-285,-4 0 1,-3 6-264,-9-5 1,-5 5 348,0-6-1030,-8 8 640,11-12 0,-11 5-63,8-13 1,-6 3-230,6-8 1,-2-1 7,1-5 1,5-1 159,-4-5 1,5-6 92,7-11 0,3 3 75,8-3 0,0 4 187,0 1 1,8 7-99,3-1 1,13 8 146,5-2 1,4 4 163,1 2 0,1 8 386,0 4 0,2 5-24,4 7 1,-4-5-248,3 4 0,-3 2 339,-2-1 1,0 5-21,0-6-2271,0 8 1170,0-12 1,-1 12-543,1-7 0,6-1 913,0-6 0,7 1 0,-3-1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0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192 209 8105,'0'-17'318,"0"7"1,2 2 1320,4 8-790,-4 0-447,5 0-315,-7 0 323,0 0-727,0 8 0,-1-6-376,-5 4 475,4 4 147,-6-8 1,8 7-254,0-3 868,0-4 119,0 6-202,0-8 0,2 0 165,4 0 148,-4 0-597,5 0 121,-7 0 1639,0 0-1802,8-8-213,-6 6 203,6-6-1,-8 8 2341,0 0-2303,8 0-168,-6 0 1,7 0 206,-3 0-12,-4 0-30,14 0 0,-13 6 4,9 0 0,-6 6 102,6-7 0,-7 7 217,7-6-45,0 7 0,5-5-50,0 4 0,-5-4 605,0-8-322,-1 7-195,7-5-569,-1 6 240,-7-8-2005,5 0 686,-13 0 0,6 2-735,-8 4 0,-2-2-2873,-4 7 3658,-3 1 1,-13 7 1122,5 5 0,-12-5 0,9 6 0</inkml:trace>
  <inkml:trace contextRef="#ctx0" brushRef="#br0" timeOffset="636">349 401 8062,'0'-9'394,"0"-7"1165,0 14-152,0-6 142,0 8-1,0 0-1360,0 8 0,-2 8-60,-4 7 0,-3 2-255,-9-2 0,-1-1 144,-5 7 1,3-6-339,-8 6 1,6-6-49,-6 6 0,6-5-143,-7 5 1,9-8 224,-2 2 0,5-9-51,7-3 1,-3-5-13,8 6-53,-7-8-487,11 4 548,-6-1 1,16-5 311,4 4 0,5-4 5,6-2 1,-1 0 105,7 0 0,-6 2 27,6 4 0,-8-4 293,3 3 0,-5 3-117,-2-2 0,-5 8 133,0-3 1,-9-1 516,3 2 1,-4 5-358,-2 6 0,0 2 145,0-1 1,0-3-362,0 8 1,-6-8-169,1 3 1,-3-5-60,2-2 0,4 1-221,-4-1 0,4-5-237,2 0 423,0-8-2167,0 3 911,0-7-1448,0 0 1562,0-15 1,8 1-791,4-15 1833,3 8 0,3-20 0,-1 4 0</inkml:trace>
  <inkml:trace contextRef="#ctx0" brushRef="#br0" timeOffset="873">1029 0 11116,'18'0'916,"-1"0"0,-5 0-606,-1 0 1,-5 0 365,6 0 0,-6 0-251,5 0-644,-7 8 1,4 1-2557,-8 9 1871,0-1 0,0 7 150,0-1 0,-2 8 754,-4-2 0,-3 4 0,-9 2 0</inkml:trace>
  <inkml:trace contextRef="#ctx0" brushRef="#br0" timeOffset="1256">942 523 8121,'-10'18'1346,"3"-9"0,9-1-787,3-8 1,-1 0-196,8 0 0,0 0-111,5 0 1,0 0-141,1 0 0,-1 0-93,1 0 0,-1 0-172,1 0 0,-1 0-99,1 0 0,-1 8-998,0 4 622,-7 3 1,4 8 229,-9 1 0,1-1 137,-6-6 1,-6 7-16,1-1 1,-9 0 421,2-5 0,5-1 8,1 0 0,2 1 10,-2-1 1,4-5 172,-4 0-63,12-9 0,4 11 103,7-8 1,-5 0-134,0-6 1,-7 2 39,7 3 0,-6-1-118,6 8 0,-9-6 29,3 5 0,-4 1 42,-2 5 0,-2 3 175,-4 3 0,-9-4 139,-8 5 1,-6 1 351,5-2 0,-5 0 1504,6-5-1156,0-1-1018,13 1 0,2-7 33,8 1 1,10-8-472,7 2 1,5-4-17,13-2 1,-4-6-145,9 0 1,5-8-483,1 3 0,-1 3-1190,2 2 0,-3-2 2036,3 3 0,3-9 0,-5 4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384 51 8230,'-10'-18'751,"5"1"219,3 7 0,2 5-650,0 10 1,0-1-325,0 8 0,0 1 391,0 11 1,0 3 266,0 8 1,-2 9-123,-4 9 1,-2 9-124,-4 13 0,-3-3 69,3 4 1,-9 3-413,-2 2 1,-6-1 126,5 1 0,-7-1-74,2 1 0,-2-3-186,2-9 1,4-7 74,8-3 1,1-7-238,4-6 1,-1-5-493,7-12 382,0 4-536,6-13 0,2-3 315,4-11 0,-2-12 353,8-6 1,7-11-264,10-6 1,-2-12-99,2-5 1,0-3 246,6 3 1,-2 3 95,-4 8 1,2 8 337,-8 4 1,1 5-171,-7 7 0,1 3 551,-1 8 0,0 6 118,1 0 1,-6 13 395,-1-1 1,-7 5-387,2 0 0,-4-2 202,-2 8 0,0-5-268,0 5 0,0-6-246,0 6 1,0-6-11,0 6 0,0-7-32,0 1 0,0-4-486,0-1 1,0-1-189,0 1 1,2-1-451,4 1 0,-5-7-12,5 1 1,-2-6-752,2 5 1,4-7 449,7 2 1169,1-4 0,7-2 0,2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8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25 7978,'-10'-17'385,"4"9"-51,12 8 1,2 2-272,4 10 1,1-6 49,-7 5 1,2-5 1308,-2 6 1,-4-6-676,3 5 1,3 1-185,-2 5 0,2-1-393,-3-5 1,-1 5-487,8-4 0,-8-3 182,2 3 1,3-8-17,3 2 1,-2-5-1039,1-1 0,7 0 486,5 0 0,6-7-382,-6-5 1,8-3 509,-2-3 0,-1 1 736,1-1 0,-8 7 189,2-1 0,-3 8 371,-3-2 0,-1 6-256,-5 6 1,3 4 479,-8 7 0,-1 1 37,-5-1 0,0 1 490,0-1 0,0 0-998,0 1 1,0-1-238,0 1 1,6-1-1601,0 1 0,2-3 430,-2-3 932,3 3 0,16-13 0,3 6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12968,'8'10'2143,"-4"3"-2480,8-7-775,-9 0 0,5 2 506,-8 3 1,-2 5 605,-4 1 0,4 1 0,-5-1 0</inkml:trace>
  <inkml:trace contextRef="#ctx0" brushRef="#br0" timeOffset="94">35 454 7938,'-2'11'2297,"-4"1"1,4-1-1391,-3 7 0,5-8-1352,5-5 445,5-3 0,8-2 0,-1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45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1 768 7957,'0'-24'625,"0"1"0,2 2 352,4 9 287,-4-3-259,13 5-486,-5 0 0,1 3-41,1 7 0,-8 4-133,2 7 1,-4 9 502,-2 14-368,0 1-221,0 0 0,0 6-175,0 0 1,-2 1 12,-4-1 1,4-4-174,-4 3 0,4-9-110,2-1 1,0-9-1114,0 2 654,0-4 0,0-7 259,0 0 0,2-8-352,4 1 1,4-16 137,7-7 0,2-11 47,5 0 1,5-10 248,11-1 1,-3-9 48,4 3 1,4 3 140,1 2 0,4 5 197,3 1 1,-1 8 6,0 3 0,5 7-107,-5 5 1,2-1 623,-13 7 0,0 2-108,-6 10 0,-8-2 119,-4 7 0,-4 7-287,-1 5 0,-9 6 31,-3-6 0,-6 8-362,-6-2 0,-3 4-358,-9 2 1,-5 6 63,0 0 1,-8-3 189,2-8 0,-4 1-329,-2-8 1,0 0 120,0-6 1,2-7 106,4-4 0,-2-4 249,8-2 1,2-2 293,9-4 1,4-4-167,8-7 0,0-8 48,0-4 1,14 2 235,3-2 0,12 1-152,0-1 1,4-2 11,2 8 1,0 0-146,0 5 1,-2 1-173,-4 0 1,-4 1-297,-7 4-899,-9-3 750,7 13 1,-20-4-351,4 12 0,-14 2-1447,-3 3 2243,-1 5 0,-15-14 0,6 6 0</inkml:trace>
  <inkml:trace contextRef="#ctx0" brushRef="#br0" timeOffset="201">524 593 7957,'12'0'2388,"-1"0"-996,-7 0-778,12 0 1,-12 0-12,7 0 1,-7 2-54,2 4 0,-4 4 151,-2 7 0,0 3-381,0 3 1,0 4-255,0 8 1,0 0-775,0 0 1,0 5 498,0 1 1,0-2-1127,0-10 0,2 2 235,4-8 1,3-2-103,9-9 1,1-4 584,4-8 0,1-10-443,11-7 1060,-4-9 0,19-24 0,-5-4 0</inkml:trace>
  <inkml:trace contextRef="#ctx0" brushRef="#br0" timeOffset="426">1414 53 7957,'17'-18'0,"-5"3"682,-1 3 848,-7 4 398,4 8-1363,-8 0 0,0 2 1231,0 4-1157,0 4 0,0 7-88,0 1 0,0-1-200,0 0 0,8-1-81,3-4 0,7 3-119,5-3 1,2 1-106,4-1 0,4-2-453,-4-5 1,4 3 318,2 4 0,-2-3-1039,-4-3 0,2 2 38,-7 4 1,-3 3-269,-9-3 1,1 5 650,-7 7 0,0-3-586,-6 8 1292,-8-8 0,-9 12 0,-11-6 0</inkml:trace>
  <inkml:trace contextRef="#ctx0" brushRef="#br0" timeOffset="688">1571 750 7957,'-10'8'1415,"4"4"1,4 3-1846,2 3 0,0-7 22,0 1 0,0 0 837,0 5 1,0-3-89,0 3 1,0-3 30,0 9 1,-7 2-275,-5-2 1,2 6-219,-1-5 1,-1-1 58,-5-6 0,-1 1-193,1-1 0,-1-1 7,1-5 0,-1 3-93,1-8-26,-1-1 0,1-6 6,0-5 1,-1-4-20,1-7 0,-1-1 141,1 1 0,5 1 49,1 5 0,5-5-59,-6 4 1,6 3-316,-5-3 563,7 8 0,-6-4 0,4 8 0,4 0 0,-13 0 0,5 0 0</inkml:trace>
  <inkml:trace contextRef="#ctx0" brushRef="#br0" timeOffset="929">1152 994 7957,'0'-11'0,"0"-1"0,0 6 1,0-5 180,0 7 0,2-12-69,4 5 1,-2 1 68,7-2 0,-5 3 106,6-3 0,-6-1 210,5 7-25,-7-8-60,12 12-206,-7-5 0,3 7 37,0 0 0,-7 7 153,7 5 0,-8 3 156,2 3 1,3 5-141,3 0 0,4 8 398,1-2 0,0 2-193,1-1 0,1 2-55,5-2 1,3 2-17,8 3 1,-1-6 131,1 1 0,8-3-308,3 2 0,5-6-120,1-11 0,2 3-818,5-3 0,-5-5 434,4-1 1,2 2-1958,-2-2 0,0 0 456,-5-6 1,-9 2 1634,-3 3 0,4-3 0,-1 6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5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1082 506 8268,'0'-11'-1514,"0"-1"699,0 8 724,0-11 0,0 11 104,0-8-25,0 8 146,0-3 1,0 5-75,0-4 1,-2 4-19,-4-4-42,4 4 0,-14 2 0,7 0 0</inkml:trace>
  <inkml:trace contextRef="#ctx0" brushRef="#br0" timeOffset="1623">209 297 8256,'0'-17'595,"0"7"1,2 2 938,4 8-856,4 0-485,0 0 1,3 8-45,-7 4 0,0 3 48,-6 3 1,0 5-96,0 0 0,-2 0-165,-4-5 0,2 5 171,-8 0 1,1 3 51,-7-3 0,1-4-110,0 4 0,-1-1-91,1 1 1,-1-4 53,1 5 0,-1-11-156,1-1 1,5-1-183,1 7 0,7-6-227,-2-1-65,4-7 464,2 12 1,2-15 88,4 5 0,3 2-3,9-2 1,-7 0 154,1-6 0,0 0-101,5 0 0,-5 5 81,-1 1 1,-5 2 22,6-2 1,-8 5-34,2 13 1,-12-3 85,-6 8 1,-3-6 37,-3 6 1,-5-1 95,0 1 0,-1 2-226,7-8 0,5-6-15,1-5-33,7 0-167,-4 5 1,16-1 109,3-5 1,13-1 82,5-4 0,-2-4 214,2 3 0,-2 3-9,2-2 0,2 8 195,-8-3 0,1-1-177,-7 2 1,-1-1 147,-5 7 1,-3-7 54,-8 1 0,0 0 126,0 5 1,0 0-310,0 1-21,-8-1-63,6 1 1,-11-7-368,7 1 1,-6-6-14,7 5 0,-3-7-740,2 2 494,4 4-283,-13-8 243,13 6 0,-6-10-330,8-4 1,0-4-571,0-7 0,0-9 658,0-3 0,2-4 719,4-1 0,3-9 0,9-2 0</inkml:trace>
  <inkml:trace contextRef="#ctx0" brushRef="#br0" timeOffset="2099">890 210 8177,'0'-35'1248,"2"10"1561,3 7-2476,-3 9-1208,14 9 885,-6 7 1,-1 3-4,-3 8 1,-4 5 341,-2 0 1,0 8-340,0-2 1,0 4-518,0 2 1,0-6 125,0 0 28,0-7 166,8 3 1,1-8 137,9 1 0,7-3-77,4-3 1,6-5 281,6-7 0,-4 2-157,3 4 0,3-4 429,-2 4 1,3 2-110,-9-2 1,4 7 68,-10-1 0,-4 5-82,-2 6 0,-9 5 40,-2 6 0,-9 9-226,3 4 0,-12 3-313,-5 2 1,-7 1-226,-5-1 1,-2 0 216,-4 1 1,-2-5-145,8-7 0,-7-1-14,7-10 12,-8-5 122,12 0 1,-12-10-68,8-3 1,-1 2 72,7-9 0,-1 1 83,1-6 1,5-7 20,1-5 0,1-6 67,-2-5 1,-1 2-108,7-8 1,0 7 845,6-1-377,0 4-101,0 1 0,0 7 423,0-1 544,0 8-160,8-11 1,2 13-293,7-4 1,1-2 113,-1 2 0,6-5-547,1 5-51,-1 0-61,2 6 0,-6-6-1219,5 1 0,-5-1 278,-2 6 0,1 0-281,-1 0 1,-1 2 1038,-5 4 0,5 3 0,-6 9 0</inkml:trace>
  <inkml:trace contextRef="#ctx0" brushRef="#br0" timeOffset="2905">2006 489 8156,'0'-17'315,"0"-1"0,2 3 136,4 3 1,3 4 580,9 8 1,-1-6-721,1 1 1,-1-7-66,1 6 0,1-5 30,4 5 0,-3-6-251,3 6 0,2 0-300,-2 6 1,1 0-202,-7 0-37,1 0 0,-3 2 215,-3 4 0,-6 12-28,-12 11 0,0 4 121,-12 2 1,3-1 35,-14 1 0,0 0 156,-6 0 1,6 0 175,0 0 1,2-8 320,-2-4 1,3-3-191,9-3 153,7 1 29,-5-9-644,13 7 176,-6-14-591,8 5 1,10-14 281,7-5 0,4-5-23,14-7 0,-2 5 147,14-4 1,-3-2-111,3 1 1,1 1-275,-7 6 1365,8 7-615,-13-6 0,5 12 276,-12-7 1,2 7 463,-8-2 1,1 6-217,-7 6 1,-5-2-239,-1 7 0,-7 3-309,2 9 1,-4-1 199,-2 7-1327,-8-8 774,-1 4 0,-15-2-244,1 1 0,0-1-477,5-6 0,-5 1 262,0-1 0,0-7-310,5-4 1,-5-4 342,0-2 0,1-2 272,11-4 1,-5-4 339,5-7 0,-3-2 0,2-5 0,-3-3 0,3-8 0,2-7 0,-1-5 0,1-3 0,-1-3 0,-3 3 0,8 3 0,-2-3 0,3 4 0,3 3 0,-4 2 0,4-1 72,2 1 1,0 6 354,0 6-235,0 8 22,0-5 0,6 9 133,0 0 1,-1 5 277,-5 0 302,0 8-725,0-3 223,8 7-290,-6 7 0,12 3 63,-9 8 0,7 1-62,-6 4 0,2-2 109,-3 9 0,-1 4 135,8 7 0,-6 8-127,5-3 1,-5 10 10,6 2 0,-8 10-90,2 2 0,-5 0 22,-1 5 0,0 11-448,0 1 0,0 4 54,0-4 1,-1-15-313,-5-8 0,4-8 275,-4-4 1,4-13-133,2-4 0,0-12-216,0 1-69,0-5 29,0-2 435,0-7 1,0-4 337,0-12-315,0-4-177,0-7 1,0-8-764,0-4 1105,0-4 0,-8-10 0,-1-1 0</inkml:trace>
  <inkml:trace contextRef="#ctx0" brushRef="#br0" timeOffset="3151">2303 1012 8105,'-16'2'1044,"4"4"0,-3-2-478,3 8 0,-3-3-317,-3 3 0,1 3-93,-1-3 0,1 4-172,0 1 0,7-5 35,4-1-334,-4-7 1,10 4-2037,0-8 1147,16 0 651,11 0 0,8-6 119,0 0 1,5-5 486,1 5 1,6-6-42,-7 6 0,-1 1 405,-10 5 1,4 0 765,-4 0 1,-4 0 983,-1 0-1457,-5 0 0,-7 0 274,-1 0 0,-7 1 158,2 5-1606,-4-4-805,-2 6 36,0-8 0,0-2 1233,0-4 0,0-3 0,0-9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8005,'-8'-10'-295,"6"2"532,-5 1 0,9-1 209,3-3-180,-3 3-143,14 0 1,-12 6-144,7-4 76,-7 5 0,6 1 458,-5 0-59,-3 0-157,6 0 0,-6 0 10,4 0-164,-4 0 0,5 1-42,-7 5 0,6-2 25,0 8 0,0-7-164,-6 7 1,5-6 107,1 5 0,0 1 27,-6 5 0,0 0 9,0 1 0,0-1 10,0 0 1,0 6-29,0 0 0,0 0-4,0-5 0,0 5-23,0 0 0,0 0-73,0-6 1,0 0 113,0 1 0,0-1 84,0 0-407,-8 1 0,6-1-93,-4 0 491,-3-7 0,5 3 105,-8-7-177,9 0 0,-7-6 203,4 0 362,4 0-83,-5 0-274,7 0-260,0 0 54,0-8 1,0 4-158,0-7 0,0 5 68,0-6 0,0 7-60,0-7 0,2 1-175,3-7 1,3-5-355,4 0 0,9-9-2498,-4-3 3068,4-7 0,4-18 0,2-1 0</inkml:trace>
  <inkml:trace contextRef="#ctx0" brushRef="#br0" timeOffset="512">139 329 8010,'-10'0'-768,"3"-7"1095,7-5 1,0 1 688,0-7-624,0 5 0,2-14-100,3 4 1,5-2-209,7-4 1,6-4-150,1 5 1,6 3 64,-1 1 0,11-2 0,5-1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59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609 385 8032,'0'-18'1918,"0"9"1,2 1-1527,3 8 1,-1 0-415,8 0 0,-6 0 1182,5 0-285,-7 0-320,12 8 0,-14 7-139,3 8 0,-8 1-216,-3-7 0,-6 6-94,6 0 0,-1 1-172,1-7 1,2 1-15,-8-1 0,8-5-697,-1-1 260,3-7 1,2 6-1809,0-4 152,0-4 1108,0 5 1065,0-7 0,-8-7 0,-2-3 0</inkml:trace>
  <inkml:trace contextRef="#ctx0" brushRef="#br0" timeOffset="421">68 437 7995,'-18'-10'516,"1"-7"0,5 1-1025,1-1 0,7-1 86,-2 7 0,6-10 585,6-3 1,4-5-1,7 6 0,0-2 434,1 1 1,-1 5-264,1-4 1,5 3-15,0 3 0,8 0-230,-2-1 1,2 1-130,-2-1 0,4 3 101,-4 3 0,4 2 85,2 5 0,0 3 67,0-4 0,2 4-50,4 2 1,-5 8-34,5 3 0,4 1-122,1 5 0,-3-3 34,-2 9 1,1-2 76,-1 3 0,0 3-1,-6 8 0,-3 0 105,-2 0 1,1 5-130,-8 1 0,-2 5 119,-9-5 1,1 6-107,-7-7 1,-2 7-155,-10-6 0,-4 1 106,-7-1 1,-8-2-109,-4 7 0,-6-11 180,-6 6 1,2-14 54,-7 8 1,-1-6 76,-5 0 0,0-6-133,-1-11 1,1-2 431,0-5 0,-1-5-160,1 0 0,6-7 99,-1-11 0,8-9-307,-1-8 1,5-8-353,6-9 1,0-8-394,11-4 1,5-2-730,13 2 0,3-2 1280,9 8 0,7 0 0,16 6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39:5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454 1 8150,'8'0'3700,"-8"0"-3638,0 7 1,-10-3 229,4 8 0,2-6 129,-7 5 1,5-1 43,-6 2 0,6 3-90,-5-3 1,5-2-597,-6 1 1,9-5-29,-3 6 111,4-8 0,4 5-133,4-3 0,5-4-272,12 4 1,5-10 153,6-2 1,1-6-180,0 7 1,6-7 278,0 6 1,-7 0 60,-4 6 0,-9 0 442,2 0 0,-9 8-136,-3 4 1,-7 3 447,2 3 1,-6 5-212,-6 0 0,-5 8-10,-13-2 0,3 4-29,-8 2 1,0 0-39,-6 0 1,-2 0-292,-4 0 1,5-2 145,-5-4 1,-2 4-156,3-4 0,-1-4-31,6-2 0,0 2-7,0-1 0,2-7-129,4-5 0,-2-3-291,8 3 0,0-4-211,5-8-332,1 0 37,-1 0 630,1 0 1,7-2 112,4-4 0,4 2 104,2-7 1,0 5 110,0-6 1,8 6 59,4-5 0,3 5 395,3-6 0,1 1-60,4-7 1,5 3 343,6 3 1,15-9 64,3 3 0,6-3-279,1 3 0,3 7 116,7-1 0,-1 3-116,-4-3 0,2-2-178,-8 9 0,0-1-133,-5 6 0,-9 0-169,-3 0 1,-6 7-140,-6 5 1,-4 2-470,-7-3 1,-3 11-413,-3-5 1,1 4 492,-7-3 0,-2-1-325,-10 1 0,-6 5 313,-11 0 1,2 6 128,-8-5 1,-6 1 224,-6-2 0,-7 2 165,1 4 1,3 2 42,-3-7 0,1 5 0,-7-6 0,1 6 102,0-6 0,5 6-172,1-5 0,9-1 663,2-6 1,2 1-143,10-1 0,5-5 455,7-1-1,7-7-224,-4 4 0,22-8-88,3 0 1,14-2 86,4-4 1,2-9-511,9-9 0,-1 1 44,1 6 1,-3-1-376,-8 1 1,0-1-180,0 1 0,-8 1-1150,-4 5 942,-4 3 0,-7 8-1102,0 0 1302,-8 0 1,1 0 49,-10 0 1,1 2 527,-8 4 0,6 5-232,-5 13 1,5 1 427,-6 4 0,8 4 122,-2-4 1,5-2 283,1 2 0,0-2-347,0 2 1,0 2-214,0-7 1,0 5-160,0-6-383,-8 8 1,6-12-113,-4 5 1,-2-11 196,2-1 0,-7-8 166,1 2 0,3-4 112,-3-2 0,0-8 189,-5-4 0,1-3 37,5-3 1,-3 1 348,8-1 1,-1-5-335,1 0 1,4-6 16,-4 5 0,12-5-510,5 6 0,5-8 212,1 2 1,9-4-287,3-2 0,4 0-197,2 0 1,5 1-468,1-1 0,7 0 80,-1 0 1,-3 0-508,3 0 1,-2 0 617,1 0 1,4 0 191,-3 1 0,-4-1 514,-3 0 0,-3 8 0,-2 3 0,-6-1 0,0 2 0,-9 6 325,-3 5-71,0 8 0,-13-4 852,8 8 1442,-8 0-1673,-4 0 0,-10 14 126,-7 3 0,-1 10-365,1-3 1,-1 7-182,1-2 1,5 4 6,1 2 0,7-6-260,-2 0 0,4-2-317,2 2 0,0 2-122,0-8 0,6 0-331,0-5 1,7-1 254,-1 1 1,-2-3-1068,1-3 1009,1 3 0,3-11-446,-3 8 815,3-8 129,-5 11 0,0-5 186,-4 7 1,-4-5 14,-2 0 1,0-1 197,0 7 0,0-1-89,0 1 1,0-7 42,0 1 0,0-6 322,0 5 2,0-7-804,0 4-227,0-8-44,0 0 0,2-8-96,3-3 1,-1-5-364,8-1 1,-1-9 204,7-3 1,-1-4-296,1-1 0,1-3 204,4-4 1,1-4 189,11-7 0,-4 0 98,9-1 0,5 3 176,1 4 0,-1 3 145,1 8 1,-5 2 107,6 4 0,-9 4 334,3 7 0,-6 3 31,-6 3 6,4-3 1,-14 13 60,5-4 52,-13 4-731,-3 10 1,-8 3-182,0 13 0,-8-3-223,-3 8 0,-5-2 301,-1 2 0,-5 4-68,5-4 1,-2-2 101,13 2 0,-6-7 64,6 1 0,1-4 239,5-1 1,7-3-65,5-3 0,3-4 495,3-8 0,7 6-137,4-1 1,2-1 12,-2-10 1,8 3-270,-8-9 1,6 0-306,-12-5 1,6 1 150,-5 5 1,-3-5-107,-9 5 1,1 1-468,-7-2 0,0 1 265,-6-7 0,0 1-456,0-1 1,-8 1 238,-4-1 1,-3 1 102,-3 0 0,-1-3 391,-4-3 1,3 4 200,-3-5 0,6 5-146,5 1 1,-3 1 65,3 0 0,2-1 560,-1 1 1,1-1-288,-2 1 1,3-1 854,3 1-755,4-1 1,-12 1 390,8 0-608,1 7 1,5 0-39,0 4 120,-8 4-71,6-5-389,-6 7 66,8 0 93,0 0 81,0 7 0,2-3-2,4 8 0,-4-6 2,4 5 1,-2-5 14,1 6 0,-3-6-26,4 5 1,-2 1 1,2 5 0,-4 1-117,4-1 0,-3 3 71,3 3 0,-2 2-128,8 4 0,-8 10 11,1-4 1,-1 11 33,2 1 0,-4 3 85,4 3 1,-4 5-26,-2 0 1,2 8 41,4-2 1,-4 4 118,3 1 0,-3 1 35,-2 0 1,0 0-111,0-1 0,0-1 59,0-4 0,0 4-167,0-4 1,0 2-187,0-2 0,0-4 105,0-8 0,2-5-119,4-1 0,-4-13 60,4 2 0,2-6-68,-3 0 1,3-4 82,-2-7 1,-4-1 18,4 1 0,-4-7-490,-2 1-310,0-8-283,0 4 697,0-8 1,0-8-560,0-4 1071,0-3 0,-8-10 0,-2-3 0</inkml:trace>
  <inkml:trace contextRef="#ctx0" brushRef="#br0" timeOffset="235">2076 1239 7923,'-9'-10'4722,"3"-3"-4552,12 7 1,5-2 103,12 3 0,5 1 70,6-8 0,-1 6-168,-4-5 1,10 7-114,-4-2 1,4-2-522,-4 2 0,0 1 458,0 5 0,-8 0 0,-2 0 0</inkml:trace>
  <inkml:trace contextRef="#ctx0" brushRef="#br0" timeOffset="504">3210 1379 14042,'10'0'-1712,"-3"0"1712,1 0 0,-6 7 0,6 3 0</inkml:trace>
  <inkml:trace contextRef="#ctx0" brushRef="#br0" timeOffset="623">3158 1867 7842,'-18'0'3708,"1"0"1,9 0-3665,8 0-1397,8 0 1,1-2-892,-3-4 2244,-4 4 0,6-13 0,2 5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07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611 122 8085,'0'-19'0,"0"-4"0,0 9 1310,0-3 0,0 9-550,0-4 1,0 6 589,0-5-349,0 7-457,0-4 1,2 8-182,3 0-445,-3 0 0,6 2 335,-8 4 1,-6 9 63,0 9 1,-5 5-6,5-6 1,-8 6-64,3-6 1,-3 6-141,3-5 1,-5-1-28,4-6 1,5 1-68,1-1-36,4 1 1,2-7-419,0 1 1,8-8 132,3 2 1,5-5-271,1-1 0,7 0 26,-1 0 1,6 0 217,-6 0 1,0 0-18,-5 0 0,-1 0 118,1 0 1,-3 2 163,-3 4 1,-4-2 26,-8 8 331,0-1 0,-2 9-68,-4 3 1,-4-4 155,-7 5 1,-3 1-153,-3-2 0,-2 8-60,-4-2 0,-4 4-462,4 2 1,-4 6 141,-2-1 1,-2 9-41,-4-3 1,5 5-111,-5 1 1,2 0-7,-2 1 0,5-1 87,-5 0 0,6-1 82,6-5 1,-2-3 368,8-8 1,1-2-144,11-4 0,-5-4 82,5-8 1,3 1 1,2-1 0,4-5-76,2 0 0,0-7-25,0 7 1,10-8 145,7 2 1,5-4 30,12-2 1,-1 0 213,14 0 0,1 0-20,10 0 0,-3-6 178,3 0 0,-4 0-175,-2 6 0,1 0-179,-1 0 0,-7 0-240,-5 0 1,-5 0-46,-6 0 0,2 6-474,-7 0-374,-1 7-157,-6-3 1,-1 2-2334,-5-1 1522,-3-7 1124,-8 4 0,-2-8 36,-4 0 677,-3-8 0,-16-9 0,-3-10 0</inkml:trace>
  <inkml:trace contextRef="#ctx0" brushRef="#br0" timeOffset="401">488 977 8085,'12'-18'1523,"0"1"1,-1 0-868,7-1 1,1 6-254,4 1 1,-1 7-17,7-2 1,-8 4-54,2 2 0,-3 8 191,-3 4 1,1 5-327,-1 6 1,-7-1-170,-4 7 1,-4 6-133,-2 5 1,-2 3-384,-4-2 0,-6-3-271,-11 9 0,2-8 412,-8 1 1,1-3-206,-1-2 1,-4-6-8,4 0 1,-9-7-121,-3 1 1,0-4 320,6-1 1,-5-9 127,-1-3 0,-2-4 73,3-2 0,3-2 159,-4-4 0,4-3 53,2-9-195,8 1 80,2-1 0,9 7 635,5-1-242,3 0 0,18-5 206,7-1 1,10 3-125,14 3 0,4-3 239,7 3 0,0-3-154,1-3 1,5 1 20,0-1 0,0 9-278,-6 3 0,-7 2 4,-4-2 0,-6 4-1369,-6-4 381,4 5 1,-14 6-610,4 1 0,-11 2 539,-6-2 0,-6-2-1009,-6 7 1817,-12 1 0,-9-2 0,-8-3 0</inkml:trace>
  <inkml:trace contextRef="#ctx0" brushRef="#br0" timeOffset="550">506 1186 8085,'-6'-17'362,"0"-1"1,-1 9 542,1 3 1134,4 4-1406,-6 2 1,8 2 79,0 4 0,0 3-96,0 9 0,0 1-179,0 4 1,0 5-598,0 6 0,0-5-311,0 1 0,0-3-554,0 2 1,0 2 789,0-8-2787,0 0 1453,8-5 1568,1-1 0,9-7 0,-1-2 0</inkml:trace>
  <inkml:trace contextRef="#ctx0" brushRef="#br0" timeOffset="896">1587 785 8068,'-2'-25'1551,"-3"7"-1362,3 9 1,-14 9-30,5 0 0,-5 5-16,-1 1 0,-3 8 202,-3-3 0,4 5 37,-5 1 0,5 3-142,2 3 0,1-4-782,4 5 1,-1-5 185,7-1 1,0 5 1,6 0 0,2 0 268,4-5 0,-2-1 38,7 1 1,-1-1 68,2 1 1,3-1 164,-3 0 0,-2 7 983,1-1 1,-7 2-579,2-2 0,-4-3 632,-2 3 1,0 2-662,0-2 1,0 1-552,0-7 0,0 1 249,0-1-1463,-8-7 713,6 5 110,-6-13-63,8 6 1,0-10-1060,0-4 1,6-5 607,0-13 1,6-1-218,-7-4 0,7-6 1110,-6 0 0,7-7 0,-3-11 0</inkml:trace>
  <inkml:trace contextRef="#ctx0" brushRef="#br0" timeOffset="1092">2111 314 8028,'9'-8'525,"-1"-1"0,-6-1 2056,4 4-1151,4 4 407,7 2-728,0 0-818,1 0 1,-3 2-268,-3 4 0,4 4-275,-5 7 0,-1 0-425,1 1 0,-7 1-2007,2 5 2683,-4 10 0,-2 3 0,0 6 0</inkml:trace>
  <inkml:trace contextRef="#ctx0" brushRef="#br0" timeOffset="1459">2146 959 11458,'17'0'1543,"0"0"-2012,1 0 0,-1-5 303,1-1 739,-1-8 1,1 6-54,-1-3-294,1 3-507,-1 8 1,-2 2-487,-3 4 0,-4 4-318,-8 7 577,0 0 274,0 1 0,-2 7-82,-4 4 0,2-4 74,-7-1 1,1 1 117,-2-2 1,-1 6 97,7-6 0,0 1 310,6-7 0,0 1-183,0-1 619,8-7-444,2 5 1,1-7 385,1 4 0,-1 1-240,7-7 0,-1 2 167,1-3 1,-7-1-144,1 8 1,-6-6 408,5 5-367,-7 1 1,2 5 305,-12 1 1,-1-1-177,-5 1 1,-4-1 87,5 1 1,1-7 119,-1 1-288,7-8-902,-4 4 0,18-8 64,7 0 0,8-8-102,10-4 0,2-3-504,4-3 1,-3 3-1313,9 3 0,-8-1 837,1 7 1381,-3 0 0,-2-2 0,0-2 0</inkml:trace>
  <inkml:trace contextRef="#ctx0" brushRef="#br0" timeOffset="1638">3384 1570 7942,'0'-10'9830,"-8"2"-8792,6 8 1,-13 6-2431,3 0 1,-3 13 581,-3-1 1,-7 7 809,-4 4 0,-4-7 0,-2 10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8044,'8'-10'230,"3"4"-75,5 4 0,1 2 148,1 0 0,-7 0-3,1 0 83,-8 0-62,4 0-272,-8 8 0,-2 0-125,-4 3 1,2 3 86,-8-8 1,3 2 254,-3-3 58,-4-3 354,15 6-84,-7-8-106,8-8 0,2 1-94,4-5 0,1 2 46,5 4 0,3 4-153,-3-3 1,-2 1-29,1-2 1,-5 4-1406,6-4-665,-1 4 1811,7 10 0,-1 9 0,1 11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0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7933,'-10'0'1820,"2"-8"-1505,8 6 97,0-5 0,2 7 951,4 0-432,-4-8-80,13 6-412,-13-6 28,14 8-645,-14 0 0,8 0-188,-5 0 0,-3 2-1250,4 4 721,-4-4 29,-2 6 1,0-6 865,0 3 0,0-3 0,0 6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1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8786,'0'-10'2699,"0"3"-1877,8 7-152,-6 0 0,5 2 85,-7 3 0,0 5 349,0 8 0,-5 5-179,-1 0 1,-8 8-413,2-2 1,3-2-443,-3 2 0,2-5-112,-1 5 1,-5-6-111,5 6 0,3-8-330,2 3 1,4-5-1966,2-2-65,0 1 0,10-6 2511,7-1 0,9-7 0,8 4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1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16 7945,'0'-10'1576,"8"4"99,4 12 1,-3-4-1061,3 4 0,-6-2 1013,5 1-1739,-7-3 1,4 14 9,-8-5 1,-8 7-2018,-3 5 0,-7-2 2118,-5 9 0,-4-1 0,-8 5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3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663 88 7934,'-27'-18'0,"-6"-3"0,4 3 0,-2 3 1451,2 9 0,4 4-595,8-4 0,-7 4-402,1 2 0,-6 8-222,6 4 0,-6 3-19,5 3 0,1 1 403,6 4 0,-1-1-198,1 7 0,7-6-130,4 6 1,6-2-253,6 2 1,4 2-230,7-7 0,8-1 19,4-6 1,4-1-282,2-5 1,0 3 65,0-8 0,4 1-462,-4-1 0,2-4 126,-14 4 384,8-4 1,-12-2 516,4 0 0,-11 2 495,-6 4 0,-4 3 852,-2 9 1,-2 1-490,-4 4 1,-4 7 496,-7 10 0,-2 5-914,-5 7 1,-1 8-105,-4 4 1,-10 12-1856,4 5 0,12-35 1,-2 1 1033,-1 3 0,0-1 1,-4 1-1,0-1 308,-5 3 0,0 1 0,0-3 0,0 0 0,0 7 0,0 1 0,0 0 0,0 2 0,1 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3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88 7947,'0'-25'0,"0"6"2658,0 1 1,16 9-1095,7 3 1,8 4-583,4-4 0,0 4-423,0 2 0,-2 0 25,-4 0 0,8 0-195,-8 0 1,0 0 1,-12 0 1,5 8-649,-5 3 0,2 5 232,-13 1 0,0 3-150,-6 3 0,-2 4 213,-4 8 1,-5 8-51,-13 3 0,3 5 141,-8 1 0,0 2 284,-6 4 1,-6 4-269,1 8 0,1-6 147,10 0 0,-4-6-1421,4 6 0,4-2 636,1 2 0,7-6-2393,5-11 0,5 1 2886,7-7 0,0 0 0,0-7 0</inkml:trace>
  <inkml:trace contextRef="#ctx0" brushRef="#br0" timeOffset="159">803 960 7873,'-23'-15'0,"-1"3"0,9 12 3107,9 12 0,12 1-1851,6-1 1,-3 2-2774,3-9 0,-8 3 404,2-2 1,-4-2 1112,-2 8 0,-16-1 0,-3 7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53 7993,'0'-18'3038,"-7"9"-1852,5-7 656,-6 14-1359,8-6 1,0 18-28,0 7 1,0 9 50,0 9 1,-6-1-135,0 1 0,1 2 71,5 4 0,0-4-73,0 3 0,0-3-189,0-2 1,5 0-133,1 0-1,8-2-205,-3-4 0,-1 2 55,2-8 0,-6 2-196,5-1 0,-7-5-130,2 4 0,-6-3 175,-6-3 0,-6 0-972,-11 1 1,2-6 244,-8-1 0,5-7 33,-5 2 0,6-4 172,-6-2 0,2-2 774,-2-4 0,-4-11 0,6-11 0</inkml:trace>
  <inkml:trace contextRef="#ctx0" brushRef="#br0" timeOffset="132">315 279 7988,'33'-7'2221,"-4"-5"1,2 2-1408,-8-1 0,14 5 346,-2-6 1,4 8-1050,-5-1 1,-1-3-12,-4 2 1,2 0-1505,-7 6 1,-7 2 697,-5 4 1,-6 4 705,5 7 0,-7 8 0,4 2 0</inkml:trace>
  <inkml:trace contextRef="#ctx0" brushRef="#br0" timeOffset="286">943 768 7913,'-18'0'-530,"1"0"8544,7 0-6062,2 8 0,8-5-3802,0 9 589,0-8 0,-7 11-2489,-5-3 3750,-11 4 0,-4 1 0,-8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6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7959,'0'-10'-491,"0"3"662,0-1-153,0 6 450,0-13-282,7 13 1,-3-8-26,8 5-24,-8 3 1,9-8 176,-7 4-39,0 4 7,1-5 1,-5 9 56,4 3-199,-4 5 1,4 7-214,-1 1 0,1-1 72,-6 0 0,0 0 36,0 1 0,6-7-15,0 1 0,-1-1-18,-5 7 0,0-7 169,0 1 51,0-1-57,0 6-41,0 1-187,0-1 1,0-5 140,0-1-32,0-7-43,0 4-32,0-8 550,0 0-477,0-8 1,0-2-115,0-7 1,0 5 80,0 1 1,6-1-101,0-5 0,2-6 39,-3 0 0,-1-6-141,8 6 0,-1-6 129,7 6 0,-7 0 49,1 6 1,-1-6 76,6 0 1,1 6-105,-1 5 0,-2 6-958,-3-5 82,3 7 916,-5-4 0,7 24 0,1 3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11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36 8032,'0'-18'0,"8"9"0,3 3 0,7 4 3660,5 2-2416,-4 0 1,12 0-266,-7 0 0,-1 0-46,-6 0 0,1 0-382,-1 0 1,-5 6-161,-1-1 1,-7 9-1270,2-2 1,-4 3 598,-2 3 0,-8 1-342,-3 4 1,-11-1-248,-1 7 0,-6-2-734,6 2 1,-4-2 1110,9-4 0,-1-3 439,13 3 0,-6-4 178,7-1 1,6-1 344,11 1 1,4-1 497,1 0 1,0 1-352,1-1 0,1-5 140,5 0 1,-11-3 733,5 3-832,-5 3 0,-3-5-414,-4 8 1,-6-1-346,-6 0 1,-10 1-659,-7-1 0,-8 5 4,2-5 0,-4 4-307,-2-9 0,0 4 514,0 1 1,1-5 545,-1-1 0,0-7 0,0 4 0</inkml:trace>
  <inkml:trace contextRef="#ctx0" brushRef="#br0" timeOffset="162">803 716 13604,'-15'-10'2558,"9"3"-103,-12 7-1188,13 7-6400,-3 3 2825,8 7 2308,-16 1 0,-3-1 0,-16 1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21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693 611 8041,'0'-27'0,"4"9"709,7 12 1,3 4 2244,15 2-2072,-8 0-508,4 0 1,-7 0 291,-1 0-483,1 0 1,-1 2-15,1 4 1,-7-2-93,1 8 0,-8-1-37,2 7 0,-4-1-242,-2 1 1,-14 5-57,-3 0 0,-11 8 179,5-2 0,-6-2 727,6 2 1,0-7-32,5 1 1,8-4 144,5-1 1,3-7-284,2 1 1,4-8 38,7 2 1,9-4-120,14-2 0,7-8 123,0-4 1,1-3-1142,-1-3 1,-4 1 427,4-1 1,-4 3-1927,-3 3 1,-6-1 577,-5 7 1,-10 0-1348,-1 6 2886,-8 0 0,-4 8 0,-10 2 0</inkml:trace>
  <inkml:trace contextRef="#ctx0" brushRef="#br0" timeOffset="417">135 628 8041,'-35'-35'2462,"8"0"-1852,3 0 0,7 6-290,5 0 0,-1-2 90,7-9 1,8 3 415,9-4 1,7 4-339,5 2 0,4 0-38,8 1 0,8 1-275,3 4 56,5-4-176,9 13 1,4-3-115,11 11 0,-1-1 34,7 7 1,7 0-6,5 6 1,0 8-171,-6 4 1,4 5-147,-4 6 0,2 2-1044,-13 5 925,-8 2 210,0 3 1,-16 4-166,0 8 1,-3-1 167,-14 6 0,-4 1-1,-14-1 0,-1 2 12,-5 5 0,-5-3 44,-12 8 1,-11-6 60,-12 6 0,-12-8 81,-6 2 0,-5 2 143,-6-2 0,-4-1 380,-8-11 1,-5 1 453,-1-13 1,-3 1-199,9-17 0,-4 1 474,10-13 1,6 0-620,6-6 0,-1-16-187,7-7 1,3-18-368,3-11 0,10-10-275,7-14 1,6-5-469,5-12 1,4 6-630,8 0 1,0 9-1165,0 14 1,0 14 2510,0 15 0,0 6 0,0 5 0,0-3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2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7938,'17'-17'1864,"-5"1"356,-1 5 1,7 3-1257,5 8 0,0-6-57,-5 0 1,-1 1-36,1 5-547,-1 0 1,-1 7-403,-5 5 0,-3 3 124,-8 3 0,0 7-1217,0 4 1,-4 4 243,-8 2 1,1 6-266,-13-1 1,-1 1 523,2-6 0,-6 0 129,6 0 1,5-8 321,7-4 417,7 4 1,6-7 419,15 3 1,10-11-492,14-7 0,-2-1 993,7 2 0,-5-4-116,5 4 1,-7-4 4,2-2 0,-10 0-576,-2 0 1,-13 6-73,1-1 1,-11 9-307,0-2 1,-12 11-234,-6 6 1,-17 6-1023,-6 5 1,-11-3 685,-1 4 1,-3 2-1239,-3-3 1,7-1 36,-1-10 1650,9 4 1,-13-6 0,7 8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3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156 402 7915,'-18'-17'3178,"9"-1"1,5 1-2964,15-1 1,3 1 638,15-1 1,0 1-305,6-1 0,0 1 11,0 0 0,-2 1-637,-4 4 1,-4-1-1499,-8 7 863,1 0 9,-1 6 1,-9 4-1551,-8 8 1,-8 1 295,-9 16 1956,-8 0 0,-10 14 0,-10 2 0</inkml:trace>
  <inkml:trace contextRef="#ctx0" brushRef="#br0" timeOffset="1061">16 803 7915,'-8'18'267,"7"-1"66,-5 1 1,12-3 335,5-3 0,7 1-218,5-7 1,-2 0-85,8-6 0,-2-2-104,2-4 0,4 2 103,-4-7 1,-3-1-240,-3-5 1,2-7-170,-2 1 1,1 0-810,-7 5 1,-7 1 542,-4-1 0,-4 1-559,-2 0 0,-2 5 302,-4 0 0,-4 3 141,-7-3 1,-1 4 321,1 8 1,-1 0 336,1 0 1,-1 8-114,1 4 1,5 5 182,1 6 0,5-1 679,-6 7 0,8 0-441,-1 6 0,3 0 71,2-1 1,0 1-161,0 0 0,0 6-122,0 0 0,0-7-148,0-4 0,2-9-42,3 2 0,-1-5 125,8-7-261,0-3 1,5-8-353,0 0 1,7-10-99,-1-7 0,2-3-549,-2-9 1,-3-6 437,3-5 1,-2-9-289,3 3 0,-5-5 380,4-1 0,-1-6 212,1 0 1,-4 0 112,4 5 0,3 9 120,-3 3 1,6 6 266,-6 6 0,0 4-192,-5 7 677,-1 1 1,1 7 389,-1 4-533,-7 5 1,4 2-194,-9 5 1,1 6 117,-6 11 1,0-1-147,0 7 1,-2 0 40,-4 6 1,4-3-269,-3-2 0,-3 3 41,2-4 0,0-4-535,6-2 1,0 2 297,0-2 1,0-5-823,0-6 0,2-9 330,4 3 1,-2-4 47,8-2 0,-7-8 58,7-3 1,-2-12-63,1-7 0,5-4 200,-5-7 1,5 2 194,1-7 1,1 5 491,-1-6-248,1 9 6,7-5 1,-6 10 211,5 4 1,1-2-145,-2 8 0,0 1 135,-5 11 1,-1-3 78,1 8 1,-1 1 1048,0 5-113,1 0-953,-1 0 0,-5 7 52,0 5 1,-9 9-166,3 3 0,-4 7-165,-2-2 0,-6 4 53,1 1 0,-9 3 0,2 4 0,3-4-69,-3 3 0,8-8-141,-2-3 1,-1-2-381,1 2 0,0-4 30,6-8-336,0 1 0,0-7-210,0 1 513,0-8 0,0 2 52,0-12 0,0 2-69,0-8 1,6 1 196,0-7 0,-1 1 105,-5 0 0,6-1 229,0 1 0,0 5-132,-6 0 1391,0 9-877,0-5 1,0 10 51,0 4 0,-8 5-90,-3 12 1,-7-1 196,-5 7 1,1 0-311,-7 6 1,6-2-161,-6-4 0,8 2-225,-2-8 1,3 6 98,3-6 0,-1-1-496,1-11 1,1 5 56,5-5-35,-5-3 0,12 2-510,-7-4-288,7-4 421,-12 5-15,14-7 481,-5 0-32,7 0 44,0 0 752,0 8 1,2-4 623,3 8 0,-1-7 80,8 7 267,-1 0 0,7 5-655,-1 1 0,3-1 241,3 0 1,4-7-114,8-4 0,0 2 160,0-2 1,7-1-596,5-5 0,3-5-68,3-1 1,1-8-1898,4 3 0,-4-5 959,4-1 1,-3-7-1046,-3 1 1,-2 0 1612,-3 5 0,3 1 0,-5 0 0</inkml:trace>
  <inkml:trace contextRef="#ctx0" brushRef="#br0" timeOffset="2171">2458 71 8001,'0'-18'4667,"-8"1"-4275,-1-1 0,-3 9-200,1 3 148,7 4 136,-12 2 0,1 2-688,-9 4 1,-1 3 94,2 9 1,-4 7-427,-8 4 1,0 4 122,0 2 0,6 0-48,0 0 0,6-2 216,-6-4 1,13 2 38,-1-8 1,5 2-6,0-2 0,5-1 46,7 7 1,6-6 330,-1 6 0,15-2-90,-3 2 1,4 6 556,-3 0 0,5 0-99,0 6 0,1 3 140,-7 3 0,-7-3-339,-4 3 1,1-3-24,-1 3 1,0 1-56,-6-7 1,0-2-189,0-10 0,0 2-513,0-8 1,0 0 152,0-5-1238,0-8 701,0-3 309,8-7 1,-6-13 73,4-5 0,-5-5-56,-1 0 0,0 1 66,0-7 1,0 0 19,0-6 1,0 1-152,0-1 0,0-6 573,0 0 0,8-7 0,2 3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29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1 280 7876,'17'-35'463,"0"8"0,3 1 699,3 9 1,-2 0-499,8-1 1,-1 3 102,1 3 0,-4 4 44,-8 8 0,1 0-343,-1 0 1,-7 2-45,-4 4 0,-4 11-169,-2 13 0,-8-3-158,-4 2 1,-3 0 24,-3 6 1,7-8-112,-1-4 1,8 2-424,-2-1 1,4-7 268,2-5 1,16-9-762,7 3 1,10-4 393,8-2 0,3-8-137,9-3 0,-3-5 107,-3-1 0,1 5 139,-7 1 1,-6 7 296,-6-2 1,-14 4 137,3 2 1,-12 8 21,-1 3 1,-3 7 264,-2 5 0,-13-2 459,-5 8 1,-13 2-358,-4 10 1,-1-2 52,-11 7 0,1-1-76,-7 2 1,3 1-110,3-7 0,5-1-111,7-5 1,10-8-81,7-3-231,1-5 0,19-3-517,3-5 0,15-3 127,21-8 0,7-8 210,16-3 0,-6-5 11,12-1 1,-4-1 275,4 1 1,-8 7 437,-4 4 0,-6 4-150,-5 2 0,-11 8 233,-7 4 0,-9 3-92,-3 3 0,-1 5-88,-10 0 0,-1 8-446,-5-2 1,-13 2 121,-5-2 1,-9 4-124,4-4 0,-8-3-253,2-3 1,-4-4-433,-2-1 0,0-3 26,0-3 1,8-5-395,4-7 1,-2-7 436,1-5 746,9-11 0,-8-12 0,3-10 0</inkml:trace>
  <inkml:trace contextRef="#ctx0" brushRef="#br0" timeOffset="229">437 175 7876,'-12'-10'3748,"0"5"-3328,9-5 1,-5 6-293,8-8 1755,8 8-1328,1-3 0,7 14 122,-5 5 0,3 6-257,-8 5 1,5 4-305,-5 8 1,0-2-360,-6-4 0,6 8-488,0-8 1,-1 8-16,-5-8 0,2-4-934,4-2 0,-2-6 611,8-5 1,-7 2 1068,7-8 0,7-1 0,9-5 0</inkml:trace>
  <inkml:trace contextRef="#ctx0" brushRef="#br0" timeOffset="367">925 18 7876,'17'-10'0,"-5"3"2245,0 7 1,-6 0-1094,5 0 1,-7 7-715,2 5 0,-4 3-327,-2 3 1,0-1-155,0 1 0,0 7-590,0 4 0,0-2-2419,0 2 3052,0 0 0,8 6 0,1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2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18 239 7990,'0'-18'-28,"0"1"1,0 5 115,0 1-55,8-1 1,-4-5 223,7-1 0,-7 6 541,2 1-245,-4-1-268,6-5 0,-5-1-49,9 1 0,-8 5 243,2 1 193,-4 7-112,5-4 244,-5 0-415,6 6 1,-10 0 173,-4 8 0,3 8 24,-9-3 1,6 11 182,-6 1 1,9 0-148,-3-5 1,-2 1-181,2 4 0,-2-3 78,3 3 1,3-4-145,-4-1 1,4 1-155,2 4 0,0-3-107,0 3 0,-6-4-200,0-1 0,0-1-106,6 1 1,0-1-451,0 1 0,0-1-947,0 1 1127,0-1 0,6 0-1059,0 1 1,2-7 238,-2 1 0,-2-8-234,7 2 1,1-4 1513,5-2 0,8-8 0,3-2 0</inkml:trace>
  <inkml:trace contextRef="#ctx0" brushRef="#br0" timeOffset="170">855 378 7920,'-17'-15'0,"-1"3"0,7 6 3495,-1 12-1703,8-4-1210,-11 14 0,7-7-794,-4 9 0,-1-7-485,7 1 0,-6 0-5,6 5 702,1 1 0,12-1 0,3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33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105 193 7990,'27'-43'0,"4"8"1289,-8 0 1,2 8-324,-1 10 0,3 1-101,8 5 1,-6 3-413,0 8 0,-8 0-195,2 0 0,-3 13 55,-3 5 0,-7 11 96,-4 0 0,-4 6-599,-2 6 0,-2-3 196,-4 9 1,2-6-680,-8 5 1,3-9 4,-3-2 0,4-2-345,8-10 0,0-6-207,0-5 537,0-8 1,4 0 236,8-16 0,1-9 92,16-20 1,-5 2 153,5-7 0,0 7-40,6-2 1,2 7 499,3 4 1,-3 1-95,4 12 0,-10-2 156,-2 13 1,-8 0 239,2 6 0,-3 2 616,-3 4 1,-7 5-414,-4 13 0,-6 3 24,-6 8 1,-4-1-732,-7 1 1,-3 0 35,-3 0 0,2 0-560,-8 0 1,6-6 200,-7 0 0,9-8-134,-2 3 1,4-5-576,1-2-736,1-7 1051,-1-2 1,8-18 253,5-7 0,3-8 261,2-10 1,6 2-53,-1 4 0,15-4 255,-3 4 0,5 3 41,-5 3 1,-2 10 315,-3 1 248,4 8 76,-14-4 1,5 22-197,-7 3 1,-7 7 225,-5-1 0,-6 4-365,-5 8 0,2-2-165,-8-4 0,6 4-269,-7-4 0,7 4 11,-6 2 1,6 0-46,-6 0 1,6-1-117,-7 1 0,1 6-242,-5 0 0,-1 7 150,0-1 0,0 3-75,0 2 1,6-1 327,0-5 1,6-1-108,-6-4 1,7-10 373,-1 3 0,9-10-128,3-1 0,7-9 149,-2-3-205,4-7 0,10 4-10,3-8 1,15-14-35,9-3 1,3-14-159,15-4 1,-3 0 75,14-6 1,0 3 44,6-3 0,-6 12 337,0 0 0,-2 9 13,2 9 0,-6 3 40,-12 8 1,3 2-32,-9 4 0,-5 5 326,-6 13 0,-7 3-369,1 8 0,-6 0-148,-5-1 1,2 1-220,-9 0 0,1 0 95,-6 0 0,-2 0-131,-3 0 1,-5-2-244,-8-4 1,1 2-414,-1-8 0,-5 6 137,0-6 0,-8-5-557,2-7 1,-4-7 500,-2 2 1,0-4-48,0-2 0,0-15 97,1-9 0,4-9 213,1-7 1,8-7 179,-2-11 0,5 2 235,7-8 0,-3 2 0,8-2 0,1 0 0,5 12 0,0-3 0,0 15 0,5 5 434,1 6 45,8 7 1,-10-1 1782,7 11-992,-7-3-576,4 13 0,-10 4-181,-4 15 0,-2 9-30,-3 8 1,-11 7-272,5 0 0,-2 7-148,7-1 0,-4 1 60,5-1 1,-3 1-144,3-7 0,3 0-492,8-7 1,0-1 106,0-3-59,0-5 0,8-10 29,3-3 1,7-4-129,5-8 0,2-8 247,4-4 1,4-1 257,-4 1 1,-4-2 380,-1 9 1118,3-1 351,-8 6-864,6 0-201,-15 8-109,-2 1 0,-10 9-346,-4-1-1035,-4 1 87,-7-1 1,7-5-2199,4-1 2873,5-7 0,8-12 0,3-11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3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7764,'0'18'6106,"0"-1"-4635,0 1 0,0-7-501,0 1-315,0 0-278,0 13 1,0-6-244,0 4 1,2-5-122,4-6 1,-3 1-67,9-7 0,2 0 139,9-6 1,2 0-785,4 0 0,4-8 285,-4-4 1,2-1-345,-2 1 0,-4-3 262,-7 3 0,-3-5 130,-3-7 0,-4 11 174,-8-5 0,-10 5 145,-7-5 1,-9 7 115,-8-1 1,-1 8-60,0-2 0,-4 6-1105,4 6 1,-4-2 1093,10 8 0,4-8 0,0 3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36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 71 7720,'-17'0'0,"-8"-12"9830,-4 1-4279,11-1-5551,18 12 0,20-16 0,15-3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35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192 646 7753,'-17'-10'0,"7"4"4262,4 12-3003,12 4 0,6 5-955,11-3 1,-4-5-694,4-7 1,-3 6-1094,-3 0 1,-1 8 165,-5-3 1316,-3 5 0,-8 9 0,0 2 0</inkml:trace>
  <inkml:trace contextRef="#ctx0" brushRef="#br0" timeOffset="159">0 1221 7753,'0'-17'5716,"6"7"-5056,11 4 0,7-11-1819,22-7 0,-5-1 694,5-4 1,1-2 197,5-9 0,-7 3-669,-4-4 0,1-2 409,-1 3 1,0-9-808,-7 3 1176,1-5 1,0-9 0,0-2 0</inkml:trace>
  <inkml:trace contextRef="#ctx0" brushRef="#br0" timeOffset="667">1064 18 7753,'-8'-10'2089,"-1"2"1,-7 10-1003,5 4 1,3-2-630,8 7 0,0 3-261,0 9 1,0-1-142,0 7 0,0-6-113,0 6 0,-2-2 96,-4 2 0,4 2-163,-4-8 1,4 1 54,2-7 1,2-5-1016,4-1 0,6-7 372,11 2 0,6-4 33,12-2 1,-4 0 471,3 0 1,-3 0 292,-2 0 0,-6 0 866,0 0 1,-7 2-578,1 4 0,-6 3 336,-5 9 1,-4 5-244,-8 0 0,0 6 268,0-5 0,-8 7-606,-4-2 1,-5 2-560,-6-2 0,-5 4-29,-6-4 0,-1-2-573,0 2 0,6-8-156,0 3 1,7-7 526,-1-5 0,4 1-319,1-7 657,9 0 1,-5-4 278,8 4 733,0-4 152,6 5 0,0 1-26,0 4 0,0-3 968,0 3 1,-2 2-132,-3 9-1004,-5-4-330,-8 6 1,1-1-197,0-1 1,-7 6 24,1-6 1,-2 6-723,2-5 0,3-1-70,-3-6 0,11 1-519,7-1 1,3-5 559,2 0 1,2-9-83,3 3 0,13-2 858,11 2 0,4-4-162,2 4 1,0 1 1350,-1-1 1,7 2-364,0-2-1,0 2 700,-7 3 0,-1 5-971,-4-5 0,2-1-369,-7 2 0,-1-1-867,-6 7 1,-1-7-863,-4 1 0,1-6-1318,-7 5 2689,0 1 0,-6 5 0,0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0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8010,'0'-18'1257,"0"9"0,7 1-738,5 8 0,-2 2-186,1 4 1,-7-2 130,2 7 0,1 1-233,-1 5 0,0 0-168,-6 1 0,0-1-45,0 0 0,0 6 134,0 0 1,0 0-704,0-5 1,0-1 58,0 0 0,2-1-228,4-5 0,-4-1-53,3-4 328,-3-5 0,4 5 63,0-12 0,7-5 132,-1-12 1,-3 2-123,3-8 1,-3 6 129,3-6 1,3 8 288,-3-2 1,-2 6 160,1 5 1,-5 2 598,5 5 95,-7 3-124,12 2 0,-15 11-199,5 12 1,-2-3 328,2 3 0,-4-2-405,4 2 0,-5-4-205,-1 4 1,2-4-352,4-1-107,-4-1-121,13 0-125,-13-7-132,14-3 0,-7-9 129,9-3 1,-7-5-274,1-7 1,-1-8 47,7-4 1,-1 2 212,0-2 0,0 2 146,1-1 0,-1 3 214,0 7 1,1 9 485,-1 3-64,0 4 1,0 4 479,1 4 1,-7 3-161,1 9 1,-8 1 522,1 4 0,3-4-334,-2 4 1,0 2-407,-6-2 0,0 0 514,0-5-825,0-1 0,5 0-741,1 0 87,0-7 1,-4 0-556,4-5 1,-3-3 336,9 4 1,-6-4 718,5-2 0,8-8 0,8-1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3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0 484 7798,'0'-10'1810,"8"2"0,2 8-1297,7 0 1,1 0 78,-1 0 0,-5 8-11,-1 3 1,-1 5 135,2 1 0,1 1-414,-7-1 1,0 8-301,-6 5 1,0-3-222,0 2 1,0-6-407,0 6 0,0-2 57,0 2 1,-6-3 33,0-9-525,0 0 0,6-5-395,0 0 991,0-8 1,0-4 208,0-12 0,8-6 77,4-5 1,5 2 26,7-8 1,-3 0-26,8-6 0,2 0 36,10 0 67,3 0 0,9 8 0,1 4 300,4 3 0,-8 3 158,8 0 0,-15 7 275,4 4 0,-9 6-101,-3 6 0,-8 4 410,-3 7 0,-7 6-382,-5 0 0,-5 8-189,-7-1 1,-1 3-643,-5 1 1,-6 3 93,-11 4 1,-4-6-385,-8 0 0,0-2 185,0-10 1,0 0-235,0-5 1,6-7 163,0 1-167,8-8 300,-4 3 1,7-14 173,1-5 1,7-5-87,4-7 0,4 3 648,2-8 0,10 6-199,7-6 0,3 7 17,9-1 1,-6 4-34,6 1 0,-6 3 4,7 3 0,-9-3-68,2 3 0,-4 2-38,-1-1 1,-6 7-164,-1-2 66,-7 4 0,4 0-2011,-8-4 1125,0 4 848,-8-5 0,-2 7 0,-7 0 0</inkml:trace>
  <inkml:trace contextRef="#ctx0" brushRef="#br0" timeOffset="161">663 361 7798,'0'-9'2167,"0"1"1,6 18-1619,0 7 1,0 1-171,-6 5 0,0 4-87,0 2 1,0 4 96,0 2 1,-8 0 178,-4 0 1,4-6-162,3 0 0,-3-6-2572,2 6-168,0-8 446,6 5 0,8-17 1887,4-3 0,11-12 0,4-3 0</inkml:trace>
  <inkml:trace contextRef="#ctx0" brushRef="#br0" timeOffset="374">1239 13 7892,'0'-10'7926,"8"8"-7199,3 8 1,-1 5-674,1-5 1,-7 2 1085,2-2 0,2-2-480,-2 7 1,5-5-266,-5 6 1,8-6-534,-3 5 0,11-7-518,1 2 1,8-4 396,-2-2 0,4 0-201,2 0 0,0-2-1422,0-4 0,0 4 740,-1-4 1,-1 4-529,-4 2 1,2 2 277,-7 4 1392,-9 4 0,1 15 0,-7 2 0</inkml:trace>
  <inkml:trace contextRef="#ctx0" brushRef="#br0" timeOffset="641">1640 623 7884,'-23'35'-1,"-1"0"0,-5 0 1253,6 0 1,8 0-552,9-1 1,-2-6-323,2-5 0,0-4 7,6-1-168,-7-1-456,-3 0 0,-7-1 233,-1-4 0,1-5-769,-1-7 1,-1 0 504,-4 0 0,3-2-260,-3-3 1,4-5-35,1-8 881,1 1-316,7 0 602,-6-1 1426,15 1-1008,-7 7 1,17 2-398,9 8 0,7 0 166,10 0 0,6 2-288,-1 4 0,7-2-652,-6 8 0,5-7 91,-5 7 0,0-6 33,-7 5 0,-6 1-542,-5 5 1,-4 1-2276,-1-1 2842,-1 9 0,-7 1 0,-2 8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57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7865,'11'0'0,"1"0"0,-1 5 473,7 1 0,-1 8 684,0-3 0,6 10-369,0 2 0,1 8 229,-7-2 1,0 4 582,0 1 0,-1 8-789,-5 5 0,3 1 38,-8-2 0,-1 7-469,-5-6 1,0 4-210,0-10 1,0 5-632,0-6 0,-9 6-872,-9-5 1,-7 7 189,-9-2 1,-3-2 1141,-3 2 0,-4 8 0,-8 8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56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7865,'-17'-17'509,"5"7"169,1 5 1,5 1-171,-5-2 0,5 4-156,-6-4 1,7 4 258,-7 2 1,6 8-113,-5 4 1,1 5 11,-1 6 0,-3 6-82,8 11 1,-5 4 108,5 8 1,0-2-336,6-4 0,2 4-151,4-4 0,4-3-842,7-3 0,2-5 568,4-7 1,-2-3-1516,8-7 1,0-9 367,6-3 0,7-6 1369,4-6 0,4-11 0,2-10 0</inkml:trace>
  <inkml:trace contextRef="#ctx0" brushRef="#br0" timeOffset="384">779 191 7865,'-10'7'1023,"0"-3"-768,5 8 1,3-7 635,-4 7 1,4-6-336,2 5 0,6-5-140,-1 6 1,9-9-172,-3 3 1,7-4-68,5-2 0,-4 0-132,4 0 0,2-8-183,-2-3 1,2-4-382,-2-3 0,-9 5 326,3-4 1,-6 9-362,1-9 0,-4 3 174,-8-3 0,0-1 35,0 1 1,-8 0 92,-4 0 0,-9 1 267,-2 5 0,-2-3 0,2 8 1,4 1 216,-4 5 0,4 2 293,1 3 1,3 7-234,4 11 1,1 2 243,4 4 0,4 3-170,-4-3 1,5 4-12,1 2 1,0-1 24,0 1 1,0-6-13,0-1 1,5-1-231,1 2 0,8-2-86,-3-4 1,6-6-918,6 1 1,-1-3 517,6-9 0,-1 0-1021,2-6 1,4 0 401,-4 0 1,3-8 167,3-4 1,-8-5 796,-4-6 0,-4 4 0,-2-6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0:5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709 693 8544,'2'-10'3374,"4"4"-1958,-4 4-316,6 2-476,-1-7 0,1-3-206,3-7 1,-1-1-159,-4 1 0,-2 0-167,7 0 0,-5-1 86,5 1 0,-5-2-298,6-4 0,-8 3 16,1-3 1,-3-2-165,-2 2 0,0-2 103,0 2 0,0 4-450,0-4 415,0 4 1,-2 2 64,-3-1 0,1 7 167,-8-1-29,1 8 0,-7-9 68,1 7 0,0 0-53,0 6 1,-1 0 123,1 0 0,0 2-99,-1 4 0,-1 2 93,-4 3 1,4 10-5,-4-3 1,4 3-86,1-4 0,1 6 158,0 0 1,-1 6-74,1-6 1,0 6 102,0-6 1,5 6-91,0-6 1,7 2-51,-7-2 0,8-4-60,-1 4 1,3-4-116,2-1 0,2-7-162,3 1 0,-1-6 104,8 5 0,5-7-486,6 2 0,2-6 254,-2-6 1,2-4-68,4-7 1,2 0 106,-8-1 0,2 7 194,-2-1-107,-4 1 283,6 1 0,-10 1 219,-3 3-229,-4 4 0,-8-4 574,0 12 0,0-2-151,0 7 1,0 9-6,0 8 1,0 7-108,0 5 1,-6 6 50,0 12 0,0-2-48,6 7 1,-6 1 47,1 5 0,-9 0 2,3 0 1,-3-2-123,3-3 1,-5 1-236,5-7 1,-5-8 53,-1-10 0,0-5 49,0-7 0,-1-3 31,1-7 0,-6-1-166,0 0 1,-8-5 36,2-1 1,2-5-171,-1 6 0,-1-8-491,-6 1 0,1-3 339,-1-2 0,0-2-772,1-3 1,5 1 214,0-8 1,8 6-455,-2-5 1,4 1 121,2-1 1,7-5-1584,4 5 2751,4-5 0,18-16 0,3-5 0</inkml:trace>
  <inkml:trace contextRef="#ctx0" brushRef="#br0" timeOffset="436">1159 70 7846,'-10'-8'432,"-5"6"537,5-13-381,-7 13 508,7-6-559,-5 8 0,5 0 37,-7 0 1,6 8-159,-1 4 1,6 9-19,-5 2 1,7 10-62,-2 1 1,4 6 76,2 7 0,0 3-358,0-4 0,2 2 52,4-2 1,4-4-1002,7-7 1,2-3 131,4-3 0,-2-4-1165,8-8 0,2-7 1926,9-4 0,12-12 0,9-4 0</inkml:trace>
  <inkml:trace contextRef="#ctx0" brushRef="#br0" timeOffset="967">1384 295 7957,'-8'9'435,"-2"7"739,1-14-277,1 13-146,8-13 142,0 6 288,0-1-798,0-5 1,8 6-152,3-8 1,-1-8-300,1-3 0,1-5 143,5-1 1,1 0-393,-1 0 1,-2-1 128,-3 1 0,1 5-146,-7 1 0,0-1 44,-6-5 1,0 0-429,0 0 237,0-1 464,-8 1 0,0 5 383,-3 1-174,-5 7-46,7-4 0,-8 16 173,-1 4 0,7 5 209,-1 6 1,6-2-134,-5 8 1,7 0 96,-2 5 1,-1 1-75,1-1 0,0 1-2,6 0 1,0-7-647,0 1 1,8-8 232,3 2 0,5-5-621,1-7 0,0 3-241,1-9 1,5 1-698,0-6 0,7-4 568,-1-7 987,-4-1 0,8-20 0,-6 5 0</inkml:trace>
  <inkml:trace contextRef="#ctx0" brushRef="#br0" timeOffset="1178">1954 1 7957,'18'0'1950,"-1"0"-1378,0 0 0,1 9 195,-1 9 1,-2-1 240,-3 6 1,3 4-198,-3 2 1,-5 4 363,-1 1 1,2 1-837,-2-1 1,-1 1-381,-5-1 0,-5 1-1183,-1 0 0,-8-1 827,3 1 0,-5-1-404,-1 1 0,0-2-443,0-5 1,5 5 1243,0-4 0,-7-4 0,-8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0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20 8042,'-11'0'-167,"3"0"235,8 0 1,0-3-172,0-3 134,0 4 242,0-7 134,0 9 2405,0 0-2344,8 0 48,-5 0-147,14 0 38,-15 0-457,15 0 1,-13 0 99,9 0-224,-8 0 41,3 0 0,-6 0-307,5 0-71,-5 0-459,7 0 544,-9 0 0,-3 0-227,-3 0 0,2 0-685,-9 0 650,0 0 688,2 9 0,-6 2 0,6 8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4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7892,'-9'-2'228,"3"-3"162,4 3-339,2-6 216,0 8 4877,0 0-4848,8 0 0,-4 0 552,7 0-481,1 0 1,5 6-89,0 0 1,1-1 52,-1-5 0,2 0-82,4 0 1,-2 6-66,8 0 1,-6 0 9,6-6 1,-6 0-82,6 0 0,-8 0 50,2 0 0,-4 0-118,-1 0 1,-1 0 24,0 0-149,0 0-366,1 0 272,-1 7-408,0-5 178,-7 6 160,5 0 0,-11-6-390,8 3-372,-8-3-22,3-2-470,-7 0-801,0 0 1,-9 2 2296,-9 4 0,-7 4 0,-9 7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4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8572,'17'0'1497,"0"0"0,2 0-1085,5 0 0,-3 0-60,8 0 0,-1 0-31,7 0 0,0 6 66,-1 0 1,1 0-326,-1-6 0,-5 0-331,0 0 1,-2 0-1030,2 0 1,1 0 663,-7 0 1,6 0 633,-6 0 0,8 0 0,-4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52 7909,'-10'-8'420,"3"6"0,5-7-91,-4 3 220,4 4-289,-13-13 1,11 13 46,-8-4 0,6 4-76,-5 2 1,5 0-57,-5 0 1,-1 2 38,-5 4 1,5 5-104,1 12 0,-3 6 129,-9 12 0,4 5 38,-4 11 0,4 11-70,1 6 1,3 9-217,4-2 1,-3-1 266,8-5 0,1-2-38,5-15 1,-6 5-220,0-5 1,2-2 95,10-10 0,-2-4-1308,7-7 537,1-8 15,5-2 1,6-10-580,0-3 0,6 1 809,-6-7 428,16 0 0,-11-14 0,15-2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6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8031,'0'-9'566,"0"-7"1,0 13 148,0-9-409,-8 8 0,6-5 306,-4 3 42,5 4 320,1-6-126,0 8-69,0 0 1,5 8-217,1 3 1,0 5 31,-6 1 0,0 8-153,0 4 1,0 4-8,0 1 1,0 3-53,0 3 1,0-3 149,0 3 0,-6-4-396,0-1 0,-5-6 38,5 0 0,0-8-474,6 2 1,-6-4 270,1-2 1,-1-5-1791,6-1 268,0-7-443,0 4 957,0-8 0,2-2-403,4-4 1,3-1 1438,9-5 0,-1-11 0,0 4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13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7964,'9'-8'-158,"7"6"0,-7-11 910,8 7 1,1 1-77,-1 5 1,2 0 21,4 0 1,-2 5-116,8 1 1,-6 7 118,6-1 0,-8 1-242,2-1 0,-5 3-34,-7-3 0,3 3 237,-9 3-413,9-1 0,-12 0-223,4 0 0,-6 3 92,-6 3 1,-10-2 150,-7 8 1,-2-6 80,2 6 0,4-3 206,-4 3 0,6-2 123,5-4-341,-3-4 1,13 6 13,-4-7 1,6-7-79,6 1 1,5-8 50,13 1 1,2-3-90,9-2 0,9-4-1062,8-7 1,6-3-683,5-14 1,6-1-4366,0-6 5872,1 8 0,1-11 0,-8 7 0,2 6 0,3 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0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16 848 7980,'-10'-27'640,"5"4"0,5 4 898,5 2 1,13-8-1869,10-4 0,5-4-186,2-1 1,5-3-241,0-3-1,-5 1 384,-6-7 0,-10 8 176,-2-3 1,-1 3-51,-11-2 1,1 3-99,-6-3 0,0-1 98,0 7 1,0-5 21,0 11 1,0 3 396,0 1-112,-7 5 0,3 4 106,-8 3 0,6 5 18,-5 7 309,-1 0-344,-5 0 0,2 7 49,3 5 1,-1-3 221,7 3 0,-2 1-126,3 11 1,3-3 127,-4 7 0,2 1 2,-2 6 0,4 5-40,-3 1 1,1 7-147,-2-2 0,4 2-21,-4-2 0,4 4-43,2-4 1,-2 2-87,-3-2 0,3 2-386,-4-7 0,4-1 196,2-6 1,0-5-233,0 0 0,-6-14-40,1 3 2,-1-5 383,6-3 0,-2-3 146,-4-7 0,4-7-231,-4-5 1,4-9 72,2-2 0,0-8-312,0 3 1,2-5 116,4-2 0,11 3-46,12 3 1,-2-2 122,2 8 1,0 0 230,5 6 1,7 1-70,-1 5 1,-5-3 195,-7 9 0,-1-1-113,2 6 0,2 0 254,-8 0-259,0 7 0,-8 3-32,-3 7 1,-4-5-440,-8-1 1,0 1 48,0 5 1,-8 1-97,-4-1 0,-3-6 116,-2 1 0,-6-6 107,0 5 0,-2-7 55,2 2 1,3-4 16,-3-2 0,10 0 693,1 0-341,9 0 582,-13 0 7,14 0-244,2 0 0,10 2-63,7 3 0,-1-1 193,-5 8 1,4-6-245,-3 5 0,3-1-9,3 1 1,-7 5 182,1-5 1,-1 4-238,6 3 0,1-7-826,-1 1 0,0-6-318,1 5 1,-1-5-636,0 5 1,1-7 238,-1 2 0,2-4 1122,4-2 0,4-8 0,8-1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12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0 951 8211,'8'-9'1757,"-4"1"-1199,7 8 1,1 0 111,5 0-415,0-8 1,6 6 29,0-3 1,8-3 133,-2 2 1,11-5-267,6 5 0,-1-6-180,1 7 0,-2-1-524,2 6 1,2 0 378,-8 0 0,-1 0-2036,-10 0 658,3 0 141,-12 0 948,-3 0 1,-9 2 460,-8 3 0,-8-3 0,-4 4 0,-3-12 0,-2-3 0</inkml:trace>
  <inkml:trace contextRef="#ctx0" brushRef="#br0" timeOffset="175">519 813 7874,'-15'-27'1,"3"4"159,-3 4 1,11 7 198,-8 1 0,8 5 777,-1-6-351,3 9-397,2-5 0,0 10 77,0 4 1,0 3-138,0 8 0,0 1-121,0-1 0,-6 6-23,0 0 1,0 6-141,6-6 1,0 6-233,0-6 0,0 6-574,0-6 1,2 0-797,4-6 0,4-2 727,7-3 0,2-4 191,4-8 0,-2 0 640,8 0 0,8-8 0,7-2 0</inkml:trace>
  <inkml:trace contextRef="#ctx0" brushRef="#br0" timeOffset="304">1193 847 7874,'35'-9'-103,"-8"-1"103,-4 4 1125,-4 5-202,-2-7-101,1 8-842,-1 0 1,0 0-885,1 0 695,-1 0 209,0 0 0,8 0 0,2 0 0</inkml:trace>
  <inkml:trace contextRef="#ctx0" brushRef="#br0" timeOffset="483">1920 830 7874,'11'10'2928,"1"-4"-2128,-8-5 1,5-1-407,-3 0-433,-4 0-304,13 0 1,-5 0-227,7 0-596,-7 0 46,5 0 513,-13 0-333,6 0 0,-6 0 546,3 0 1,-1 0 392,8 0 0,7 0 0,8 0 0</inkml:trace>
  <inkml:trace contextRef="#ctx0" brushRef="#br0" timeOffset="899">2369 35 7922,'0'-10'2293,"0"-5"-2055,8 13 0,-4-6 114,7 8 0,-5 0-89,6 0 0,-1 0 342,6 0 0,1 4-86,-1 7 0,8 3 52,4 15 0,3 7-85,3 10 1,-6 12 39,0 5 1,-2 10 78,1 2 0,-3 14-369,-7-3 0,-3 5 116,-3-5 1,-5 0-395,-7 1 1,-7-8-300,-5-4 0,-5-6-317,-6-6 0,-4-3-753,-8-8 0,-5-8 729,0-4-1831,-8-3 1632,3-10 1,-1-2 880,0-8 0,2-8 0,-2-3 0,5-4 0,5-2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9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1764 7997,'0'-9'1083,"8"-7"-772,1 15 1,3-7 173,-1 8 0,1 0 153,5 0 1,6 0-146,0 0 0,8 0 84,-2 0 0,9 0-377,3 0 1,5 0 25,-6 0 1,6 0-424,-5 0 1,-1 0-194,-6 0 1,-1-6-1219,-4 0 964,4-7 0,-16 9-1734,0-7 1736,-7 7 1,-12-4 641,-4 8 0,-3-8 0,-9-1 0</inkml:trace>
  <inkml:trace contextRef="#ctx0" brushRef="#br0" timeOffset="162">330 1592 7997,'-10'-8'0,"2"6"1552,1-6-1009,5 8 1,-6 8 87,8 3 0,0 11-20,0 1 1,0 2 50,0-2 0,-2 2-380,-4 3 1,2 5-303,-7-4 1,7 4-299,-2 1 1,-1-1 303,1-4 1,0 7-2772,6-7 2785,0 8 0,8-11 0,1 9 0</inkml:trace>
  <inkml:trace contextRef="#ctx0" brushRef="#br0" timeOffset="496">1592 1816 7931,'-27'-7'0,"8"5"1450,7-4-1153,8 4-519,-3 2 1,5 0 91,-4 0 0,-4 2 168,-7 4 0,4-1 1178,-5 13 0,7-5-654,-6 10 1,-1 4 210,7 2 1,3 4-393,2 1 0,4-5-273,2 0 1,2 0-21,4 5 0,6-7-213,11-4 1,4-4 110,7-1 1,3-3-92,3-3 1,-3-5-369,3-7 0,2 0 188,-1 0 0,1 0-386,-2 0 0,-9-5 257,3-1 0,-10-6-551,-1 7 1,-4-7 215,-2 6 0,-7-1-597,-5 1 1346,-3 4 0,-2-13 0,0 5 0</inkml:trace>
  <inkml:trace contextRef="#ctx0" brushRef="#br0" timeOffset="665">1869 2024 7931,'-12'0'881,"1"0"0,5 2-359,-6 4 1,3 3 253,-3 8 1,-3 3-21,3 3 1,-3-2 137,-2 8 0,-1-1-743,1 7 1,2-2-396,3-4 1,-1 3-56,7-3 1,0-4-280,6-2 0,-6 2 578,1-2 0,-1 0 0,6-6 0</inkml:trace>
  <inkml:trace contextRef="#ctx0" brushRef="#br0" timeOffset="949">2975 1678 11551,'0'17'976,"6"-5"-561,0-1 0,0 1-147,-6 5 1,5 0-381,1 1 0,0-1-160,-6 0 0,0 1-215,0-1 1,0 6 486,0 0 0,0 15 0,0-1 0</inkml:trace>
  <inkml:trace contextRef="#ctx0" brushRef="#br0" timeOffset="1069">2906 2422 7832,'-17'9'1076,"5"1"1344,1-4-2064,7-5 1,-4 9-213,8-4 0,2-4-1735,4 4 0,4-12 109,7-6 1482,0-3 0,0-2 0,1-1 0</inkml:trace>
  <inkml:trace contextRef="#ctx0" brushRef="#br0" timeOffset="1575">866 1540 7882,'-10'-8'284,"2"6"-260,8-6 0,0 6 253,0-3 0,10 1 413,7-8 1,10 7-229,13-7 1,9 0-130,14-5 1,2 6-77,16-1 1,9 1-389,-38 2 0,0 0 0,0 3 0,0 1 139,2-1 1,1 0-1,2 1 1,0 1 71,0-2 1,1 0 0,-1-1-1,1 1-76,3 3 1,-1 0 0,-1-3-1,0 0 20,4 3 0,0 1 1,-4-2-1,0 0-91,-2 1 0,1 0 0,-3 2 0,-1 0-134,4-2 0,0 0 0,-7 2 1,-1 1 92,3-1 0,-2 2 0,41-1-283,1 0 1,-11-2 321,-1-4 0,-10 4 77,-2-4 0,-9 4-150,-14 2 1,-4 0 51,-7 0 1,-8 0-236,-4 0-257,-12 0 201,-3 0 1,-18-6 380,-7 1 0,-16-9 0,-11 5 0</inkml:trace>
  <inkml:trace contextRef="#ctx0" brushRef="#br0" timeOffset="1950">1817 537 8013,'0'-10'598,"0"2"1,7 8 316,5 0-551,3 0 1,5 2 127,3 4 1,-4 6-130,4 11 0,2-2 230,-2 8 1,6-1-97,-6 7 1,2 5-81,-2 1 1,-10-3-383,5-9 1,-5 2-274,4-8 0,-1 6-211,-5-6 0,5-2-584,-5-10 1,-1 3-131,1-8 1,-5 5 1162,6-5 0,-1 0 0,6-6 0</inkml:trace>
  <inkml:trace contextRef="#ctx0" brushRef="#br0" timeOffset="2158">2249 485 7936,'-17'0'1819,"-1"2"-1374,1 3 1,2 7-393,3 11 0,-9 2 266,4 4 1,-12 4 135,0-5 1,-3 5-39,-3 2-225,0-1 1,7-5-327,-1 0 0,8-6-443,-2 6 0,5-8-162,7 2 739,3-12 0,23-3 0,5-8 0</inkml:trace>
  <inkml:trace contextRef="#ctx0" brushRef="#br0" timeOffset="2413">2820 1 7945,'-25'0'852,"6"0"0,-5 1-790,13 5 1,-4 4-672,3 7 887,4 8 1,-5-6 841,7 4 0,0 4-543,6 2 0,0-2-30,0 2 1,8-6-349,4 6-108,11-8 0,4 4-128,7-8 1,3 0-329,3 1 0,-2-9 198,9-3 0,-9 2-178,2-2 0,-3-1-821,-3-5 0,-1 0 442,-4 0 0,-4 0-1172,-8 0 1896,-7 0 0,-3-7 0,-7-3 0</inkml:trace>
  <inkml:trace contextRef="#ctx0" brushRef="#br0" timeOffset="2562">3062 243 8855,'-10'0'3163,"3"7"-2737,7 5 0,-6 3 22,0 3 0,-7 7 252,1 3 1,-3 5-569,-3 2 1,3-1 50,3 1 0,-3 7-2896,4 4 2713,-5 4 0,7 10 0,1 1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1678 10424,'17'0'1417,"0"2"-869,0 4-377,1-4 0,1 7-124,4-3 1,-4-4 148,4 4 0,-9-3-255,-3 3 0,-7-2-54,2 8 0,-4-1-48,-2 6 1,0 1 91,0-1 1,-2 2-101,-4 4 0,2-2 505,-7 8 0,5-8 486,-6 2 0,9-3-195,-3-3 1,4 0 215,2 1-623,8-1 1,1-2-290,8-3 1,7-5-323,-1-7 0,5 0-267,-5 0 0,8-7-733,-2-5 1,4-9 353,1-2 1,1-2 1036,-1 2 0,-7-4 0,-2-8 0</inkml:trace>
  <inkml:trace contextRef="#ctx0" brushRef="#br0" timeOffset="188">1435 1470 7864,'-9'8'2051,"3"4"0,4-3-1451,2 3 0,0-1-174,0 7 1,0-1-284,0 0 1,0-5 58,0-1 1,2 1-1544,4 5 1,-4-5 283,4-1 1057,3 1 0,1 13 0,7 2 0</inkml:trace>
  <inkml:trace contextRef="#ctx0" brushRef="#br0" timeOffset="298">1626 2093 7864,'-8'17'1681,"-4"1"0,-1-7-1605,1 1 1,-1-7-1174,7 7-60,0-8 1157,-1 3 0,5-7 0,-6 0 0</inkml:trace>
  <inkml:trace contextRef="#ctx0" brushRef="#br0" timeOffset="758">35 1263 7889,'-18'-10'1491,"9"-5"-1242,1 13 1,16-8-209,3 5 0,9-5 181,8-7-60,1-1 0,23 1 64,0 0 0,9 0 13,14-1 1,6 9-346,11 3 1,1 4 254,-42 2 1,1 0-1,48 0-127,-45 0 0,0 0 0,-2 3 1,-1 2-7,0 0 0,0 1 0,-1 2 0,0 0-203,47 9 0,-12-6-71,-11 1 0,-5-6-160,-7 5 1,-5-5 170,-12 6 1,-6-9-161,-11 3 1,-4-4-470,-8-2-503,0 0 1379,-7 0 0,-2 0 0</inkml:trace>
  <inkml:trace contextRef="#ctx0" brushRef="#br0" timeOffset="1025">623 623 9005,'2'-10'693,"3"5"0,-1 3-401,8 2 1,1 6 64,10-1 1,-2 9 46,8-3 0,-2 10 259,2 3 1,4 6-302,-5-1 0,-1 4-139,2 1 1,-6-1-608,6-4 0,-8 2 288,2-8 0,-6 0-1139,-5-6 0,1 0 380,-7 1 0,2-7-980,-2 1 1835,-4-9 0,-2 5 0,-10-8 0</inkml:trace>
  <inkml:trace contextRef="#ctx0" brushRef="#br0" timeOffset="1215">969 502 7923,'0'-10'894,"0"5"-272,0 10 0,0 7-207,0 11 1,-2 4 374,-4 8 1,-10 1-253,-7 4 1,-2-3-73,2 3 0,2-3-407,-8-3 1,10-1-328,2-4 0,2-4-802,9-8-70,-8 0 1,14-7-407,0-4 0,10-8 1546,13-10 0,4-15 0,7-17 0</inkml:trace>
  <inkml:trace contextRef="#ctx0" brushRef="#br0" timeOffset="1492">1262 70 7923,'18'-18'0,"-1"3"41,0 4 1,1 1 68,-1 4 1,0 4 213,1-4 0,-1 5 358,0 1 0,0 1-48,1 5 0,-3-2-240,-3 8 1,3-7-153,-3 7 0,-5-1-8,-1 7-304,-4-1 1,-2 0 138,0 1 1,0 5-116,0 0 1,-6 0 106,0-6 1,-5 6 96,5 0 0,0 0-42,6-5 1,0-1-37,0 0 0,8-2 8,4-3 0,3 1-13,2-7 1,8 0-180,4-6 0,4 0-277,1 0 0,1-2-622,-1-4 1,7 2 1002,-1-7 0,8-1 0,-4-5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0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8028,'0'-9'946,"2"1"-1284,4 8 148,3-8 1,5 6 108,3-3 0,-4 3-11,11 2 1,-3 0 1763,2 0 0,6 0-758,11 0 0,-4 0-633,5 0 1,1 0-53,-2 0 1,1 0-182,-7 0 0,-1 0-99,-4 0 1,2 0-329,-8 0 0,0 0-93,-6 0 0,0 0-1550,1 0-579,-9 0 1453,-1 0 1148,-8 0 0,-8 0 0,-1 0 0</inkml:trace>
  <inkml:trace contextRef="#ctx0" brushRef="#br0" timeOffset="190">415 18 8018,'-11'-2'285,"-1"-4"189,8 4 791,-4-6-717,8 8 1,0 8 79,0 4 0,0-1 259,0 6 1,0-1-337,0 13 0,0-2-101,0 1 1,-1 5-476,-5-4 1,4 4-412,-4 1 1,4 1-246,2-1 0,0-5-2111,0 0 2792,0 0 0,8 5 0,1 1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22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8392,'-2'-18'251,"-4"1"656,4 8-1069,-6 1 23,8 8 115,0 0-134,8 8 1,-4-5 267,7 9 1,-1-1-51,1 7 0,5 1 376,-5 4 0,-1 4-128,1 8 0,-7 5 320,2 0 0,-4 8-249,-2-2 0,0-1-132,0 1 0,0-6-89,0 6 0,0-9-135,0-3 0,0-1-51,0-10 1,2 0-389,4-6 0,-4-5-354,3-1 1,-1-7 3,2 2-7,4-4 1,7-6 19,0-7 1,2-1 752,4-11 0,-3-4 0,5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22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33 9349,'0'-19'3541,"0"6"-3602,0 18 1,2 5 4,3 7 0,-1 1-227,8-1 1,-8 6-939,1 0 0,3 0 676,-2-6 1,0 1-968,-6-1 1512,0 8 0,-8-6 0,-2 6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23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53 8365,'-9'-8'691,"1"-2"0,6-5-104,-4 3-199,4 5 1,-1 7-414,14 0-434,1 0 0,20 0 394,-3 0 53,4 0 1,-4 2 104,0 3 1,-8 5 154,2 7 0,-4 1-236,-2-1 0,-1 0-176,-5 1 0,-3 1-145,-8 4 0,0-4 97,0 4 0,-2 4-21,-4 2 1,-2-4 9,-3-2 1,-4-4-355,3-2 503,-3 1 1,5-1 293,4 0 0,4-5 281,2-1 1,2-1-260,4 1 0,4 5 286,7-5 0,0 3-177,0-3 0,1 3 97,-1-8 1,0 7-66,1-1 1,-7-3-119,1 3 1,-8-1-188,1 6 1,-3-5-330,-2 0 0,-9-1-507,-9 6 0,-5 1 427,-6-1 1,-3 0-797,3 1 0,4-3 466,2-4 0,6-1 661,5-4 0,4-12 0,8 4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24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1 364 8244,'0'-17'160,"2"7"-34,4 4 1,-5 12 446,5 6-387,4 3 1,-1 4-111,9 4 1,-3 4-58,-3 8 1,1-3 65,-7-3 0,2 4-81,-3-4 1,-3 1-124,4-1 1,-4 4 116,-2-4 1,0-4-236,0-2 1,0-4-268,0-2-141,0-7 457,0-2 135,0-8 1,6-14-129,-1-3 0,9-12 46,-3 0 1,5-11 196,1-6 1,8 3-117,4 3 1,0 4 151,5 1 0,-1 2-36,13 5 1,-6 4-49,7 13 0,-7 3 70,6 8 0,-2 0 151,2 0 1,2 2 102,-7 4 1,-1 0-96,-5 11 1,-7-4-43,1 11 1,-9-3-117,-3 2 1,-2-2-203,-9 8 0,5-6 87,-5 6 1,-2-1-131,-10 7 0,-5-6-16,-12 0 1,-4-8-180,-8 2 1,-1 0 128,-5-6 1,3 2 50,-8-13 0,7 0 358,-1-6 1,4-2-132,1-4 1,6 2 287,0-7 0,8 5-116,-2-5 0,12 5 213,5-6-304,-4 1 1,10-7-188,0 1 1,10 0-78,13 0 1,-2-3 60,8-3 1,-8 4 113,2-4 1,-2 4-52,2 1 1,-4 3-122,5 4 0,-11-5 24,-2 5 1,-5 1-122,6-1 0,-8-1-64,1-5 0,-3-1-714,-2 1 1003,0 0 0,0-8 0,0-2 0</inkml:trace>
  <inkml:trace contextRef="#ctx0" brushRef="#br0" timeOffset="222">658 226 8244,'-17'0'707,"-1"0"0,7 0-197,-1 0 1,7 0-225,-7 0-78,8 7 0,-3 3-112,7 7 1,0 1 67,0-1 1,0 2-54,0 4 0,5 4 6,1 8 0,0-1-168,-6 1 1,6-1-405,-1 1 1,3 5 229,-2 1 1,2-3-426,3-9 1,2 2-169,-7-8 401,8 0 0,-5-12 10,9 1 0,-7-10 65,1-2 0,5-10 76,6-13 0,8-6 266,-2-11 0,11-4 0,4-8 0</inkml:trace>
  <inkml:trace contextRef="#ctx0" brushRef="#br0" timeOffset="460">1419 1 8244,'10'0'0,"-5"0"2363,-10 0-1657,3 0 1,-12 2-401,8 4 0,1-3-246,5 9 0,0-1-364,0 7 0,0-1 237,0 0 169,7 1 1,3-1 221,7 0 0,2-7-137,4-4 1,-1 1-138,6-1 0,1 0 73,6-6 0,1 0-194,5 0 0,-5 0-138,5 0 0,-11 0-453,-1 0 1,-8 0 76,2 0 1,-5 2-494,-7 3 0,-5 5-547,-12 7 1625,-3 8 0,-24 2 0,-4 8 0</inkml:trace>
  <inkml:trace contextRef="#ctx0" brushRef="#br0" timeOffset="826">1436 606 10188,'10'8'661,"5"-4"-510,-3 7 1,9 1 5,2 5 0,0 0-151,-6 1 0,-5-1-169,-1 0 1,-7 0-102,2 1 1,-4 1 130,-2 4 0,-8-2 89,-3 8 1,-5-8-55,-1 2 1,-6-6-185,0-5 1,-6 3 29,6-3 0,-6-4 0,6-3 0,-2-3 110,2-2 0,4 0-23,-4 0 0,4-7-118,1-5 0,1-3 81,0-3 1,7 1 18,4 0 1,-1-6 83,1 0 244,0 0 1,8 7 27,4 5 425,-4-5 50,5 14-96,-7-5 1,2 7-65,4 0 1,-2 0-143,7 0 1,3 2 764,9 3 1,6 5-305,11 7 1,12 1-11,11-1 0,14-6-540,10 1 0,9-6-557,-42-1 1,1 1-1,-2-3 1,0 0-13,2 2 0,0 2 0,-3-2 1,-1 1-2297,47 11 2608,-47-8 0,0 0 0,41 10 0,1 0 0,-13-2 0,-7-3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23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85 8272,'0'-17'1301,"0"-8"-669,0 14 370,0-12-1242,8 21 1,-6-4 50,4 12 0,1 3-26,-1 9 1,0-7 151,-6 1 1,0 5 65,0 6 1,-8 6 10,-3-6 0,-7 8 4,-5-3 0,10-3 2,-4-2 0,3 2-54,-3-2 1,7 1 76,4-7 1,5 0-22,1 0 1,0-5 6,0-1 1,7-5 30,5 6 0,5-8 2,6 1 1,2-1-57,4 2 0,4-4 3,-5 4 0,5-4-205,2-2 0,-3 0 132,-3 0 1,4-6-453,-4 0 1,-4 0-167,-2 6-455,4 0 1137,-8 8 0,-2 2 0,-9 7 0</inkml:trace>
  <inkml:trace contextRef="#ctx0" brushRef="#br0" timeOffset="219">381 656 9955,'-10'8'653,"3"-2"-480,7 11 0,0-2-236,0 14 0,0-6 39,0 6 1,0-2-72,0 2 1,0 1 14,0-7 0,0 0-212,0-5 0,2-1 84,3 0 0,-3 1-165,4-1 0,-2-7-443,2-5 467,-4 5 1,13-8-105,-4 4 0,-1-4 453,2-2 0,-1 0 0,14-16 0,2-3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21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329 121 8185,'0'-9'-195,"0"-1"254,0 4 0,0 2-140,0-7 1,0 5-105,0-5 1,2 5 127,4-6 0,-2 6 94,7-5 0,-7 5 49,2-5 0,-2 7-95,1-2 98,-3 4-92,6 2-4,-8 0 251,0 0 1,0 8-205,0 3 1,0 5-28,0 1 1,0 2 50,0 4 0,0-2-4,0 8 0,0 6 65,0 5 1,0 10 6,0 2 1,2-4 56,4 10 1,-4-3-114,3 9 0,-1 1-137,2-7 1,-4 5 73,4-5 0,-4 3-8,-2-9 1,0 2 16,0-14 1,0 1-147,0-7 1,0-7 27,0-4-52,0-4 1,0-7-11,0 0 121,0-9 0,0-3-230,0-11 1,0-5 80,0-1 0,-6-8-102,0-4 1,-2-1-36,3 1 1,1-4 322,-8 4 0,1-11 0,-7-4 0</inkml:trace>
  <inkml:trace contextRef="#ctx0" brushRef="#br0" timeOffset="372">260 242 8239,'-2'-15'0,"-4"3"-187,4-3-22,-13 13 1,13-8 143,-4 5-96,-3 3 286,7-6-50,-6 8 275,8 0-279,0 0 0,-2 8 84,-4 3 0,3 5-98,-9 1 1,1 0 51,-7 1 0,1-1-29,0 0 1,-1 6-53,1 0 0,0 0-48,0-5 5,-1-1 1,3 0-336,3 0-161,5-7-208,7 5 467,0-13 0,2 12 43,3-8 1,-1-1 62,8-5 0,-1 0 10,7 0 1,1 0 135,4 0 0,-4 0 0,14-7 0,-6-3 0</inkml:trace>
  <inkml:trace contextRef="#ctx0" brushRef="#br0" timeOffset="651">346 242 8239,'-9'-9'-223,"1"-7"436,8 14-663,0-13 654,0 13 436,0-6-41,0 8-196,0 0-328,8 0 1,-4 2 154,7 4 1,1 6 174,5 11 1,0-2-197,1 8 1,-1-1-41,0 7 0,8-2-163,4-5 0,-2-3-310,2-7 1,5-1-49,7 0 0,-1 1 193,-5-1 1,1-6-767,5 1 1,-7-2 924,1 1 0,-1 4 0,-7-5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5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7728,'-8'0'1745,"8"0"1,8 0-3195,9 0 1,0 0 36,0 0 1398,-7 0-98,5 0 0,-5 0 34,7 0 0,1 0-462,-1 0 540,0 0 0,8 0 0,2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02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35 8025,'-11'-11'0,"-1"-1"1075,1 8-423,1-3-308,3 7 1,5 0-1061,-4 0 270,4 0 384,-13 0 1,11 7 128,-8 5 1,1 11 34,-7 6 0,-5 19 110,0 9 1,-2 9 125,2 3 1,4 13-372,-4 5 0,6 3 747,5-3 1,-1-1-190,7 1 1,-2-3-22,2-3 0,5 1-462,-5-7 1,6-2-368,6-9 0,-3-5 188,9-7 0,-2-8-109,1-3 1,2-12-87,-7-6 0,6-10-1110,-6-1 817,7-9 1,-5 3 411,3-12 0,3-3-445,-9-8 0,3-3 160,-2-3 0,-4-4 498,4-7 0,11-8 0,2-3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3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87 7988,'0'-9'1465,"0"-7"-1057,0 14 0,0-7 152,0 3-139,0 4 59,0-6-415,0 8 1,0-2 266,0-3-147,0 3 1,0-8-15,0 4 0,-2 5 177,-3-5 60,3 4 34,-6 2 81,8 0-126,-8 0-139,6 0-84,-13 0 1,11 0-184,-7 0 1,5 2 118,-6 4 0,9-3-202,-3 9 182,-4-8 0,6 9 13,-7-7 1,5 7 149,-5-1 0,5-3-97,-6 3 1,3-1-6,-3 7 0,-1-1 3,7 0 1,-7-2-2,1-3 0,3 3-32,-3-3 0,3 9-4,-3 2 1,-1 0-100,7-6 0,-6 6 73,7 0 0,-7 6-114,6-6 0,-1 8 113,1-3 0,4 3 55,-4-2 0,4 3 26,2-3 1,-5 2 160,-1-2 0,0 3-127,6-3 0,0 3 160,0 3 1,0 0-100,0-1 1,0 1-1,0-1 0,2-5-172,4 0 0,-4-3 71,3 3 0,3-2-71,-2-4 1,5-4 39,-5 4 1,2-4-1,-2-1 1,-5 5 72,5 0 1,2 0 92,-2-6 1,-1 0 269,-5 0-346,8 1 0,-6-1-150,4 0 64,3 0 1,-7-5-197,4-1 1,-2-7-208,2 2 1,-5-2-854,5 2 379,-4-5-490,-2 7-1277,0-8 1787,0-8 0,0-1-347,0-8 0,0-1 484,0 1 1,-2 0 581,-4 0 0,-3-8 0,-8-2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4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86 8301,'0'-9'1457,"0"-6"-784,0 13-425,0-14 1,0 12 443,0-7-144,0 7 188,0-11-123,0 13 199,0-6 264,0 8-144,0 0 1,0 10-519,0 7 1,0 6 213,0 6 1,-2 9-87,-4-3 1,3 9 57,-9-4 1,8 0-172,-2-5 0,-1-1-8,1 1 0,-5-6-107,5-1 1,0-7 183,6 2-591,0-3 173,0-3 1,0-6-1283,0 1-437,0-8-1134,0 3 1910,0-7 0,2-2-147,4-3 1,-2-5-947,7-7 0,6 0 279,6-1 1677,8 1 0,-4 0 0,7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4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8069,'0'-9'320,"0"-6"80,7 13 1,1-8 603,3 4 0,5 4 57,-5-3 0,5 3-471,1 2 0,2 0 1,4 0 0,-2 0-157,8 0 1,-6-6-288,6 0 1,-1 0 24,7 6 0,-1 0-94,1 0 0,-1-1-148,1-5 0,-6 4-379,-1-4 0,-6 4-1017,1 2 1,-4 0 667,-2 0 1,0 0-2125,0 0 1572,-7 0 1350,-2 8 0,-8-6 0,0 5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8056,'-8'-9'608,"6"-7"805,-13 14 457,13-5-759,-6 7 70,8 0 1,0 2-523,0 3 1,-6 11-116,1 7 0,-3 7-185,2-1 0,2 2-257,-7-2 0,1 9-269,-1-4 0,-3-1-484,9-4 0,-1-2-1107,6 1 1,0 3 843,0-8 0,8 0-1954,3-6 2868,4 1 0,18-9 0,3-1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0 8049,'-2'10'2154,"-3"-4"-656,3-4-295,-6-2 64,0 0 744,7 0-759,-7 0 0,6 0 55,-4 0-798,4 0 0,-7 0-157,3 0 0,4 7 5,-4 5 1,-1 3-128,1 2 1,-2 2-72,2 4 1,3-3-97,-9 3 1,8-2-182,-1 2 0,-3-4-551,2 4 1,0-4 363,6-2 0,-2 1-769,-3-1 379,3-8-1429,-6 7 385,8-14 158,0 5 132,0-7-451,0 0-518,8-7 2418,1-3 0,9-7 0,-1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16149,'0'11'-476,"0"1"0,0-6-1081,0 5 0,0 1 1557,0 5 0,0 8 0,0 2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5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7963,'0'17'0,"-6"1"1599,0-1 0,-2-6-718,3 1 1,3-6-161,-4 5-275,4-7 291,2 11-1442,0-13-1829,0 6 2534,0-8 0,8 0 0,1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138 104 7950,'-26'-8'0,"-5"6"774,8-3 0,6-3 277,5 2-34,8 0-304,-11 6 604,13 0-895,-6-7 1,18 5 24,7-4 1,4-2-169,14 3 1,3-7-162,14 6 1,7-5 38,5 5 1,10 0-132,7 6 0,-3 0 7,3 0 1,-2 0 83,1 0 1,-3 0-321,-8 0 0,0 6 114,0 0 0,-8 2-544,-3-3 0,-10-3 320,-2 4 0,-14 2-540,3-3 0,-12 1-744,0-6-302,-12 0 1365,-3 8 1,-10-6 595,-4 4 0,-11-5 0,-10-1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 7962,'-9'-8'2015,"1"4"-651,8-7-249,0 7-45,0-4 354,0 0-505,0 6 1,8 2-349,3 12 1,4 5 101,3 6 1,1 6-416,4 11 1,-4-1-305,4 7 1,-4-8 34,-2 2 1,-5-5-159,-1-7 1,-1 3-291,2-8 1,3 0-826,-4-6 0,-1-1-709,1-5 1,-7-1-20,2-4 835,4-5 0,-3 5 147,5-12 1030,-4-3 0,-1-16 0,3-2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397 190 7962,'10'-34'0,"-4"-1"0,-4 3 979,-2 3-119,0 4 875,0 8-1041,0 7 0,-2 3 35,-4 7 1,-4 1 117,-7 5 1,-8 6-180,-4 11 1,-5 4-156,-6 7 1,3 2-142,-3 5 1,-2-3-1406,1 8 0,9-6 240,9 6 1,6-5-1040,5 5 1832,4 0 0,16 5 0,2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0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8002,'0'-18'1869,"0"9"-1441,0 1 1,6 10-91,0 4 27,0 3 0,-6 9 0,0 1 347,0 4 0,0-2-336,0 8 1,0 0-369,0 5 1,0-5-244,0 0 1,0-6 124,0 6 0,0-8-54,0 2 1,0-4-1962,0-1 1011,0-1-241,0-8 809,0-1 0,5-17 136,1-9 0,8-5 195,-3-6 1,5-3 10,1 3 1,-6 4 184,1 2 0,-2 4 19,1 1 584,4 9 1,-11 1-346,8 8 0,-8 2 922,1 4 0,-3 3-448,-2 9 1,0-1 293,0 0 1,0 6-468,0 0 0,0 0-248,0-5 1,-2-1-2,-3 0-240,3 1-408,-6-1 1,10-8-38,4-3 1,-2-4-957,7-2 0,6-8 484,6-3 1,2-6-354,-1-6 0,0-4 696,5-8 1,2 2 522,-8 5 0,0 5 4,-6 11 0,1 4 11,-1 8 0,-5 0 1090,-1 0 1,-7 10-604,2 7 1,-4 8 1562,-2 10 0,0-1-969,0 1 0,-8 0-243,-4-1 0,3 1-778,-3-1 0,8 1-686,-1 0 1,1-1 197,-2 1 1,4-1 412,-4 1 0,-3 7 0,-1 2 0</inkml:trace>
  <inkml:trace contextRef="#ctx0" brushRef="#br0" timeOffset="795">35 2110 7954,'-10'-17'2616,"3"-1"-2201,7 1 0,2 0-193,3-1 0,-1 1 440,8 0-359,-8 0 0,11-1-135,-3 1 0,-3 0-95,3-1 1,-1-5 162,6 0 0,1-7-14,-1 1 0,0-4-467,1-2 0,-3 3-434,-3 3 0,1-8-510,-7 9 0,1-7 334,-1 12 612,-4-8 0,6 12 171,-8-4 0,-2 10 724,-4 1-195,4 8 1,-7-4-201,3 8 0,4 8 109,-4 4 0,-2 11-92,3 6 1,-7 3 183,6 3 0,-5 7-43,5 4 1,-2-2-175,3 3 0,1-3-119,-8 2 1,7 2-117,-7-8 1,8 1-217,-2-7 0,-1 1 181,1-1 0,0-7-230,6-4 1,-6-4-270,1-1-246,-1-9 599,6-1 1,2-10 44,4-4 1,-3-5 32,9-12 1,-1-2 95,7-4 1,-1-4-210,0 5 1,6 1 113,0-2 0,6 8 87,-6-2 1,2 5 88,-2 7 1,-1 1 214,6 4 0,-7 4-104,3-3 0,-5 3 65,-2 2 0,0 6-24,1-1 0,-7 7 572,1-6-731,-8 7 0,3-3 122,-7 7 1,-2-6-489,-3 1 0,-5-8 179,-7 2 1,-3 1-412,-3-1 0,4 0 211,-4-6 1,2 0 63,-2 0 1,4-2 98,-4-4 0,5 2 255,7-7 1,1 7 331,4-2 0,5 2-27,-5-1-96,4 3 1,2-4 218,0 12 0,0 3 399,0 9 0,0 1-339,0 4 1,6-2-17,-1 8 1,9-2-82,-3 1 0,5-1 58,1-4 1,6-3-718,0 3 1,6-6 188,-6-5 1,6 1-1635,-6-7 1,6 0 896,-6-6 0,0 0-3285,-6 0 3997,8 0 0,-6-8 0,6-2 0</inkml:trace>
  <inkml:trace contextRef="#ctx0" brushRef="#br0" timeOffset="1172">1297 225 7976,'20'27'1923,"3"7"1,0 18 80,11 17-1566,-3 24 0,-10-45 0,0 2-224,-3 4 1,-1 1 0,0-2 0,1 0 523,-1-1 1,0 0-1,0 3 1,-1 1-591,-1 2 0,-1-1 1,-2-1-1,-1 0 42,-5-2 1,-1 1 0,-1 2 0,-2 0-1011,-3 0 0,-4 1 0,-3 3 0,-3 1-6,-4 4 0,-5 1 1,-6-1-1,-5 0-2135,-5 6 1,-3 0 2960,-9 3 0,-2-2 0,3-2 0,-2-2 0,-8 5 0,-2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6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7958,'-10'0'3985,"3"0"-2697,7 0-319,0 0 1,7 0-431,5 0 0,5 0-241,6 0 0,-2 0-76,8 0 1,0 0-244,5 0 1,-5 0-297,0 0 0,-8 0-409,2 0 0,-4 2-7,-2 3 1,-5-3-2777,-1 4 1720,-7-4 58,4-2 1731,-8 0 0,-8 0 0,-1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7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173 121 7958,'-9'-27'220,"-1"2"195,4 8 0,4 5 153,-3 1 248,3-1 535,2 3-481,0 1-291,0 8 0,0 8-3,0 3 1,0 7 249,0 5 1,-2-2-291,-4 7 1,-2 1 32,-3 6 1,-4 1-904,3 4 1,-3-3 245,-3 3 0,3-4-1182,4-1 1,-3-6 756,8-1 1,1-5-663,5 6 1,0-8 15,0 2 0,7-9-199,5-3 0,5-7 1358,6 2 0,-4-4 0,6-2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7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13180,'17'0'579,"0"0"0,6 0-277,0 0 1,0 0 134,-6 0 0,1 0-323,-1 0 1,0 0 53,0 0 1,-5 2-704,-1 4 1,-7-2 217,2 7 0,-4 1-149,-2 5 0,0 0 283,0 0 0,-8 3 317,-3 3 1,-5-2-12,-1 8 1,0-6 236,0 5 1,5-7 845,1 2 1,7-3 287,-2-3-386,-4 0-713,9 0-541,1 1 1,9-9-207,8-3 1,1-4-504,-1-2 1,8-8-1415,4-3 1,3-7 1084,3-5 1,7 0 1183,4-11 0,4 3 0,1-11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7995,'-15'2'1954,"3"4"1,5-3-626,7 9 0,-6-1-639,0 7 1,-5-7 790,5 1-1023,0-1 0,4 6-178,-3 1 0,3-1-2052,-4 0 1,4 0 1771,2 1 0,8 7 0,1 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7980,'-2'17'579,"-4"0"0,2-1 2004,-7-5-2356,7 4-1114,-4-13 370,1 6 0,5-10 517,-4-4 0,12-3 0,3-8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8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69 7960,'-25'-7'882,"8"3"1352,0-8-1214,0 9-397,15-5-136,-6 0 0,18 6-37,7-3 1,16-3-20,13 2 0,11 0-159,6 6 0,20 0-52,9 0 0,6 0-446,-1 0 0,3 2 394,-8 4 1,4-2-529,-10 7 1,-5-7 252,-18 2 1,-4 2-1219,-7-3 0,-10 7 149,-7-6 1,-8-1-1588,-10-5 2763,0 0 0,-7 0 0,-3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8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8137,'-8'-17'732,"-1"-1"-252,-1 9 0,1 1 890,3 8-770,4 0 0,-6 2 93,8 4 0,2 11 326,4 12 1,-2 5-408,7 6 1,-5 3-386,5 3 1,-7 2 10,2-8 1,2 4-948,-3-10 1,3 5 204,-2-10 0,-4-5-114,4-1 0,-3-3-1429,3-3 2047,-4 0 0,13-7 0,-5-3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 9856,'-18'17'1325,"-1"2"-702,-4 4 1,-2 2-165,-4 4 1,-3 3 118,3-3 1,-4 4-640,-1 1 0,7-1 78,4-4 0,-2 1-1072,2-7 0,2 6 688,10-6 0,-5 0-419,5-6 1,3-5-89,2-1 874,-3-7 0,7 4 0,-6-8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8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8088,'18'-17'0,"-1"7"582,0 5 1,0 3-54,1 2 1,-1 0 270,0 0 0,0 5-238,1 1 0,-3 8 6,-4-3 1,5 4-143,-5 3 1,-1-1 127,1 0-962,-7 0 0,4 1 351,-8-1 0,0 0-91,0 0 1,-2 6-20,-4 0 0,-5 2-224,-12-2 0,9-3 252,-3 3 0,4-4 206,-5-2 1,9 0 225,3 0 1,4 1-131,2-1 0,0-6 180,0 1 0,8-6-52,3 5 1,7-7 42,5 2 1,3-4-350,9-2 0,1 0-324,5 0 1,3 0-591,7 0 1,3-2 928,4-4 0,-5 4 0,7-6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9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7974,'0'-10'-19,"0"3"338,0-1 1,7 6 145,5-4 1,3 4 202,2 2 0,8 0-67,4 0 0,4 0-188,1 0 0,1 0-84,-1 0 1,-5 6-106,0 0 0,-2 0-362,1-6 0,-1 0-267,-4 0 1,-7 5-578,7 1 1,-14 0-663,8-6-850,-11 0 2494,2 0 0,-8 0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0 761 12512,'18'0'-391,"5"-5"520,0-1 1,6-8 521,-6 3 1,7-10-420,-1-2 0,4-6-161,1 6-1,-5-8-818,0 2 1,-2-3 391,2-3 1,2-1-135,-8-5 0,2 5 90,-2-5 0,-6-1-123,0 2 0,-1-1 259,-11 7 0,3 1 310,-2 4 1,-4-1 93,3 6 201,-3 1 0,-4 6 796,-3 0-547,3 7-62,-6 3 109,8 7-585,-8 0 1,6 13 183,-3 4 1,-3 12 229,2 0 1,1 5-171,5 7 1,-6-3 128,0 8 1,-6 0-397,7 6 1,-7-6 130,6 1 0,-5-3-108,5 2 0,-2 2 113,3-8 1,3-1-646,-4-10 0,4-4-272,2-8-246,0 0 513,0 0 193,0-7 1,0-12-49,0-15 1,2-8 118,4-10 0,3 1-154,9-1 0,-1-5 90,0-1 0,2 1 280,4 5 1,-1 1 90,6-1 1,-6 8 288,1 4 1,-2 4-70,2 2 1,-4 5 159,4 1 1,-4 7 66,-1-2 1,-1 4 129,0 2-450,0 0 0,-1 2-91,-5 4 0,3-2-679,-8 7 1,-1 1 57,-5 5 1,-5 0-371,-1 1 0,-8-1 382,3 0 1,-6 1-150,-6-1 0,3-2 448,-3-3 1,2 1-7,-2-7 0,10 0 67,-5-6 576,5 0 144,-4 0 1,7 2 417,4 3-42,4-3 1,2 14 567,0-5-429,8 5 1,2 1-285,7 0 0,0 0-343,0 1 1,1-1-173,-1 0 0,0 1-397,1-1 1,5-2-401,0-3 1,0 1-102,-6-7 0,0 0-839,1-6 1,5 0 666,0 0 761,8 0 0,-12-8 0,6-1 0</inkml:trace>
  <inkml:trace contextRef="#ctx0" brushRef="#br0" timeOffset="204">1522 294 13251,'17'0'1466,"1"0"-1128,-1 0 0,0-5 1258,1-1-1059,-1 0 0,0 6-99,0 0 1,-5 0 55,-1 0-1442,1 0 1,3 2-261,-3 4 0,1-2-836,-7 7 0,0 1 2044,-6 5 0,0 0 0,0 1 0</inkml:trace>
  <inkml:trace contextRef="#ctx0" brushRef="#br0" timeOffset="362">1505 588 8053,'-16'12'5327,"5"0"-4882,3-9 0,16 11-574,3-8 1,11-1 586,1-5 0,7 0-55,-1 0 1,4 0 489,1 0 1,1 0-344,0 0 1,5-5-1449,0-1 1,1-2-298,-7 2 0,1 4 1195,-1-3 0,1-5 0,0 0 0</inkml:trace>
  <inkml:trace contextRef="#ctx0" brushRef="#br0" timeOffset="562">2508 225 7883,'0'-9'3624,"2"3"-2558,3 12 0,-1 3-72,8 9 1,-8-5-384,1 4 1,3-1 252,-2 13 0,0-1-1036,-6 7 1,0 0 183,0-1 0,0 3-1995,0 3 0,-8-4 1983,-4 5 0,-3 3 0,-2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7711,'-10'-8'-230,"-5"6"406,13-5 1,-6 9 565,8 3 1,0 5-260,0 7 1,0 2 523,0 4 1,0-2-416,0 8 0,0 0-226,0 5 0,0-1-654,0-4 0,0 3-612,0-3 0,0-2-76,0 2 1,0-1 307,0 7 668,15-1 0,-3-7 0,13-2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7881,'2'-10'0,"4"4"698,-4-3 1,13 7-216,-3-4 0,-3 4 953,3 2-584,-8 0-601,11 0-353,-13 0 1,5 2-456,-7 4 1,0 3 400,0 9 1,-1-1-215,-5 0 0,2 2-258,-8 4 0,9-3 211,-3 3 0,4 1 351,2-1 1,0 6-122,0-6 0,2 2 653,4-2 0,-3-4 24,9 4 1,-6-3 241,5-3 0,-5 0-293,5 0 1,-7-5 83,2-1 0,-4 1-341,-2 5 1,-2-2 45,-4-3 0,2 3-862,-7-3 1,1-3 402,-1 3 0,-4-8-1184,3 1 0,2 3 125,-1-2 1290,-1 0 0,-5-14 0,0-2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3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7892,'11'23'746,"1"0"1,-8 8-228,1-2 0,-3 1 114,-2-1 1,0 6 476,0-1 1,0 1-500,0 5 1,-5-10-801,-1-1 1,-2 0-704,2 5 1,3 1-2491,-9-1 3382,8 1 0,-11-1 0,5 1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0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7970,'-18'0'0,"3"2"690,3 4 0,5-2 2611,7 7-3949,0-7 515,0 11-2347,0-13 2480,0 6 0,-16-8 0,-3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0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7981,'0'-18'0,"0"7"1141,0-1 1,4 7-466,7-7 1,8 8 83,16-1-480,15-5 0,11 8 460,20-4 0,5 4-692,6 2 0,-2 0 261,8 0 0,-10 0-70,-2 0 0,-7 0-110,-10 0 0,-6 0-174,0 0 0,-13 6-324,2 0 1,-12 0-226,0-6 1,-5 0-815,-6 0 0,-4 0-1552,-8 0 3117,0 0 1,-7 0-1,-3 0 1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8156,'17'0'1186,"1"0"0,-1 8-611,0 3 0,2 10 408,4 2 1,-3 8-264,3-2 1,-4 9-260,-2 2 1,0 6 58,0-5 1,-1 1-426,-5-2 1,5-3-628,-5 3 0,-1-9-66,1-3 0,-5-7-745,5 2 1,-7-3 382,2-3 1,4-8-599,1-3 0,-1 2 1558,1-2 0,8-16 0,8-9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33 8134,'-7'-11'0,"-5"-1"0,3 9 545,-3-3 0,1 6 27,-7 6 0,-7 5-125,-3 12 0,-5 4 63,-2 7 1,-1 1 274,-4-1 1,3 3-413,-3 3 0,4-3-250,1 3 0,3-10-369,3-1 1,4 0 227,8 6 0,5-9-2947,1-3 1801,7 4 1164,-4-8 0,16-1 0,1-11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8134,'10'-7'0,"5"3"0,-3-8 0,3 9 958,2-3 1,1 4-196,-1 2 0,2 6-68,4-1 1,-4 9-134,4-3 1,-4 5 42,-1 1 1,-7 2-290,1 4 1,-9 2-103,3 4 1,-4 1-287,-2-7 1,0 8 115,0-2 0,-8-2-18,-3 1 0,-4-7-3,-3 2 1,1 2-89,0-2 0,7 2 85,5-2 0,3-2 24,2 8 1,0-8 86,0 2 1,2-2 190,3 2 0,-1-3 1228,8 3-667,-1-4-100,-1-2 95,5 0 1,-7 0-251,3 1-897,-3-9-180,0 7 0,-7-13-625,5 9 1,-12-6 323,-5 5 1,-12 1-690,-6 5 0,-11 2 1439,-6 4 0,-12 4 0,-3 7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2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8016,'2'-9'0,"3"3"0,-1 4 779,8 2 1,-1 0-74,6 0 0,1 0-15,-1 0 0,6 6-233,0 0 1,8-1-13,-3-5 1,-3 0-889,-2 0 1,2 0 190,-2 0-2141,0 0 930,-6 0 1462,1 0 0,-9 0 0,-1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 8016,'-7'-17'808,"5"8"1,-12 3-26,8 12 1,1-1-173,5 13 0,0-5-185,0 10 1,0 4 191,0 2 1,-2 1-182,-4-1 1,4 2-465,-4-8 0,4 5-135,2-5 1,0 2-58,0-2 0,0-3-290,0 3 1,8-4-772,4-2 0,3-6-1532,2 1 2812,8-8 0,-6 3 0,6-7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8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7976,'-10'-7'1284,"2"5"-785,8-6 0,2 8 74,4 0 1,4 0-44,7 0 0,6 0 254,0 0 0,8 0-282,-3 0 0,1 0-54,6 0 1,-4 0-279,9 0 1,2 0-200,-1 0 1,-1 0-156,-5 0 1,-3 0-384,-3 0 0,2 0-2037,-8 0 1983,0 0 0,-12 6-801,1 0 1,-8 7 115,2-1 1306,-12 3 0,-4 2 0,-7 0 0</inkml:trace>
  <inkml:trace contextRef="#ctx0" brushRef="#br0" timeOffset="316">87 311 8023,'-18'0'918,"1"-7"216,7 5 0,12-6-727,16 8 0,-1 0-332,6 0 1,-4 0 348,-2 0 0,1 0-146,-1 0 1,0 0-182,1 0 1,-3 8-150,-4 3 0,3 5-341,-8 1 1,-1 6-67,-5 0 0,0 2-453,0-2 0,-7-2 482,-5 8 0,-5-2-173,-6 2 0,2 3 163,-8-3 1,2-2 161,-2 2 1,2-8 673,4 2 1,6-4 175,0-1 1,7-1 542,10 0 1,0-5-303,0-1 0,10-7 444,7 2 1,16-4-576,13-2 1,0-2-276,6-4 1,2 2-343,9-7 0,-3 1-319,-9-1 1,-1-3-503,-4 8 1,-3 1 661,-9 5 94,-7 0 0,-2 7 0,-8 3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2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8992,'17'0'-411,"1"0"0,6 0 0,3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2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9145,'17'0'-127,"8"-8"0,2-1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8053,'17'0'689,"-7"0"0,-3-2 2615,-7-4-1430,0 4-1383,0-6 1,0 7-1895,0-5 1221,0 4 0,2-12 182,4 9 0,3-9 0,9 5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2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544 0 8207,'16'10'2017,"-5"7"1,7 14-1772,-1 9 1,2 10 210,10 1 1,-6 11 226,5 13 1,-12-3-726,1 9 607,-11-1 1,0 12-152,-12 0 1,-6 0-289,-11-5 1,-11-3-454,-12-3 1,20-38-1,-2 0-415,-3 0 1,-1 0 0,-3 0 0,-1 0 740,-6 3 0,-2 0 0,0 2 0,-1 0 0,-1 0 0,-3-2 0,-5 0 0,-2-2 0,-4-2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52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328 380 8350,'0'-11'3115,"0"-1"-2560,8 9 1,-4-13-58,7 5 1,-5-5-303,6-1 1,-9 6 81,3-1 0,2 1-253,-2-7 0,5 1-362,-5 0 0,0 0-460,-6-1 1,0 7 439,0-1 0,0 1-262,0-6 0,0-1 264,0 1 0,-8 0-63,-4 0 1,3 1 589,-3 5 0,1-3-154,-6 9 1,-1-1 71,1 6 1,0 0 112,0 0 0,-1 8 143,1 3 1,2 6-62,3 6 0,-3-4 33,3 4 0,3-3 171,-3-3-278,8 0 1,-3 0-251,7 1 1,0-7 105,0 1 1,7-8-79,5 1 1,-2 3 50,1-2 1,-5-1 11,5-5-51,1 8 1,3 2-26,-3 7 1,1 2 146,-7 4 1,0 0 6,-6 12 0,0 3 68,0 14 0,0 1-69,0 5 0,-8 1-113,-4 5 0,-3 3 119,-2-4-1528,0 4 1205,-1-6 0,-5 6-283,0-3 1,-2-3-608,2 2 1,4-7 357,-4 1 1,4-5-301,2-6 0,7-6 1020,4-11 0,4 4 0,2-8 0,0-4 0,0-6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53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35 398 8325,'-8'9'3501,"7"-1"-3167,-7 0 0,8 1-252,0 8 1,0 1-158,0-1 1,0 0 45,0 0 0,0 6-67,0 0 0,0 2-74,0-2 0,0-3-298,0 3 0,0-10 100,0-2 1,-6-5-720,0 6 771,1-8 0,7 1 61,3-10 0,1-7 86,11-11 0,4-6-45,14-11 0,7 2 53,4-8 1,4 7 140,2-1 1,1 6 209,5 5 1,3 4 145,8 8 1,0 7 367,0 4 0,-2 4 197,-3 2 0,-7 2-406,-11 4 1,0 9-1,-11 8 0,-5 2-109,-12-2 1,-9 2-333,-3 4 0,-14 4-55,-9-5 0,-10 11-376,-13 1 1,-6 0-64,-12-5 0,1-1-558,-12 1 1,9-8 392,-9-4 1,6-12 163,0-5 1,11-4 287,12-2 1,5-8 138,7-3 1,10-11 554,13-1 0,5-5-214,5 5 1,7 0 313,11 5 0,6 1 107,11 0 0,-2 5-224,8 1 1,-2 7-162,2-2 1,4 4-70,-4 2 1,-4 0-255,-1 0 1,-1 0-383,-6 0 1,-1 0-1690,-10 0 1534,-4 0 497,6 0 0,-15 0 0,-3 0 0</inkml:trace>
  <inkml:trace contextRef="#ctx0" brushRef="#br0" timeOffset="200">829 104 8213,'-27'0'0,"2"0"561,8 0 1,5 8-437,1 4 1,7 11 591,-2 5 0,2 5-142,-1 1 1,1 1 153,-8-1 1,6 7-214,-5-1 1,7 0 46,-2-5 0,4 5-1352,2 0 0,0 0 500,0-5 1,8 5-1229,4 0 1,9-7 767,2-10 0,7-4-556,-1-2 1305,11-7 0,-3-10 0,5-10 0</inkml:trace>
  <inkml:trace contextRef="#ctx0" brushRef="#br0" timeOffset="429">1674 18 8260,'0'-9'5942,"0"1"-5400,0 23 0,0-3-24,0 11 1,0-4-195,0-2 0,2 0 67,4 1 0,-2-7-228,7 1 1,1-1-134,5 6 0,2-5 16,4-1 0,6-7-248,11 2 1,-2-2-1152,8 2 1,-7-5 699,1 5 0,-4 2-348,-1-2 0,-8 5 325,-4-5 1,-4 7-618,-2-1 0,-7 3 1293,-4 2 0,-5 8 0,-1 2 0</inkml:trace>
  <inkml:trace contextRef="#ctx0" brushRef="#br0" timeOffset="709">1829 605 8260,'0'17'0,"-5"-6"537,-1 1 1,0-1 782,6 7 0,0-1-717,0 0 1,0 6-148,0 0 1,0 2-180,0-2 0,0 2-205,0 4 1,-2 3-242,-3-3 0,-7 10 210,-11 1 1,-4 6-1342,-7-6 0,-3 0 383,-3-5 1,2-14-158,-8-4 0,7-11 580,-1 0 0,6-4 363,5-2 1,-2-10 86,8-7 0,8-8-115,9-10 0,4 1 887,2-1 1,17 1-369,12-1 0,13 8 919,16 4 0,5 12-295,12 5 0,-4 6-133,3 6 1,3 11-394,-2 12 0,-8 4-325,-9 1 0,-7 2-290,-5 5 0,-4-5 212,-7 4 1,-8 8-2722,-4-2 2666,4 8 0,-10-6 0,4 8 0,-2-1 0,2 3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53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217 52 8488,'0'-17'2973,"8"0"-2357,-6 7 54,5 2-318,-7 8 0,-2 2-23,-3 4 0,-5 4-18,-7 7 1,-6 2-337,0 4 0,-6-2 127,6 8 0,-2-8-196,2 2 0,10-4-209,-5-2 1,11-1-717,-5-5 561,8 5 100,4-7 0,16 1 170,7-4 1,7-5 109,-1-1 0,9 0 304,3 0 0,1 0-124,-2 0 1,-3-5 101,3-1 0,-6 0-246,-5 6 0,2 0-311,-8 0 1,0 0 135,-6 0 0,-2 2-226,-3 4 1,-4-2-246,-8 7 0,0 3 688,0 9 0,-16-4 0,-3 6 0</inkml:trace>
  <inkml:trace contextRef="#ctx0" brushRef="#br0" timeOffset="167">372 501 8391,'0'9'944,"0"7"1,0-7-514,0 8 0,0 3-165,0 3 0,0-4 422,0 4 1,0-2-266,0 2 1,-2-4-292,-3 4 0,3 2-67,-4-2 0,-2 6-219,3-6 1,-1 0-253,6-6 1,0 6-712,0 0 1,0-6-1828,0-5 2944,0-8 0,15 3 0,4-7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51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8554,'0'-9'2867,"8"1"-2024,1 8-236,9-8 0,-1 7-221,0-5 0,0 4-45,1 2 1,-1 0-352,0 0 0,0 0 105,1 0 1,-1 0-151,0 0 1,0 2-56,1 4 1,-1-5-177,0 5 0,-5-4 142,-1-2 1,-5 2-472,5 4 320,-7-4 217,4 13 1,-8-11 208,0 7 1,0-5-172,0 6 1,0-7 232,0 7 0,-2-1-120,-4 7 1,2 5 49,-7 0 1,5 7-64,-5-1 1,5 6 5,-6 5 0,3 6-79,-3 11 1,-5-1-25,0 7 0,-1-5-214,-5 5 1,2-5 59,-2 5 1,6-10-494,0-1 1,0-2 238,5-10 1,4-1-443,3-11 1,3 3-482,2-8 368,0 0 1000,7-13 0,11-3 0,9-7 0</inkml:trace>
  <inkml:trace contextRef="#ctx0" brushRef="#br0" timeOffset="161">587 726 8393,'9'0'2581,"-1"7"-1970,-8 3 0,0 1-317,0 1 0,0-6-471,0 5 1,2-5-451,4 5 0,-5-5 627,5 6 0,4-9 0,-1 5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50.619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53 9860,'0'-18'-84,"0"7"1184,0-1-154,0 9-468,0-5 135,0 8-327,0 0 20,0 8 1,0 1-223,0 8 1,-2 8-20,-3 4 1,3 4-192,-4 1 1,-2 1 186,3-1 0,-1-5-179,6 0 1,0-6 120,0 5 1,0-6 76,0 1 1,6-4-36,-1-2 0,7-6-38,-6 1 1,5-1 163,-5 7-104,7-1-39,-3 0 17,-1 1 0,-1-1 12,-8 0 1,-2-5-67,-4-1 1,-3 1 118,-8 5 0,-1 0-302,1 0 0,0-1 66,0-5 0,-1 3-378,1-9 1,0 7-84,0-6 0,-1-1-1242,1-5 1109,0 0 692,0-7 1,-1-3-1,1-7 1</inkml:trace>
  <inkml:trace contextRef="#ctx0" brushRef="#br1" timeOffset="199">242 208 8402,'17'-8'0,"0"1"312,0-5 1,3-1 539,3 7 1,-4 0-465,4 6 0,-4 0-185,-2 0 1,0-2-38,1-3 0,-1 3 101,0-4 0,-5 4-1208,-1 2 843,1 0 1,3 8-2017,-4 3 2114,-3 4 0,-16 18 0,-1 3 0</inkml:trace>
  <inkml:trace contextRef="#ctx0" brushRef="#br1" timeOffset="385">794 622 8274,'0'10'2433,"0"5"-2004,0-4 1,-6-1-502,0 2 1,-5-1-502,5 6 1,-6 1-317,7-1-226,-9 0 1115,12 0 0,-5 1 0,7-1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1:49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294 156 7648,'9'-8'-1891,"-1"-1"2831,-8-9 0,2 7-451,4-1 1,-4 7-312,3-7 0,-3 6-176,-2-5 0,2 5 238,4-5-83,-4 7 1,6-6 76,-8 5 23,0 3 67,0-6-130,0 8-2,0 0 103,0-8-450,0 6-4,0-5-60,0 7 663,0 0-369,0 7 0,0-3 215,0 8 0,-6-1-136,0 6 1,0 3 79,6 3 1,0 5 24,0 13 1,0-1-56,0 12 1,2-4-40,4 9 1,-4 4 18,4 3 1,-4-5-123,-2-1 1,0 1 57,0-1 1,0-1-112,0-5 0,0-2 115,0-4 1,0 2-218,0-8 0,0 0 64,0-5 1,0-9-72,0-3 0,0 2 83,0-2 1,0 0-275,0-5-37,0-9-441,0 7 69,0-15 426,0 7 1,0-16-587,0-3 1,-6-4 176,0-3 1,-2-5 89,3 0 1,1-5 230,-8 5 0,9-8 19,-3 2 1,2-3 342,-2-3 0,4-7 0,-5-2 0</inkml:trace>
  <inkml:trace contextRef="#ctx0" brushRef="#br0" timeOffset="353">259 259 8279,'0'-17'-396,"0"0"1,0 0 245,0-1 0,0 7-141,0-1 0,0 1 324,0-6 1,0 5 431,0 1 594,8 7-466,-6-11 164,6 13-175,-8-6-412,0 8 0,-2 8 67,-4 3 1,-4 6-41,-7 6 1,0 4-27,0 8 1,-1-1-164,1 1 1,-6 5 23,0 0 1,0 2 46,6-1 1,-4-7-156,3 1 1,-3-3-63,10-9 31,3 0-270,1-5-651,7-1-180,0-8 811,0-1 1,1-8 5,5 0 1,2-8 89,3-3 1,5-4-69,-5-3 1,-1 1 368,1 0 0,-5 0 0,6-1 0,-1 1 0,6-8 0,1-2 0</inkml:trace>
  <inkml:trace contextRef="#ctx0" brushRef="#br0" timeOffset="550">225 208 8279,'0'-18'338,"0"1"-95,8 8 0,-5 1 345,9 8 1,-1 2 150,7 4 1,-1 5-257,0 12 1,2-2 59,4 8 1,-2 2-281,8 9 1,-8-6-193,2 1 1,-4-2-47,-1-10 1,-1 5-359,0-5 1,-5 0-750,-1-5 0,-1-7 76,1 1-291,5-1 1,-15 1 1296,5-1 0,-4-7 0,-2 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1:5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9915,'2'-9'899,"4"3"1,3 2-266,9-1 1,-1 3-194,0-4 0,0 4 14,1 2 0,1-6-113,4 0 1,2-5-195,4 5 1,1 0-211,-6 6 0,4-5-282,-5-1 0,6 0-92,-6 6 1,0 0-640,-5 0 0,-3 8 244,-3 3 0,1 5 831,-7 1 0,0 8 0,-6 2 0</inkml:trace>
  <inkml:trace contextRef="#ctx0" brushRef="#br0" timeOffset="178">122 398 8036,'-17'0'1726,"-1"0"-965,9 0-657,1 0 1,16-6 127,3 0 1,12-1 353,6 1 0,4 2 181,1-8 1,7 9-274,-1-3 0,8 2-1425,-2-2 1,4 4 554,2-3 1,2 3-1246,4 2 1621,-5 0 0,15-8 0,-7-2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02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11704,'0'-9'1603,"2"1"-1314,4 8 0,-2-2 289,7-4-393,1 4 0,-1-5 136,1 7 1,-1 0 202,6 0-109,1 0 0,-1 5-118,0 1 1,0 0 11,1-6 1,5 0-100,0 0 1,0 0-117,-6 0 0,2 0 76,4 0 0,-4 0-153,4 0 1,-4 0-74,-1 0 132,7 0-464,1 0 0,1 0 14,-4 0-247,-4 0 0,-1 0 43,-1 0 0,-6 6-179,1-1 0,-6 1 79,5-6 0,-5 0-1215,5 0 188,-7 0 911,12 0 794,-14 0 0,5 8 0,-7 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02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8171,'-12'-10'2916,"1"5"-1736,7 3-358,-4 2-396,8 0 1,8 0 45,3 0 0,13 0 171,4 0 1,7 0-225,5 0 0,4 0-164,8 0 0,0 0-270,-1 0 1,1 0 133,0 0 0,0 0-1285,-1 0 1,1-6 235,0 0 930,7-7 0,3 3 0,7-7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09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8112,'0'-17'-272,"0"-1"587,0 1-231,0 8 1,0-1 275,0 4 301,0 4-424,0-5 60,0 7-291,0 0 284,-8 0-88,6 0 169,-6 0-187,1 0 0,-1 2 4,-4 3 0,-3-1 12,4 8 1,1-7-8,-1 7 1,-1-1-24,-5 7 1,5-7-16,1 1 0,1 1 27,-1 10 0,-5-2-60,5 8 1,-4 0 99,-3 5 0,7 8 90,-1 4 0,7 20-81,-7 8 0,8 9-192,-2 3 0,5 8 437,1 4 1,0-4-64,0-2 1,1-4-202,5-2 0,-2-13 26,8-4 0,-1-4-624,6 4 1,1-8-10,-1-3 0,0-12-408,0-6 1,2-3 356,4-3 1,-1-7-249,6-4 1,-3-10-887,10-1 1,-5-8 1579,11 2 0,3-12 0,0-4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0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35 7883,'-11'-15'4466,"-1"4"-4088,8 3 1,4 8-458,12 0 0,5 0 368,6 0-122,-4 0 1,14 0 27,-4 0 0,-3 0-3,3 0 1,-6 2-514,6 4 1,-8-3 281,2 9 1,-4-1-657,-2 7 1,-7-1 169,-4 0 0,-4 0 115,-2 1 0,-2 5 176,-4 0 1,-11 5 24,-12-5 1,-2 8 248,3-2 0,-3 2 544,8-3 1,-6-1 645,6-4 0,6-6-559,5 1 1,9-1 21,-3-6 0,4-1-262,2 1 1,8-7-401,3 2 1,6-4-95,6-2 0,12 0-53,11 0 0,6-8-277,5-3 0,-1-5-697,7-1 1,-6-6-729,7 0 1,-11 0 897,-1 6 0,-2 2 920,-10 3 0,-7-3 0,-8 5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1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7971,'8'-9'-603,"-4"-5"1288,7 8-309,1 1 1,11-1-155,0 0 0,7-2-273,-1 3 1,4 3 187,1-4 0,1 2 8,-1-2 0,3 4-11,3-3 0,-2 3-8,8 2 1,0-2 15,6-4 1,2 4-64,3-4 1,4 5-97,8 1 1,6-6-67,0 0 0,4-2-51,1 3 0,1 1-288,11-8 0,3 7 451,3-7 0,-46 7 0,0 0 56,2 0 0,1-1 0,1-1 0,1 1-13,3 3 0,1 0 1,0-3-1,1 0 51,1 3 1,0 1 0,-1-4-1,1 0-74,3 3 0,0 0 1,1-2-1,0-1-244,5 3 0,0 0 0,1-3 1,2 1 268,2 2 0,1 0 0,-2-3 0,-1 0 2,3 4 0,0-1 0,0-4 0,1 0-121,4 1 0,0 1 0,2 0 0,-1 0 67,-3-1 1,-1 1 0,0 2-1,-1 2-51,2-2 1,-1 0-1,-3-1 1,0 0 31,6 1 1,0 1 0,-6-2 0,-2 2 65,-3 1 0,0 2 1,-3-1-1,0 0 12,-3-1 1,0 2-1,1 1 1,0 2-45,-3-2 1,-1 1 0,-1 3-1,0 0 76,-4-3 1,-1 0-1,2 3 1,-1 1 54,-3-1 1,0-1 0,-1 2 0,1 0 75,-3-2 0,-1 1 0,45 10 19,-4-5 1,-4-1-53,-1 1 0,-15-5 135,-3 6 0,-5-9-388,-1 3 1,-11 2 126,-12-2 1,-5-1-393,-7-5 1,-3 2 733,-8 4-1917,-7-4 1314,-2 6 0,-24-10-364,-7-4 540,-7 4 0,-28-13 0,-5 5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7395,'0'-10'1419,"0"2"1,8 8-846,4 0 0,9 0-88,2 0 1,7 0-237,-1 0 0,9 0 4,3 0 1,1-1-356,-2-5 142,-3-4 1,5-3 26,-8-4 1,1 3-132,-1-9 0,-7 2-747,-4-2 0,-4 4 407,-1-4 0,-9 4-4,-3 1 1,-4 1 166,-2 0 0,-14 0 112,-3-1 0,-6 1 114,0 0 0,2 2 229,-8 3 1,6 4-9,-5 8 1,5 0-60,-6 0 1,8 2 186,-2 4 0,2 4-60,-2 7 0,5 2-60,1 4 1,0 4 2,5 7 1,5 1 172,1-1 1,4 7-78,2-1 0,0 0 75,0-5 1,8-1-218,3 1 1,10-3 43,2-3 1,8 2-509,-2-8 0,3-6 217,3-5 0,5-9-922,0 3 1,6-4 55,-5-2 0,5-8-365,-6-3 0,0-6 315,-5-6 991,-9-4 0,7-15 0,-6-3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2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35 8253,'-2'-16'526,"-3"5"178,3 3 0,-4 8-195,12 0 1,5 0 106,12 0 1,-2 8-67,8 3 1,-2 7-37,2 5 1,3 4-250,-3 7 0,4 1-162,1-1 0,1-5-276,-1 0 0,-5-3-36,0 3 0,-8-4-2033,2-8 1169,-4 1-1762,-2-1 1368,0 0 1467,-7-7 0,-2-3 0,-8-7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2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17 8253,'0'-9'2243,"0"1"-1416,-7 16 0,3 7 54,-8 8 0,1 8-385,-7-3 0,1 11-79,0 1 0,-8 6-323,-4-6 1,-1 8-233,1-2 1,-2 2-500,8-2 1,2 4-2108,10-4 2744,3 4 0,0 2 0,-1-1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8031,'-9'0'1560,"16"0"0,13 0-1270,14 0 1,2 0 2,5 0 0,-3-6-134,8 0 0,-2 0-12,2 6 1,-2 0-581,-3 0 0,-7 0 269,1 0 0,-3 0-899,-9 0 0,0 0 530,-6 0 1,-5 0-975,-1 0 1507,-7 0 0,4 0 0,-8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85 8031,'-16'-27'1242,"5"4"-490,-5 12-308,15-5 1,-9 14 791,4-3-794,4 10 1,-5 7 378,7 11 0,-6-2-281,0 8 0,-5-1-303,5 7 1,-6 1-428,7 5 1,-1-5-511,6 4 0,0-3-104,0-3 1,2 1-2296,3-1 3099,5 1 0,15-8 0,2-3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15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1816 7895,'0'-35'-559,"0"3"503,0 3 0,0-2 56,0 8 0,0-6 93,0 6 1,8-8 166,4 2 0,1 3-39,-1-3-161,3 0 1,-5-4-47,7 4 0,0-3-13,0 3 1,1-2-5,-1 2 1,6-1-143,0 7 0,0-8 43,-6 2 0,6 2 61,1-2 0,4 6-151,-5-6 0,8 6-17,-2-5 0,-2 5 79,2-6 0,0 0 93,5-6 0,3 1 7,3-1 0,-4 1 77,5-1 1,3 0-65,2 1 1,4-7 77,2 1 0,0-6-81,0 6 1,0-1 159,0 7 0,1 5-69,5 0 0,-4 8-35,3-2 1,-1 4-40,2 1 1,-3 1-5,9 0 1,-8-1-35,1 1 1,3 6 49,-3-1 0,11 1-20,1-7 1,0 3 0,6 3 1,-2-3 16,2 3 0,4-3-250,7-2 1,1 0 274,-1-1 0,-3 7 6,3-1 1,-3 3 7,9-3 0,-5-1 48,-7 7 0,-1 0-69,-4 6 1,-2 0-20,8 0 0,-6 0 30,5 0 1,-7 0-231,2 0 1,2 0 180,-2 0 0,2 6-5,-2 0 1,-2-1-11,8-5 0,-3 6-98,3 0 0,5 0 44,1-6 0,-6 0 56,5 0 0,-3 5 18,3 1 1,-5 0-31,0-6 1,-10 6 159,-2-1 0,-2 9-99,-9-3 0,-1 7 99,-5 5 1,0-4-109,0 4 0,-6 4 13,0 2 0,-5 3-100,5 3 0,-6-4 96,6 3 0,0-3-75,6 9 0,-2-3 57,-4-2 1,4-5 162,-4 5 0,-1-10-180,1 9 0,-2-3 163,2 4 0,-2-6-123,-3-1 1,-5 1 8,4 6 0,-3-1 113,-3 1 1,-5 0-139,0-1 1,-2 3 62,2 3 1,2-2-37,-8 9 1,2-7-26,-2 6 0,-4 0-14,4 6 0,-2 0-1,2 0 1,-7-6-26,7 0 1,-8 0-130,8 6 1,-4 0 6,-1 0 0,-3 2 122,-4 3 1,5-3-43,-5 4 1,-3-5 50,-2-1 0,1-2 1,-1-4 0,0 4 23,-6-4 1,0-1 10,0 1 0,-8-2 9,-3 2 0,-5 4 128,-1-4 0,0 4-67,0 2 0,-7 0-64,1 0 0,-5-6 9,5 0 1,-2-2 7,1 2 1,-1 2-65,-3-7 0,-5 1 20,4-2 1,-2-3-10,3 3 0,-9 2-41,8-1 0,-13 5-14,7-6 0,-3 1 45,3-7 0,-5 7 10,0-1 1,-8 0 5,2-5 0,-4-1-13,-2 1 1,-2-6 116,-4 0 0,-3-1-71,-8 7 1,1-2 10,5-4 1,-10 3-219,4-3 1,-4 2 188,4-2 0,-1 1-124,1-7 0,-6 6 120,0-6 1,-1 0-18,1-5 1,3-1-1,-2 0 1,1-1 35,-2-5 1,2 4 18,-8-3 0,2-2 10,-2 1 0,-1-5-52,7 5 0,-6-5 10,6 6 0,-4-8-71,10 1 0,-6-3 71,6-2 1,-6 0-17,-5 0 0,3 0 8,7 0 1,1-2 9,0-3 1,0 1-8,0-8 1,0 6 2,-1-5 0,-6 1 40,-5-1 1,4-5 11,2 5 1,0-3 39,6 3 0,-10-4-74,10 3 0,2-9 46,3-2 1,1 0 3,-6 5 0,0-5 6,-1 0 1,7-2-30,0 2 1,7 4-44,-2-4 0,-1-2-8,1 2 0,0-6-3,7 6 1,-7-6-17,0 6 0,1-8 48,5 3 1,2 1-99,4-2 0,-4 0 35,4-5 0,1-1-11,-1 0 0,2 1 23,-2-1 1,-4 1-5,4-1 0,-2 0 21,2 1 0,-4-1-1,4 1 0,-2-1 62,2 0 0,-3-5-63,9 0 1,-6-1 141,6 7 0,-1-3-73,7-3 0,-1 2 118,1-9 1,5 3-144,0-2 0,8-4 3,-2 4 0,4 2 136,1-2 1,1 5-182,0-5 1,7 2 33,4-2 1,4-4-7,2 4 1,0-4-97,0-2 0,2 6 5,4 0 0,4 0-14,7-6 1,0 0 0,1 0 0,1 0-10,4 0 1,-4 6 14,4 0 1,-2 8-109,2-3 0,-2 5-73,8 1 0,0 3 16,6 3 238,-1-4 0,1 6 0,-1-7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52 309 8143,'-17'0'0,"6"0"1292,-1 0-351,8 0-641,-3 0 0,8 2 60,5 4 0,4-4 141,7 4 1,0-3-255,1 3 0,5-4 9,0 4 0,9-6-225,3-6 1,-1-4 98,6-7 0,-3 0-598,-3 0 1,-5-6-21,0 0 0,-10 0-848,-2 5 990,0 1 1,-15 0-77,4 0 0,-4-1 134,-2 1 0,-2 0 15,-4 0 1,-3-1 529,-8 1 1,-1 6-172,1-1 0,-6 8 718,0-1 0,0 5-177,6 5 1,0 5 129,-1 7 0,7 8-334,-1 4 0,3 3 20,-3 3 0,5-1-383,7 1 1,0-1 109,0 1 0,1-1-126,5 1 0,10-6 137,7-1 1,9-6-1146,3 1 1,1-4 475,10-2 1,0-7 258,6-5 0,2-3-214,3-2 443,4-7 0,1-18 0,-3-12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3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0 8164,'-17'0'3933,"8"0"-3439,9 0 1,9 0-7,8 0 1,6 0 11,0 0 0,2 2-198,-2 4 0,-2-4-371,8 3 1,0-3 154,5-2 0,-5 0-1204,0 0 0,-6 2 11,6 4 0,-8-4-1862,2 4 2969,-4-4 0,-2-2 0,0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3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8356,'0'-11'1496,"0"-1"236,0 8-1142,0-3 1,2 7-193,4 0 1,-2 7 304,7 5 1,1 3-228,5 2 1,0 2-79,0 4 0,1 4-398,-1 8 1,-2-1-399,-3 1 1,3-1 134,-4 1 0,-3-6-238,-2-1 1,2 1-1531,-3 6 0,3-1 2031,-2 1 0,3 7 0,9 2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4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70 8025,'-15'-10'-50,"4"-5"25,-12 3 0,3 3 1102,3-3 0,0 8-440,0-2 0,-1 5 153,1 1 0,-8 0-317,-4 0 0,-3 13 67,-3 4 1,-7 12-204,-4 0 0,2 3-303,-2 3 0,2-1-306,-2 1 1,6-1-511,11 1 1,4-1-2653,8 1 3434,7-1 0,3 1 0,7-1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4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8925,'9'25'738,"7"-4"47,-5 8 1,5 6 8,1 5 1,0 8-294,0-2 1,-7 10 145,-4 1 1,1 8-203,-1-2 0,-2 5-44,-10 1 0,2-6-226,-7 0 0,-3-5-131,-9 5 0,2-8-215,-7 3 0,-1-4-450,-6-3 1,1 3-818,-1 4 1,-5-11 656,0 5 1,-1-11-208,7-1 1,1-8-184,5-9 693,-5 0 0,14-15 47,-4 4 431,11-12 0,5-18 0,7-9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9031,'8'17'2137,"7"-2"-1829,8-3 0,6 1 54,-6-7 0,5 6-288,-5-7 1,-5 1-136,-7-6 0,-5 2 104,5 4 0,-7-2-132,2 7 1,-4 1-124,-2 5 1,-8 2 83,-3 4 0,-5 4-99,-1 7 0,-8 1 391,-3-1 0,1 1 416,-2-1 1,8-5-91,-2 0 1,4-8 416,1 2 0,9-4-211,3-2 0,4 1-226,2-1 0,8-6-143,3 1 1,12-8-205,6 2 0,4-5-125,1-1 1,10-1-376,8-5 1,0-4-704,5-7 1,3-2-33,-3-4 1,-1 9-979,-10-3 0,2 11 2090,-8 1 0,0 3 0,-5 2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5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8044,'0'-12'541,"0"1"879,0 7-973,0-4 15,0 8-24,0 0 1,0 8 66,0 3 1,-2 7 27,-4 5 0,-3 5-278,-9 13 0,-5 1-104,0 4 0,-5-4-113,5-7 0,-6 3-242,6-4 1,0 5-603,6-10 1,-1-5 97,1-1-1904,8-3 1609,1-11 1,10-1 1002,4-8 0,11-8 0,10-1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5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8044,'-27'0'838,"-5"0"-59,13 0 1,1 2-290,13 4 0,3-2-84,2 7 1,9 1-63,8 5 1,1 2 16,5 4 1,4-4-217,1 4 1,5 2-100,1-2 0,1 0-1180,-1-6 1,9-1 692,3-5 1,-2 3 440,2-9 0,0 9 0,5-5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104 380 7977,'-27'0'0,"2"0"601,8 0 0,2 2-294,3 4 50,4 3 1,10 3-161,4-1 0,4-7-143,7 2 1,0-4 37,0-2 0,6 0 166,0 0 0,8 0-282,-2 0 1,-2-6 29,1 0 0,-5-7-225,6 1 1,-6 3 96,6-3 1,-8 1-80,2-7 1,2 7 40,-2-1 1,-2 1 33,-9-6 0,3-1-78,-4 1 1,-1 0-99,1 0 1,-7-6 92,2 0 0,-4-2 60,-2 2 0,-2 3 193,-4-3 1,2 4-112,-7 2 1,-1 6 337,-5-1 1,-2 6-86,-4-5 0,4 7 60,-4-2 1,4 4-54,1 2 1,-5 0 224,0 0 1,0 2 25,6 4 0,-6 4-96,0 7 0,0 2 37,6 4 0,-6 6-100,0 11 0,0-2 89,6 8 0,1 6 0,5 6 0,3 7 74,8-2 1,0-2-129,0 3 1,4-15-73,7 3 0,9-6-633,14 0 1,6-4 331,1-7 1,12-8-1180,-1-4 1,11-12 683,1-5 1,3-4-525,2-2 1,2 0 160,3 0 616,5-8 0,0-9 0,-3-10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8018,'9'-7'-338,"1"-1"-41,-4-3 0,-3 1 615,9 4 1,-6 4 679,5-3 1,1-3-357,5 2 0,2 0 7,4 6 0,-4 2 317,4 4-524,-4 4 0,-1 1-108,-1 1 0,-2-1-170,-3 6 0,1 1-57,-7-1 0,0-6 87,-6 1 1,0 1-600,0 10 0,-8-3 280,-4 3 0,-3-2-476,-2 2 1,-6-4 272,0 4 1,0 2 187,6-2 1,5 2 167,1-2 1,7-4 258,-2 4 1,6-2-84,6 2 0,9-4-101,8 4 1,0-10 178,-6-1 1,1-1-8,-1 7 1,-6-7 414,1 1-350,-8-1 1,1 7-17,-10-1 1,-7 0-331,-11 0 0,-4-5-272,-7-1 1,-1-1-73,1 1 1,1 3 208,5-8 1,-3-1-762,8-5 0,7-7 984,11-5 0,3-11 0,2-4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27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6434 467 8070,'0'-11'0,"0"-1"-379,0 1 110,0-7 549,0 9-213,0-7 0,6 13-219,-1-9 0,9 6 46,-3-5 1,7 7-81,5-2 1,-4 2 161,4-1 1,-10 3-38,-1-4 48,-8 4 0,4 4-24,-8 4 1,-8 3 212,-4 9 1,-9-1-74,-2 0 1,-6 6 28,6 0 1,-6 6-127,6-6 1,0 0-3,6-6 0,2 1-11,3-1 0,-3 0-9,3 1 0,3-7-8,-3 1 1,1-7-31,-7 7 1,-7-6 148,-4 5 1,-3-5-110,-3 6 0,-5-1 141,-1 6 0,-8-5-110,-3-1 1,0 1 44,-6 5 0,-3-1-16,-3-5 0,-3 5 8,-2-5 1,-2 4-33,-4 3 0,-2-7-250,-4 1 0,-3-1 127,3 7 0,-4-7 71,-1 1 0,-2-3-78,-5 3 1,-1 3 89,-4-3 1,47-7 0,0-1-4,-47 8 1,45-9 0,-1 0-161,-1 3 0,0-1 0,0-3 1,1 0 163,2 1 1,0 0-1,0-1 1,0 0 12,0 1 0,0-1 0,-47 0 9,46 1 1,2 0 0,-43-1 80,42-2 0,0 0 0,2-3 0,0 0-38,-2 1 0,0-2 0,-46-7 183,0 5 1,2-7-21,-2 1 0,4 3-104,8-3 1,-7 2-68,1-1 1,2-4-142,9 3 1,-2-1-143,9 1 1,-13-3-51,6 3 0,-7-3 117,7-3 0,-1 1 84,1 0 0,-2-6 238,8 0 1,-5-2-91,5 2 0,0 2 176,6-8 0,-2 6-52,-4-6 0,9 2 12,-3-2 1,11-2-34,1 8 1,3-5 114,2 4 1,0-4-107,0 5 0,8-2 187,4 2 0,1 3-370,-1-3 1,4 4 424,-5 2 1,10 0-368,3-1 0,6 1 212,-1 0 1,-2 5-349,2 1 0,6 1 126,6-2-290,-1-3 143,-5 5 0,7-1 6,4-1-118,-3 9 167,7-5-336,-6 8 203,8 0 81,0 0 86,8 0 146,-6 0 0,13 6 60,-3-1 1,-3 3-63,3-2 0,-3-2 12,3 7 0,3-5-93,-3 6 1,3-7 13,3 7 1,-3-6 37,-4 5 0,5-7 2,-5 2 0,-1 1-241,1-1 0,-1 2 92,2-2 1,-3-4 434,-3 3-307,-4-3 1,7 0 328,-3 4-319,-4-4 1,8 13-59,-4-3 1,-3-3 18,9 3 1,-6-1 6,5 7 0,-5 1-172,6 4 1,-1-4 104,6 4 0,1-4-134,-1-1 0,-6-1 71,1 0 1,-1-1-66,7-5 1,-7 5 95,1-5 1,-6-3-46,5-2-40,-7 3-2,11-7-66,-13 13 0,14-13 1,-13 6-254,9-8 1,-6 0 158,5 0 0,-5 0-277,6 0 1,-7-6-334,7 1 907,-8-9 0,3 4 0,-14 1 0,-5 3 0,-11-3 0,-4-1 0</inkml:trace>
  <inkml:trace contextRef="#ctx0" brushRef="#br0" timeOffset="538">1 329 8070,'0'-12'-511,"0"1"-689,0 7 1010,0-11 1,2 11 297,4-8 1,-3 3 251,9-3-125,-8-3 80,11 5 1,-13-1 234,4-1-305,-4 8 34,-2-3-150,0 7 1,0 2-35,0 3 1,0 5-153,0 7 1,0 6 76,0 0 1,-6 8 50,0-2 1,0-2-24,6 2 1,0-1-29,0 7 0,2-2 0,4-4 0,2-3-29,3-3 0,5-3-9,-5 3 1,3-4-18,-3-2-301,5-7 42,-7 5 133,1-13 157,-2 6 1,-5-8-102,9 0 1,-4-2-5,3-4 0,-3-3-63,-14-9 0,10-5-173,2 0 0,5-6 85,-5 6 260,7-7 0,-11 3 0,6-8 0</inkml:trace>
  <inkml:trace contextRef="#ctx0" brushRef="#br0" timeOffset="723">53 208 8098,'0'-17'29,"0"5"79,0 1 0,7 5 202,5-6 0,11 7-112,6-7 1,19 0 86,10-5 0,15 0-276,7 0 1,7-1-188,5 1 1,-4 2-659,5 3 0,-13 4 836,-5 8 0,-4 8 0,-2 2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7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8170,'8'-10'117,"3"5"154,5 3 1,1 2 32,0 0 0,0 0 119,1 0 1,-1 0 240,0 0 0,0 2-226,1 3 1,-1-1 196,0 8 1,0 5-151,1 6 1,1 8-66,4-3 1,-2 5-179,8 1 0,-2 7-45,1-1 1,3 6-29,-8-6 0,6 0-93,-6-5 0,6-1-357,-6 1 1,0-6 179,-6-1 1,-6-6-953,1 1 1,-6-4 509,5-2 0,-7-5-979,2-1 0,1-5-640,-1 5 2162,0-7 0,-6 4 0,0-8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1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1 7980,'-25'0'0,"4"0"1457,-8 0 1,6 4-646,-6 7 1,6 3 69,-5 14 1,-7 1-300,-5 6 1,-8-1-79,2 1 1,-12 5-522,-5 0 0,-4 10-2371,-2 2 2387,-8 7 0,35-28 0,-2 0 0,-4-2 0,0 1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2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8024,'0'-11'2340,"0"-1"-1414,0 8-407,0-3-125,0 7 0,2 0-96,4 0 0,-2 0 462,7 0 0,1 0-273,5 0 1,0 0 233,0 0 0,3 5-265,3 1 1,-4 2-100,4-3 1,2-3-217,-2 4 1,5-4-153,-5-2 0,6 0-20,-6 0 1,6 0 203,-6 0 1,0 0-937,-6 0 0,0 0-92,1 0-619,-1-8 0,0 6-888,0-3 1185,-7 3 1,-2 4 24,-8 3 0,0 5 1152,0 7 0,-16 8 0,-3 2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8024,'2'10'0,"4"-5"0,-5-1 1509,5 2-1077,4-4 107,-1 13 1,9-13 816,-1 4 0,0 2-110,0-3-869,8 1 1,-4-6-70,8 0 1,0 0-240,5 0 0,1 0-1362,-1 0 1,9-2 354,3-4 938,3 5 0,3-22 0,0 3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8079,'0'-17'1788,"0"6"-1194,0-1 0,7 8-528,5-1 1,5-3 6,6 2 1,12-5 359,11 5 1,11-6-30,6 7 1,1-7 15,5 6 0,1-5-300,11 5 1,3 0 204,-3 6 1,3 0-252,2 0 1,1 0 106,-1 0 0,0 0-460,1 0 0,-9 0 253,-3 0 1,-4 0-422,-2 0 0,-10 0-179,-7 0 1,-8 0-305,-9 0 0,-3 0-390,-3 0-453,-4 0 659,-16 0 457,-1 0 763,-23-7 1,-4-3 0,-16-7-1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8069,'-17'-27'1016,"-1"2"257,1 8 1,6 2 747,-1 3-889,8 4 387,-3 8-1070,7 0 0,0 8 125,0 4 1,0 11-217,0 5 1,0 7-333,0 5 0,0 0-727,0 12 1,0-4-2462,0 10 3162,7-5 0,3 7 0,7 1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3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8060,'0'-18'2845,"0"9"-1885,0 1-128,0 8-17,0 0-58,-8 0-424,-2 0 0,-13 2 26,0 4 0,-7 5-133,1 12 0,2-2-29,-2 8 1,1 0-207,-7 5 1,8 1 124,4-1 1,6-1-120,6-4 0,3 1-80,8-7 1,8 6-140,3-6 0,14 0 59,10-6 1,7-7 8,9-4 1,9 1-253,3-1 1,2 0 164,-1-6 1,3-6-310,-4 0 0,-6-5 173,-5 5 1,-2-7-634,-10 1 1,-1 3 113,-11-3 1,3 3-881,-8-3 1776,0-3 0,-13 5 0,-3-7 0</inkml:trace>
  <inkml:trace contextRef="#ctx0" brushRef="#br0" timeOffset="198">605 86 9845,'-10'0'2815,"3"4"-2263,7 8 1,-8 1 169,-4 16 0,3 0-96,-3 5 0,-3 1 113,-2-1 0,-4 1-1339,9-1 0,-1 1 419,1-1 1,5-5-1640,7 0 1,0-8 322,0 2 1497,7-4 0,3-9 0,7-3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657 139 8103,'0'-18'361,"0"1"1,0 0-258,0 0 0,0 7 400,0-5-10,0 5-103,0 1 1,-2-5 208,-4 8-402,4 1 0,-8 5-15,5 0 1,1 0 212,-8 0-72,8 0-272,-11 0-83,6 0 0,-9 0 107,1 0-131,0 0 1,-6 2 76,0 3 0,0 5-21,5 7 1,-1 0 64,-4 1 1,2 1 4,-8 4 0,6 4 66,-5 7 0,-1 1 7,-6-1 0,3 7 114,3-1 0,-2 13-91,8-1 1,-5 11 183,5 1 0,0 12-263,5 11 1,3 1 331,4 10 0,3-3 4,8 3 1,0-4 11,0-8 0,9-13-283,9-4 0,1-11-179,10-1 0,-1-5-680,7-6 1,-1-4 463,1-7 1,-1-7-1270,1 1 0,-1-8 677,1 2 1,-1-5-1923,1-7 2756,-1 4 0,-7-5 0,-2 7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6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1 378 10836,'17'15'917,"0"-3"1,8 3-521,4-3 1,-2-5 540,2-1-592,7-4 0,0-2-133,5 0 1,1-2-184,-2-4 1,6-5-380,-6-12 1,8-2 277,-2-4 1,-3-3-164,-3 3 1,-11 4 145,-6 2 1,-4-2-701,-2 2 0,-7 0 245,-5 6 1,-5-2 101,-5-4 0,-7 3 147,-11-3 0,2 4 228,-8 2 1,0 6 203,-5-1 0,-6 8-103,-1-2 0,1 12 180,6 6 0,5 5-65,0 6 0,8 4 486,-2 7 0,4 3-76,2 3 0,7 2 115,4 4 1,4 10-155,2-4 0,8 1 138,4-7 1,5 2-405,6-8 0,4 1-33,7-7 0,10-7-457,8-4 0,2-6-327,9-5 1,-6 1-672,7-7 1,-7-2 204,6-10 1,-9-4 1027,-2-7 0,0-8 0,-8-2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6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7986,'0'-17'217,"8"8"-54,3 3 0,7 4 215,5 2 1,-2 2 611,8 4 0,-3-4-4,3 3-641,4-3 0,-12 4-270,8 0 1,-8 1-308,2-1 1,-10-2-149,-1 7 0,-3 1 252,3 5 0,-5 2-190,-7 4 1,-2-2 62,-3 8 0,-3 0 556,-4 6 1,-3-9 88,4-3 1,3 2 151,2-2 1,4-5-354,2-7 0,2-1-152,4 1 1,4-3-207,7-8 1,6-2 173,0-4 0,8-3-1301,-3-9 0,7-1 1296,5-4 0,4-4 0,8-7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2:39.3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8192,'0'-17'-173,"0"0"1,0 5-221,0 1 0,6 5 132,0-6 253,0 1 0,-1-1 266,1 1-150,0 7 324,-6-11-344,0 13 1,2-6-22,4 8 29,-4 0 0,7 0 15,-3 0 0,-2 0 16,7 0 0,-5 0-36,6 0 1,-1 6-32,6 0 0,1 1 15,-1-1 0,6-4-93,0 4 0,8-4 51,-2-2 1,3 5-1,3 1 1,5 0-9,1-6 1,-1 0-18,-5 0 0,7 0-20,4 0 1,2 0 41,-2 0 0,10-2-11,-4-4 0,9 4 7,-3-3 1,5 3 80,-5 2 1,-1 0-63,-5 0 1,-6 0 7,1 0 0,-3 5 24,2 1 0,-2 6 4,-4-7 1,5 3-33,7-2 1,-1-4 11,1 4 1,2-3-111,4 3 0,-3-4 98,9 4 1,-8-4-148,1-2 0,3 0 104,-3 0 0,7 0-9,-7 0 1,-5 0-12,-6 0 1,1 2-3,4 3 1,-4-3 89,-1 4 1,0-4-73,6-2 1,0 0 15,-1 0 1,7 0-5,0 0 1,5-2-41,-5-4 0,5 3 9,-5-9 0,7 6-5,-1-5 0,-5 5 13,-1-6 0,-10 7-10,-2-7 1,-8 6 160,3-5 1,-5 7-146,-1-2 1,-6 2 123,-1-1 1,-4 3-97,4-4 0,-5 4-7,6 2 1,0-6 12,6 1 1,-1-7 4,1 6 1,-1-1-37,1 1 0,3 4-18,-3-4 1,3 4 27,-9 2 0,-2 0-2,2 0 0,-8 0 138,2 0 0,-4 0-75,-1 0 0,-1 0 45,0 0 0,1 0-35,-1 0 1,6 0 13,0 0 0,2-2-34,-2-4 0,-4 5-7,4-5 0,-4 4 111,-1 2 1,-1 0-95,0 0 1,-5 0 372,-1 0-157,-7 0 190,4 0-34,-8 0-107,0 0 0,-15 2-891,-9 4 0,-10 11 555,-12 12 0,-16 3 0,-16 3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9415,'18'2'1010,"-1"4"0,2 3-621,4 8 0,2 1 493,4-1 0,1 2-296,-7 4 0,6 2-123,-6 4 0,6 3-438,-6-3 1,6-2-428,-6 2 1,0-8 164,-6 2 1,-2-4-110,-3-2 0,1 0-1269,-7 1 1,2-1 131,-3 0 1483,-3-7 0,14 5 0,-7-5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6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17 8083,'0'-9'1819,"0"1"0,-5 10-1139,-1 4 1,-8 3 10,3 9 0,-6 1 587,-6 4 0,-6 4-581,-11 7 1,3 1-590,-3-1 1,-2 6 62,1 1 0,1 5-1888,6-6 1,7 2 1716,4-2 0,11-3 0,5 5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7915,'-18'0'427,"9"0"726,1 0-641,8-8 1,0 4-109,0-7 0,2 5 293,4-6 0,3 9-176,9-3 1,1-2 0,4 2 0,0-1-186,11 1 0,3 4 64,9-4 0,4 4-200,-4 2 0,3 0-130,3 0 1,0 2-92,0 4 1,-4-4 122,3 4 1,-8-4-719,8-2 1,-10 0 105,-1 0 0,-6 0-123,-5 0 1,2 5-830,-8 1-916,0 0 936,-14-6 1442,-1 0 0,-16 8 0,-1 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7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7837,'-17'0'-698,"2"2"1280,3 3 0,-1 5 1110,7 7 0,-2 6-677,3 0 1,1 8-475,-8-2 1,3 3 123,-3 3 1,-3-3-201,3-3 1,3 4-416,-3-4 1,3-3-347,-3 3 1,5-8-1389,7 2 842,0-4 1,7-3-990,5-5 0,5-3 745,6-8 1086,-4 0 0,14-8 0,-6-1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8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9423,'23'6'2138,"0"0"1,7 7-2046,-1-2 0,4-1-79,1 2 0,-5-7 71,0 7 0,-8-6 246,2 5 1,-6-5-188,-5 5 1,1-5-209,-7 6 0,0-1 38,-6 6 1,0 3-275,0 3 0,-2-2 179,-4 7 0,-4 1 149,-7 6 1,-6-7 432,0 1 1,6-6-197,5 6 1,9-8 708,-3 2 1,-2-10-472,2-1 0,3-3-410,8 3 1,-1 1-180,8-7 0,1 0-371,10-6 1,4-2-1580,7-4 0,3-3 1026,3-9 1,6-1 1009,12-4 0,3-4 0,8-7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8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87 7957,'-17'0'0,"6"-6"2575,-1 0-1958,8 1 0,0 5-291,16 0 1,1-6-33,16 0 0,6 0 53,5 6 0,8-5-164,-2-1 1,4 0-33,1 6 0,-1 0-234,-4 0 1,2-2 93,-8-4 1,1 5-867,-7-5 0,-7 4 9,-4 2-2102,-4 0 1510,-9 0 1438,-3 0 0,-14-8 0,-3-1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 7957,'0'-9'2022,"0"16"1,-2 11-1366,-3 10 1,3-1-246,-4-4 0,-2 4 181,3 8 1,-9-7-343,3 1 1,1-6-377,-1 6 1,1-8 26,-1 2 1,3 2-203,8-2 1,0-6-1593,0-5 1,4-3 1891,7 3 0,8 3 0,16-5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9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7911,'-10'-8'2057,"3"6"-1558,7 2 1,7 8 284,5 3 0,3 3-268,2-9 0,2 7-69,4-6 0,-3 5-171,3-5 0,3 0-428,3-6 0,2-8 29,-2-4 1,3-3-69,-3-2 1,2-6-116,-3 0 1,-5-2-538,-11 2 1,1 4 68,-7-4 1,0-2 244,-6 2 1,-4-6 316,-7 6 0,-1-6-6,-11 6 0,2 2 592,-2 10 0,4-3-102,-4 9 0,-2-1 90,2 6 1,0 9 86,6 9 0,-6 7 391,0 9 1,0 1 98,5-1 0,7 8-384,-1 4 0,8-2-104,-1 2 0,5-5-164,5 5 1,5-10-553,7-1 0,10-3 46,8-9 0,7-2-87,10-9 0,-1-5-397,1-7 0,8 0-1006,3 0 0,2-7 1709,-2-5 0,4-3 0,-5-2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29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69 7943,'-17'0'501,"7"-7"0,1 5 371,3-4-732,4 4 0,2 2 235,12 0 1,3 0 206,2 0 0,6 0-106,0 0 1,8-2 60,-2-3 0,1 3-838,-1-4 1,4 2 214,-5-2 1,3 4-1186,-2-3 1,1-3 342,-7 2 1,0 0-819,-5 6 1746,-1 0 0,0 0 0,0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0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8002,'8'-10'0,"2"2"1423,7 8-880,0 0 1,8 0-75,4 0 1,-2 0-197,1 0 0,-7 0 113,2 0 1,-3 0-79,-3 0 0,-6 0 36,1 0 0,-6 6-113,5 0-254,-7 7 0,4-3 144,-8 7 0,0-5-44,0-1 0,0 1 687,0 5-537,0 0 1,0 0-81,0 1 1,0-1 20,0 0 0,0 0-228,0 1-19,0-1-314,0 0 191,7 0-369,-5 1 341,6-9 1,-8 1-131,0-4 461,0-4 0,-8 5-27,-3-7 0,1 6 107,-1 0 1,-7 5 58,-5-5 0,0 7 276,6-1 1,0 3-142,0 2 0,-1 1 32,1-1 1,0 0-53,0 0 0,5 1-96,1-1 0,1 0-209,-2 1 1,-1-1-19,7 0 1,-1-7-308,1-5 221,4 5-118,-6-8 0,10 11 68,4-7 1,4 0-27,7-6 1,8-2-44,3-4 0,13-3 83,5-9 0,9-5-523,3 0 0,5-5 257,-5 5 1,-1-2-973,-5 2 0,-2 3 313,-4-3 0,4 2 27,-4-2 0,-4 4 261,-2-4 1,-4 2-835,-1-2 1561,-1 4 0,1-14 0,-1 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0:12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934 1747 7880,'0'-17'-142,"0"-1"1,0 7 74,0-1 0,0 1 201,0-7 0,-2 1 250,-4 0 406,5 0-73,-15-1-472,7 1 0,-9 7 9,1 5 1,5 3 13,1 2 0,-1 9-20,-5 9 1,0 7-35,0 9 1,5 8-60,0 5 0,7 3 73,-7 1 0,8 7-221,-1 0 0,3-1-159,2-5 1,2-6-188,3 0 1,5-9-204,7-2 1,1-3-526,-1-9 0,0-5 218,0-7 0,3-7 24,3 2 825,-4-4 0,14-10 0,-7-2 0</inkml:trace>
  <inkml:trace contextRef="#ctx0" brushRef="#br0" timeOffset="251">1643 1660 8759,'0'12'947,"0"0"0,0-1-220,0 6 0,0 1 64,0-1 0,0 6-334,0 0 1,-2 2-75,-3-2 1,3-4-426,-4 4 1,4-3 107,2-3 1,-2 0-924,-4 0 1,4 1 239,-3-1-2220,3-7 2837,2 5 0,0-13 0,0 6 0</inkml:trace>
  <inkml:trace contextRef="#ctx0" brushRef="#br0" timeOffset="321758">312 2923 7892,'-35'-8'0,"2"-5"157,5-5 0,3-1 315,7 13 1,1-5-342,0 5-67,-1 0 0,3-1 45,4-5 0,-3 3-104,8-3 1,1-1 156,5-10 1,-6 1 29,0-6 0,0-1 367,6-6 1,-2 1-114,-3-1 1,3 6-32,-4 0 0,-2 2-135,2-1 1,1 1-30,5 4 1,-6 3-119,0-3 0,0-2-158,6 2 0,0-7-65,0 1 1,0 2 137,0-2 0,0 0-143,0-5 1,0-1 41,0 1 1,0 3 17,0-4 0,2 4 13,4-9 1,-2 4 39,7 1 0,3-2-23,9-3 0,-2 2-93,8-8 0,0 5-48,5-5 0,3 6 90,3-6 1,2 5-72,5-5 0,1 8 68,-8-3 0,6 5-5,-6 1 1,8 3 33,-1 3 0,-3-4 10,2 4 0,-8-1 32,3 1 0,1-4 9,-2 4 0,6-1 68,-5 1 0,-1 2-99,-5 4 1,-7 4 15,1-4 0,0 3-38,6 3 1,-6 2-2,-1 3 1,1-3-15,6 3 0,-1-3-113,1-2 0,1 5 66,5 0 0,3 1-9,8-6 0,0-1-45,0 1 0,1 0 72,5-1 0,-4 1 20,3 0 0,3-2 12,-2-4 0,1 7 28,-1-7 1,-4 8-25,3-8 1,3 4 7,-2 1 1,7 1-19,-2 0 1,-1-1 5,1 1 1,-1 0-13,1-1 0,-1 3 11,-5 4 0,-1-5-63,7 5 1,-1-3-9,1 3 1,4-5 3,-3 5 1,3 1-33,2-1 1,0-1 114,1-5 0,-3 0 13,-4-1 0,5 3 6,-5 3 0,4-3 67,2 3 1,1-3-95,-1-2 0,-6 0 15,1-1 1,-9 3-4,3 3 0,1-1 3,-1 7 0,-6 0 21,-6 6 1,0 0-1,6 0 0,-2 0-36,-4 0 1,4 0-2,-4 0 0,2 0-51,-2 0 1,2 0-61,-7 0 0,5 6-110,-6 0 0,-1 0-124,-10-6 383,3 0 0,-13 7 0,6 3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0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8002,'-2'-16'382,"-4"5"743,4-5-391,-5 15 102,7-15 135,0 14-148,0-5 0,5 9-196,1 3 0,8 5-208,-3 7 1,10 8-143,2 4 0,6 9-36,-6 2 0,0 6-495,-6-5 1,2 1-45,4-2 0,-9-3-281,3 3 0,-3-6-176,3-5 0,-6 2 285,1-8 1,-6 5-972,5-5 0,-7 0 698,2-5 0,-3-7 743,3 1 0,-4-1 0,6 6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0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1 6153,'-17'0'1793,"-6"2"452,0 4 1,0 3-1371,5 8 0,-5 3-220,0 3 0,-7-2 123,1 7 1,-11 1-301,-6 6 1,-6-1-599,-6 1 1,-3 1 131,-8 4 1,8-3-2097,3 3 1,4 2 2083,3-2 0,-1 1 0,0-7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6967,'17'0'-242,"0"0"571,0 0-149,-7-7 212,-2 5 2,-8-6 493,0 8 4024,0 0-4682,7 0 1,-3 0 46,8 0 0,-7 0-1,7 0 1,-6 0 178,5 0-206,1 0-571,5 0 334,0 8 1,0-6-1013,1 4 0,-7-5 144,1-1 1,1 0 856,10 0 0,-4 0 0,6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7994,'0'-9'1819,"2"1"-1410,4 8 1,5 8 151,12 3 0,4 18 26,7 5 0,3 14 195,3 4 0,-5 6-128,-1 5 0,-1 4 144,-10-4 0,-8 2-292,-9-1 1,-4 3-159,-2-4 1,-2-2-408,-4 3 0,-4-9 119,-7 3 1,-8-5-1265,-3-1 0,-13 0 52,-5 0 0,0-1-586,-5 1 1,5-8 656,-6-3 1,8-7 1080,9-5 0,8-4 0,2-8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2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 8007,'-8'-9'0,"4"1"1710,-7 8-1048,-1 0 0,-5 8 71,0 3 0,3 7-300,-3 5 1,4-2 107,-10 7 1,1-5-168,-1 6 0,2-6-543,-7 6 1,7-8-222,-2 2 1,3-4-1410,3-2 318,0 1-1561,7-1 3042,3-8 0,7-1 0,0-8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2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8007,'-2'-12'1003,"-4"1"-501,5 7 15,-7-4 1,10 8 794,4 0-492,3 0 1,6 8-247,-3 3 0,3 10 4,-3 2 0,3 6-438,2-6 0,1 6 50,-1-6 0,2 0-1241,4-6 0,-2 0 696,8 1 1,-6-3-2836,6-4 3190,-1 5 0,7-7 0,-1 9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3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0 466 12468,'35'10'85,"-1"-5"111,8-3 0,2-4-147,8-3 0,0-5-238,0-7 0,-6-6-219,0 0 0,-8 0 153,2 6 0,-3-6-493,-3 0 1,-7 0 294,-4 5 0,-4-5-61,-2 0 1,-7-2 192,-4 2 0,-6 2 151,-6-7 1,-6 6 32,-11-1 0,4 2 207,-4-2 0,-2 10 607,2-4 1,-7 11-420,1 0 0,4 4 656,2 2 0,-2 8-370,2 3 1,-6 7 391,6 5 0,0 4-352,6 7 0,0 8-121,0 4 0,-1 4 14,1 2 1,7 2 141,5 3 0,3-3-203,2 3 1,7-9-112,5-2 0,13-13-962,9 1 1,9-11 486,8 0 0,15-9-1521,3-3 1,7-9 213,5-2 1,-1-4-621,12-13 2097,4 4 0,-6-16 0,-41 18 0,0 1 0,1-1 0,0 1 0,0-2 0,1 1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8046,'7'-17'616,"3"0"-370,7 0 0,6 7 285,0 4 1,8 4-55,-2 2 0,1 2-79,-1 4 0,2 4-24,-8 7 0,0 0 228,-6 0 1,-2 6-281,-3 0 1,-4 0-87,-8-5 1,0 1-484,0 4 1,-8-4 245,-4 4 1,-5-2-312,-6 2 0,2-2 192,-8 8 0,8-8-61,-2 2 1,4-2 11,2 2 1,7-2 27,4 8 0,6-2 91,6 2 0,10-3 203,7-3 1,7-3 382,-1 3-289,4-4-108,1-10 0,-1 7 152,-5-5 0,-5-1 336,-11 1-303,3 1 0,-21 5-242,1 0 0,-16 0-166,-8 1 1,-9-3-73,-3-3 0,-5 3-397,6-4 1,-6-1-632,6 2 1,5-9 506,6 3 0,8-4-256,-2-2 1,6-8 932,6-3 0,3-20 0,8-5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4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7938,'2'-10'654,"4"5"1,4 3 497,7 2-724,0 7 1,2-3 316,4 8 0,-3 5-303,3 6 1,1 8 37,-1-3 0,0 5 6,-5 1 1,-7 1 6,1-1 0,-1-1-274,6-4 0,-5 3-139,-1-3 1,-5-2-40,6 2 0,-8-2-226,1 1 1,3-1-130,-2-4 1,5-4 182,-5 4 0,2-4-1254,-3-1 0,-1-3 212,8-3 0,-7 1-1320,7-7 1190,-8-1 1303,11-5 0,-5-7 0,7-3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4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1053 52 7938,'0'-17'662,"-2"2"-464,-4 3 1,2 4 851,-7 8 0,-1 2-42,-5 4 1,-2 6 127,-4 11 1,-6-2-338,-11 7 1,-6 1 294,-12 6 0,-5 5-920,-12 0 1,2 6-783,-7-6 1,1 8-215,-1-2 0,3-2 343,8 2 479,0 0 0,8 6 0,1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5:37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2646 7879,'-10'-17'-18,"-5"-1"0,7 1 26,-3 0 143,3 7-153,0-5 79,6 5-462,-5-7 1,7-2 212,0-4 0,7 2 53,5-8 0,-3 6 134,3-6 0,-8 0 150,2-6 1,1 3-66,-1 3 0,0-4-114,-6 4 1,6-1 72,-1 1 1,1-4 16,-6 4 0,6-3-35,0-3 1,1 1 12,-1-1 0,-2 0-106,7 1 1,-1-7 83,2 1 0,3-6-99,-3 6 0,3-6 66,2 5 1,0 1-4,1 5 0,-1 1 44,0-1 0,4 2 85,-3 5 0,9 3-94,-10 7 1,4-1-5,-4-4 0,6 4-56,1-4 0,0 4 60,0 1 0,2 1-68,9 0 0,-6-6 54,0 0 0,0-1-12,5 7 1,-5-6-25,0 0 0,0-2 5,5 2 0,3 2 8,3-8 0,-3 2 8,3-2 0,2-1-9,-2 7 0,1 0 9,-7 5 0,7 1 72,-1 0 1,0-1-52,-5 1 0,0 0 2,-1-1 1,1 3 17,-1 4 0,7-5 9,-1 5 0,2-5-51,-1-1 0,-3 0 27,8-1 1,0 1-81,6 0 0,2 0 71,4-1 0,-4-5-67,3 0 0,3 0 22,-3 6 0,1-2-7,-6-4 1,0 3 25,0-3 1,-6 6 4,0 5 1,-6-3 17,6 4 1,0-5-24,6-1 1,0 5 17,0 1 1,0 1-28,0-1 0,0-5-3,0 5 1,-1 1 11,1-1 1,0-1-5,0-5 1,2 5-1,4 1 0,-5 1-3,5-1 0,-2-5 22,1 5 0,-3 3-18,4 2 0,-4-3 1,-3-3 0,-1 4 0,-3 3 1,3-3 12,-4 2 0,-2-1 33,2 1 1,-6 4 76,6-4 0,-5 4-81,5 2 0,-6 6 7,6 0 0,-5 5-55,5-5 1,-6 6 41,6-7 1,-5 7-102,5-6 0,-8 5 90,3-5 0,1 5-71,-2-5 1,-1 6 45,-11-7 0,5 7-7,-4-6 1,-4 7 43,-2-1 1,2 3 11,-2 2 1,0 3-30,-6 3 1,1-4-8,-1 4 1,0 2-3,0-2 1,1 0-6,-1-6 0,2 6-2,4 0 0,-3 2-3,3-2 1,-4-3-7,-2 3 1,0 2 34,1-2 0,-3 6 6,-3-6 0,1 7 39,-7-1 0,5 2-55,-5-2 1,6 3-17,-7-3 1,7 4 21,-6 2 0,1-1-54,-1 1 0,-2-1 1,8 1 0,-9-1-16,3 1 1,2 0 55,-2-1 1,-1 7-5,-5-1 0,0 2 118,0-1 0,0-3-119,0 8 1,-2 0 139,-3 6 1,1 0-110,-8 0 1,7 0 13,-7 0 0,8-1-41,-2 1 1,3 0-18,-3 0 1,4 0 14,-4 0 1,4-6-90,2 0 0,-6-6 59,1 7 0,-3-9 22,2 2 0,2-1 134,-7 1 1,-1 2-56,-5 4 0,-6 4-30,0-3 1,-8 3-12,2 1 1,-5-4 4,-7-1 0,1 0-8,-12 6 1,4-2-12,-10-4 0,-3 2-179,-2-8 1,-7 6 194,-5-5 1,2 5 37,-7-6 1,-9 6-57,41-25 0,-2-2 0,3 2 0,0-1 62,-45 14 0,44-14 1,0 1-21,-1-1 0,0 0 1,1 0-1,0-1 4,-1-5 1,0 0 0,0 2-1,0-1 0,-3-3 0,0-1 0,1 1 1,0-1 65,-47 7 1,45-13-1,-1-1-36,2-1 1,0 0 0,-3-2-1,0 0-32,1-1 0,-1 0 0,1 0 1,0 0 10,-3 0 1,-1 0 0,3-3 0,0-2-186,-2 0 0,-1-1 0,5-5 0,0-1 178,1-2 1,1-1 0,-1-1 0,2-1 8,-42-18 0,43 18 0,2 0 31,-40-18 0,-1-5-212,13 0 0,0-8 31,6 1 1,0-3-393,-1-1 1,9-3 225,3-4 0,12 1-2019,6-13 2263,3-3 0,8-9 0,4-5 0,6-7 0,13 44 0,3 0 0,1-2 0,0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8060,'0'-17'512,"7"-1"64,5 1 1,-1 2-130,7 3 0,-3 3 227,14 3 1,-1 4-230,7-4 0,7-1-129,4 1 0,-2 0 163,2 6 1,0 0-100,6 0 1,0 0-185,-1 0 0,1 0-70,0 0 0,0 0-160,-1 0 0,7 0-247,-1 0 1,-3-6-690,-2 1 1,-6-1-594,6 6 1,-1-6 676,-5 0 0,-3 1-688,-3 5 1574,-11 7 0,-4 3 0,-8 7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5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52 7971,'-18'0'680,"1"0"-12,8 0 0,5 6-928,15 0 0,3 5 22,14-5 1,11 0 185,13-6 0,-1-2-170,7-4-129,3-4 0,-5-1-605,7-1 956,-7 1 0,11-6 0,-6-1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5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7891,'26'0'-17,"-3"0"-235,4 7 1,-8 1-398,4 4 0,-3 1 463,-3-7 144,0-1 311,0-5 1,-1-1 1021,-5-5 512,-3 4-1317,-8-6 0,-2 8-103,-4 0 1,-3 0-107,-9 0 1,-5 8-143,0 3 1,-11 7 4,5 5 0,-13 3-87,7 9 1,-3 5 35,4 0 0,1 7-104,4-7 0,4 0 78,8-5-143,7-1 42,3 1 0,7-7-168,0 1 0,9-8 100,9 2 0,8-4 5,15-1 0,3-9 56,8-3 0,-1-4-143,1-2 0,2 0 159,3 0-407,-3 0 234,5-8 1,-9 4-132,-4-7 1,2 1-213,-8-1 0,1-5-267,-7 5 1,1-10-23,-1-2 834,-7 0 0,-2 6 0,-8-1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5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7891,'-17'0'899,"5"0"234,1 0 1,-1 8-676,-5 4 0,2 9-108,3 2 0,3 7-2,3-1 1,4 4-133,-4 1 0,-1 7 35,1-1 0,-6 2-9,7-2 1,-9 4-596,3 8 1,1-6-285,-1 0 0,5-6-632,-6 6 0,7-13 612,-7 1 657,8-3 0,-11-4 0,5-2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6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8007,'2'-10'2512,"4"4"0,17 6-2736,12 6 0,13-2 176,3 7 0,15-1 88,8 1 1,9-3-211,-3-8 1,3 0 231,-3 0 0,1-2-194,-12-4 1,4 5 138,-10-5 1,-4-2-917,-1 2 0,-7-5 274,-5 5 0,-3-5-970,-9 5 1605,-7-8 0,-2 5 0,-8-8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8007,'-8'-27'0,"4"2"0,-7 8 0,5 8 3553,-6 3-2595,9 4 0,-5 6-778,8 7 0,0 8-115,0 16 0,0 1-242,0 5 0,0 1-365,0 4 1,0 4-715,0-4 1,8 5 1255,3 7 0,4-4 0,3 5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6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85 8009,'-8'-17'799,"-2"-1"1,-1 3 39,-1 3-826,1 5 1,-6 5 88,-1-4 0,7 4-169,-1-4 0,7 6 270,-7 6 1,1 4-74,-7 7 1,1 10 160,0 7 0,-6 16-100,0 13 0,0 12 132,6 6 1,-6 5-406,0 6 1,0-2 333,5 8 0,3-2-161,3 2 0,5-8-228,7-16 0,0 1-916,0-12 0,15-9 586,8-2 0,8-14-712,3-3 1,10-8 1178,8-10 0,2-2 0,9-3 0,2-7 0,2-3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7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33 501 7940,'-17'10'373,"7"5"46,4-4 1,6-1-397,6 1-49,4-7 0,15 4 229,3-8 0,13-10 384,5-7 1,3-2-269,3-10 1,6 0-139,-1-5 0,1-1-339,-6 1 0,-3 1 108,-3 5 0,2-5-145,-7 4 0,-9-3-77,-9-3 1,-6 6-193,-5 1 1,-4 5 229,-8-6 0,-2 8 78,-4-2 0,-11 11 341,-12 7 1,-4 3-137,-1 2 0,-8 7 280,-4 5 0,2 11-127,-2 6 0,7 3 59,-1 3 1,3 7 37,3 4 0,7 4 39,4 1 1,6 7 37,5-1 1,5-1 132,7-10 1,2 2-288,3-8 0,13 0 31,10-5 1,7-8-889,5-4 0,4-6 430,8-5 0,2-5-514,3-7 1,5-2 193,7-3 525,0-5 0,0-15 0,0-2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7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173 137 8122,'-20'-40'1255,"-3"-1"1,10 15-133,-4 8-950,3 13 0,5-1-459,3 12-100,4-4 0,2 13 398,0-4 1,6 10-61,0 2 1,5 14 193,-5-3 1,0 12-82,-6 0 1,5 8 372,1-2 0,2 9-72,-2-9 0,-3 4 97,9-5 1,-6-1-245,5-4 0,-1-4-110,1-7 0,-1-3-476,-4-3 0,-4 2 226,3-8 0,-3 0-170,-2-6 1,-2 0-178,-3 1 1,-5-9-416,-7-3 0,-6 2 196,0-3 1,-8-1 706,2-10 0,-3-11 0,-3-10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8058,'36'-1'2799,"4"-5"-1823,-3 4 1,5-6-625,-8 8 0,3 0-106,3 0 1,4 6-394,8 0 0,0-1 204,-1-5 0,7 0-2631,0 0 2574,-1 0 0,-13-7 0,-2-3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6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7728,'-17'0'2764,"-1"0"417,1 0 0,0 0-2436,-1 0 0,7 0 210,-1 0-2624,8 0 1079,-3 0 590,7 0 0,0 0 0,0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6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13554,'11'10'-1755,"1"-4"-2097,-8-4 2032,3-2 1820,-7 0 0,0 0 0,-7 4 0,-5 7 0,3 3 0,-3 14 0,8-5 0,-1 6 0,3 0-113,2 6 1,-6-1 560,0 1 0,0-6 638,6-1 1,0-4-377,0 4 0,0-7 142,0 3 0,0-11-299,0-1-463,0-1-1819,-7-1 1729,5-3 0,-6-14 0,8-3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8020,'-10'-18'2520,"2"9"1,10 3-2421,4 12 0,11 5 37,12 12 0,9 4 162,3 8 1,5 5-100,-6 0 0,6 6 28,-6-5 1,0-1-92,-5-6 0,-1 1-137,1-1 0,-8-5-1025,-4 0 1,-4-8 513,-2 2 0,-1 2-849,-5-2 0,-3-6 531,-8-5 0,0-7-479,0 7 1308,0-8 0,0 3 0,0-7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966 87 8017,'0'-34'484,"-1"9"159,-5 8 1,-10 7 605,-7 10 0,-5 2-657,5 4 1,-8 5-42,2 12 0,0 4-326,-5 7 0,3 3 3,-9 3 1,-10 4-685,-2 8 1,-11 7 215,0 5 0,26-31 0,-1 1-540,-2 0 1,0 1 0,2 2 0,1 1 779,2-1 0,1 0 0,-4 1 0,-1-1 0,-32 32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8051,'-9'-8'0,"1"-2"-154,8 1 0,0-1-189,0 5 1,2 1 399,4-8 1,-3 3-16,9-3 1294,-1-3-823,7 5 0,-7-1 8,1-1 1,-7 8 72,7-1 1,-6 3 219,5 2 0,3 0-163,9 0 0,2 2 116,3 3 1,7-3-370,-1 4 0,3-2-130,9 2 0,-6-4-556,6 3 1,-8-3 45,3-2 1,-5 0-100,-1 0 1,-3 0-185,-3 0 1,-4 0-926,-8 0 1,-5 0-503,-1 0-63,-7 0 1313,4 0 0,-10 0 44,-4 0 658,-4 0 0,-7 0 0,0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68 8051,'-9'-18'2066,"-7"1"-1482,7 0 0,-3 7-184,1 5 1,7 5-7,-2 5 0,4 7 72,2 11 0,-2 4 105,-3 7 1,1 1-248,-8-1 0,7 1-85,-7-1 1,2 6-870,-1 1 1,-4-1 473,3-6 0,2 1-596,-1-1 0,7-1 249,-2-4 503,4 3 0,2-12 0,0 5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39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7916,'8'-9'1438,"1"1"258,8 8 0,3 2-1171,3 4 1,-4 3-246,4 8 0,2-5-216,-2-1 1,5-1-150,-5 2 0,0 3-240,-5-4 0,-3-1 134,-3 1 1,-7 3-150,-10 9 0,-7-2 117,-11 8 1,-4-1 25,-7 7 1,-1-2 242,1-5 1,7 3-68,4-8 0,6 0 848,5-6 0,-1 0-318,7 1 1,4-7-180,14 1 0,1-8-361,16 1 1,7-3-543,10-2 0,8-7-118,9-5 0,0-3-1930,12-3 2336,11-6 0,-5-3 1,-34 9-1,0 1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52 449 8000,'-17'0'2343,"8"0"-1070,1 0-1046,8 0 0,8 0 571,3 0-428,4 0 1,10 0-127,4 0 0,4-8-123,1-3 1,1-6 29,-1-6 1,1 1-149,-1-6 0,1 5-875,-1-6 0,-7 2 465,-4-2 0,0 2-680,-6 4 1,3 4 335,-15-4 1,1 4 158,-6 2 0,-8-2 288,-3-4 0,-10 5 182,-2 1 1,-8 2 379,2 9 0,-5 0-236,-6 6 1,3 8 603,-3 4 1,3 5-294,3 6 1,5 6 348,0 11 0,8-2-104,-2 8 1,4-2 52,2 2 1,7 4-203,5-4 1,3-2-51,2 2 0,2-9-60,3-3 0,13-1 103,10-10 0,13 0-626,5-6 0,11-7 203,6-5 0,4-3-1281,3-2 0,-1-7 76,0-5 1,-6-5-1571,0-6 2544,0 4 0,-1-22 0,-3 5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52 8058,'0'-24'2667,"0"12"0,4-3-2649,7 15 0,3 0-101,14 0 1,1 5-324,6 1 240,-9 0 1,5 0 56,-8-1 1,-2 9-98,-9-3 1,-5 5 185,-7 1-1,0 8 1,-7 2 19,-5 7 1,-11 1-85,-6-1 0,5 1 176,1-1 0,3 1-138,3-1 0,8 1 431,3-1 0,6-5-145,6 0 0,9-8 175,8 2 1,8 2-94,-3-2 1,5 0 23,1-6 0,-1 0 6,-4 1 0,-4-1 111,-8 0 1,-6 0-434,1 1 0,-8-1 68,2 0 0,-18 0-246,-5 1 0,-20 5 119,-3 0 0,-8 0-712,-4-6 1,-3 4 154,3-4 1,0 2-851,18-13-76,-5 0 1513,28-6 0,11-15 0,19-5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8044,'0'-17'1929,"0"8"0,2 3-1636,4 12 1,9-1 159,8 13 1,8-5-61,-2 10 1,1 4-50,-1 2 0,2 1-113,-8-1 0,0 4-156,-6-5 1,0-1-178,1 2 0,-7-8-300,1 2 1,-9-2-77,3 2 0,-2-4-654,2 4 1,-4-3-246,3-3 1,-3-6-148,-2 1 1524,8-8 0,-6 11 0,6-5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1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743 0 9020,'-25'0'2285,"-2"16"-1711,-8 7 1,1 7 95,-1 5 1,-1 1-602,-4 4 0,1-1 112,-7 7 1,0-6-1059,-5 6 0,-7 0 283,1 6 1,5 0-1709,6-1 2302,7-7 0,-3 6 0,8-6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2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9863,'18'0'812,"-1"0"0,2 0-469,4 0 1,4 0 176,7 0 0,3 0-248,3 0 0,-4 0-69,5 0 1,1 0-514,-2 0 1,-2 0 280,-9 0 0,2 0-963,-8 0 1,0 0-52,-6 0-1694,0 0 2737,-7 0 0,-2 8 0,-8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6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8221,'0'17'671,"0"0"0,0 3 69,0 3 0,0 4-161,0 7 0,0 3-188,0 3 1,-5 4-36,-1 8 0,-6 6-211,6-1 1,-7 9-219,1-3 1,-3 2 150,-2-1 0,0 1-116,-1-7 1,1-1-12,0-5 0,1-7-283,5-5 1,-3-11 40,9-6 188,-9-4 1,12-7-44,-4-1 1,4-9 95,2-2 0,10-15-329,7-14 1,3-12 31,8-5 1,1-2 36,6 2 1,-6 4 13,-1 7 1,-1 8 86,2 4 0,2 12 317,-8 5 0,0 8-149,-6 10 1,-5 7 369,-1 15 0,-7 1-169,2-1 0,2 1 656,-3 0 1,1-3-267,-6-3 0,0 2-89,0-8 0,0 6-265,0-6 233,0 0-772,8-6 1,-4-1 256,7-5 1,1-1-1330,5-5 0,0-3 135,1 4 1280,-1-12 0,8-3 0,2-9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8094,'-11'10'2621,"-1"7"1,3 2-2274,-3 10 1,-1-2-84,7 2 1,0 3-324,6-3 1,0 4 58,0 1-427,0 1 425,0-1 1,-2 1-549,-3-1 0,1 1 549,-8-1 0,1 8 0,-6 2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70 328 8076,'-18'0'949,"1"0"0,2 8-1303,3 3 0,5-1 515,7 1 1,0-5 527,0 6 1,9-9-145,8 3 1,3-4 203,8-2 0,1 0-573,6 0 1,-1-2 57,1-4 0,7-3-694,4-8 1,4-3 155,1-3 1,-1 2-54,-4-7 1,2 7-94,-8-2 1,1-2-497,-7 2 0,-9 0 242,-8 5 1,-1-5 253,-11 0 0,-1 0 406,-10 6 1,-5 0-44,-12 0 1,-4 7 42,-7 4 0,-7 4 194,1 2 0,-6 8 343,6 4 1,-6 11-148,6 5 1,-1 5 175,7 1 0,1 1-106,4-1 0,5 7 87,6-1 0,9 4-49,3-10 0,4 11-86,2-11 1,10-1-193,7-5 0,10-6-131,13 1 1,4-6-289,8-6 0,2 3-270,3-9 1,4 1-1585,8-6 2097,0-7 0,0-3 0,0-7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10749,'18'8'1552,"-1"11"-1196,0 15 1,10 8-10,8 10-428,-1 0 152,16-8 0,-14 2 55,5-11 0,-7 3-144,-5-9 1,1-2-92,-7 1 1,-1-7-442,-11 2 1,3-3-938,-9-3 1005,1 0 0,0-5-251,0-1 1,-1-5 732,-5 5 0,8-7 0,2 4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3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 8045,'-36'0'2586,"-3"7"-2004,16 5 0,-6 11 311,6 6 0,2 3-527,10 3 1,-4-7-462,3 1 1,-1-2-127,1 2 1,-9 2-477,4-8 0,-6 7 379,0-1-688,4-4 656,-14 7 1,14-10 349,-4 6 0,11-7 0,5 4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43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677 1 7954,'18'17'1775,"-1"10"-1201,0 7 1,8 18 1160,4 17-1153,11 0 0,-4 21-773,5-4 625,-19-41 0,0 1 0,9 46 127,3 0 1,-11 0 20,0-6 1,-11 0-328,-7 0 1,-18 1-295,-10-1 1,4-37 0,-2 2-573,-4 0 1,-2 1-1,-6 2 1,-3-2 245,-6-3 0,-2-1 1,-3 3-1,0-2-598,-4-2 0,-2-2 0,-2-1 0,-1-2 963,-1-1 0,-1-1 0,-2-3 0,-1-1 0,0 1 0,-1 0 0,2-1 0,0-1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5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1407 8126,'-10'-8'377,"3"7"0,7-9 227,0 4 446,7 4-660,3-13 1,7 13 260,0-4 0,1 2-202,-1-1 0,2 3-49,4-4 1,-2-2-99,8 3 0,-2-3 14,1 2 1,5 4-316,-4-3 1,-2 1 83,1-2 1,-7 4-652,2-4 1,-3 4 376,-3 2 0,0 0-452,0 0 1,-5 6-1009,-1 0 329,-7 7 0,4-3 1320,-8 7 0,-8 0 0,-1 1 0</inkml:trace>
  <inkml:trace contextRef="#ctx0" brushRef="#br0" timeOffset="181">35 1752 8085,'-17'0'3726,"7"0"-3605,2 0 150,24-7 0,3 3 501,15-8 1,1 3-329,-1-3 1,8-3-28,4 3 0,-1 5-846,1 1 1,-2 4-831,2 2 0,2 0 1259,-8 0 0,8 8 0,-4 1 0</inkml:trace>
  <inkml:trace contextRef="#ctx0" brushRef="#br0" timeOffset="582">1398 1476 8020,'0'-17'2553,"0"0"-1299,0 7-883,0 2-133,-8 8-303,-2 0 1,-7 8 126,0 4 43,-8 3 1,6 4-25,-4 4 1,4 2-111,1 4 0,-5 3 173,0-3 0,0 4-41,6 1 0,0-1 135,0-4 1,7 1-71,4-7 0,4 0 98,2-6 1,10-1-161,7-5 1,8 3-8,10-9 0,7 1-129,4-6 0,6 0-246,5 0 1,-9 0-84,4 0 1,-6 0-329,0 0 0,0-6-120,-12 1 0,3-1-190,-14 6-1275,0 0 2272,-6 0 0,-15 0 0,-4 0 0</inkml:trace>
  <inkml:trace contextRef="#ctx0" brushRef="#br0" timeOffset="769">1484 1700 8551,'-2'-9'2241,"-4"3"-1397,4 4 1,-7 8-140,3 0 1,2 13-280,-7-2 1,5 10 347,-6-4 0,1 8-601,-6-3 1,5 5-544,1 1 0,1 1-282,-1-1 0,3 1-720,8-1 1,-6 1 856,0-1 515,1-7 0,12-2 0,3-7 0</inkml:trace>
  <inkml:trace contextRef="#ctx0" brushRef="#br0" timeOffset="1086">811 1304 8129,'-8'-18'611,"7"1"0,-5 6-236,12-1 0,5 1 267,12-7 1,4 9 109,7 3 0,5-2-275,7 3 1,0-1 154,11 6 1,5-2-325,1-4 0,4 4-370,2-3 0,-6 3 63,0 2 0,-7 0-230,2 0 0,-12 0-1160,-6 0 1,-6 0 18,-5 0-1069,-4 0 2439,-15 0 0,-3 7 0,-7 3 0</inkml:trace>
  <inkml:trace contextRef="#ctx0" brushRef="#br0" timeOffset="1299">1346 165 8053,'-8'-35'2503,"1"-3"-1377,-5 4-410,-3 3 0,13 19 216,-4 1-929,4 7 0,0 4 112,-3 12 0,3 11 302,-4 5 1,-4 13-338,-1 5 0,1 5-324,-1 7 0,7 3-2403,-2 8 370,4 0 2277,10 0 0,9 0 0,10 0 0</inkml:trace>
  <inkml:trace contextRef="#ctx0" brushRef="#br0" timeOffset="1640">2312 769 9029,'2'-10'1982,"4"4"1,-2 5-1118,7 1 1,1 0 195,5 0-659,8-8 1,-4 6-52,8-4 0,-1 2-87,7-1 1,-1 3-662,1-4 0,-3 2 320,-3-2 1,2 4-1183,-8-3 1,0 3 689,-6 2 1,-1 2 219,-5 3 1,-3-1-732,-8 8 0,0-1 1080,0 7 0,-8 6 0,-2 3 0</inkml:trace>
  <inkml:trace contextRef="#ctx0" brushRef="#br0" timeOffset="1966">2312 1062 9897,'0'-10'1184,"2"-3"-1174,4 7 1,-2-1 669,7 1 1,1 4 16,5-4 0,0 4 184,0 2 1,1 0-526,-1 0 1,2 8-330,4 3 0,-6 5-675,1 1 1,-3 6 487,-9 0 1,-1 8-982,-5-2 1,0-3 515,0 3 0,-7 0-49,-5 5 0,-3-5 183,-2 0 1,-8-2 212,-4 1 0,2 3 409,-2-8 0,8 0 451,-2-6 0,12 1 675,5-1 1,4-6-631,2 1 1,4-8 732,7 1 1,9-3-595,14-2 0,8 0-282,4 0 1,10-7-323,1-5 1,3 3-239,-3-3 1,-9 3-439,4-3 0,-10 4-799,4 8 0,-9 0 1313,-3 0 0,-7 0 0,-10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5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0 465 8045,'18'0'2363,"-1"-8"0,8 6-2063,3-4-113,13 4 1,-3-3-408,8-1 1,-8 0 217,3 6 1,-7 0-1245,-5 0 0,2 0 328,-8 0 918,0 0 0,-14 8 0,-1 1 0</inkml:trace>
  <inkml:trace contextRef="#ctx0" brushRef="#br0" timeOffset="212">294 258 8178,'-18'0'1921,"9"7"0,1 3-1477,8 7 1,-6 6-131,1 0 1,-1 2-17,6-2 1,0-2-228,0 8 0,0-6-236,0 6 1,0-6-203,0 5 1,0-5-1328,0 6 289,0-8 0,8 2 625,3-11 1,4-5 779,3-7 0,7-7 0,1-3 0</inkml:trace>
  <inkml:trace contextRef="#ctx0" brushRef="#br0" timeOffset="630">828 223 8666,'-17'0'1026,"0"0"1,0 6-365,-1 0 1,7 5-28,-1-5-106,1 7-175,-6-3 1,1 7 45,5 0-159,-4 1 1,13-1-1077,-4 0 533,4 0 1,4-1-69,4-5 0,3 3-34,8-9 0,1 1-525,-1-6 1,2-7 71,4-5 0,-2-3 296,8-3 0,0 1 408,5 0 0,1-6-40,-1 0 1,3 0 158,3 6 1,-4-1-43,5 1 1505,3 8-981,-8 1 1,12 8 170,-8 0 1,-3 2 451,-3 4 1,-11 3-428,6 8 0,-8 6-183,-4 0 1,-7 6-562,-4-6 0,-4 6 137,-2-6 0,-8 6-74,-4-6 1,-3 0-263,-2-6 0,-2 0-317,-4 0 0,2-7 162,-8-4 1,6-4-58,-6-2 0,2-8 301,-2-3 0,3-12-42,3-6 1,3-6 373,-3-5 0,-2-2-100,2-4 1,0-4 116,6 4 1,0 2 26,0-2 0,1 13 76,5-1 1,-4 17-360,3-1 1,-3 13-472,-3-1 0,1 13 588,0 11 0,0 7 0,-1 9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54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68 8706,'-9'-8'756,"1"6"683,8-5-892,0 7 0,0 2 92,0 3 1,0 5 873,0 7-1007,0 0 0,0 6-122,0 1 1,0-1-339,0-6 0,0 0 58,0 0 13,0 1-203,0-1-837,0-8 163,0 7 78,0-14 1,2 0-20,4-8 1,-2-8 198,7 3 1,1-10-345,5-2 1,0-8 308,0 2 0,1-1 93,-1 1 1,-2 4 279,-3 8 1,3 1 184,-4 5 0,-1 1 57,2 5 1,-7 3 327,7-4 0,-6 10 874,5 1 1,-7 9-584,2-3 1,1 5 149,-1 1 1,0 0-303,-6 0 1,0 1-23,0-1 1,6 0-312,-1 1 1,3-3-276,-2-4 0,3 3-112,9-8 1,-5-1-434,4-5 0,-3 0-1009,9 0 0,-4 0 745,-2 0 1,0 0 871,1 0 0,-1-7 0,0-3 0</inkml:trace>
  <inkml:trace contextRef="#ctx0" brushRef="#br0" timeOffset="186">621 85 7950,'12'-9'3733,"-1"3"-2581,1 4-315,5 2-1329,0 0-92,0 0 0,-1 2-1605,-5 4 2189,-3 3 0,-8 8 0,0 1 0</inkml:trace>
  <inkml:trace contextRef="#ctx0" brushRef="#br0" timeOffset="348">483 396 10898,'29'-2'996,"0"-4"0,-6-2-797,5-3 0,-5-2-156,6 7 0,0-8-427,5 3 0,-1 3-561,-4 2 0,3 3 234,-3-3 1,4 4 710,1-4 0,1-3 0,-1-1 0</inkml:trace>
  <inkml:trace contextRef="#ctx0" brushRef="#br0" timeOffset="591">1190 189 7950,'10'0'2412,"-2"0"0,-14 7-2164,0 5 1,-5 3 300,5 3 1,0-1-9,6 0-440,0 0 79,0 1 1,2-1-105,4 0 1,5-5-213,12-1 1,-2-7-103,8 2 0,-6-4 189,6-2 0,-6 0-769,6 0 1,-8-8 209,2-4 1,-4-3-17,-2-2 0,-5 0 215,-1-1 1,-7-1 103,2-4 1,-12 4 68,-5-4 0,-7-2 0,-5 2 1,-3 0-209,-9 6 1,1-1 443,-1 1 0,-7-8 0,-2-2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2:56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432 552 7948,'-18'-9'714,"1"-7"-14,8 7-704,-7-1 41,14 2 1,-7 8 184,3 0 165,4 0-219,-13 0 0,5 6 5,-7 0 1,5 7-38,1-1 0,-1 3 39,-5 2 1,6 1 3,-1-1 1,1 6 122,-7 0 0,1 8-69,0-3 1,0 7 30,-1 5 0,7 4 0,-1 8 1,1 7 154,-6 5 0,1 10-169,5 7 0,-5-2-29,5 1 1,1 3-222,-1 9 1,7-4 248,-2 4 0,4-12-265,2-5 0,8-4-281,4-2 1,11-8-164,5-3 0,-1-12-56,2-6 0,0-5-569,5-7 1,1 3 145,-1-8 1,1-2 938,-1-9 0,1-1 0,-1 1 0,1 7 0</inkml:trace>
  <inkml:trace contextRef="#ctx0" brushRef="#br0" timeOffset="2691">1105 811 8056,'0'-17'280,"0"0"0,0 5 684,0 1-251,0-1 0,5 1 119,1-1-262,0 8-258,-6-3-230,0 7-225,0 0 0,0 7 141,0 5 1,-6 3 73,0 2 1,-7 8 170,1 4 0,3 4 146,-3 1 0,8 1-168,-1-1 1,-3 1 162,2-1 0,1 1 24,5-1 1,0 1-66,0-1 1,1-5-231,5 0 0,-2-6 70,8 5 0,-1-7-107,6 2 0,1-1 82,-1 1 1,-6-4-30,1 4 0,-3-4 6,3-2-165,3 0 0,-13 1 117,4-1-148,-4 0 1,-4 0-44,-4 1 0,-3-3 102,-9-4 0,1 3-382,0-8 1,0 5 74,-1-5 0,1 0-48,0-6 1,-6 0-204,0 0 1,0-2-357,6-4 1,-6-2 39,0-3 0,0-5-1223,5 5 2099,1 3 0,-8-15 0,-2 4 0</inkml:trace>
  <inkml:trace contextRef="#ctx0" brushRef="#br0" timeOffset="2881">1036 984 8056,'23'-18'0,"0"1"2308,7 0-1503,-3 0 0,8 1 365,-1 5 0,1-3-558,-1 9 0,-5-7-525,0 6 1,-3 1 24,3 5 0,-2 0-1189,-4 0 0,-4 0 267,4 0 1,-9 5-995,-3 1 1804,-7 7 0,11-3 0,-5 7 0</inkml:trace>
  <inkml:trace contextRef="#ctx0" brushRef="#br0" timeOffset="3374">1519 0 10356,'0'17'698,"0"1"1,0-1 170,0 0 0,0 0-425,0 1 0,0 5-322,0 0 0,0 2-231,0-2 1,0-4-1040,0 4-6,0-4 1,2-4 149,3-3 450,-3-5 0,14-8 40,-5-5 0,4-4-112,3-7 0,-1-8 305,0-4 0,0 2 321,1-1 0,-1 1 704,0-2-727,0 4 0,1 10 541,-1 3 0,-6 5-251,1 7 1,-1 2 1342,7 3 0,-1-1-414,0 8 0,-5 5-111,-1 6 0,-5 0-659,5-6 1,-5 6-217,6 0 0,-8 2-1466,1-2 0,5-2 855,1 8 0,-1-6-1318,1 6 1719,-7-1 0,12 7 0,-7-1 0</inkml:trace>
  <inkml:trace contextRef="#ctx0" brushRef="#br0" timeOffset="3913">1674 1587 8037,'0'-11'543,"0"-1"0,8 7-81,3-7 0,4 1 395,3-7 1,1 7-203,4-1 0,2 7-5,4-7 0,3 6-325,-3-5 1,-4 7-67,-2-2 0,2 4-956,-2 2 226,0 0 201,-6 0 0,-2 2-847,-3 4-1671,-5-4 1617,-7 13 1171,0-13 0,0 14 0,0-7 0</inkml:trace>
  <inkml:trace contextRef="#ctx0" brushRef="#br0" timeOffset="4127">2019 1277 8814,'-10'0'1564,"1"0"-212,3 0-474,-4 0 1,-5 8-328,4 3 0,-5 6-32,5 6 1,1-4-270,-1 4 1,7 2-168,-2-2 1,-2 6-468,3-6 0,-1 6 314,6-6 1,0 6-369,0-6 0,0 0 252,0-6-2217,0 0 1490,8-7 0,1 3 11,8-7 0,-5 0-561,-1-6 1463,1 0 0,5-8 0,0-2 0</inkml:trace>
  <inkml:trace contextRef="#ctx0" brushRef="#br0" timeOffset="4435">2278 1260 8037,'17'-10'649,"0"-5"165,1 3 0,-1 3-179,0-3 1,6 8 93,0-1 1,0 3-376,-6 2 1,6 0-176,0 0 0,0 5-174,-5 1 1,-7 9 95,1 3 1,-9-1-605,3 6 0,-4 4 161,-2 2 0,-8-3-195,-3 3 0,-10 0 357,-2 5 0,0-7 260,6-4 1,5-4 330,1-1 1186,7-1-597,-12 0-633,14 0 0,2-7 30,12-4 1,9-4-416,2-2 1,2-8-444,-2-4 1,4-1-93,7 2 1,-5-5-763,0 5 1,-2-5 545,1-1 769,5 0 0,-14-8 0,6-2 0</inkml:trace>
  <inkml:trace contextRef="#ctx0" brushRef="#br0" timeOffset="4635">3278 1156 8037,'18'-11'706,"-1"-1"0,-6 2-31,1-1 1,-6 3 1293,5 8-948,-7 0-482,4 0 1,-10 8-436,-4 3 0,-5 11 65,-12 1 1,-2 7-533,-4-1 0,-4 4 282,4 1 0,-1 1-1045,1-1 0,-2 1 127,8-1 1,-5-5-1426,5 0 2424,0-1 0,-2-1 0,-2-2 0</inkml:trace>
  <inkml:trace contextRef="#ctx0" brushRef="#br0" timeOffset="4835">3002 1311 8037,'0'-9'6638,"0"1"-4883,8 8-761,2 0 1,7 8-781,0 3 1,-5 5-375,-1 1 1,-1 0-12,1 0 0,3 1-173,-9-1 0,9 2-1636,-3 4 0,-3-4 84,-2 4 1896,3-4 0,-7-1 0,6-1 0</inkml:trace>
  <inkml:trace contextRef="#ctx0" brushRef="#br0" timeOffset="5235">3554 966 8037,'18'-9'0,"5"-7"485,0 5 0,2 1 689,-2-1 0,-4 7 169,4-2 0,-4 4-644,-2 2 0,0 0-482,1 0 1,-3 2 12,-3 4 0,-5 0-871,-7 11 1,0-4 44,0 10 0,-7 4-328,-5 2 1,-3-2 521,-3 2 1,-5-3-184,0 3 1,0-2 134,6-4 1,6-4 227,-1 4 0,8-9 687,-1-3 1,3 1-341,2 5 0,2-6 918,3 1 0,5-6-177,7 5 0,-1-5 136,-5 5 0,4-5-440,-3 6 0,3-7-41,2 7 1,-7-1-66,-4 7-338,-4-1 69,-2 0 0,-2 2-1097,-4 4 1,-4 2 620,-7 4 0,-8 4-1433,-3-5 1,1 3 489,-2-2 1,0 1-541,-5-7 1772,-1 0 0,1-5 0,-1-1 0</inkml:trace>
  <inkml:trace contextRef="#ctx0" brushRef="#br0" timeOffset="5835">4055 311 8055,'0'-18'64,"0"1"0,0 0 640,7 0 1081,3-1 292,7 9-865,-7 1-392,5 8 0,-13 8-316,4 3 1,-4 7-312,-2 5 1,0-4-238,0 4 1,0-2-330,0 2 0,-6-4-61,0 4 0,1-10-1536,5-1-984,0-1 2075,0-1 1,1-4 246,5-12 1,4-4 193,7-7 1,0-8 143,1-3 0,-1 3 387,0 2 0,-5-2 9,-1 2 0,1 5 119,5 7 1,-6 7 576,1-2 1,-6 4-75,5 2 1,-7 8 513,2 4 0,-4 5-652,-2 6 0,0-2-194,0 8 0,0-6-455,0 5 1,0-5-474,0 6 0,5-6-1571,1 6 2107,7-8 0,-3 4 0,7-8 0</inkml:trace>
  <inkml:trace contextRef="#ctx0" brushRef="#br0" timeOffset="6248">4227 1346 10886,'0'-10'3126,"2"3"-2554,4 7 1,5 0-149,12 0 1,-1-6 197,6 0 1,3 0-399,9 6 0,-3-2-332,3-3 0,-4 3-323,-1-4 0,-1 4-566,1 2 1,-6 0-168,-1 0 0,-12 0-267,1 0 1431,-4 0 0,-3 8 0,-2 1 0</inkml:trace>
  <inkml:trace contextRef="#ctx0" brushRef="#br0" timeOffset="6452">4538 1225 8027,'-17'-9'866,"5"-5"979,1 8-433,7 1 1252,-4 5-1016,8 0-1197,0 0 0,0 7 179,0 5 1,0 3-579,0 2 1,0 1-768,0-1 0,0 0-15,0 0 1,0 6-825,0 0 1,6-5-570,0-7-651,-1 1 2774,3-3 0,2 7 0,7-7 0</inkml:trace>
  <inkml:trace contextRef="#ctx0" brushRef="#br0" timeOffset="6677">4935 1173 7986,'0'-17'2707,"-8"7"-1255,6-5 99,2 13 0,4-4-389,7 12 0,-7 4-588,2 7 1,-4 8-24,-2 4 0,0-2-148,0 1 0,0-1-1014,0 2 1,0 2-300,0-8 1,0 5-765,0-5 0,6 0-279,-1-5-468,1-1 2421,-6 0 0,0-7 0,0-3 0</inkml:trace>
  <inkml:trace contextRef="#ctx0" brushRef="#br0" timeOffset="6965">5262 587 9104,'2'-10'1404,"4"4"1,4 4-640,7 2 0,6 0 189,0 0 0,6 10-344,-6 7 1,2 10 151,-2 13 0,-10 1 73,4 10 1,-5-3-334,-1 10 0,-3 1-439,-8-1 0,-2 5-610,-4-5 0,-5 11-635,-12-6 1,-4 8 430,-8-8 0,-1 0-606,-4 6 0,1-11 1357,-7 5 0,0-7 0,-5-5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06.52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51 1777 8124,'-12'-2'230,"1"-4"442,7 5 0,-6-13 62,5 8 1,3-1-254,-4 1 0,6 4 145,6-4 1,5-3-156,12-3 0,12 3 101,11-3 0,21 3-93,13-3 1,14 2-427,-39 7 0,0 1 0,-4 1 0,1 0 9,0-2 1,0 0 0,2 2 0,1 0-122,-3 1 1,-1 0 0,2 0 0,0 0-332,45 0 1,-6 2 360,-12 4 1,-7-2-2132,-16 7 0,-1-5 2160,-16 5 0,6-1 0,-5 1 0,-1-3 0</inkml:trace>
  <inkml:trace contextRef="#ctx0" brushRef="#br0" timeOffset="341">534 845 8490,'-8'-17'1490,"6"0"1,-3 2-1035,10 3 1,5 4 7,7 8 1,8 0 376,4 0 0,-2 16-57,1 7 1,-5 11-311,6 12 0,-6 0-339,6 12 0,-8-5 104,2-1 0,-10 0-697,-1 0 1,-1-6-377,7 0 1,-7-8-842,1 2 0,-3-3 736,3-3 1,3-7 938,-3-4 0,-5-4 0,1-1 0</inkml:trace>
  <inkml:trace contextRef="#ctx0" brushRef="#br0" timeOffset="529">1034 725 8150,'-17'-8'1747,"0"6"-1354,-1-4 0,-5 8 341,0 10 0,-7 7-75,1 15 1,-9 3 44,-3 3 0,-5-2-249,6 8 0,-6 0-5,6 6 1,-4-6-1167,9 0 0,-1-5 520,13 5 0,0-10-1614,6-2 1,7-1 339,4-10 1470,4 0 0,10-6 0,2 1 0</inkml:trace>
  <inkml:trace contextRef="#ctx0" brushRef="#br1" timeOffset="1071">1207 0 11265,'-10'0'4049,"2"2"-2856,8 4 0,0-2-656,0 7 0,-1-5 276,-5 5 0,4 1-278,-4 5 0,4 0-372,2 1 1,0-1-134,0 0 0,0-5-356,0-1-90,0 1 0,-2 3 99,-3-4 1,3-1-617,-4-4 470,-4-4 0,8 7 251,-3-3 1,1-4-110,-2 4 545,4-4 1,-6 0-347,8 3 318,0-3-102,0 6-83,0 0-81,0-7-253,0 7 42,8-8 0,0-8 147,3-3 0,5 1-90,-5-1 1,4-1 108,3-5 1,-7 6-141,1-1 0,-1 8 290,6-1 0,-5-3-210,-1 2 485,1 0 1,5 6 223,0 0-550,-7 0 193,5 8 1,-11 2 189,8 7 0,-8 0-19,1 0 1,-3 6 439,-2 0 1,0 6-24,0-6 1,0 6-254,0-6 1,2 6-689,4-6 1,-2-6 134,7-6 0,-5-1-692,6 1 1,7 3 91,9-8 664,5-8 1,9-16 0,2-8-1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7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33 7883,'-12'6'2445,"1"0"0,5 1-2433,-5-1 0,1 4 19,-2 7 0,5 0-923,7 1 1,0-1 566,0 0 0,0 0 31,0 1 331,7-1 0,-3-2 43,8-3 1,-6-4-133,5-8 1,-5 0-320,5 0 0,-5 0 295,6 0 0,-9-8 99,3-4 378,-4-3 1,-2-2-44,0-1 1,-2 1 54,-4 0 1,-3 0-224,-8-1 0,-1 1-70,1 0 1,0-1 113,-1 1 1,3 6 253,3-1-1514,-3 8 0,7-2 219,-3 12 807,3 4 0,8 7 0,0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05.796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1 294 8300,'0'-10'1528,"0"2"-1215,7 8-253,3 0-26,7 0 332,0 8-24,1 2 1,-3 7 187,-4 0 1,-3 0-161,-8 1 0,0 1 113,0 4 0,0-4-144,0 4 1,0 2-106,0-2 0,-6 2-47,1-2 1,-1-4-136,6 4 0,-6-9 156,0-3-464,1 1-240,-3-3 305,6-1 47,-6-8 1,8-8-200,0-3 1,4-12-286,8-6 1,-1-4 202,12-1 0,4-5-82,2 5 0,3-4 384,3 9 1,-3 4-150,-3 2 1,2 9 566,-8 3 1,0 7-224,-6-2 1,0 6 211,1 6 0,-3 4-98,-4 7 1,-3 2-11,-8 4 1,0-4 302,0 4 1,0 2 373,0-2 1,0 0-690,0-6 1,0 1 109,0-1 1,0-5-1213,0-1 0,2-5 502,4 5 1,-2-7-425,7 2 1,-5-6-94,5-6 953,1 4 0,13-21 0,2 4 0</inkml:trace>
  <inkml:trace contextRef="#ctx0" brushRef="#br1" timeOffset="181">1156 0 14464,'-26'0'3767,"3"0"0,5 2-4814,7 4 2234,-4 4 0,7 7 2200,-4 0 1,5 6-2887,7 0 0,0 8-1819,0-2 1,2-3-4257,3 3 5649,5 0 1,7-2 0,0-2-1</inkml:trace>
  <inkml:trace contextRef="#ctx0" brushRef="#br1" timeOffset="310">1036 760 14464,'-27'17'3269,"2"-8"-3149,8-3 1,5 2 8035,1-2-5097,7-1-3240,-4-5 0,12-2 146,8-3 1,-1 3-1,14-6 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3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8066,'0'-17'233,"0"5"117,0 1 0,2-1-267,3-5 0,-1 0 5,8 0 1,-8 5 78,1 1-44,-3-1 1,4 1-166,0-1 9,-1 8 246,-5-11 99,0 13-132,0-6 71,0 8 0,2 0 71,4 0 1,-4 2 154,4 4 1,1 4-90,-1 7 0,6 0 96,-7 0 0,3 8-188,-2 4 0,-2-2-71,7 2 0,-7-2-1,2 1 0,-4 5 9,-2-4 0,5 1-178,1-1 1,0 2 12,-6-8 0,0 5-272,0-5 59,0 0-173,0-5-414,0-1 379,0-7 249,0-3 0,0-9 32,0-3 0,0-7-565,0-11 1,2 2 130,4-8 1,-3 0-10,9-5 0,-1-1 244,7 1 0,-7 7 196,1 4 1,-1 4 58,6 2 1,-5 1 230,-1 5 0,-5-3 236,6 9-295,-8-1 521,11 6 0,-7 2-135,3 4 0,-3-3 25,-8 9 0,5-1-133,1 7 1,6-1-104,-7 0 0,1 2-240,-6 4 1,0-2 91,0 8 0,6-6-1062,0 6 0,-1-6 478,-5 6 0,6-8-2499,0 2 2900,7-4 0,-3 6 0,7 2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8024,'10'-17'3044,"-2"-1"-2241,-8 9-288,0 1-79,0 8 0,-8 8-308,-4 3 1,-3 7-377,-2 5 0,0-2 60,-1 7 1,-1-1-158,-4 2 0,4 2 242,-4-8 0,10 0-667,1-6-155,8 0 182,-3 0 525,7-7 0,1 0 199,5-5 1,4-3 309,7 4 1,-5 2 70,-1-3 1,1 9 251,5-3 1,-6 5-241,1 1 1,-3 6 159,3 0 1,-4 8 274,-8-3 0,0 5-273,0 1 0,0-5-366,0 0 1,0-2-49,0 2 1,0-5-345,0-6 1,5-7 96,1 1 0,0-7-139,-6 7 1,2-8-620,4 2-136,-5-5 0,15-1-159,-5 0 1,-1-5-126,1-1-288,-7-7 830,12 3 761,-15-7 0,15-1 0,-7 1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8047,'0'-17'4365,"8"7"-3476,4 4-556,3 4 131,2 2 1,0 0 1079,1 0-1356,-1 0 0,0 0 18,0 0 1,-1 8-1040,-5 3 1,5 5 232,-5 1 1,-1 0-103,1 1 1,-7 5-124,2 0 0,-4 7-688,-2-1 1,0 2 846,0-3 1,-2 5 665,-4-4 0,-4 3 0,-7 3 0,0-6 0,0-1 0,-1-5 0,1 6 0,0-8-108,0 2 1,5-4-1,1-1 0,7-7 1011,-2 1 193,4-9 1,2 7-346,0-4 0,8-4-12,3 4 0,5-6-248,1-6 0,2 4-132,4-4 0,-4 2-452,4-2 0,-2 5 9,2-5 1,-3 4-7,3 2 0,-10 6-81,-2-1 1,-1 11-486,2 1 0,-5 2 305,-7 10 1,0-6-42,0 6 0,-7-1 360,-5 7 0,-3-2 126,-3-5 0,1 3 688,0-8-429,7 0-152,-5 2 1,13-12 437,-4 5-374,4-5 0,4-2-76,4 1 1,4-8 22,7 2 0,0-5-58,0-1 0,1 0 136,-1 0-96,0 0-95,0 0 0,1 0-154,-1 0 1,-2 2 31,-3 4 0,-3-4 165,-3 4 10,-4 3-13,6 1-370,-8 7-123,0 0 1,0-5-495,0-1 1,7-7 402,5 2 0,3-4-188,3-2 0,6-8-231,5-3 864,4 3 0,9-15 0,2 4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53 291 8014,'-27'-7'7683,"10"-3"-7668,9 1 0,10 1 146,4 8 1,-3 6 66,9-1 0,-3 9-208,3-3 1,1-1 65,-7 1 0,6 1-1264,-7 5 502,9 0 1,-10-1-695,7-5 1,-7-1 506,2-4 1,-2-4 220,1 3 1,-1-5 316,8-5 1,-1-11 118,6-7 0,3-7-15,3 1 0,9-10-7,8-1 0,8 0 262,-2 5 0,-2 3 53,2 3 1,-1-2 651,1 8 1,1 6-136,-6 6 1,-3 7 218,-9-2 1,1 6-263,-7 6 1,0-4-234,-13 13 1,3 0-232,-7 8 0,0 8 4,-6-2 1,-8 3-759,-3 3 1,-10-1 153,-2 1 0,-8-1-171,2 1 0,-3-8 212,-3-4 200,1-4 1,5-4-1,2-3 177,2-6 1,2-5 417,6-1 1,5-1 14,1-5 1,7-4-185,-2-7 0,6 0 530,6-1 1,4 1-153,7 0 1,2-6 0,4 0 0,2 0-264,4 6 0,1-1-335,-7 1 1,0 2 21,-5 3 1,-3 3-478,-3 3-2548,3 4 1708,-13-6 1351,-2 16 0,-17-6 0,-10 6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11899,'8'18'1343,"-4"5"-588,7 0 0,-7 2-221,2-2 1,-4 3 46,-2 9 1,0-1-862,0 1 1,0-1 212,0 1 1,2-6-1386,4-1 0,-4-6-887,3 1 843,-3-12 1,6-3 1495,3-8 0,5-8 0,1-2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5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8922,'27'-17'2044,"-8"7"-1458,-7 4 0,-6 4 1285,5 2-849,1 0-670,5 8 1,-6 2 110,1 7 1,-8 2-79,1 4 1,-3-4 63,-2 4 1,0-4-164,0-1 0,2-1-73,4 0 0,4-5-48,7-1 0,0-7-98,0 2 1,6-4-327,0-2 0,8 0 214,-2 0 1,1-2-1433,-1-4 1,2 4 36,-8-4 1,0 4-378,-6 2 0,-5 0 1817,-1 0 0,-7 16 0,4 3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8014,'-2'17'1305,"-4"0"0,4 1-471,-3-1 1,3-6 2274,2 1-2416,7-1 0,-3 5-273,8-5 1,-8 5-373,1-5 1,-3 4-406,-2 3 1,0-1-603,0 0 0,-2 0 546,-3 1 1,-5 5-211,-7 0 0,-2 5-157,-4-5 0,3-1-205,-3-11 0,-1 2 417,1-7 0,-2 0 171,2-6 0,3 0 328,-3 0 94,12 0 71,3-8-3,8 6 0,10-7 427,7 3 0,8 4 302,10-4 0,-1-1-115,1 1 0,1 0-109,4 6 1,-3 0-171,3 0 0,-4 0-1334,-1 0 0,-6 2 254,-1 4 652,-7-4 0,12 13 0,-6-5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6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16 7992,'-2'-9'818,"-4"3"1,-3 6 1104,-9 6 1,1 5-2587,0 12 0,0 4 202,-1 8 0,-7 5 42,-3 0 1,-5 6 190,-1-6 0,-7 8 288,1-2 0,0 2 79,5-2 0,10-9 411,8-9 1,8-5 222,9 6-578,0-8 1,9 2-24,8-11 0,8 1 5,10-7 1,5 0-8,0-6 1,2-6-121,-1 0 1,-5-5-150,4 5 1,-1-6-257,1 7 1,-9-7-418,3 6 0,-11 1 287,0 5 485,-4 0 0,-1 0 0,-1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7992,'0'18'6254,"-7"5"-4669,-5 0 0,4 5-1709,3-5 1,3 6 56,2-6 1,2 6 86,3-6 1,5 8 158,7-3 0,-5 3 47,-1-2 0,-1 3-320,1-3 0,5-2-196,-5 2 0,5-6 290,1 6 0,0-8 0,0 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7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7836,'15'8'3200,"-3"3"1,-4 5-3568,-8 1 1,0-3 215,0 3 0,-16-4 151,-7 10 0,-31 4 0,-9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7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7899,'0'-10'1602,"0"2"0,7 10-584,5 4 1,1 6-266,-1 11 1,1-2-284,-7 7 0,0 1-31,-6 6 0,0 1-759,0 4 1,0-3 239,0 3 1,-6 2-212,0-2 1,-1-5 206,1-6 1,4-8-2137,-4 2 665,4-12 688,2-3 1,2-12 456,4-7 1,3-9 51,9-14 0,7-8 136,3-4 0,11-2 13,1 2 1,10-4 131,2 4 0,1 4-102,11 2 0,-1 5 501,6 6 1,-6 1 231,0 10 1,-7-1 365,1 13 1,-11 1-294,-5 5 1,-7 7 304,-5 5 1,-4 3-547,-8 2 0,-2 3-190,-3 3 0,-4 3-455,-8 9 1,-10 5 366,-7 0 1,-8 3-1116,-10-3 0,-1-4 269,-4 5 1,-2-7-106,-4-5 1,-2-4 471,7-8 1,-5-2 255,6-3 1,6-5 99,5-7 0,8 0-73,-2 0 0,9-1 656,3-5 0,7 0-260,-2-11 1,14 3 144,9-9 1,2 4 10,10 2 0,-2 0 143,2-1 0,3-1-121,-3-4 0,4 4 22,1-4 0,1 4-279,-1 2 0,-5 5-184,0 1 1,-8 1-1056,2-1 1,-10 1 177,-1 4 832,-9 4 0,-3-13 0,-9 5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11940,'-10'25'1145,"4"3"0,4 1-635,2 6 1,0-5-142,0 10 1,6-1 255,0 1 0,0-2-218,-6 8 1,0-7-830,0 1 0,0-4-158,0-1 0,0-8-519,0-4 0,5-4 571,1-2 0,2-7-381,-3-4 0,1-5 122,11-1 0,-3-15 787,9-8 0,11-23 0,3-8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7899,'10'1'3054,"-4"5"-1373,-12 4 1,4 7-702,-4 0 1,4 1-426,2-1 0,0 0-162,0 0 1,6-5 42,0-1 0,5 1-418,-5 5 1,7-2 78,-1-3 1,-3 1-399,3-7 1,1 6 244,10-7 1,-3 7-1497,3-6 0,1-1 8,-1-5 1,6 0 1543,-6 0 0,0 8 0,-5 2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7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7786,'-27'10'0,"-4"2"3188,8-1 1,8 1-998,9 11 1,6-4-3538,6-2 911,4 0 1,1-1 402,1-5 0,-8 4-138,1-3 1,-3-3-74,-2 3 1,-2-6-109,-3 5 1,1-5-296,-8 5 1,3-5 224,-3 6 0,-3-8 100,3 1 0,-3-3-181,-2-2 295,-1 0 1,3 2 347,4 4-127,3-4-107,8 5 299,0-7 0,8 0 390,3 0 0,6 0 182,6 0 1,-2 0-337,8 0 1,0-1-253,5-5 1,7 4 56,-1-4 1,0-2-1195,-5 3 1,-1-1 209,1 6 0,-3 0-883,-3 0 1620,4 0 0,-14-8 0,6-1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18 8926,'-9'-7'928,"1"5"-174,8-6 957,0 8-1167,0 0 1,-2 6 114,-4-1 1,2 9-241,-7-3 1,5 10-58,-5 2 1,-3 2-426,-9-2 1,4-3 113,-4 3 1,-4-4-243,-1-2 0,1 0-201,-2 0 1,2 1-493,-2-1 0,-3-5 266,3-1 1,4-7-333,2 2 1,4-4 276,2-2 0,-1-8-80,1-4 0,8 3 183,3-3 1,-2-1 569,2-10 0,-7 4 0,3-6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8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7818,'8'-10'3146,"-7"-5"-2811,15 13 1,1-12 751,12 9 0,5-1-468,7 6 1,-3 2 607,8 4 1,0 3-455,6 8 1,5 3-148,1 3 1,5-2-680,-6 7 1,7-1-660,-7 2 0,1 4-368,-6-5 1,-1-1 459,1 2 620,0 0 0,0 5 0,-1 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19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1398 7862,'-10'-8'2955,"-5"6"0,21-6-2677,0 8 0,15 0 226,7 0 0,7 2 303,5 4 1,4-4-593,8 4 0,-6-2-417,0 1 0,-2-1-23,2 8 1,2-7-217,-8 7 1,-7-2-1573,-10 1 0,-4 10 2013,-2-4 0,-7 4 0,-2-3 0</inkml:trace>
  <inkml:trace contextRef="#ctx0" brushRef="#br0" timeOffset="127">129 1933 7823,'-18'0'2969,"1"0"1,9 1-2065,8 5 1,18 2-488,16 3 1,10 5-182,14-5 0,18-3 23,16-2-617,-39-2 0,2 1 0,1 0 1,1 0-1,3 3 0,1 1 0</inkml:trace>
  <inkml:trace contextRef="#ctx0" brushRef="#br0" timeOffset="1808">2164 1432 8109,'0'-17'188,"0"0"1,-2 7-164,-3 4 0,3 3 369,-4-3 1240,4 4-750,2-6-588,0 8 1,-8 8-61,-3 3 1,1 5-20,-1 1 0,-1 2-25,-5 4 0,0 2 61,0 4 1,5 3 155,1-3 1,7 6-71,-2 5 0,4-4 50,2 5 0,2-11-73,4-1 1,11-6-126,12 6 0,11-10-66,6-2 1,12-2-197,5-9 1,10 0 44,1-6 1,1 0-206,-6 0 0,-7 0-1000,-5 0 0,-5 0 567,-6 0 0,-6-6-912,-11 1 0,2-1 756,-8 6 0,-6-6 820,-6 0 0,-7-7 0,4 3 0</inkml:trace>
  <inkml:trace contextRef="#ctx0" brushRef="#br0" timeOffset="1986">2578 1484 8109,'-23'-6'479,"0"0"0,0-7 1846,6 2-1021,8 3-574,-7 0 1,9 12-206,-5 8 0,3 1-4,3 16 0,2-1-65,-8 7 0,7 1 163,-7 5 0,3 3-1401,-3 7 1,-1 3-232,7 4 0,0-5-799,6 5 0,0-6 787,0-6 1025,0-4 0,-7-15 0,-3-2 0</inkml:trace>
  <inkml:trace contextRef="#ctx0" brushRef="#br0" timeOffset="2288">1423 690 8091,'-18'-7'833,"1"-5"115,7 4 1,5 1-495,10 7 1,9 2 149,15 3 0,7 5 162,16 7-467,15 1 0,-2-3-232,16-4 1,1 5 236,10-5 0,-4-3-272,4-2 0,-4 1 81,-1-1 1,-9 0-816,-3-6 0,-12 2 432,-5 3 1,-12-3-859,-6 4 1,-5-4-518,-7-2 76,-10 0 913,-11 0 656,-7 0 0,-15 0 0,-4 0 0</inkml:trace>
  <inkml:trace contextRef="#ctx0" brushRef="#br0" timeOffset="2461">2302 86 8114,'-1'-32'3391,"-5"3"-2521,4 12 1,-4 9-393,12 8 0,-2 2-312,7 4 0,-5 5-245,5 12 1,-7 12-643,2 11 0,-12 11-960,-5 7 1681,3 10 0,-7 13 0,5 9 0</inkml:trace>
  <inkml:trace contextRef="#ctx0" brushRef="#br0" timeOffset="2864">3752 432 7970,'-25'-35'1789,"-4"1"-1118,4 7 0,0 9-634,8 13-66,0 3 1,5 4-19,1 3 0,-3 9-164,-9 15 0,0 3-114,-11 20 242,3 4 1,-11 14 175,7 5 0,1 4 531,-1 7 0,5 6-623,7 0 0,11-42 1,3 0 162,3 48 0,2-6-356,10-6 1,9 0 120,8-5 1,10-3-2018,1 3 2088,1-8 0,13 3 0,-8-7 0,-2 0 0,-1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25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225 674 7941,'0'-18'2600,"0"9"1,3 3-2350,9 12 0,-1-2-350,12 7 1,-3 1-95,-3 5 0,0 0 114,0 0 1,-7 8-322,-4 4 0,-6-2-50,-6 2 1,-6-1-59,-11 7 1,-1-1 175,-5 1 0,4-6-95,8-1 0,1-5 604,5 6 1,3-6-193,8 6 1,4-8 901,7 2 1,3-4-503,15-2 1,-6 1 390,5-1 1,-1 0 112,2 0 0,-4 1 214,-8-1 1,0-2-634,1-3 0,-7 3-66,1-3 1,-9 3-703,3 2 1,-13 2-97,-11 4 0,-7-2-1210,-9 8 0,-6-8 805,-1 2 0,-12-4-437,1-1 0,2-9 1236,4-3 0,0-4 0,-6-2 0</inkml:trace>
  <inkml:trace contextRef="#ctx0" brushRef="#br0" timeOffset="401">984 1 9400,'0'23'2715,"0"0"1,7 5-2167,5-5 1,3 8-853,2-2 236,-7-4 0,3 5-503,-7-7 0,6 2 294,-7-2 0,1-9-192,-6 3 0,2-5-8,4-1-770,-4 4 0,13-13 417,-3 4 1,11-19 208,5-10 1,5-8 331,1-4 1,-1 7 236,-4-1 1,-2 10 773,-4 2 1,-4 1-520,4 10 1,-4 3 260,-2 8 1,-5 5 110,-1 7 0,-1 8 358,1 4 0,-1 3-560,-4 3 1,-4-1-409,3 1 1,-3 5-461,-2 1 1,8 6 493,3-1 0,5 4 0,1 2 0</inkml:trace>
  <inkml:trace contextRef="#ctx0" brushRef="#br0" timeOffset="774">2122 1484 8002,'-21'-23'442,"4"0"0,-2 0 1370,13 6 1,10 8-1135,13 3 0,16 4-104,13 2 1,6 0-73,5 0 1,4 0-193,8 0 1,-7 0-192,-5 0 0,1 2 67,-6 4 0,1-3-1098,-13 9 0,-7-6-118,-10 5 1,-4-7-735,-2 2 1,-5 1 692,-1-1 1071,-7 8 0,-11-12 0,-13 5 0</inkml:trace>
  <inkml:trace contextRef="#ctx0" brushRef="#br0" timeOffset="942">2450 1312 7923,'-25'0'0,"6"0"0,-4 0 0,6 4 2450,5 7 1,5 1-1169,7 11 0,0-2-716,0 2 1,0-2-388,0 8 0,2-6-331,3 5 0,-3-5 234,4 6-947,-4-8 651,-2 12 1,0-14-1842,0 4 1,2 2 2054,4-2 0,11 0 0,10-6 0</inkml:trace>
  <inkml:trace contextRef="#ctx0" brushRef="#br0" timeOffset="1138">3313 1295 10738,'-10'-18'3521,"4"13"1,12 16-4447,6 12 0,5 6 1085,6-6 1,-4 2-162,4-2 1,-4-4-326,-1 4 0,-7-2-229,1 2 0,-9-4-356,3 4 1,-4-4 305,-2-1 0,-6-1-679,1 0 1284,-9-7 0,5 5 0,-9-5 0</inkml:trace>
  <inkml:trace contextRef="#ctx0" brushRef="#br0" timeOffset="1384">4089 449 7932,'8'-17'970,"1"2"121,9 3 0,7 6-507,3 12 1,11 8 282,1 14 0,12 11 321,-6 18 0,5 5-721,-10 7 1,-3 1 622,-9 5 0,-4 4-707,-8 7 0,-7 0 101,-5 1 0,-18-1-527,-10 0 0,4-40 0,-2 0-241,-4 1 0,-2-2 0,-5 2 1,-3-2-283,-4-1 1,-3-2 0,-6 5 0,-3 0-305,-3 2 1,-2 0-1,-5 2 1,-2 0 869,-3 1 0,-1-1 0,1 1 0,-2 0 0,-3 0 0,-1-1 0,-4 1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23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380 880 8005,'0'-25'242,"0"-1"0,6-7 415,-1 4 1,3-1-163,-2 7 0,-2-6 18,7 6 0,-7 0 578,2 6-357,-4 7-667,-2 2 12,0 8 1,0 16-33,0 7 1,-8 15 99,-4 8 0,-3 6-91,-2 5 0,0-1-33,-1 7 1,1-9-98,0-3 1,7 1 464,4-6 1,5-2-113,1 2 1,1-7 14,5 1 0,4-4-93,7-1 1,2-6-232,4-1 1,-6-1 51,1 2 0,-1 2-173,-6-8 1,-3 2-158,-2-2 0,-4-2-501,-2 7 0,-8-6-82,-3 1 0,-7-4 343,-5-2 0,2 0 127,-7 0 0,-1-7 113,-6-4 1,1 1-15,-1-1 0,1-2-83,-1-10 1,1-3 404,-1-9 0,1-6 0,-1-3 0</inkml:trace>
  <inkml:trace contextRef="#ctx0" brushRef="#br0" timeOffset="150">363 1070 8005,'34'-17'0,"-5"-6"983,0 0 1,-1 0-679,7 6 0,5 1 120,0 5 1,1-3-509,-7 9 1,-1-1-472,-5 6 0,-3 2-89,-7 3 0,-3-1 643,-4 8 0,-3 7 0,-8 8 0</inkml:trace>
  <inkml:trace contextRef="#ctx0" brushRef="#br0" timeOffset="522">1122 104 7974,'0'-35'0,"5"9"1638,1 3-1162,0 11 0,2 4-202,3 8 0,4 2 37,3 4 1,-9 4 105,-3 7 0,2 2-157,-3 4 0,1-2 41,-6 8 1,-6-2-128,1 2 1,-9 3-246,3-3 0,3-2-90,2 1 1,3-6-929,-3 1 178,4-4 17,-6-2 1,16-7 187,3-5 1,10-10 283,2-7 0,6-11 72,-6-6 0,8 4 282,-2 2 0,-3 0 227,3 6 1,-8-2 144,2 13 0,4 0 500,2 6 1,-10 2-161,-2 4 0,-5 9 605,-1 8 0,-1 8-255,-4-2 1,-4 3-464,3 3 0,-3-1-402,-2 1 0,-6-2-364,1-5 0,-7 11-477,6-5 1,-5 5 631,5-5 80,0 1 0,6-1 0,0 1 0</inkml:trace>
  <inkml:trace contextRef="#ctx0" brushRef="#br0" timeOffset="830">1277 1605 8012,'0'-17'1420,"4"-1"276,7 1 0,8 6-945,16-1 1,7 3-52,4-3 0,12-3-383,5 3 1,2-1-91,-2 1 1,3-1-157,-9 7 1,-5-5-543,-6 5 0,-10 0-668,-1 6 1,-7 0 265,-5 0 0,-9 2-1998,3 4 2871,-3-4 0,-5 13 0,-1-5 0</inkml:trace>
  <inkml:trace contextRef="#ctx0" brushRef="#br0" timeOffset="1022">1881 1260 8045,'-17'0'0,"1"2"1057,5 4 0,3 5 1405,8 12 0,0-4-1227,0 4-914,0 4 1,0-6-95,0 8 0,0-6-205,0 6 1,-8-1-78,-3 7 1,1-1-274,-1 1 1,7-6-2554,-2-1 1418,4-6 877,2 2 1,0-6-2006,0-1 2591,0-7 0,8 5 0,2-6 0</inkml:trace>
  <inkml:trace contextRef="#ctx0" brushRef="#br0" timeOffset="1273">2623 1277 7958,'19'-34'2160,"4"9"366,-12 7 1,7 9-1986,5 9 0,3 0-848,9 0 1,-2 2-302,-5 4 1,-3-3 235,-8 9 1,-1-1-102,-5 7 0,-3 5 232,-8 0 1,-13 7 287,-5-1 1,-5 4 49,0 1 0,2 1 286,-8-1 0,8-5-142,-2 0 0,10-8 171,1 2 0,9-4 110,-3-2 0,8-1-131,9-5 0,3 2-758,14-7 0,3 2-283,9-2 1,4-4-623,8 3 1,8-5 591,3-5 680,4-5 0,2-7 0,0-1 0</inkml:trace>
  <inkml:trace contextRef="#ctx0" brushRef="#br0" timeOffset="1488">4365 1260 8010,'0'-8'2397,"0"8"1,-2 8-1778,-3 9 1,1 2-225,-8 4 0,-1-2-73,-10 8 1,-6 6-82,-11 5 0,-4 8-535,-8-2 0,-2 4 289,-3 1 0,9-6-1125,-4-5 1,12-4 158,0-1 1,5-3-1723,6-3 2692,4-4 0,0-8 0,-1 0 0</inkml:trace>
  <inkml:trace contextRef="#ctx0" brushRef="#br0" timeOffset="1664">3779 1467 9986,'2'-8'2404,"3"8"0,5 8-2578,7 9 1,2 0 1771,4 1-676,-4 7-576,14-6 1,-12 6-119,8-8 1,-8 2-674,2 4 0,-4-2-868,-2 8 1,3-8-2434,3 2 3746,-4-4 0,13-2 0,-5 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3:28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8098,'0'-17'-436,"8"0"0,-4 5 328,7 1 1,-5 5-239,5-5 306,1 7 1,-1-6-182,1 4 473,-8 5-209,3-7 124,1 8 4,-6-8-33,6 6-15,-8-5 1,0 5 76,0-4-39,0 4 148,0-6-258,0 8 1,0-2 35,0-3-20,0 3 0,1-6 39,5 8 9,-4 0 0,8 0 339,-5 0-219,-3 0 0,8-2-28,-4-4-20,-4 5 0,7-7 73,-3 8 19,-4 0 105,6 0-221,-1 0 1,-5 8 90,4 3 0,2 6 190,-3 6 1,1-2 162,-6 8 0,0 0-173,0 5 0,0 1-334,0-1 0,2 1-135,4-1 1,-4 1-177,3-1 1,-1 3 283,2 3-73,-4-3 0,6 12 0,-8-5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8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7878,'-18'0'3021,"9"0"-2491,1 7 1,8 3-1236,0 7 705,-8-7 0,-1 5 0,-9-5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05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7921,'0'12'0,"0"-1"0,0-5 2828,0 6-2087,0-1-1278,0 7 0,2-9-84,4-3-724,-4 4 445,6-9 158,-8 7 0,0-6 742,0 4 0,0 3 0,0 9 0</inkml:trace>
  <inkml:trace contextRef="#ctx0" brushRef="#br0" timeOffset="70">18 225 7511,'0'18'-923,"0"-1"1192,0 0 476,0 0 0,0 1 340,0-1-681,0-7-404,7-3 0,3-7 0,7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05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260 260 8037,'-10'0'2007,"3"0"1,7 2-782,0 3-651,-8 5 1,0 7-172,-3 0 1,-5 1-370,5-1 1,-4 6-22,-3 0 0,1 8-47,0-2 1,-1-2-33,1 1 1,2-1-342,3 2 1,-3-4 137,3-8 0,5 1-581,1-1 180,-4 0 380,8 1 0,-5-7 147,7 1 1,2-8 46,3 1 1,-1 3 141,8-2 0,-7 7 57,7-1 0,-6-3 264,5 3 1,-7-1 43,2 7 1,2-1 228,-3 0 1,1 6 471,-6 0 0,0 8-476,0-2 1,-2-2-46,-4 2 0,4-8-211,-3 2 1,3-4-179,2-2-97,0 1-479,0-1-159,0-7-707,0-3 54,0-7 1,0-7 498,0-5 1,7-9-425,5-2 0,3-6 422,3 6 0,-3-8 165,-3 2 0,3 2 62,-4-1 1,5 1-139,1-2 1,6-4 216,0 4 1,6-3 103,-6-3 0,6 6 298,-6 1 1,8 5-92,-2-6 0,-3 8 71,3-3 1,-6 5 196,6 2 1,-8 7 314,2 5 0,-3-3 17,-3 2 1,0 0 476,0 6 0,-5 6-288,0 0 1,-7 5 219,7-5 0,-8 8-177,1-3 1,-3 5-312,-2 1 1,0 2-49,0 4 0,0-4-218,0 4 0,0-1-138,0 1 1,0-4 54,0 4 1,0 2-216,0-2 1,8 0 80,4-6 0,-3-5-206,3-1 0,-1 1-925,6 5 871,1 0 1,-7-1 484,1-5-101,-8 5 0,3-7 113,-7 9 1,-2-7-97,-3 1 1,-5-1 159,-7 6 1,-2-5-98,-4 0 0,3-3 155,-3 3 0,-2 1-167,2-7 1,0 5 145,6-5 498,0 0-745,-1-6 0,7 0-491,-1 0 99,8 0 1,-1-2-399,10-4 0,5 2 452,7-7 0,1 5-41,-1-5 0,2 7 240,4-2 1,-4 2-116,4-2 1,-3 4 161,-3-3 1,0 3 195,0 2 0,-5 0 953,0 0-589,-9 0-198,13 0 1,-12 0-330,7 0-757,-7 7 332,4-5 1,-8 4 210,0-12 0,5 3-1175,1-9 1,6-5 238,-7-6 0,9-6-65,-3 6 1,-1-2 627,2 2 1,-1 5 195,6 1 1,6 0 391,1 5 0,-1 5 0,-6 1 0,6-2 0,0 2 0,0 1 0,-6 5 0,1 0 0,-9 2 321,-3 3 0,-4-1 1344,-2 8-1053,0-1 0,0 7 238,0-1 1,0-6-292,0 1-598,0-8 1,2 5-128,4-3 351,-4-4-839,5 6 0,1-16 100,3-3 554,-3-5 0,8-9 0,-7-2 0</inkml:trace>
  <inkml:trace contextRef="#ctx0" brushRef="#br0" timeOffset="509">1384 17 8037,'-2'-9'1960,"-4"3"-960,4 4-828,-5 2-31,7 0-479,0 0 410,0 8-42,0-6 0,2 7 233,3-3 1,-3-2-109,4 8 0,2-7-28,-2 7 1,1-3-107,-1 3 1,-2 1 94,7-7 1,-1 8 1,2-3 0,1-1 87,-7 1 15,7 1-143,-3 5 0,5 0-39,-3 1 1,-3-1 42,-3 0 0,-2 1-17,7-1 1,-1 8-52,2 4 0,1-2 0,-7 1 0,7 1 23,-1 6 1,3 7-111,2 4 1,-5 4 156,-1 2 0,-1 2 5,2 3 0,1 7 35,-7 11 0,5 0-93,-5 0 0,2 0-241,-2-12 1,-4 8 30,3-2 0,-3 2 24,-2-13 0,0 4 56,0-11 0,0 9-123,0-14 1,0 6 120,0-12 1,0 3 19,0-3 1,6-5-50,0-1 0,-1-1 41,-5-10 1,0 2 59,0-2-231,0-4-241,0 6 224,0-8-183,0-7-306,0-2 447,0-8 1,0-10-287,0-7 1,0-4-121,0-14 726,0-3 0,8-22 0,2-1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14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7878,'-2'-12'-989,"-4"1"1281,4 7 869,-6-4-360,8 1-543,-7 5 1,5-8 401,-4 4-75,4 4 150,2-13-178,0 13 309,0-5-189,0 7-165,0 0 315,0-8-100,0 6-207,0-6-24,0 8-54,0 0-162,0 8 1,0-4 158,0 7 0,0 1-134,0 5 0,0 2-91,0 4 0,0 4 199,0 8 0,0-1 8,0 1 0,0 5 52,0 1 0,-2 5-130,-4-6 1,4 1 23,-3-7 0,3 1-238,2-1 1,-2-1-100,-4-4 0,4-4-111,-4-8 1,2 0 206,-1 1-1776,3-1 629,-6-7 0,8-1-2157,0-3 926,0-4 842,0-10 0,6-9 601,0-12 1,13-4 808,-2 5 0,12-13 0,-2-3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15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12400,'0'17'1125,"0"0"0,-2 3-575,-4 3 0,-1-2-154,-5 8 0,-9-3-4,4 3 1,-5 4-402,5-4 1,0 1 104,0-1 0,-1 2-851,1-8 0,2 0-142,3-6 0,3-5-2260,3 0 2119,4-9 1038,-6 5 0,8-16 0,0-1 0</inkml:trace>
  <inkml:trace contextRef="#ctx0" brushRef="#br0" timeOffset="233">18 35 7913,'-10'-7'1843,"2"5"-1048,8-6 0,0 16 52,0 3 1,8 5-318,3 1 0,5 8 51,1 4 0,0-2-102,1 1 0,-1-1 69,0 2 0,1 2-695,-1-8 1,0 0 163,0-6 1,1 1-1072,-1-1 0,-2-6 371,-3 1 0,3-6-174,-3 5 0,-3-7-77,3 2 1,-6-4-1178,5-2 2111,-7 0 0,12-16 0,-7-3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15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12072,'10'17'865,"-5"1"0,-1-1-334,2 0 1,-4 1-136,4-1 1,-5 0-134,-1 0 1,2 1-275,4-1 0,-4 0 114,4 1 1,-4-7-184,-2 1 1,0-7 30,0 7 37,7-8 1,-5 5-173,4-3 130,-4-4 155,-2 6 356,0-8-377,0 0-878,0-8 132,8-1 230,1-9 1,7 1 48,-5 0 1,5-1-245,-5 1 0,-1 0 186,1-1 0,-1 7 172,1-1 0,5 1 317,-5-6 1,3 5-129,-3 1 0,5 5 354,-5-6 0,-1 8 138,1-1-110,1 3 1,5 2 579,0 0-41,-7 7 1,4 3-117,-9 7 0,1 3 240,-6 3 0,0-4-174,0 4 0,0-4-325,0-2 1,0 1-692,0-1-718,0 0-1071,0 1 113,0-9-117,0 7 1,2-15 648,4 5 1373,-4-4 0,13-10 0,-5-1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23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12790,'-10'1'1648,"4"5"1,6-2-1029,6 8-2044,-4-9 831,13 5-133,-13 0 36,14-6 0,-9 7-940,5-3 1,1-2-36,-7 7 1665,0 1 0,-6 13 0,0 2 0</inkml:trace>
  <inkml:trace contextRef="#ctx0" brushRef="#br0" timeOffset="90">50 312 7719,'0'17'479,"-6"0"599,1 1 121,-1-1 0,6 0 115,0 1-1137,0-9 1,0 1-656,0-4 478,8-5 0,1-8 0,8-12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22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7993,'0'10'0,"2"-1"461,4-3 0,-3 4 689,9 7 1,-6 0-4,5 1 0,-1-1-559,1 0 1,-1 1-40,-4-1 1,2-6-298,3 1 0,-1-2-359,-5 1 0,-1 2-535,8-7-892,-1 0 856,7 2 1,-1-8-745,0 0 1,-1-2 628,-5-10 0,4 3 352,-3-3 1,3-1 672,3 7-180,-1-8 0,0 13 51,1-5 0,-7 4 71,1 2 1,-9 8 584,3 3 1,-4 4-189,-2 3 0,0 1 213,0 4 1,-8-2-467,-3 8 0,-4-6-101,-3 6 1,-5-6-337,0 6 0,-6-6 59,6 6 0,0-8-218,6 2 168,-8-4-62,6-2 38,-6 1 0,15-7 88,4 1 27,4-9 1,4 5 44,4-8 0,4 2 4,7 4 1,0-4 4,1 4 1,-1-5 30,0-1-76,0 8 0,1-6-6,-1 4-28,-7 3 1,-3-5-59,-7 8 83,0-1 1,-2 7 13,-3-1 0,-7 2-6,-11 4 0,2-4 59,-8 4 0,8-3 150,-2-3 1,4-5-10,1-1 0,7-1 696,-1 1-692,9-3 1,-5-6-255,8 4 0,2-5-17,4 5 0,-3-4 124,9-2 1,1 0-89,10 0 1,-3-2-94,3-4 0,-4 5-173,-2-5 0,0 4 92,1 2 0,-7 0-174,1 0 204,-8 0 87,3 0 0,-9 8 123,-3 3 1,-11 6-74,-7 6 1,-7-3 69,1 3 1,-6 2 119,-5-2 1,9 0 241,-4-6 1,12 0 51,0 1 0,10-3 927,1-3-749,8 3-395,-3-13 0,9 11-199,3-7 1,7 0 163,11-6 1,4-2-150,8-4 1,-1 2-188,1-7 0,-1-1-245,1-5 0,-2 0-2,-5-1 0,3 1-169,-8 0 0,0 0 139,-5-1 0,-3 5 41,-4-5 0,3 11 350,-8-11 1,-1 5-271,-5-4 259,0 7 201,0-5 0,-2 13 142,-3-4 1,-7 12-8,-11 5 0,2 7 158,-8 5 0,0 4 18,-5 7 0,-1 7 194,1-1 0,-3 8-160,-3-2 1,3-2-84,-3 2 1,-2-1 68,1 1 1,1 4-312,5-4 1,1-2-388,-1 2 1,2-8-181,5 3 1,3-5-517,7-1 1,1-8-477,0-4 166,7-4 1,3-7 425,7-1 1,0-9 349,0-2 1,1-4-11,5-13 0,4 2 67,7-14 1,0 6-30,1-6 1,5 8 226,0-2 0,0 3 88,-6 3 1,0 0 78,1 0 0,1 1 40,4 5 0,-10-3 81,5 8 1,-5 1-41,5 5 1,-7-6 474,1 0 0,-7 0 112,7 6 0,-6 8 357,5 4 1,-7 3-232,2 2 1,-4 3 272,-2 3 1,0 3-184,0 9 0,0-6-368,0 0 0,0-6-418,0 6 1,-6-8 31,0 2 0,0-4-1359,6-2 699,0 1 1,0-7-1074,0 1 1185,0-9 1,6 3-128,0-12 1,7-5 101,-1-12 1,3-4 67,3-8 1,1 3 318,4 3 0,-2-2-158,8 8 0,-6 0 439,6 6 1,-6 7 78,6 4 1,-8 4 234,2 2 0,2 0-233,-2 0 0,0 2 111,-6 4 1,0 4-116,1 7 0,-1 0 24,0 1 0,-5-1-393,-1 0 56,-7 1 0,4-1 80,-8 0 0,0-5 336,0-1 0,-2-7 408,-4 2 1,2-2-187,-7 1 0,-1-3 286,-5 4 0,2-6-101,3-6-578,-3-3 0,7-9-472,-3 1 1,3 0 261,8 0 0,0 5-937,0 0 0,0 1-81,0-6 1,2 1-658,4 5 0,1-5 701,5 5 1,3 1-32,-3-1 1,3-1 212,2-5 1,3 0 103,3-1 688,-4 1 0,13-8 0,-5-2 0</inkml:trace>
  <inkml:trace contextRef="#ctx0" brushRef="#br0" timeOffset="911">1782 484 8982,'0'-17'2564,"-2"2"-2104,-4 3 1,4 3-19,-4 3-314,4 4 0,4-6-57,4 8 1,-4 2 950,4 4 1,-4 4-599,-2 7 1,0 2-512,0 4 0,0-4-40,0 4 1,2 2-193,3-2 1,-1 0-836,8-5 1,-1-3 563,7-3 1,-1-5-437,0-7 0,6 0 534,0 0 1,6 0 336,-6 0 1,0-5 189,-5-1 284,-1 0 1,-6 6-40,1 0-38,-8 0 1,1 8 587,-10 3 1,-7 5-296,-11 1 1,2 6-175,-8 0 0,0 8-216,-5-2 0,-7 9-215,1 2 1,-6 3 161,6-3 1,-7 2-102,7 4 1,2-1 84,9-5 1,-2-5-168,8-1 0,2-7 9,9-10 0,3 1 94,3-1-506,4-7 0,-4 3 226,12-7 1,6-8 88,11-10 0,11-3 107,12-2 0,4-8 17,2-4 1,2 4-17,4 2 0,-5 4 7,5 1 0,-12 3 210,-5 3 0,-5 5-41,-1 7 0,-8 0 354,-4 0 1,-10 2-173,-1 3 0,-9 5 96,3 7 1,-4-5-100,-2-1 1,0 1-155,0 5 0,-8 2 16,-3 4 0,-4-7-93,-3 7 1,1-14-114,0 9 0,-1-7 37,1 1 0,0-5-21,0-7 1,-1 0-27,1 0 0,5 0-68,1 0 0,5-1 102,-5-5 1,7-4-101,-2-7 0,4 5 223,2 1 0,0 7 471,0-4-255,0 8 1,6 2 337,0 4 1,5-2-178,-5 7 0,2 1 13,-3 5 1,-3 0-202,4 1 0,2-1-261,-3 0 1,1-5-486,-6-1-275,0 1 1,-2 3-525,-3-3 1,1 1 587,-8-7 0,1 0-146,-7-6 0,1 0 344,0 0 0,-2 0 384,-5 0 1,5-2 83,-4-4 1,4-2 178,2-3 1,-1 3 74,1 8 0,6 0 1016,-1 0-356,1 0 0,-1 2-351,0 4 1,9 4-29,-3 7 1,-2 6-115,2 0 0,1 6-149,5-6 1,0 8-69,0-3 0,2-1-27,3 2 1,-1-6 6,8 6 0,5-8 26,6 2 1,0 2 574,-6-2 0,6 2-280,1-2 1,4-4-5,-5 5 0,8-7-176,-2-6 1,6 5-128,5-5 0,-2-3-196,8-2 1,-5-4-304,5-2 1,0 0-317,6 0 1,0-8-798,0-4 0,0-3-926,-1-2 1,-6-1 1230,-5 1 0,-4 0-697,-1 0 1,-8 5 1820,-4 1 0,-4-1 0,-1-5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16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69 484 8055,'12'0'1811,"-1"0"0,1 6-464,5 0-945,-7 7 1,3-9 189,-7 8 0,5-6 939,-5 5-966,8-7-621,-5 11 0,9-13-313,-1 4 1,-6 2 246,1-3-2740,-8 1 1504,11 2 1,-13-4-1475,4 7 2832,-4-7 0,-10 19 0,-2-4 0</inkml:trace>
  <inkml:trace contextRef="#ctx0" brushRef="#br0" timeOffset="496">0 986 7998,'0'17'642,"0"-5"178,0-1 1,0-5-238,0 6 0,0-1-200,0 6 1,0-5 1531,0-1-1249,0 1 0,0 5 382,0 1-857,8-1 0,-6 0-178,3 0 1,3-5 185,-2-1-159,0 1 0,-6 0 224,0-1 91,0-7-592,0 4-177,0-8-177,0 0 0,7-2-87,5-4 1,3-4 293,2-7 1,1 0-140,-1-1 0,6 7 78,0-1 1,0 9 158,-5-3 1,5 4 809,0 2-118,0 0 1,-6 0 1386,0 0-402,-7 8 1050,5 1-1346,-13 8-330,6 1-1108,-8-9 357,8-1 0,1-10-972,8-4 0,3-5 54,3-12 0,4-2-529,7-4 1,1-2 821,-1 8 1,-5 2 240,0 9 1,-8 5 220,2 7 0,-4 0 92,-1 0 1,-9 2 832,-3 3 1,-4 5-297,-2 7 1236,0 1 0,-2-1-694,-4 0 1,-3 1-466,-9-1 1,3-6-488,4 1 1,-5-8-351,5 1 0,-5 3 17,-1-2 0,5-2-203,1-10 1,1 2-2184,-1-7 0,3-9 2649,8-8 0,-8-13 0,-1-3 0</inkml:trace>
  <inkml:trace contextRef="#ctx0" brushRef="#br0" timeOffset="1730">1314 727 11131,'12'0'1165,"-1"0"0,-5 5-227,6 1-205,-9 0-324,13-6 1,-7 2 37,9 3 0,-1-3-881,0 4 0,6-6 337,0-6 1,2-1-872,-2-5 1,-3-3 475,3 3 0,-6-3-536,-5-2 1,1-1 338,-7 1 0,0 0 282,-6-1 1,0 7 259,0-1 1,0 1 170,0-6-62,-8 7 190,-2-5 1,-5 11 985,3-8-348,5 8-409,-1-3 0,6 9-136,-4 3 1,-1-1-47,1 8 0,0-1 36,6 7 0,0 7 63,0 3 0,-2 7 50,-4 5 0,4 10 229,-3 8 1,3 7 105,2-1 1,-6 3-252,0 2 0,-1-2-321,1-3 1,4-5-281,-4-7 1,4-8-433,2-3 0,0-12-409,0-6-1342,8-4 1545,1-2 0,3-7-158,0-5 0,-9-10 308,3-7 1,2-11 245,-2-6 0,-1-3 23,-5-3 0,0 0 183,0 1 1,-7-6 204,-5-1 0,3 1 0,-3 5 0,0 1 0,-5-1 0,6 8 164,-1 4 162,8 12 498,-11-5 0,7 16-424,-3 0 1,1 2 451,4 10 1,3-1 23,-9 6 1,8 3 132,-2 3 0,4-4-232,2 4 1,0-4 278,0-1 1,0 5 46,0 0-539,0 0 1,2-6-1297,4 0 443,4-7 0,7-2-66,0-8 0,3 0-238,3 0 0,0-10-727,11-7 1,-3-10 103,9-14 0,-3-3-94,-3-8 1,1-5 611,0-1 1,-1 0-35,1 7 0,-1-1 732,1 0 0,-6 8 0,0 3 0,-10 11 0,-2 1 0,0 8 0,-5-3 0,-4 5 0,1 4 51,-3 3 137,-4 5 0,8 7 1528,-5 0-4,-3 0-931,14 0 0,-7 0-222,8 0 1,1 0-23,-1 0 0,2 0-368,4 0 0,-2 0-207,8 0 0,0 0-49,6 0 0,-3 0-257,-3 0 1,2-6-428,-8 0 1,0-2-15,-6 3-323,1 3 209,-9-6 170,-1 8 1,-10 0 214,-4 0 0,-11 0 514,-12 0 0,2 0 0,-2 0 0,-7 8 0,-8 1 0</inkml:trace>
  <inkml:trace contextRef="#ctx0" brushRef="#br0" timeOffset="2504">2179 502 7936,'-17'0'-789,"-1"0"592,1 0 0,6 5 1942,-1 1-1002,8 8 1,-4-5 8,8 9 0,0 1-82,0 4 0,-5-2 184,-1 8 0,0-2-212,6 2 0,0 3-227,0-3 0,0 2-495,0-2 0,0 1-289,0-7 1,0 0-394,0-5 0,0-1 214,0 0 1,0-5-1791,0-1 1037,8-7 636,-6 4 1,7-18 185,-3-7 1,-4-2 52,4-10 0,2-6 152,-3-5 1,7-6 273,-6 6 0,1-8 0,-1 1 0,-2 3 0,7-2 0,-1 2 0,2-2 0,3 4 0,-4 7 0,3 0 0,-3 1 0,3 5 0,-8 0 0,5 14 0,-5-3 0,2 7 1062,-3-1-391,-3 5 923,6 7-889,-8 7 0,0 9 60,0 7 1,0 8-268,0-3 0,0 5-13,0 2 0,0 7-77,0 4 0,0 4-147,0 2 1,0-2 30,0-4 0,0 4-250,0-4 1,-8-4-254,-3-1 1,1-5-23,-1-1 0,1-3-324,-2-3 1,-1-4-114,7-8 137,-7 1 0,3-9-103,-7-3 369,0-4 1,-1-12 222,1-7 1,2 0-38,3-6 0,-1-4-54,7-2 0,-6 4 541,7 2 242,-1-4 1,6 8-278,0-4-317,8 11 1,1 5-62,8 7 0,7 0 61,-1 0 0,0 0-110,-6 0 0,0 2 61,1 3 1,-1 3 215,0 4 0,0 1-189,1-7 0,-9 7-175,-3-1 1,-4 3 34,-2 2 1,0 1-219,0-1 1,-13 6 147,-5 0 1,-11 6 136,1-6 0,-5 6 33,-2-6 1,-5 0 89,0-6 1,-3 6 241,3 0 1,4 0 21,-5-5 1,10-1 297,3 0 0,5-5-340,-6-1 0,8-1 428,-2 1-142,3 5-141,3-7-965,7 1 328,3-2 0,14-8-152,5 0 0,19-10 72,9-7 0,4-2-184,8-10 0,-2 0 226,13-6 1,-1 3-34,1 3 1,3 2-43,-9 4 0,-1 4 67,-10-4 0,0 9 171,-11 3 1,1 5-44,-13-6 0,0 9 73,-5-3 0,-7 4-413,1 2-343,-8 0 502,3 0 0,-14 2-159,-5 4 1,-5 1-406,-6 5 0,-6 9 851,-11-4 0,-5 12 0,-6-2 0</inkml:trace>
  <inkml:trace contextRef="#ctx0" brushRef="#br0" timeOffset="2760">2041 1297 7903,'-8'17'1917,"6"1"-1342,-4-1 1,4-5 1401,2-1-1093,8-7 1,-6 6 200,4-5 0,-2-3-715,1 4 1,-1-4-220,8-2 0,-7 0-418,7 0 0,-1 0-577,7 0 0,1-2-680,4-4 0,-2 2 752,8-7 1,-8 1-568,2-1 1,2 3 786,-2 8 1,0 0 552,-5 0 0,-1 6-28,0 0 1,-5 7 200,-1-1 1,-7-3 597,2 3 1245,-4-1 752,-2 7-1221,0-1-2263,0-8-830,0 7-1071,0-14 2616,0-10 0,7-11 0,3-16 0</inkml:trace>
  <inkml:trace contextRef="#ctx0" brushRef="#br0" timeOffset="4453">3683 104 7886,'-17'-17'1770,"8"-1"-1216,-7 1 0,8 6-562,-3-1 0,1 8 147,5-2 1,1-1 758,-8 1-595,8 0 1,-3 8-58,7 4 1,-6 3-133,0 9 0,-2 1-172,3 4 1,3 4 394,-4 8 0,4 5-30,2 0 1,-2 8 70,-4-2 0,4-1-112,-3 1 1,3-6-208,2 6 0,0-7-253,0 1 1,-2-5-355,-4-7 1,4 3 283,-4-8 1,4 0-755,2-5 772,0-9 0,0 1-234,0-5 1251,0-3-613,0-9 0,0-12-29,0-16 0,2 4-83,4-3 1,-2 3-93,8-10 0,-1 5 17,6 1 0,1 1-284,-1-1 0,0 8-5,1 4 0,-7 6 76,1 5 1,-1-1 141,6 7 1,1 0 3,-1 6 0,-5 0 116,-1 0 51,1 8 0,3 2 268,-4 7 0,3 0-3,-8 1 1,-1 1 300,-5 4 0,6 4 84,0 7 1,0 3-205,-6 3 1,0-1-55,0 7 1,-2 0-228,-4 6 0,4-2-118,-4-4 0,-1 2-179,1-8 1,-2 6-344,2-5 0,5-7 34,-5-5 0,2-10-538,-2-1 0,4-1-564,-3-6 468,-5-3 666,0 0 0,-9-10 52,-4-4 0,2-3-133,-8-9 0,-6 5 247,-5-4 1,-2 3 153,2-9 1,3 2-14,-3-2 1,1 4 229,-1-4 1,3 3 143,-3 3 1,5 0-184,7-1 0,-3 1 23,8 0 1,0 5 377,5 1 286,1 7-359,0-11-324,7 13 1,5-12-102,10 8 1,5-5-239,7 5 0,10-7 21,8 1 0,1-3 164,10-2 0,2-1-103,10 1 1,-4 0 4,3-1 1,3-1-112,-2-4 0,5 4 92,-5-4 1,-3 4-133,-9 1 1,-3 3 147,-9 3 1,-7-1-101,-4 7 229,-3-7 1,-5 9-132,-4-8 214,-3 9 0,-10-5 39,-4 8 0,-3 0 63,-8 0 0,-1 8-107,1 3 1,-8 4 97,-4 3 1,-2 5-18,3 0 1,-3 6 186,8-6 1,2 0-301,9-6 1,-1 0 20,7 1 1,-6-1-159,7 0 0,-1-5 65,6-1 0,0-5 105,0 6 91,8-9-118,1 5 1,8-8-66,1 0 1,-1 0-109,0 0 0,-5-2 58,-1-4 157,1-3-538,5-8 1,-5 1-360,-1 5 245,-7-5 0,2 14 106,-12-3 1,0 3-51,-11 2 1,-4 7 179,-14 5 1,-5 11 121,0 6 1,-7 0 283,7 5 0,-6-3-172,6 9 0,5-3 885,6-3 1,2-1-83,-1-4 0,3 3 229,7-3 0,1-2-349,0 2 1,5-8 124,1 2 1,7 2-388,-2-2 1,-2 0-258,3-5 0,-1-1-106,6 0 1,0-5 185,0-1-670,0 1 155,0 5-308,0 0 364,0-7 100,0-2 35,7-8 0,1-10-81,4-7 0,9-2-108,-4-10 0,18 0 112,-1-6 0,12 1-267,1-1 1,10 1 92,7-1 1,-3 6-39,2 0 0,-7 10 252,2 2 1,-10 1 135,-2 11 1,-13-1-58,1 6 1,-11 0 212,0 0 0,-3 0-46,-3 0 1,-6 8-22,1 3 1,-8-1 51,2 1 1,-5 1 2,-1 5 0,-1-5-69,-5-1 0,-4 1-83,-7 5 1,-2 4-88,-4-4 0,-4 5 67,-8-11 0,1 4-131,-1 3 0,-2-7-387,-3 1 1,4-6 234,-5 5 0,7-7 183,5 2 249,-4-4 1,14-2 741,-4 0-207,11 0 390,-3 0-727,13 0 1,-6 2 505,8 3-397,0-3 1,0 8 234,0-4-591,0-5 0,2 13-103,4-8 0,-4 1-315,4-1 1,3-4 58,3 4 1,-3-2-767,3 1 835,0-3 0,5 6-25,0-8 1,-5 0 375,-1 0 1,-5-6-161,5 1 1,-5-1 642,6 6-20,-8 0 283,11 0-323,-13 0 43,6 0-278,-8 0-132,0 7 0,-2 3-299,-4 7 1,-4 1 39,-7-1 1,0 6 228,-1 0 0,3 0 89,4-6 1,-5 6 212,5 1 0,1-1 101,-2-6 1,7 0 376,-7 0 1,8-5-12,-1 0-504,3-1 1,2 1-21,0-1 1,0-5 52,0 5-354,7-7 0,3 6-169,7-4 1,1-4-336,-1 3 0,2-3 177,4-2 1,-2-6-398,8 1 1,0-11-428,5-1 1,1 0-864,0-6 0,-1-4-1756,1-2 3698,-1-4 0,-7-1 0,-2-1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30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243 312 8015,'10'0'37,"-1"-6"186,-3 1 77,-4-1 0,11 4 300,-7-4-78,0 4 0,-4-5 315,4 7 205,-4 0-151,13 0-107,-13 0-222,13 0-296,-13 0 1,12 2 153,-9 3 1,1-1-120,-6 8 1,0-7 398,0 7-462,0 0 0,0 5-41,0 0 0,0-5 93,0-1-257,0 1 1,0 5 259,0 0-264,-8 1 1,-1-1-84,-9 0 0,7 2 23,-1 4 0,-5-1-31,-6 6 0,-6-5 101,6 6 1,-6-6-8,6 6 0,-6-6 63,6 6 1,0-8 17,6 2 0,0-5-67,-1-7 1,7 4 28,-1-3-325,9-4 0,-5 1-64,8-3-1345,0-4 1039,0 6 0,10-8 17,7 0 0,0 0 294,6 0 1,-2-6 274,2 0 0,-3 0-72,3 6 1,-4 0 71,-2 0 1,-5 0 816,-1 0-622,-7 0 1,4 8 503,-8 4 1,0 5-227,0 6 1,-8-4-36,-3 4 0,-3-2-107,3 2 0,-5-3 56,5 3 1,3-10-204,2-1 1,4-1-239,2 6-179,0 1 1,0-1 169,0 0 1,8-5-28,3-1 1,-1-1 220,2 1 1,-7 3 271,7-8 1,-6 7 80,5-1-42,-7 3 1,4 2 25,-8 1 0,0-1 290,0 0 1,-2-1-371,-4-5 0,4 4 75,-4-3-865,4-4 1,1 1-184,-5-3-424,4-4 115,-6 6 0,14-18-1073,0-7 0,13-8 691,-2-10 0,10-5-1680,-4 0 2990,8-1 0,-4-1 0,7-2 0</inkml:trace>
  <inkml:trace contextRef="#ctx0" brushRef="#br0" timeOffset="333">814 641 8864,'11'0'1103,"1"0"0,-1 2-534,7 3 0,-1-3 90,0 4 0,0-2-131,1 2 0,1-4-160,4 3 1,-4 3-311,4-2 1,-4 5 116,-1-5 1,-7 6-143,1-7 0,-8 9 27,1-3 0,-3 5-122,-2 1 0,-2 0 226,-3 1 1,-5 5 243,-7 0 1,-1 6 659,1-6 1,0 2-480,0-2 1,5-4 307,1 4 0,5-4-345,-6-1 1,8-1-159,-1 0 1,3-5-274,2-1 1,0-5-226,0 5 0,2-5-198,3 6 0,5-8-381,7 1 0,1-3-1460,-1-2 1,6 0 933,0 0 0,8-7-846,-2-5 0,3-5 336,3-6 1719,7 4 0,-5-14 0,5 6 0</inkml:trace>
  <inkml:trace contextRef="#ctx0" brushRef="#br0" timeOffset="1412">2076 36 7900,'0'-10'2051,"0"0"-1010,0 5-414,8 3-105,-6-6 0,7 8 971,-3 0-451,-4 0-478,6 0 0,-8 8-469,0 3 1,0 5 10,0 1 0,-8 0-18,-4 0 1,3 1-15,-3-1 0,8 0-86,-1 1 1,-3-7-156,2 1-825,0-1 556,14 6 1,2-7-319,7-4 1,6-4 253,0-2 0,0 0 119,-5 0 0,5 0 190,0 0 0,-6 0 37,-6 0 1,-5 0 104,6 0 28,-8 0 0,3 7 262,-7 5 1,-2 0-28,-3 5 0,-11-2 107,-7 14 0,-2-6 89,2 6 1,-4 0-161,-7 5 0,-7 1 119,1-1 1,0 1-66,5 0 1,0-3 423,1-3 1,7 2-381,4-8 1,6 0-420,5-6 1,2-5-172,5-1 0,3-5-468,-4 6 1,12-9 159,5 3 1,12-6 266,6-6 1,10-3-470,1-8 0,8-7 242,-2 1 1,4 0 163,2 6 0,-8 2 195,-4 3 0,-3-1 131,-2 7 0,-9 0 34,-2 6 1,-5 0 254,-2 0 1,-5 2 112,-1 4 1,-7-2-204,2 7 0,-4 1 480,-2 5 1,-2 0-258,-4 1 1,2-1-86,-7 0 1,5 1-174,-6-1 1,3-6-183,-3 1 136,-3-8 0,11 5-192,-8-3 0,7-4-113,-7 4 72,8-4-248,-11-10 215,13 6 245,-13-13-66,13 13 0,-6-4 1,8 12 0,0-2 148,0 7 1,0 1 242,0 5 0,0-5-78,0-1 0,0 1-46,0 5 0,-2-2-141,-4-3-517,4 3-768,-5-5 370,7-1 65,-8-1 0,4-8-212,-7 0 334,-1 0 1,-5 0 403,0 0 1,-3 0-46,-3 0 1,4-6 363,-4 1 1,4-1 143,1 6 21,-6 0 1,4 0-15,-3 0 0,4 7 159,2 5 1,5 3-128,1 3 0,7 1-23,-2 4 1,4-4 13,2 4 1,0-4-114,0-1 1,0-1 164,0 0 1,2-5 78,4-1 0,-2 1 118,7 5 0,-5 0-30,5 1 0,1-1 111,5 0 1,-3 1-185,3-1 0,-3 0-66,9 1 1,3-1-321,3 0 1,4-2 114,2-3 1,5-2-567,0-5 0,8-3-335,-2 4 1,-1-6-706,1-6 1,0-3 375,6-9 1,1-1-514,5-4 1,-4 2 1560,4-8 0,-5 0 0,-1-5 0</inkml:trace>
  <inkml:trace contextRef="#ctx0" brushRef="#br0" timeOffset="2159">3269 226 7974,'10'-8'1072,"-2"6"0,-8-7-120,0 3-360,-8 4-235,-2-6 0,-9 16-178,-4 3 0,4 7-118,-4 5 0,2-2 13,-2 8 0,3 0-180,-3 5 0,6-5-78,5 0 1,-1-8-403,7 2-1,0 2-107,6-2 0,0-6-106,0-5 365,0-1 1,6 7 151,0-1 0,6-6 166,-7 1 1,7 0 198,-6 5 1,1 8 516,-1 4 0,-4-3-72,4 3 1,1 2 496,-1 9 1,0-3 164,-6 3 0,0-3-562,0-3 1,0 5-446,0-5 0,0 3-70,0-14 1,0 6-166,0-6 1,2 0-231,4-6 0,-3-5-567,9-1 1,-6-7-645,5 2 1,-5-4 630,6-2 0,-7-8 141,7-3 0,-3-14 282,3-10 0,3-2 105,-3-9 1,1 0 334,-1-6 0,1 0 0,-7 1 0,6-3 0,-7-4 0,7 10 0,-6-4 0,7 4 0,-3-4 0,7 0 0</inkml:trace>
  <inkml:trace contextRef="#ctx0" brushRef="#br0" timeOffset="3230">3667 122 7943,'12'-6'360,"-1"0"476,-7 1 0,9 7-294,-7 3 0,0-1 91,-6 8 1,2-1 5,4 7 0,-4 5 147,3 0 1,-3 2-450,-2-2 1,0-2-270,0 8 1,0-8-570,0 2 0,-6-4 378,1-2 1,-1 1-1422,6-1 773,0-7-497,0 5 741,0-13 1,2-4 284,4-15 0,-3-3 85,9-8 1,5-1 101,6-6 1,0 6-53,-5 1 1,-1 1 232,0-2 0,6 6 136,0 11 0,0 5-137,-5 7 1,-1 0 24,0 0 1,-5 2 104,-1 3 0,-1 5 86,2 7 0,-5 0-180,-7 1 0,0 5 13,0 0 0,0 2-459,0-2 0,-7-4 183,-5 4 0,-3 2-312,-3-2 1,1-2 191,0-9 1,-1 1 91,1-7 0,0 0 70,0-6 1,5 0 306,0 0 1,9-2-231,-3-4 0,4-3 72,2-9 1,2 1-26,4 0 1,-3-1-43,9 1 0,0 8 5,5 3 0,0-2 2,0 2 0,-5 1 24,-1 5 1,-1 1 8,2 5 1,-5 4 1,-7 7 0,0 0-39,0 1 1,0 5 14,0 0 0,-7 8-266,-5-3 1,-9 5 89,-2 2 0,-8-1-21,2 1 0,-3 7 72,-3 4 0,0-4 146,1-1 1,1-5 121,4-1 0,-1-1 247,7 1 0,0-8-153,5-4 0,3 2 61,3-2 0,-3 0-72,3-6 1,5-5 192,1-1-356,4-7 1,-4 6 233,1-4-161,-1-4 195,6 5-31,0-7-277,0 0 0,7-5-115,5-1 0,11-13-239,6 1 0,11-5 193,6 0 1,6-2-198,6-4 0,3-1 84,9 7 0,-3-6-49,-4 6 1,3 5-24,-9 7 0,-1 7-15,-10-2 1,2 6 211,-8 6 0,-7-2 148,-10 7 1,-4 1 421,-1 5 1,-3 2-293,-3 4 1,-5-3 141,-7 3 0,0 2-121,0-2 0,-7 6 102,-5-6 1,-3 5-95,-3-4 0,-1 4-102,-4-5 0,2 6-105,-8-6 1,8-2-260,-2-9 1,4 1-679,1-7 0,1 6 460,0-7 1,0-1-224,-1-9 1,1-5-34,0-7 1,-1-8-209,1-4 0,0-10 529,-1-1 1,7-6 168,-1 6 0,3-1 148,-3 7 1,-1-1 156,7 0 0,-5 3 2,5 3 0,-6 4-175,6 8 1,1-1 639,5 1 0,-2 8 144,-4 3 926,4 4-944,-6 2 1,7 9 44,-5 9 1,2 1-119,-8 10 0,1 0 42,-6 5 1,1 1-136,5-1 0,-3 1-117,8 0 0,-5-7-296,5 1 0,0-8 337,6 2-1420,0-3 136,0-3 204,0-8 0,8-1 377,4-8 1,3 0-38,2 0 0,1-6 192,-1 1 1,6-3-156,0 2 0,0 4 1266,-6-3 134,1 3-250,-1 9 0,-2 3-338,-3 7 0,-5-5 743,-7-1-1244,0 1 0,0 5-1171,0 0-822,0-7 1192,-7 5 766,5-13 0,-6-2 0,8-9 0</inkml:trace>
  <inkml:trace contextRef="#ctx0" brushRef="#br0" timeOffset="3824">4791 658 7873,'-17'0'2660,"7"0"1,2 2-2641,8 4 0,6 3-91,0 9 0,2-1 1239,-3 0 0,-3 6-665,4 0 1,-4 6-582,-2-6 1,0 6-33,0-6 1,2 0-331,4-6 1,-4 1-841,3-1 0,-1-5 83,2-1-196,-4-7 899,6 11 0,-3-15 797,1 0 1,2-9-110,-2-14 1,-3 2-35,9-8 0,1 0-126,11-6 0,1 1 42,3-1 1,11 2 6,-5 5 0,5 3 49,-5 7 0,3 3-134,3 3 0,-5-1 78,-1 7 0,-5 2-23,-6 10 0,-4 4-22,5 7 1,-11 2 149,-1 4 0,-9-2-36,3 8 0,-4-2 78,-2 2 1,-8 4-494,-3-4 0,-6 3 150,-7 3 1,-2-6-287,-9-1 1,6-6 178,0 1 0,8-12 596,-2-5 1,-2 2-95,2-3 0,6-7 32,5-9 1,8-4-58,-1-3 0,3-5 189,2 0 0,2-6-53,3 6 0,5-2-26,7 2 1,1 10-473,-1-5 0,0 7-109,1-1 0,-1-1-149,0 7 0,0-1-63,1 1-273,-1 4-401,0-6-966,-7 8 51,-2 0 1159,-8-8 863,-8-1 0,-2-8 0,-7-1 0</inkml:trace>
  <inkml:trace contextRef="#ctx0" brushRef="#br0" timeOffset="4600">5189 641 7873,'-16'-23'0,"5"0"514,-4 0 831,13 5-705,-6 9 1,6 1-253,-4 8 1,4 10 422,-3 7 0,1 6-289,-2 6 0,4 9 67,-4-3 1,-1 3-136,1-3 0,-2 5-67,2 1 0,4-1-313,-3-6 1,3 1-175,2 0 0,6-8-1186,-1-4 0,9-4 716,-3-2 1,5-5-959,1-1 1,0-7 553,1 2 0,-1-18 428,0-5 1,0-14 168,1-3 1,-1-11-21,0-12 0,3-7 397,3-11 0,-4 2-222,4-7 0,-2 5 319,2-6 1,-4 16-168,4 1 1,-3 11 709,-3 6 1,0 13 354,0 11 105,1 4 111,-1 9-335,0 10 0,-7 15-245,-4 8 0,1 2 423,-1-2 1,0-1 29,-6 6 0,0-5-522,0 6 1,0-8-66,0 2 1,2 2-193,4-1 0,-3-3-298,9-10 1,-1 3-171,7-9 0,5 1-352,0-6 0,8 0 103,-3 0 0,3-6-614,-2 1 0,2-7 355,-8 6 0,6-5 215,-6 5 1,-6 0-551,-6 6 4,1 0-32,-2 0 524,-3 0 0,-9 8-219,-3 3 1,-11 11 154,-7 1 1,-6 6 80,6-6 1,-4 7 458,10-1 0,-8-2 34,14 2 0,-7-6 215,13 6 0,-7-8-124,6 2 0,0-4 124,6-2 0,0 6 244,0 1 0,0-1 707,0-6 1,6 0-280,0 0 1,6 1 97,-7-1 1,7 2-375,-6 4 0,5-3-222,-5 3 0,0-2-337,-6 2 0,0-4-127,0 4 0,0 2-256,0-2 1,-2 0-13,-4-6 1,-9 1-460,-8-1 1,-2-5 276,2-1 1,1-7-40,-6 2 0,4-4-77,-4-2 1,1-14 257,-2-3 0,4-4 131,8 3 1,1 1 84,5 0 1,-3 0 13,9-1 0,-1 1-8,6 0 1,0-1 0,0 1 0,0 6-64,0-1 330,7 1-159,3-7 1,7 7-53,1-1 1,-7 8 748,1-1 0,-6 3 22,5 2 0,-5 2 317,5 3 1,-1 7-123,1 11 0,5 2 441,-5 4 0,5 3-507,1-3 0,8-2 204,4 2 0,3-8-574,3 2 1,13-4-215,4-1 1,13-3-726,4-3 1,3-5-539,8-7 1,1-7-3962,5-5 5013,1-3 0,-3-5 0,1-3 0,1-5 0,5-5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37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104 727 7898,'-10'0'960,"-5"-7"1,13 3 53,-4-8-57,4 8-30,2-11 1,8 13-355,3-4 0,-1 2-95,2-1 0,-1 3-110,6-4 0,1 4-91,-1 2 0,0 0-185,1 0 1,1 0-186,4 0 0,-2 0-100,8 0 1,-8 0-514,2 0 1,-4-2-673,-2-4 0,-5 3 575,0-9 0,-9 6 3,3-5 0,-4 5 358,-2-6 0,0 1 181,0-6 0,-2 5 186,-4 1 0,3-1 177,-9-5 0,6 7 540,-5 4-235,-1-3 0,1 7 405,-1-4 0,6 12-319,-5 5 1,7 12 199,-2 6 0,-1 10-238,1 1 0,-6 8-99,6-2 0,-5-2-194,5 2 1,-1 1 13,1 4 0,4-4-77,-4-1 1,4-10-210,2-1 0,0-3-875,0-8 0,0-1 542,0-6 1,0-6-1169,0 1 547,0-8 684,0 3 0,0-14 184,0-5 1,0-5 140,0-6 0,-2-2-27,-4-4 1,-3-4 198,-8 5 1,1 3 695,5 2 0,-5 9-8,5 3 5,-5 7 0,-1-4-249,0 8 0,1 10-73,5 7 1,-8 0-279,7 6 0,-5 2-46,11-2 1,-5 0-322,5-5 1,0-1 203,6 0-770,0 1 0,8-9 383,3-3 0,5-4-201,1-2 0,8-15-15,4-9 0,5-8-124,7-9 1,1-5 246,4-11 1,4-5-161,-4-7 0,2-14 395,-2-3 0,-19 39 0,0 0 65,19-40 0,-20 43 0,0 0 381,14-31 0,5 8-239,-11 9 0,5 6 260,-11 6 1,-3 12 501,-2 10 687,-3 5-425,-3 10-387,-7 1 0,-3 10-56,-7 4 0,0 3 278,0 9 0,0 5-327,0 0 1,2 0-154,4-6 0,-2 0-249,7 1 0,1-1-35,5 0 0,2 0-188,4 1 0,4-7-28,8 1 0,0-8-298,-1 1 0,-1 3-168,-4-2 1,1 5 305,-7-5 1,-1 8-90,-11-3 0,2 5 48,-7 1 1,0 2 162,-6 4 0,-10-2-46,-7 8 0,-4 0 158,-14 5 0,5 1-173,-11 0 1,-3 5-132,-2 0 0,2-5 245,-2-6 1,7-6-8,-1 6 0,3-8 115,3 2 1,5-10-96,0-1 1,14-8 56,-2 1 6,3-3 1,4-4 249,5-3-191,3-5 1,4-7 95,3-1 1,7 1-101,11 0 0,4 0 89,8-1 0,5 1 9,0 0 1,6-1-63,-5 1 1,5 7 83,-6 5 1,6 1-156,-5-2 0,-7 4-113,-5-4 1,-2 5 12,2 1 0,-4 5-206,-8 1 1,0 6-243,1-7 0,-7 3 243,1-2 0,-8-2-376,1 7 350,-3-7 0,-2 11 348,0-3 1,-7-3 68,-5 3 0,-3 0 151,-3 5 1,-1 8-53,-4 4 0,2-2 138,-8 1 0,6 3 137,-6 9 0,2-3 321,-2 3 0,5-1-117,6 1 1,1-7-229,0 7 1,1-9 34,5 3 0,1-1-252,4-10 0,4 0-454,-3-5 95,3 6-6,2-4 1,2 3-441,3-12 0,-1-3 302,8-8 1,1-4 0,10-7 1,4-3-8,8-15 1,-1 2-109,1-1 0,-2-3 187,-5 8 1,-3 0 507,-7 5 455,-1 9 1040,0 1-527,-7 8 1,-4 8-567,-12 3 0,-4 7-159,-7 5 0,-2 4-182,-4 7 0,4-5-3,-5 0 1,7-6-277,6 6 0,-3-8-285,8 2 1,1-4-708,5-2-135,0-7 1,7 4 407,5-9 0,5-1-389,6-10 1,-2-3-421,8-9 1,2 1 457,9 0 0,-1 0 992,7-1 0,8-7 0,7-2 0</inkml:trace>
  <inkml:trace contextRef="#ctx0" brushRef="#br0" timeOffset="230">2231 1471 7762,'-16'2'3243,"5"4"0,-3-3-3175,9 9-35,-1-8-1902,6 3 1444,-8 1 0,4 0-2085,-7 3 2510,-1 5 0,-13-7 0,-2 9 0</inkml:trace>
  <inkml:trace contextRef="#ctx0" brushRef="#br0" timeOffset="328">2023 1748 7762,'2'9'946,"4"-3"1481,-4 4-1454,6-9-1064,-1 7 1,5-16 249,11-3-159,-4-12 0,14-4 0,-6-8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0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7799,'0'-10'211,"2"2"363,4 8-186,-4 0-79,6 0 0,-8 10 44,0 7 0,0 8 298,0 10 1,-2 7 283,-4 4-590,-4 4 0,-9 4-92,-4 4 0,4-3-203,-4 9 0,4-9-157,1 3 0,1-4 144,0-2 0,1-8-635,5-4 1,-2-3 326,7-3 0,0-7-180,6-4 0,0-9-109,0-3 214,0-7 369,0 4 0,2-12 300,4-8 1,3-1-117,9-16 1,1-2-41,4-9 1,2-4-199,4-8 1,3 8 122,-3 4 0,4 5-222,1 6 0,-5 12 52,0 11 0,-2 4 39,2 2 1,-4 17 198,-8 12 1,-7 14 210,-5 14 0,-3-1 84,-2 7 1,-7-7-193,-5 2 1,-3-1 517,-3-5 0,3 2-258,4-14 0,-3-5-959,8-6 0,1-8-89,5 2 1,0-10-382,0-1 0,9-8 115,8 2 0,3-6-1686,8-6 2477,9-4 0,7-7 0,8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4:42.672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294 467 8074,'0'-9'140,"0"-7"0,2 8 46,4-3 0,-4-4-23,4 3 1,2 2-176,-3-1 1,9-1 131,-3-5 0,-1 6 70,1-1 0,1 0-62,5-5 0,-5 6 49,-1-1 0,-5 6 160,6-5 219,-9 7 430,5-4-208,-8 8 275,0 0-852,-8 0 0,5 8 47,-9 4 1,-1 3-125,-10 2 0,3 0 9,-3 1 1,4-1-63,2 0 1,-2 1 99,-5-1 0,5 6-209,-4 0 0,-2 0 156,2-6 0,0 3-115,6 3 0,0-4-90,-1 4 0,3-4 127,3-2 1,-1 1-325,7-1 1,-5 0-29,5 1 1,0-7-1,6 1 1,-6-7-153,1 7 130,-1-8-42,6 11 225,0-5 1,0 1 53,0 1 1,0-6-49,0 5 0,0-5 96,0 5 1,0 1-19,0 5 0,0 1-10,0-1 1,0-6 60,0 1 305,0-1-165,0 7 80,-8-1 1,6 0 169,-4 1 0,4-7-103,2 1 1,0-1 32,0 6 1,0 3 2,0 3 0,0-2-75,0 8 0,0-6-99,0 6 1,2-6-11,4 5 0,-4-6 4,4 1 1,-4-4-152,-2-2 0,2-1-152,3-5 114,-3 4-233,6-5 121,-8 7 1,2-7-284,4-4 214,-4-4-134,5 5-778,-7-5 414,0 6-825,0 0 423,0-6-238,0 5 867,0-7 1,0-4-62,0-7 0,0-3 575,0-14 0,8-1 0,4-6 0,1-1 0,-1-5 0,11-3 0,-4-8 0</inkml:trace>
  <inkml:trace contextRef="#ctx0" brushRef="#br0" timeOffset="350">225 969 8074,'2'-22'179,"4"5"1,-4-4 334,4 10 1,1 1-153,-1-2 0,6 7 73,-7-7 0,9 6-102,-3-5 0,5 5 41,1-6 0,0 9-247,1-3 1,-1 2 120,0-2 1,1 4-178,-1-3-3,0 3 0,0 2-139,1 0 1,-7 0 127,1 0-133,-8 0 64,11 7 0,-13-3 20,4 8 150,-4-8-103,-2 11 0,0-5 89,0 7 0,0 0-9,0 0 0,0 1 18,0-1 1,0 8 60,0 4 1,0 3 177,0 3 0,-2 0 223,-4-1-517,4 9 44,-6-7 1,8 6-195,0-7 0,-2-2 98,-3-5 0,3 3-203,-4-8 0,4 0-137,2-5 41,0-1-227,0 0-335,0-7-456,0 5 444,0-13-525,0 6 879,-8-8 0,-1-2-428,-9-4 1,1 4 279,0-4 1,0 2 620,-1-1 0,-7-5 0,-2-7 0</inkml:trace>
  <inkml:trace contextRef="#ctx0" brushRef="#br0" timeOffset="542">173 1314 10403,'18'-7'1331,"-1"-3"-747,0-7 1,6 5-198,0 1 0,2 5-324,-2-5 0,-3 7-210,3-2 1,-4 4-455,-2 2 1,-5 0-877,-1 0 1,-7 8 820,2 3 0,-4 10 656,-2 2 0,-16 8 0,-3-4 0</inkml:trace>
  <inkml:trace contextRef="#ctx0" brushRef="#br0" timeOffset="664">173 1539 8074,'-25'18'1987,"6"-9"-1385,2-1 1,19-10 503,15-4 1,10-5-513,13-12 1,10-4-9,8-8 1,7 8-435,-1 4 1,-5 4-590,-1 2 0,-6 7 490,-6 4-53,4 4 0,-21 2 0,3 0 0</inkml:trace>
  <inkml:trace contextRef="#ctx0" brushRef="#br0" timeOffset="988">1090 1470 8129,'0'-10'8139,"2"3"-7511,4 7-1231,3 0 1,9 6-2558,-1-1 3160,0 9 0,0 3 0,1 10 0</inkml:trace>
  <inkml:trace contextRef="#ctx0" brushRef="#br0" timeOffset="1444">1643 294 8060,'0'-17'0,"0"0"0,2 7 2786,4 4-1814,11-3 1,16-1-239,7-7 1,10-1-157,2 1 0,0 2-277,6 3 1,-10-1-40,-2 7 0,-2-6-818,2 7 0,-4-1 392,-7 6 0,-2 0-945,-5 0 1,-3 0 181,-7 0 1,-3 2-274,-3 4 1,-5-3 577,-7 9 0,-3-6 107,-9 5 0,-1-1 515,-16 1 0,0-3 0,-6-8 0,5 6 0,-5 0 0,-3-1 0,-14-5 0</inkml:trace>
  <inkml:trace contextRef="#ctx0" brushRef="#br0" timeOffset="1602">1920 190 8060,'10'-9'0,"5"-5"1008,-3 9 1,-3-1 207,3 6-137,-1 0 0,1 0-497,-1 0 0,-5 2-233,6 4 0,-9-3-13,3 9 1,-4 1 82,-2 10 1,0 4-1742,0 8 1,0-6 834,0 0 0,-2-3-1368,-4 3 0,3 2 1855,-9-8 0,8 0 0,-4-6 0</inkml:trace>
  <inkml:trace contextRef="#ctx0" brushRef="#br0" timeOffset="1789">2197 52 8060,'9'-11'2070,"-3"-1"0,-2 8-1904,2-2 1,-4 3-1085,3-3 1906,-3 4 0,0-6 252,4 8-755,-4 0 1,4 2-108,-12 4 0,-4 11-1239,-7 12 1,-8 6-115,-4 5 0,-5 4-540,-7 8 0,3 2 692,-8 3 554,0-3 0,-6 6 0,0-8 0</inkml:trace>
  <inkml:trace contextRef="#ctx0" brushRef="#br0" timeOffset="2253">1643 813 8144,'-7'-10'2966,"5"-5"-601,-14 5-1023,14 1-921,-5 1 0,7 10-105,0 4 0,0 3 150,0 9 0,0-1-1031,0 0 0,2 6 430,3 0 0,-3 6-1188,4-6 0,-4 0 744,-2-5 0,0-1-2063,0 0 982,0 0 473,0-7 641,0-2 546,8-24 0,-6 5 0,3-12 0,5-4 0,0 0 0</inkml:trace>
  <inkml:trace contextRef="#ctx0" brushRef="#br0" timeOffset="2456">1782 727 15652,'9'7'589,"-1"-3"-330,-8 8 1,6-1-338,-1 6 0,1 1-399,-6-1 0,0 2-653,0 4 1,0-7 552,0 7 0,0-14-633,0 9 0,2-11-337,4 5 503,-4-8 618,6 3 1,-3-14 425,1-5 0,0-11 0,2-4 0,1-7 0</inkml:trace>
  <inkml:trace contextRef="#ctx0" brushRef="#br0" timeOffset="2698">1989 623 8144,'17'-18'0,"-1"7"273,-5-1 557,5 9 239,-7-5 0,3 8-103,-1 0-516,-7 0 0,4 2-372,-8 4 1,0-3 103,0 9 0,0 5-184,0 6 0,0 0 31,0-5 1,0-1 17,0 0-87,0 1-388,0-1 356,0-8 1,13-1 91,5-8 0,5 0 188,0 0 1,2-8-112,4-3 0,1-3-48,-7 3 1,6-3-51,-6 9 0,-5-7-326,-7 6-442,1 1-145,-3 5 0,-1 2 168,-8 3 0,-10 11-1410,-7 7 2156,-8 7 0,-10-3 0,1 8 0</inkml:trace>
  <inkml:trace contextRef="#ctx0" brushRef="#br0" timeOffset="2819">2093 934 8144,'-10'0'3352,"16"0"-2735,11 0 1,10 0 8,-4 0 1,0 0 252,-5 0-825,-1 0 1,0 0-820,1 0-159,-9 0 1,-1 8 923,-8 3 0,0 12 0,0 4 0</inkml:trace>
  <inkml:trace contextRef="#ctx0" brushRef="#br0" timeOffset="3108">1436 1436 9564,'-10'0'3231,"18"0"0,3 0-2964,12 0-169,-11 0 0,3 5-600,-3 1 0,3 6 288,3-7 0,-3 9-1749,-4-3 0,3 5 253,-8 1 1710,-1-7 0,3 5 0,2-5 0</inkml:trace>
  <inkml:trace contextRef="#ctx0" brushRef="#br0" timeOffset="3382">1643 1349 8765,'20'-2'1198,"3"-4"1,0-3-463,11-9 0,-1 7-309,13-1 0,-6 1-146,6-6 1,-1 1 193,1 5 1,4-3-309,-4 8 0,2-5-278,-2 5 0,2 0 1,-8 6 1,3 0-375,-3 0 1,-11 2 296,0 4 0,-8 2-36,-4 3 0,-7 5 65,-5-5 1,-5 10-3,-5 2 0,-7 2 399,-11-2 0,-4-1-19,-7 6 1,-1-6-27,0 1 0,1-4-395,-1-2 0,3-5-321,3-1 1,-2-1 127,8 1 0,-6-3-204,6-8 0,0 6-1532,6 0 2130,-1-1 0,-6-12 0,-3-3 0</inkml:trace>
  <inkml:trace contextRef="#ctx0" brushRef="#br0" timeOffset="3803">1851 1436 13153,'0'9'1542,"0"-1"1,0-6-1436,0 3 1,0-1-494,0 8 0,2-6 178,4 5 1,-5-5-107,5 5 1,-4-5-2299,-2 6 1662,0-8 0,2 9-198,4-7 1,-2-2 559,7-10 1,6-6 202,7-11 1,6 4 516,-1-4 0,-2-2 38,2 2 0,-8 2-59,2 9 0,-4-1 438,-1 7 2926,-1-7-2378,0 11 0,-5-4-492,-1 12 1,-7 3-636,2 9 1,-12 1-457,-6 4 0,1-2 335,-6 8 0,1-2-149,-13 2 1,1 3-771,-7-3 0,0 2 401,1-2 1,-1-2 9,1-4 1,5-10 216,0 4 1,8-9 853,-2 4 1,9-9 743,3 3-97,7-4 0,-4-4-490,8-4 0,10 3 242,7-9 0,2 2 84,10-1 0,2-4 181,9 3 1,3-1-165,3 1 0,4-3-355,-4 3 0,-2 3-684,2-3 0,-2 8-611,2-2 0,-3 4-809,-9 2 0,1 0 736,0 0 0,-7 0 811,1 0 0,-8 8 0,4 2 0</inkml:trace>
  <inkml:trace contextRef="#ctx0" brushRef="#br0" timeOffset="4967">3321 398 8103,'0'-17'1842,"-8"7"2679,6-5-4358,-6 13 0,7-4-303,-5 12 0,-4 5-462,-7 12 0,0 2 202,-1 4 1,-5 2 92,0-8 0,0 2 269,6-2-77,7-4 1,-3 6-409,7-8 1,0-5-254,6 0 555,8-9 0,3 5 151,13-8 0,-5 0 117,4 0 1,2-2 74,-2-4 0,6 4-108,-6-3 610,0 3-287,-6 2-3,-7 7 1,-3 3 70,-7 7 0,-7 6 181,-5 0 1,-9 6-384,-2-6 1,-8 8-226,2-2 1,-3-2 40,-3 2 0,1-6-307,-1 5 0,6-1 118,0 2 0,2-4 37,-1-8 0,3 1 287,7-1-81,1 0 1,5-1 411,1-5-504,7-3 1,-4-6-129,8 4 0,2-4 253,4 3 1,-2-3-61,7-2 1,1 0 55,5 0 0,3-6-73,3 1 1,-2-7-47,8 6 1,-1-5-9,7 5 1,-2-5-73,-5 5 0,5-6 65,-4 7 0,-2-1-1,2 6 1,-8 0 44,2 0-35,-4 0 0,-4 7 306,-3 5 1,1-2-98,-7 1 1,0 1-91,-6 5 0,0 0-159,0 1 1,-6-1-167,0 0 1,-7 0 22,1 1 0,-3-7-247,-2 1 1,-2-3-107,-5 3 1,5-4 226,-4-8 1,4 5 26,2 1 1,1-2 9,5-10 1,-5 2 208,5-7 48,3-1 1,-5-5 163,7 0 0,0 5 146,6 1 263,0 7 534,0-4-157,0 8-77,0 0 0,0 8-430,0 3 0,2-1-47,4 1-863,-4 1 139,6 5 1,-8-5-1322,0-1 474,0-7 1,5 6-137,1-4 250,0-5 793,-14 7 1,-1-8 86,-9 0 1,1 0 285,0 0 1,-1-6 27,1 1 0,0-1 574,-1 6 1015,1 0-382,0 0 1,7 2-584,5 4 1,3-3 79,2 9 1,0 5-340,0 6 1,2 2-180,3-2 1,-1-2 471,8 8 0,-1-8 578,6 2 1,1 2-958,-1-1 1,6-1-373,0-6 1,2-6-168,-2 1 1,4-8 191,8 2 1,1-5-1209,5-1 0,3-7 130,8-5 1051,0-3 0,7-10 0,3-2 0</inkml:trace>
  <inkml:trace contextRef="#ctx0" brushRef="#br0" timeOffset="6042">3961 778 8189,'7'-17'1739,"1"6"-651,3-1-692,5 8 1,-12-3 854,7 7-379,1 0 1,5 0-24,0 0 1,3-2-330,3-4 0,-4 4-323,4-4 0,2 4 64,-2 2 0,2 0-484,-2 0 0,-4 2 68,4 4 93,-4-4 0,-3 7-84,-5-3 0,3-2-428,-8 8 0,-1-7 257,-5 7 1,0-1 69,0 7 1,-7-1 434,-5 0 1,-5 8-84,-6 4 0,2 4 187,-8 1 1,6 1-95,-6-1 1,6 1 10,-6 0 0,6 1-187,-6 5 0,2-5-265,-2 4 0,4-5-671,8-6 0,0 2 460,0-8 0,1 0-889,5-6 0,-5 4 445,5-4 1,-3 4 222,3-9 1,-5-2 120,5 1 0,-4-7-454,-3 2 1008,1-4 0,-8 5 0,-2 3 0</inkml:trace>
  <inkml:trace contextRef="#ctx0" brushRef="#br0" timeOffset="6249">3891 1280 11997,'10'0'5935,"-2"0"-4950,-1 8 0,1 1-923,4 8 1,1-5-626,-7 0 1,7-1-1083,-1 6 0,-3 1 1070,3-1 0,-6-2-1425,5-3 1,-5 1-426,6-7 970,-1 0 1455,6-6 0,1-8 0,-1-1 0</inkml:trace>
  <inkml:trace contextRef="#ctx0" brushRef="#br0" timeOffset="6349">4203 1366 8189,'17'-9'177,"0"3"2709,1 4-1940,-1 2 0,-6 0 296,1 0-1006,-8 0 1,9 2-295,-7 4 0,7-2 292,-1 7-234,-4-7 0,15 11 0,-4-5 0</inkml:trace>
  <inkml:trace contextRef="#ctx0" brushRef="#br1" timeOffset="7103">4704 761 14229,'0'-10'5008,"2"-3"-3069,4 7 0,-2-7 75,7 1 1,-1 3-912,1-3 0,3 6-283,-8-5 197,7 7-2248,-3-4 1234,-1 8 1,-1 2-866,-8 4 0,0 4-41,0 7 0,0 0 38,0 1 0,0 1 151,0 4 1,-6-4 1054,0 4 1,1 2-263,5-2 1,0 2 443,0-2 1,0-4 344,0 4 0,0-1 629,0 1 0,0-4-850,0 4 0,0-4-58,0-2 1,0 1-404,0-1 1,-2 0-435,-4 1 0,2-1 491,-7 0 1,5-5-209,-6-1-212,1 1 202,-7 5 0,1-7-285,0-5 0,5-3-632,1-2-293,-1 0 54,-5-7 1,7-3-170,5-7 0,-3 5-1136,2 1 470,0-1 572,6-5 2297,0 7-259,0 3 1,0 8-119,0 5 1,0 4 1734,0 7 0,0 8-466,0 4 0,-5-2-783,-1 2 0,-6-2-1012,7 1 0,-1 3 0,6-8 0,0 6 0,0-6 0,0 0 0,0-6 0,0-5 0,0-1-160,0-7 1,2 4-3203,4-8 1634,-5 0 0,13-8 901,-8-3 1,5-7 280,-5-5 1,5-3-262,-5-9 0,8-7 301,-3-4 1,5-4 648,1-2 0,0-8 1,0-1-1</inkml:trace>
  <inkml:trace contextRef="#ctx0" brushRef="#br1" timeOffset="7850">5033 675 13341,'17'-18'4148,"2"-3"-2771,4 4 1,-3-4 963,3 9 0,-4 3-735,-2-3 0,0 2-669,1-1 1,-1-2 224,0 7 1,1 0-949,-1 6 1,0 0-215,0 0 0,-5 0-355,0 0 0,-9 2-1234,3 4 0,2-2 574,-2 7 1,-1 1 543,-5 5 1,-7 6-470,-5 0 1,-3 0 664,-3-6 0,1 6 367,0 0 0,0-5 837,-1-7 901,1-7-29,0 4 787,7-8-2567,2 0-865,8 0-250,0-8 904,0 6 1,2-5 607,4 7-614,-4 0 0,6 7 686,-8 5 0,0-1-41,0 7 0,0-5 496,0 10 1,-2-2-718,-4 2 0,2-4-228,-7 5 0,5-5 0,-6-2 0,9 0-102,-3 1 0,4-7-1337,2 1 868,0-8 19,0 3-338,8-14 1,-1-9 1050,5-7 1,1 0-170,-7 6 1,0-1 510,-6 1 50,0 0 0,0 5 122,0 1 152,0 7 1,-2-4-1224,-4 8 0,2 0 532,-7 0 0,5 6-310,-6 0 0,7 5 67,-7-5 0,6 8 255,-5-3 1,7 4-317,-2 3 0,-2-1-225,3 0 0,-7 8 240,6 4 1,-7 4 1033,1 1 0,-3 9-507,-2 3 0,-1 4-374,1 2 0,2-1 0,3 1 0,-3-2 0,3-4 0,5-1 0,1-5 0,4-9 0,2 3 0,0-11 0,0 0 0,8-3 0,3-3 0,7-7 0,5-5 0,0-3-173,11-2 0,-7-7-501,13-5 0,-7-3 206,7-3 0,-5-5 228,-6 0 0,2-6 256,-8 6 0,0-5 32,-6 4 0,0-1 183,1 2 0,-7 4 596,1-4 0,-8 4-868,1 2 1,-3-1-285,-2 1 1,-2 2-365,-3 3 1,1 3-422,-8 3 1,1 4 384,-7-4 0,1 4 80,0 2 1,5 0 538,1 0 1,5 6 2910,-6 0-1741,9 7 1,-5-3 539,8 7 0,8-5-1604,3-1 0,12 1 0,6 5 0,6-6 0,5 1 0,10-8 0,7 2 0,1-3-5163,-6 3 4742,0-4 1,0 6 0,0-8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0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8124,'10'0'0,"-3"7"764,-7 5 0,0 7-188,0 10 0,0 2 272,0 15 1,-5 6-194,-1 5 1,-8 9 52,3-3 0,-5 4-304,-1 3 1,6-1-167,-1 0 0,1-6-423,-7 1 1,7-11 214,-1-1 0,8-2-475,-1-9 0,-3-3 335,2-9 0,0-4-888,6-8 547,0 0 517,0-7-125,0-2 0,0-10 228,0-4 1,0-4-54,0-7 0,0 0-65,0 0 1,8-3-417,4-3 1,3 4 186,2-4 0,2 4-263,5 2 1,-5-1 190,4 1 1,-2 7 108,2 5 1,-4 3-17,4 2 0,-4 0 147,-1 0 1,-1 0 416,0 0 0,-5 7-211,-1 5 1,-1-1 509,2 7 1,-3-5-297,-3 10 0,-4-4 577,4-1 0,-4 5-315,-2 0 0,0 0-110,0-6 0,0 0-345,0 1 0,5-1-62,1 0 0,2-7-837,-2-4 0,-3 1 484,9-1 0,-1 0-1275,7-6 0,-7-2 682,1-4 1,-1-1-1218,7-5 0,5-1 2008,0 7 0,0-8 0,-6 5 0</inkml:trace>
  <inkml:trace contextRef="#ctx0" brushRef="#br0" timeOffset="460">1073 1056 9202,'-10'0'1957,"2"0"-942,8 0 2406,0 0-2839,0 7 1,0 3-668,0 7 153,0 0 1,0 1-228,0-1 1,0-5-117,0-1 0,0-5-323,0 5 0,2-7 89,4 2 0,-2-4-401,7-2 0,-5-2 533,6-4 0,-3 2 150,3-7 0,3-1 183,-3-5 1,3 2 38,2 3 286,1-3-41,-1 5 1,0 1 232,0 3 0,-5 6 45,0 6 1,-9 5 352,3 12 1,2-2 173,-2 8 1,-1-6-484,-5 6 1,0-6-292,0 6 0,6-8-33,0 2 1,2-6-715,-3-5-383,5 3 0,13-13 859,0 4 0,8-19 0,-4-7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0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640 242 8103,'0'-11'192,"0"-1"1,2 9 392,4-3 0,-4 2 66,3-2-164,5 4 78,0-5 59,7 7-327,0 0 1,0 0 120,1 0 0,-1 0-16,0 0 0,1 0-120,-1 0 0,0 5 267,1 1 0,-7 8 618,1-3-606,-1 4 1,1 3-218,-1-1 1,-7 0 50,2 1 0,-4-1-188,-2 0 1,0 0 266,0 1-619,0-1 212,0 0-775,0 1 1,0-7-348,0 1-239,0-8-376,0 3 285,0-14 0,0-3-137,0-7 1,0-6 762,0 0 1,0-2 758,0 2 0,0-4 0,0-8 0</inkml:trace>
  <inkml:trace contextRef="#ctx0" brushRef="#br0" timeOffset="1414">1124 0 8103,'18'0'457,"-9"0"0,-1 2 567,-8 4-591,0 4 0,0 7-47,0 0 0,0-5 103,0-1 1,-8 1-415,-3 5 0,-3 0 50,3 1 1,-5 5-290,5 0 0,-10 6 193,-2-6 0,-1 5-276,7-4 1,-6 4 127,0-5 1,0 6-27,6-6 0,-1 6 72,1-6 1,2 0 248,3-5 0,5-7-121,7 1 7,-8-1-419,6-1 269,2 5 0,10-13-12,7 4 1,0-4 72,0-2 1,6-2-21,1-4 0,-7 4 7,-6-4 1,1 4 25,5 2 43,-7 0-81,5 0 100,-13 8 1,6 2-55,-8 7 1,-8 0 103,-3 1 0,-11 5-4,-1 0 0,-2 2 151,2-2 1,4-8 4,-4 8 0,4-9 695,2 3-617,-1 0 1,7-9 131,-1 3-1264,8-3 654,-3-8 1,14 0-191,5 0 0,5-2-51,6-4 0,2-3-205,4-8 0,4 1 252,-4 5 0,-5-3-96,0 8 0,-5-1 410,-2 1-82,0 4 1,-7-4 381,-4 12 0,-4-2-182,-2 7 0,-10 7 180,-7 5 1,-2 2 14,-10-2 0,0-2 148,-6 8 0,1-2-22,-1 1 1,1 3 87,-1-8 0,0 0 102,1-5 1,5-1-145,0 0 0,8-1-281,-2-5 0,9 3 225,3-9-241,7 1-560,-4-6-254,8 0 1,8 0 336,4 0 0,5-2-261,6-4 1,6-3 17,11-9 1,2-1 171,5-4 1,3 2 285,-4-8 1,9 8-97,3-2 1,0 10 150,-6 1 1,-6 6 17,0-5 1,-8 7 140,3-2 0,-7 4-116,-5 2 0,-4 2 100,-8 4 1,-7 4 135,-4 7 1,-5 0-85,-1 0 0,-7 3 14,-5 3 0,-9-4-89,-2 4 1,-8 2 45,3-2 0,-5 0-86,-2-6 1,1-1 12,-1-5 1,1 3-27,-1-9 0,8 1-157,4-6 1,-2 0-289,2 0 0,0-7 167,6-5 1,5-3-152,1-3 1,1 1 91,-2 0 0,5-1-104,7 1 0,-6 0 114,0 0 1,0-1 207,6 1 0,0 5-36,0 1 1,0 5 268,0-5 0,0 5 852,0-6-644,0 9 291,0-5-60,0 0 498,0 6-352,0-5-475,0 7 0,2 0 41,4 0 1,-2 1-31,7 5 0,-5 12 45,6 10 1,-6 7-68,5 5 1,-7 4 177,2 8 0,-2 2-67,1 4 1,-3-6-57,4 0 1,-4-1-263,-2-4 0,0-5-258,0-2 1,0-9-96,0-2 0,0-8-458,0 2 1,0-10-1124,0-1 852,0-8 41,0 3 587,0-7 1,0-7-87,0-5 1,-2-11 91,-4-6 0,4-3 143,-3-3 0,3-1 100,2-5 0,-6 5 156,0-5 0,0 5-40,6 1 1,0 6-66,0 1 0,2 8 744,4 3-445,-4 0 1065,13 7-30,-13 1 415,6 1-517,-8 8-445,0 8 1,-2-1-214,-4 5 1,-5 3-194,-12-3 1,3 9-168,-3 2 0,-4 0 117,-1-6 0,-3 6-590,2 0 0,-2 0-192,8-5 1,0-3-570,6-3 0,0-5 420,-1-7 1,1 0-302,0 0 0,5-2 447,1-3 0,-1-5 584,-5-7 0,0-8 0,-1-4 0,1 2 0,0-2 0,-6 2 0,0-1 0,-1-1 29,7 11 0,-2-3 57,-4 10 0,4-3 188,-4 3 0,-2 1 218,2 4 1,-2 4-68,2-3 0,1 3-12,-6 2 0,5 6-92,-6-1 0,6 9-28,-6-3 0,8 5 114,-2 1 1,5 2-183,7 4 0,3-4 8,8 5 1,0-3-8,0 2 0,10 2-15,7 3 0,10 3 151,13-8 1,12 6-112,12-6 1,9 0-33,2-5 0,7-3-124,-1-4 1,3 3-76,3-8 0,-1 5-149,1-5 0,-6 0-269,-1-6 1,-5 0 75,6 0 0,-8 0-208,2 0 0,-4-8-2281,-2-4 2811,-7-3 0,-1-4 0,-7 0 0,-2-2 0,-8-1 0,-6-1 0</inkml:trace>
  <inkml:trace contextRef="#ctx0" brushRef="#br0" timeOffset="2308">1868 761 8117,'-10'0'238,"3"0"0,20 6 706,4 0 0,4 0-375,-3-6 1,5 0-456,0 0 1,6 0-90,-6 0 1,6-6-228,-6 0 0,0-7-120,-6 1 0,-2-3-461,-3-3 0,1 1 229,-7 0 1,0-1 197,-6 1 1,0 0 594,0 0-362,-8-1 698,-1 9 0,-3 1-286,0 8 0,9 10-60,-3 7 0,4 16 197,2 13 0,0 4-84,0 2 0,0 5-300,0 1 1,0 1 86,0-1 1,2-10-225,4 4 1,-4-12 39,3 1 1,3-13-352,-2-4 1,5-5 159,-5-2 1,0-5-201,-6-1 312,0-7 189,0 4 0,0-16 81,0-4 0,0-5-66,0-6 1,-2-6 123,-4-11 0,4-4-28,-4-8 0,5-2-99,1-4 1,7 5-24,5-5 0,5 4-10,6 2 1,4 0-176,8 0 1,1 1-312,4-1 1,-3 2-122,3 4 1,3-2 217,-3 7 0,-6 1 67,-5 5 0,-8 3 110,2 3 0,-3 4 90,-3 8 1,-2-1 15,-3 1 0,-2 7 532,-5 5 235,-3 3 550,6 2-483,-8 0 1,-6 7-309,0 5 0,1 5 157,5 6 1,-6 4-154,0 8 1,0 7-192,6 4 1,0 12-83,0 5 1,0 4-1,0 3 0,0 6-264,0 5 0,0 6 180,0 5 1,0-2-298,0 8 1,0-2 134,0 2 0,0-6-429,0-11 0,6-12 222,0-11 0,2-4-111,-3-2 1,-1-14 19,8-3 1,-9-12-118,3 0 1,-2-6 193,2-5 1,-4-3 95,4-3 402,-5-4 0,-1-2 113,0-12 0,0-3-362,0-2 1,0-1-63,0 1 0,0-2-88,0-4 1,0 4-32,0-4 1,0-4-344,0-2 0,0-2 11,0 2 0,0-9-160,0 3 1,0-11 705,0 0 0,-7-12 0,-3-3 0</inkml:trace>
  <inkml:trace contextRef="#ctx0" brushRef="#br0" timeOffset="2879">2784 796 8035,'8'-35'0,"0"1"-181,3-1 1,5 2-166,-5 5 0,-1 3 694,1 7 0,1 1-13,5 0 0,-5 7 577,-1 4-614,1-3 1,5 7 287,0-4 0,1 4-61,-1 2 0,2 0-139,4 0 1,-4-6-300,4 1 1,2-9-186,-2 3 0,6 1-551,-6-2 0,0 1 457,-5-6 0,-1 5-272,0 1 0,-7 5-141,-4-6-791,-4 8 1032,-2-3 1,-8 7 362,-4 0 0,-3 2 651,-2 3 1,-1 11-424,1 7 0,0 8 755,0-3 1,5 5-430,0 2 0,9-1-78,-3 1 1,4-2-49,2-5 1,0 3-399,0-8 1,2 6-138,4-6 1,-3 0-219,9-6 0,0 1-70,5-1 1,0 0-441,0 1 1,-5-1 285,-1 0 0,-1 0 183,2 1 0,-5 5 217,-7 0 0,0 6-121,0-6 1,0 7 984,0-1 1,-2-2-27,-3 2 0,3-6 347,-4 6 1,-2-8-465,2 2 1,1-4 33,5-1 1,0-1-340,0 0-22,0 0 1,5 1-120,1-1-17,8 0 1,-7 1-184,5-1 1,-3-7-149,-3-5 1,-2 3-623,8-2 208,-1 0 1,6-6 305,1 0 0,5-10-222,0-7 0,8-8 161,-3-10 0,3-7-929,-2-4 1,2-4 619,-8-2 1,-2 8 174,-10 3 0,3 7 754,-8 5 201,-1 4 317,3 8 894,-6 7 318,6 2-646,-8 8 1289,0 8-1851,0 2-1282,0 7 565,0 0-33,0-7 0,7 5 0,3-5 0</inkml:trace>
  <inkml:trace contextRef="#ctx0" brushRef="#br0" timeOffset="3759">4220 139 7998,'7'-10'-540,"-3"2"1453,8 8-529,-8 0 0,11 0 362,-4 0 0,-1 0-253,2 0 0,-7 6 443,7 0 0,-2 7-379,1-1 1,2-3-437,-7 3 0,8-8-424,-3 2 1,-1 1-1084,1-1 797,1 0 0,5-6 316,0 0 0,1-2-748,-1-4 1,0-3 276,1-9 1,-1 3 547,0 3 1,-1 3 184,-5 3 0,5 4 471,-5-4-212,-3 4 1,5 10 325,-7 4 1,0 3-38,-6 2 1,-2 8-188,-4 4 0,2-2 69,-7 2 1,-1-2 6,-5 2 0,1-3-322,5-3 0,-3-3-203,9 3-437,-1-4-68,6-2 68,0 1 0,2-3 244,4-4 0,1-1 74,5-4 1,3-4 178,-3 3 0,-3 5-156,3 2 0,-8-3 364,1 3 1,3-1 79,-2 7 0,-2 1 113,-10 4 0,0-2-169,-11 8 0,4 0 97,-11 5 0,-2 1 120,-3-1 0,2-1-93,-2-4 1,8 4 51,-2-5 0,6-3-69,5-2 1,2-3-570,5-3-69,3 0 119,2 0 1,9-7 127,9-4 1,-1-4-4,0-2 1,2-2-49,4-4 0,-3-9-167,3-8 1,-2-2-14,2 2 0,-10 3-53,5-3-94,-5 4 289,-3 2 151,-3 0-31,-7 7 0,0 4 4,0 12 1,0 5 197,0 13 0,-7-3 367,-5 7 0,-3 1 70,-2 6 1,-1-2-221,1-5 0,0 3-246,-1-8 1,7 6-283,-1-6 0,7-2-1248,-7-9 747,8 3-378,-4-5-80,8-1 649,8-1 1,2-8 699,7 0 1,0 6-199,1 0 0,1 5 565,4-5 0,-2 2-165,8-3 0,-6-1 118,6 8 0,-6-9-221,6 3 0,-6-4 56,6-2 0,-8 0-220,2 0 1,-4 0 307,-2 0-2017,1 0 884,-1 0-1964,-8 0 2633,-1-8 0,-8-1 0,0-8 0</inkml:trace>
  <inkml:trace contextRef="#ctx0" brushRef="#br0" timeOffset="4894">5586 35 8171,'17'0'1573,"0"0"1,1 0-554,-1 0-723,8 0 0,0 0 315,4 0-510,-4 8 1,-8-1-366,0 5 5,1 3 0,-3-5-348,-3 7 0,1 0-254,-7 1 0,0-1 347,-6 0 1,0 1 243,0-1 1,-6 0 5,0 0 1,-6 1 321,7-1 401,-9 0 679,12 1-570,-5-1 274,7-7-370,0-3-292,7-7 0,3 2-325,7 4 1,-5-4 74,-1 4 0,-5-3-100,6 3 0,-9-2-84,3 8 0,-4-7-51,-2 7 1,-2 1 170,-4 10 1,-3-2 183,-8 8 0,-8-6 353,-4 6 0,2-2-198,-2 2 1,2-4 634,-2-8 0,4 0-379,8 1 1,5-3-47,1-3 1,7-3 97,-2-3-602,4-4 0,4 6 47,4-8 0,4 0-253,7 0 1,2 0-284,4 0 0,-2 0 311,8 0 1,0-2-51,6-4 1,-1 4-15,1-4 0,-6 4 5,-1 2 1,-6 0-44,1 0 359,-4 0 1,-4 2-71,-3 4 0,-5-2 240,-7 7-40,0 1 0,-7 5-130,-5 1 1,-3-3-168,-2-4 0,-8 5 99,-4-5 0,2 5-327,-2 1 1,6-2 263,-6-3 0,8 3 443,-2-3 0,6-3-254,5 3 0,-1-6 77,7 5 0,0-5 81,6 5-145,0 1 0,2 3-17,4-3 0,3 1 60,9-7 1,-7 2-136,1-2 1,-1 1 79,7 5 1,-1 1 101,0-7 1,-5 7 29,-1-1 0,-5 3 241,6 3 1,-9-1-161,3 0 1,-4 1-115,-2-1 1,0 0-60,0 0 0,-2 1 95,-4-1 1,-3 0-250,-8 1 0,5-1 121,0 0 0,1-5 263,-6-1 1,-1-7 49,1 2 0,6-4 342,-1-2 0,0 0-133,-5 0 1,0-2-112,0-4 0,5 2 82,1-7 1,5 7 297,-6-2-338,8-4-470,-3 1-288,7-1 0,7-3 22,5 7 0,3-7-350,3 1 0,7 2 69,3-1 0,5-1 180,2-5 1,1 0-655,4 0 0,-3-1 363,3 1 0,-5 0-632,-6-1 1,1 3 181,-6 3 1,4-1 1067,-5 7 0,0-7 0,-5 3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20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8231,'0'-9'-856,"0"-7"655,0 14 0,0-7 39,0 3 9,8 4 245,-6-6 5,6 8-39,-8-7-5,0 5 168,7-6-155,-5 8 276,6 0-132,-8 0 1737,0 0-1842,0 8 1,0-5 1,0 9 0,0-6 59,0 5-65,0 1 0,0 5-25,0 0 1,0 1 12,0-1 1,0 0-67,0 1 52,0-1 1,-2 0-119,-4 0 1,4 1 76,-3-1 0,3 0-17,2 1 1,0-1 33,0 0 0,-6 1 2,0-1 0,0 0 2,6 0 1,0 1 2,0-1 1,0 0-41,0 1 0,0-1 29,0 0 1,0 0-99,0 1 0,0-1 113,0 0 0,0 1-9,0-1 0,0 0 9,0 0 1,0 1 6,0-1 0,0 0 65,0 1-95,0-1 0,0 0 178,0 1-154,0-1 0,2 0-57,4 0 1,-4 1 11,4-1 1,-4-5-18,-2-1 0,0-5-3,0 5-13,7 1 42,-5 5-10,6 0 1,-8-5-31,0 0 27,0-9 1,0 7-62,0-4-121,0-4-303,0 5 137,0-7-417,0 0 1,0-9-207,0-9 1,0-1 956,0-10 0,-8-7 0,-1-8 0</inkml:trace>
  <inkml:trace contextRef="#ctx0" brushRef="#br0" timeOffset="2001">0 225 8288,'0'-10'-1599,"2"3"1608,4 7 1,-2-2 87,8-4 101,-1 4 1,6-6-84,1 8 1,-7-2 26,1-3 1,-1 3-74,7-4 0,-1 4 0,0 2 0,0-2-25,1-4 1,-1 4-6,0-3 0,2 3-91,5 2 1,-5 0 123,4 0 1,-2 0-151,2 0 1,-2 0 107,8 0 1,-6 0-90,6 0 0,0 0 60,5 0 1,-5 0-5,0 0 0,0-6-8,5 0 0,1 0 1,-1 6 0,1 0-4,0 0 0,-1-2 13,1-3 0,1 3-3,5-4 1,-3 4 3,8 2 0,-7 0-81,1 0 1,-2 0 70,3 0 0,-5 0-3,5 0 0,-5 0 3,-1 0 1,-1 0 0,1 0 1,1 0-3,5 0 1,-5 2-6,5 4 0,-3-4-76,2 3 1,-3-3 73,3-2 1,-3 6-8,-3 0 0,1 0 11,0-6 0,-1 0-3,1 0 0,1 0 13,5 0 0,-5 0 10,4 0 1,3 0-1,-3 0 0,2 0 7,-1 0 1,-5 0 92,5 0 0,-5 0-98,-1 0 0,-1 0 52,1 0 1,-1 0 7,1 0 1,0 2 9,-1 3 0,1-3-67,-1 4 1,1-4-7,-1-2 1,1 0-133,0 0 0,-1 0 150,1 0 0,5 0-149,1 0 1,1 0 113,-2 0 1,-1 0-13,7 0 1,-6 0 7,6 0 0,-2 0 13,2 0 0,-1 0 3,-5 0 0,-4 0 13,5 0 0,-5 0 13,-1 0 0,-6 0-26,0 0 0,-1 0-45,7 0 1,-6 6 41,0-1 1,-1 1-71,7-6 1,0 2 37,-1 4 0,7-4-6,-1 4 0,2-4 30,-1-2 0,-5 0 10,4 0 0,-3 0 132,-3 0 1,-5 0-91,0 0 1,0-6 96,6 0 0,-7 0-67,1 6 1,-8 0-18,2 0 0,4 0-53,2 0 1,-2 0 10,2 0 0,-6 0-4,6 0 1,-6-6-118,6 1 1,-3-1 22,3 6 1,2 0 71,-8 0 0,6 0 15,-6 0 0,8-6-19,-2 0 0,3 1 104,3 5 1,7-8 76,4-4 1,6 3 248,6-3 0,-4 8-275,3-1 0,3 3-220,-3 2 0,-1 0 32,-10 0 0,4 0 85,-4 0 0,2 0-54,-2 0 1,4 0 67,-4 0 0,3 0-153,-3 0 0,4 0 35,-4 0 1,4 0-11,2 0 1,-1 0 18,1 0 1,6 0-92,0 0 0,-1 0 77,-5 0 1,-6 0 29,0 0 1,0 0 35,6 0 1,0 0-56,0 0 1,-6 0 196,0 0 0,-5-2-61,5-4 1,-2 4 49,2-4 1,2-1-120,-8 1 1,7 0 12,-7 6 1,2-2-45,-1-3 1,-5 3 55,4-4 1,3 4-119,-3 2 0,0 0 85,-5 0 1,0 0-48,-1 0 1,1 0 48,-1 0 1,-5 0 3,0 0 1,-6 0 54,6 0 0,-2 0 12,2 0 0,-3 0-12,-2 0 1,-3 0-40,7 0 1,-4 0-10,4 0 0,-5 0 23,6 0 1,-2 0-154,2 0 1,4 0 87,-5 0 1,-1 0-111,2 0 1,-2-2 114,2-4 1,2 4-16,-8-3 1,6 3 29,-6 2 1,0 0-32,-6 0 0,6 0 201,0 0 1,0 0-107,-6 0 0,1 0 88,-1 0 1,0 0-81,1 0 1,1 0-29,4 0 0,-4 0-29,4 0 1,-2 0-8,2 0 1,-3 0-4,3 0 1,2 0 22,-2 0 0,2 0-61,-2 0 0,-4-2 44,4-4 0,2 4 22,-2-4 0,0 4 17,-6 2 1,1 0 7,-1 0 1,0 0-22,0 0 0,1 0 6,-1 0 1,0-2 21,1-3 1,1 3-25,4-4 1,-4 4-38,4 2 0,2 0 39,-2 0 1,6 0-179,-6 0 0,0 0 86,-6 0 0,1 0 40,-1 0 0,-5 0 34,-1 0 0,-5 0 1,5 0 1,-5 0-37,6 0 18,-8 0 0,5 0-156,-3 0 155,-4 0-85,13 0 0,-11 6 51,8 0-25,-9-1 61,5-5 2,-8 0 101,8 0-125,-6 0 426,5 0-221,-7 0 531,0 0-926,0 8 159,0-6 0,0 13 62,0-3 1,0-3 0,0 3 0,0-1-41,0 7 1,0 1 196,0 4 0,0-4-1,0 4 1,0-2 111,0 3 0,0 2-79,0 9 0,0 2-21,0 3 1,0 2 8,0 4 0,0 8-76,0-8 1,6 2 13,0-7 1,0-5 18,-6 4 1,0-5-111,0-6 1,0 3 117,0-3 0,0-2-7,0 2 0,0-8 25,0 2 1,0-4 11,0-1 1,0-1 105,0 0 0,0 1 107,0-1-211,0 0 1,0 0 165,0 1-334,0-1 1,0 0 56,0 1 0,0-1-75,0 0 0,0 1 64,0-1 0,-6 0-13,0 0 1,0 1-63,6-1 0,0-5 44,0-1 1,0-5-258,0 5 186,0-7-675,0 4 79,0-8 0,-2-2-504,-3-4 1,3-9 445,-4-8 0,-2-8 700,3 2 0,-17-19 0,3-6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24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8511,'0'-10'-580,"7"3"1,-3 5 322,8-4 171,-1 4 0,1-6 67,-1 8 1,1-5-8,5-1 0,0-6 84,1 6 1,-1-5 129,0 5 1,1-5-141,-1 5 0,0-6-20,0 7 0,1-3-2,-1 2 59,0 4-164,1-5 17,-1 7-31,-7 0 58,-3 0-37,-7 0 268,0 0-101,8 0 216,-6 0-279,13 7 1,-5-5 12,7 4 0,0-4-78,1-2 0,-1 0 73,0 0 1,1 0-22,-1 0 1,0 0 16,0 0 0,6 0 124,1 0 0,-1 0-134,-6 0 0,6 0 161,0 0 1,6 0-148,-6 0 0,8-2 11,-3-4 0,-1 4-45,2-4 0,0 5-14,6 1 0,-1-2-6,1-4 1,-1 4 51,1-4 0,0 4-134,-1 2 0,3 0 96,3 0 0,-4 0-43,5 0 0,-5 0-31,-1 0 0,5 0-5,1 0 1,-1 0 41,-5 0 0,5 0-7,0 0 0,3 0 9,-3 0 0,-6 0-1,1 0 1,5 0 62,-5 0 0,3 0-63,-3 0 1,0 0 146,-1 0 1,1 0-107,-1 0 1,3 0 13,3 0 0,-3 0-11,3 0 0,2 0 3,-1 0 1,1 0-171,-2 0 0,3 0 153,3 0 1,4 0-127,-4 0 0,-2 0 93,2 0 0,-2 0 30,2 0 1,2 0 5,-7 0 0,5 0 5,-6 0 0,6 0-12,-5 0 0,5 0 16,-6 0 0,8 6 38,-2 0 0,-1 0-42,1-6 0,-6 0-53,6 0 1,-6 1 6,7 5 1,-7-4-8,6 4 0,-8-4 18,3-2 0,3 2-7,2 4 1,2-5 5,-2 5 0,10-4 2,-4-2 1,4 0 1,-5 0 1,7 0-4,0 0 1,1 0 52,-1 0 1,-4 0-46,3 0 0,-3 0 59,-2 0 0,6 0-20,-1 0 0,1 0 5,-6 0 0,-2 0-5,-4 0 0,2 0 2,-8 0 1,3 0-5,-3 0 0,-4 2-5,5 4 1,-5-4-16,-1 3 0,0-3 15,-1-2 0,6 0-17,1 0 0,-1 0 21,-5 0 1,1 0-1,5 0 0,-5 0 12,4 0 1,-3 0 0,-2 0 0,5 0 4,0 0 1,1 0-19,-7 0 1,7 0-23,-1 0 1,2 0 11,-2 0 1,-3 0-6,3 0 1,-3 0 18,-3 0 0,-1 0-5,-4 0 1,2 0 37,-8 0 0,6 0 3,-6 0 1,7 0 31,-1 0 0,-2 0-57,2 0 1,-2 0 17,2 0 1,1 0 60,-7 0 0,6 0 2,-6 0 0,6 0-42,-6 0 0,6 0 9,-6 0 1,8 0-35,-2 0 0,1 0 18,-1 0 1,4 0-123,-4 0 0,1 0 118,-1 0 1,4 0-130,-4 0 0,-2 0 56,1 0 1,-1 0-9,2 0 1,2 0 18,-8 0 1,6 0-11,-6 0 1,2 0 34,-2 0 0,-4 0 4,4 0 1,-4 0 134,-1 0 1,-1 0-92,0 0 1,1 0-29,-1 0 0,0 0-56,0 0 0,6 0-11,1 0 0,1 0 41,-2 0 0,-2 0-6,8 0 0,-3 0-68,3 0 0,2 0 61,-8 0 0,8 0-13,-2 0 0,-2-5 0,1-1 1,1 0 203,6 6 1,-1-6-67,1 1 0,0-1-50,-1 6 0,-1 0-46,-4 0 1,3 0 10,-3 0 0,-2 0-125,2 0 0,0 0 87,5 0 0,1 0-158,-1 0 1,1 0 96,0 0 0,-1 0-15,1 0 0,-6 0 46,-1 0 0,-1 0 3,2 0 0,2 0 18,-8 0 0,6 0 20,-6 0 1,0 0 33,-6 0 0,0 0-30,1 0 1,-1 0-39,0 0 1,-5 2 25,-1 4 0,1-5-283,5 5 257,0-4 0,1-2-6,-1 0 1,0 2 13,1 4 1,-7-4-12,1 3 62,-1-3 1,7-2-91,-1 0 193,0 0 0,0 0-80,1 0 1,-1 0-1,0 0 0,1 0-40,-1 0 0,0 0 0,0 0 1,1 0 10,-1 0 1,0 0-6,1 0 0,-1 0-19,0 0 1,0 0-8,1 0 29,-1 0 0,0 0-5,1 0 51,-1 0 1,0 0-60,1 0 1,-7 0 14,1 0-68,-1 8 0,6-6-12,1 4 1,-7-4 35,1-2 1,-1 0-10,7 0 0,-7 0 54,1 0 0,-7 0-42,7 0 1,-6 5 160,5 1 0,-5 0-41,6-6 30,-9 0-40,13 0 0,-12 0 116,7 0 35,-7 0-34,4 0 268,-1 0-187,-5 0 214,6 0-28,-8 0 1574,0 0-1999,0-8 1,2 6-189,4-3 134,-4 3 1,5 0-192,-7-4-690,0 4-521,0-6 1399,-7 8 0,-18 0 0,-12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32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900 138 6004,'8'-9'0,"-6"1"0,11 6 0,-7-4 0,2 5 0,-3-5 0,-3-4 0,8 8 0,-4-3 0,-4-5 0,5 8-4,-7-6 366,0 8-23,0 0-331,0-7-14,0 5-9,8-6-37,-6 0-251,13 6 227,-13-5 0,12 5 16,-9-4-8,1 4 199,-6-6-58,0 8 661,0 0-750,8 0-155,-6-7 55,6 5 34,-8-6 55,0 8 4408,0 0-4222,-8 0-28,6 0 57,-6 0 156,8 0-162,0 0 9,-7 0-39,5 0 25,-6 0-95,8 0 1,-2 0 52,-4 0-239,4 0 155,-5 0-114,7 0 1073,0 0-970,0 8 1,0-4-1,0 7-56,0-7-34,0 11-53,0-5 120,0 7 0,0 1-29,0-1 21,0 0 0,-6 0 66,0 1 0,0-7 52,6 1 33,0-1-110,0 7 1,0-1 20,0 0 0,0-5-113,0-1 0,0-5 84,0 6 0,0-7-51,0 7 70,0-1-41,0 7 0,0-1-17,0 0 0,0-5-6,0-1 0,-2-1 57,-3 1 1,3 5 7,-4-5 1,4-1 74,2 2-92,0-1 1,0 6 22,0 1 1,-6-7-30,1 1 1,-1-7-12,6 7 0,0-6 25,0 5-14,0 1-50,-8 5-3,6 0 1,-6 1-30,8-1 1,0-6 56,0 1 1,0 0-26,0 5 1,0-6 11,0 1 1,0-1 121,0 7 1,0-1-16,0 0 0,0 1 76,0-1 0,0-6-81,0 1 1,-5-1 24,-1 7 1,0-7-7,6 1 51,0-1-28,0 7 18,0-1-144,0 0 116,0 1-17,0-9-78,0 7-184,0-15-125,0 7 238,0-8 0,0 2-66,0 4 75,0-4-883,0 5 37,0-7 0,2 0-1860,4 0 2728,3 0 0,16-15 0,2-4 0</inkml:trace>
  <inkml:trace contextRef="#ctx0" brushRef="#br0" timeOffset="2637">243 294 6982,'2'-11'-400,"4"-1"511,-4 8 0,7-9-2,-3 7 0,-4-2 27,4 3 1,1 1 21,-1-8 1,2 8 114,-2-1-78,-4-5 298,5 8-242,-7-13 371,0 13 109,0-6 260,0 8-147,0 0 1,-2 6-364,-3 0 0,1 1-123,-8-1 1,6-4-103,-5 4 0,5-2-91,-5 1 0,5-3-141,-6 4 0,3-2 119,-3 2 1,-3-3-200,3 9 0,3-6-64,-3 5 0,1-5 51,-7 6 1,1-1-78,0 6 0,-1-5 65,1-1 1,2 1 56,3 5 0,-1-5 3,7-1-403,-7-7-134,11 12-218,-6-15 69,8 7 287,0-8-161,0 0 61,8 0 461,1 0 0,7-2-35,-5-4 310,5 5-100,-15-7 361,15 8-163,-14 0 11,5 0 299,1 0-366,-6 8 0,6 1 109,-8 8 0,0 1-33,0-1 1,0 6 12,0 0 0,0 6-199,0-6 0,0 6-6,0-6 1,0 6 1,0-6 1,-6 6-152,0-6 0,0 0-379,6-6 0,0-5 59,0-1-1332,0 1 6,0 5-632,0-7 1720,0-3 1,2-7 98,4 0 0,-4-7-534,4-5 1000,3-3 0,-7-10 0,6-2 0</inkml:trace>
  <inkml:trace contextRef="#ctx0" brushRef="#br0" timeOffset="2994">208 553 9479,'2'-15'570,"4"4"0,-2 3-183,8 8 0,-7-6-72,7 0 1,-6 1-203,5 5 0,-1-2 36,1-4 0,5 4-20,-5-4 0,-1 4 231,1 2-31,1 8-246,5 2 0,-5 7 78,-1 0 0,-7-5-122,2-1 1,-2-1 271,1 1-254,-3 5 13,6-7 1,-8 9 43,0-1 1,0-6 105,0 1-118,0 0 1,0 5-118,0 0 0,0 0 60,0 1 1,-2-3-609,-4-3 303,4 3-1328,-5-5 256,7-1-344,0 7 930,0-14 746,0-2 0,7-18 0,3-9 0</inkml:trace>
  <inkml:trace contextRef="#ctx0" brushRef="#br0" timeOffset="3229">330 675 11286,'11'0'381,"1"0"-558,-9 0 1,7-6-748,-4 0-1006,-4 0 1930,5 6 0,1 0 0,2 0 0</inkml:trace>
  <inkml:trace contextRef="#ctx0" brushRef="#br0" timeOffset="3432">243 865 8045,'-10'0'1524,"3"0"-423,7 0 1822,0 0-2831,7 0 0,-3 0-289,8 0 1,-6 0-401,5 0 0,1 0 597,5 0 0,0-8 0,1-2 0</inkml:trace>
  <inkml:trace contextRef="#ctx0" brushRef="#br0" timeOffset="3949">243 709 7969,'-10'0'-1366,"3"0"1974,7 0-154,0 0 5,-8 0-22,6 0 363,-6 0-160,8 0 3345,0 0-3859,8 0-141,2 0 0,7 0 98,0 0 1,1 0-924,-1 0 1,0-6 409,1 1 0,-1-7-949,0 6 0,0-5 1379,1 5 0,7-7 0,2 3 0</inkml:trace>
  <inkml:trace contextRef="#ctx0" brushRef="#br0" timeOffset="4258">191 917 7969,'-9'0'873,"1"0"-333,8 0 1,2 0 17,4 0 0,-3-6-229,9 0 1,-6-2-67,5 3 0,1 1-80,5-8 1,-5 8 53,-1-1 1,1 3-147,5 2 0,-6 0 83,1 0 1,0 0-599,5 0 1,-6 0-397,1 0 1,-1 0 819,7 0 0,7 0 0,2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43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7101,'-10'-2'277,"4"-4"-217,4 4 57,2-5-18,0 7 495,0 0-540,-7 0-132,5 0 177,-6 0-40,8 0 21,0 0 18,-8 0-59,6 7 13,-5-5 72,7 6-60,0 0 1,0-4 68,0 7 1,0-5-22,0 5 19,-8 1 0,6 5-66,-4 1 0,4-7-13,2 1 0,0-1-48,0 6 0,0-5 11,0-1 12,0 1 0,6 5-160,0 1 138,0-1 1,0 0 16,-1 0 1,3-5-26,-2 0 1,-4-7 8,3 7 0,3-6 11,-2 5 0,5-5 17,-5 5-13,8-7 1,-5 10-22,9-9 1,-7 1-5,1-6 1,-7 2-97,7 4 0,-1-4 64,7 4 1,-7-5-143,1-1 158,-1 0 0,7 0-145,-1 0 0,-6 0 115,1 0 0,-6 0-14,5 0 1,1 0 11,5 0 1,-5 0 3,-1 0 1,1 0 35,5 0 1,0 0-39,0 0 1,1 0 30,-1 0 1,0 0-20,1 0 0,-7 0 29,1 0 0,-1 0 25,7 0-6,-1 0 1,0 0 1,0 0 3,1 0 1,-1 0-125,0 0 97,1 0 0,-1-5-92,0-1 1,0 0 86,1 6 0,-1 0-32,0 0 0,1 0 56,-1 0 0,0 0-5,1 0 0,5-6 28,0 1 0,7-1 137,-1 6 1,4-6-151,1 0 0,-3-5 14,4 5 0,-4-2-37,9 3 0,-4 1 43,-1-8 0,0 8-105,-1-1 1,-1 3 59,-4 2 0,3-6-14,-3 0 1,-2 0 27,2 6 0,-6 0 10,6 0 0,-2 0 29,1 0 0,3 6-41,-8 0 0,6 0 64,-6-6 0,8 0-63,-2 0 1,3 6 0,3-1 1,0 1-31,-1-6 1,1 0-5,-1 0 0,1 0-13,-1 0 0,1 0-13,0 0 1,1 0 19,4 0 1,-7 0 11,8 0 0,-11 0-17,5 0 0,-1 0 9,-5 0 0,4 0 68,1 0 1,1 0-19,0 0 1,-7 2 7,1 4 0,0-4-30,6 3 1,-1-1 8,1 2 1,-1-4 81,1 4 1,-6-4-69,0-2 0,0 5 124,5 1 1,1 0-110,-1-6 1,-1 2-39,-4 4 1,3-4 30,-3 3 1,-2 3 3,2-2 0,-6 1 14,6-1 0,-6-2-2,6 8 1,-8-9 1,2 3 0,2 2-17,-2-2 0,6 5-66,-6-5 0,6 2 17,-6-3 0,6-3-10,-6 4 1,2 2-14,-2-3 1,-4 7-15,4-6 1,2 0 13,-2-6 1,2 1-13,-2 5 0,-4-4 40,4 4 0,2-2-15,-2 2 0,2-5 74,-2 5 0,-3 2-66,3-2 0,-2 1 147,2-1 1,-4-4-8,4 4 1,-4 1-28,-1-1 1,5 6-66,0-6 0,0-1 12,-6-5 0,2 6-51,4 0 0,-3 2 53,3-3 0,-4-3-23,-2 4 0,0 2-23,1-3 1,-3 3-11,-3-2 0,3-4-44,-4 4 21,5 3 1,1-5-6,0 8 1,-5-9-11,-1 3 1,-5 2 17,6-2 0,-6 5 18,5-5 1,-7 2 27,2-3 0,1-1 31,-1 8 1,0-7 62,-6 7-68,8-8 24,-6 11-52,13-13 0,-13 8 16,4-4 0,-3-5-63,3 5 68,-4-4-60,6-2 46,-8 0 506,0 0-541,7-8 0,-5 5-126,4-9 0,-2 6 103,2-5 1,-2 1-172,7-1 1,-5-5 102,5 5 1,1-3-43,5 3 0,-5-5 110,-1 5 1,1-3 12,5 3 0,0-3-12,1 9 1,-7-7-25,1 6 0,-1-5 91,7 5 0,-1-2-66,0 3 1,0 1 85,1-8 0,5 8-71,0-1 0,0-3 73,-6 2 0,6-5-53,0 5 0,6-2 4,-6 2 1,6 3 10,-6-9 0,6 8 5,-6-2 0,8-1-1,-2 1 0,-3-6-12,3 7 0,-2-1-1,2 6 0,-2-6-1,-4 0 1,-2 1 13,8 5 0,-8-6 6,2 0 0,2 0 3,-2 6 0,2 0 50,-2 0 1,-4 0 13,4 0 0,2 0-34,-2 0 1,6 0-21,-6 0 0,6 0 46,-6 0 1,6 0-30,-6 0 0,6 0 18,-6 0 0,2 0-10,-2 0 0,-2 0-6,8 0 0,-6 0-66,6 0 0,-2 0 62,2 0 0,-3 0-95,-2 0 0,-3 0 81,7 0 0,-4 6 49,4 0 0,-5 0-41,6-6 0,-6 0 5,6 0 0,-6 0-22,6 0 0,0 0-1,5 0 0,1 0-23,0 0 1,-1 0-2,1 0 0,-1-6-44,1 0 0,0-2 64,-1 3 1,1 1 36,-1-8 1,1 7-28,-1-7 0,1 8 8,0-2 0,-3-1 6,-3 1 1,4-2 5,-4 3 0,3 3-35,3-4 0,-1-2 2,1 2 0,0-5-38,-1 5 1,-1-5 46,-4 5 1,3-6-77,-3 7 1,-2-9 28,2 3 0,-2 1-9,2-2 0,-2 3-3,-4-3 0,-4-3-6,4 3 1,2-1 46,-2 1-23,0-3 1,-6 7 289,1-3-226,-1-5 1,-6 14 236,1-3 0,-8 1 289,1-2-246,-3 4 50,-2-5 253,0 7-1316,0 0 0,-15 0 0,-4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47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519 502 8441,'0'-18'-188,"0"9"194,0 1 1,0 6 307,0-4-202,0 4 76,0-5-24,0-1-53,0-2-18,0 1-184,8-7 1,-6 13 100,4-9-161,-4 8 133,-2-4 132,0 8 601,0 0-400,0-7 196,0 5 228,0-6-82,0 8 854,0 0-1249,0 8 0,0 7 190,0 8 0,0 2-141,0-2 0,0-2-62,0 8 0,0-2-177,0 2 1,0-4-363,0-8-359,7 8 1,-3-5 350,8 3 1,-8-4-1561,1-2 531,5-7-87,-8 5 110,6-13 618,-8 13 1,0-15 173,0 0 512,0 0 0,-8-23 0,-2 4 0</inkml:trace>
  <inkml:trace contextRef="#ctx0" brushRef="#br0" timeOffset="512">1 484 8441,'0'-27'-132,"0"4"0,5 4 240,1 2 1,6-1 242,-7 1 0,9-6-331,-3 0 0,11-2-174,1 2 0,2 2 449,-2-8 0,-2 6-78,8-6 0,-6 8-231,5-2 1,1 4 37,6 2 1,-2 5-7,-5 0 1,5 3 12,-4-3 1,4-1-122,1 7 0,-5-2 73,0 3 1,-6 3-32,6-4 1,-6 4-20,6 2 1,-6 0 62,5 0 0,-5 8-12,6 3 0,-6 5 18,6 1 1,-6 0 0,6 1 1,-2 1-1,2 4 0,1-4-3,-6 4 0,4 4-144,-5 2 0,0-2 83,-5 2 0,-1-6-118,0 5 0,-5 1 86,-1 6 0,-7-1 19,2 1 1,-4 0 81,-2-1 1,-14 1-12,-3-1 0,-6 1-25,0-1 1,-4 7 132,-7-1 0,-7-5-30,1-6 0,-6-3 201,5 3 1,-5 2 92,6-8 0,-6 0-119,6-6 0,-7-5 39,7 0 0,-6-7-7,6 7 1,-1-8 138,7 1 0,-7-3-116,1-2 1,0-2-34,5-3 0,6-7-74,0-11 1,2 2-113,-1-8 1,3-7-280,7-11 1,1-4 127,0-7 1,5-2-26,1-3 1,7-2-184,-2 7 1,2 8-191,-1 10 1,3 3-261,-4 3 1,4 12 722,2 5 0,0 4 0,0-5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52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172 208 8089,'8'-10'-488,"-7"-5"0,7 11 747,-8-8 0,6 6 194,0-5 198,-1 7-438,3-11-282,-6 13 1,8-12 85,-5 9 191,-3-1-78,6 6 48,-8 0 261,0 0-349,-8 0 1,-1 6 19,-9-1 1,1 9-56,0-3 1,0 5 11,-1 1 1,1-2-68,0-3 0,-1 3 94,1-3 1,6 3-212,-1 2 1,6-1 98,-5-5 1,7 5-90,-2-5 0,2-1 135,-1 1 0,3 1-6,-4 5 1,6 1 48,6-1 0,-3 2 9,9 4 1,-6-4 82,5 4 0,-1 2-82,1-2 1,5 2 292,-5-2 0,-3-1-44,-2 6 0,1-6 34,-1 1 1,0-2-162,-6 2 0,0-4-160,0 4 1,0-4 24,0-1 0,0-1-329,0 0 21,0 0 255,0 1-171,0-9 0,2 1-226,4-4 305,-4-4-179,5 5 7,-7-7 1,0-2 29,0-3 0,2 1-174,4-8 0,-4 1-526,4-7 1,-2-1 391,1-4 1,-3 2 526,4-8 0,4-7 0,-1-9 0</inkml:trace>
  <inkml:trace contextRef="#ctx0" brushRef="#br0" timeOffset="1024">379 69 8083,'8'-17'633,"2"5"-398,7 1 0,-5 5-15,-1-5 1,1 7 28,5-2 1,-6 4 118,1 2 1,-6 0 119,5 0-389,-7 0 1,9 8 73,-7 3 0,0 5-110,-6 1 1,0 0-323,0 1 0,-2-7 187,-4 1 0,4-1-255,-3 6 0,1-7 160,-2-4 0,4-2-479,-4 1 358,4-3 0,4-2-71,4-11 0,4-5 220,7-1 1,6 6 44,0-1 0,2 2 195,-2-1 0,-2-3-73,8 9 0,-8-1 724,2 6-550,4 0 0,-8 0 577,5 0-222,-13 8-336,-3 1 1,-8 9-80,0-1 1,-2 0-45,-4 0 0,-4 1-347,-7-1 0,0-2 151,0-3 1,-1 1-375,1-7 0,5 6-77,1-7 146,7 1 1,-6-6-234,5 0 108,3 0 159,-6 0 306,8 0 633,0 0-453,0 8 0,0 3 469,0 12 0,-8-1-252,-3 6 0,-6 1 183,-6 6 1,3-1-149,-3 1 1,-2-2-12,2-5 1,0 5-99,6-4 1,0 2-241,-1-2 1,3-5-143,3-6 0,-1-1 108,7 0 1,-2-5-480,3-1 280,3-7-10,-6 4 0,10-8 66,4 0 1,3-8 51,9-3 0,7-5-38,3-1 1,-1 0-2,2-1 0,6 1 6,5 0 0,2 0 55,-1-1 1,1 3 165,4 3 0,4-1-99,-4 7 1,2-5 180,-2 5 1,2 0 24,-7 6 1,-1 0 167,-5 0 0,-8 0-93,-4 0 0,-6 2 10,-6 4 1,3 3-255,-8 9 0,-1-1 123,-5 0 0,-1 3-327,-5 3 0,-10-2 83,-7 8 0,-2-6-75,2 5 1,-2-6-24,-3 1 1,-5-4-109,4-2 0,2-5 50,-2-1 1,8-7-65,-2 2 1,-2-4-80,2-2 1,0-8 84,6-4 1,-1-5-142,1-6 1,2-4 90,3-7 1,3 1 165,3 4 1,4-3 46,-4 3 1,4 4 183,2 2 1,0-2-128,0 2 163,8 0 0,-4 7 1264,7 5-753,-7-5 972,4 14-1103,-8-5 1,0 9 0,0 3 1,-8 5-8,-3 7 0,1 1-48,-2-1 0,1 2-238,-6 4 0,5-4-87,1 4 0,1-1-272,-2 1 0,3-4 180,3 4 1,4-10-845,-4-1 542,4-8-127,2 11 249,0-13 1,8 6 117,4-8 0,3 0 79,2 0 0,6 0 161,0 0 1,1 2 611,-7 3-352,0-3 261,0 14-426,1-7 1,-9 9-201,-3-1 1,-4-6-185,-2 1 0,0-6-970,0 5 426,-8-7-1,4 4 678,-7-8 0,-1 7 0,-5 3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5:54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121 520 8058,'-11'0'-1211,"-1"0"631,8 0 220,-11 0 252,13-8 112,-13 6-22,13-13 0,-8 13 15,4-4 1,4 2 6,-3-2-7,3 4 1,0-5 2,-4 7 0,4-8 0,-5-1 0</inkml:trace>
  <inkml:trace contextRef="#ctx0" brushRef="#br0" timeOffset="513">0 416 8058,'2'-10'-24,"4"5"297,-4 3 305,6 2-136,-8 0 690,7 0-624,-5 0 1,6 7-107,-8 5 0,2 5-212,3 6 1,-3-4-70,4 4 1,-4-1-9,-2 1 0,0-4-216,0 4 1,2-4-441,4-2 0,-4 1 349,3-1 1,-3-5-450,-2-1 0,2-7 189,4 2 0,-2-4 57,7-2 1,-5-8 63,6-4 0,-3-5 35,3-6 1,3 2 87,-3-8 1,9 6 48,2-6 0,8 2 252,-2-2 0,3 5-57,3 6 1,-3 1 402,-3 0 0,4 7-224,-4 4 0,1 4 397,-1 2 1,-4 0-205,-7 0 0,-1 2 30,0 4 0,-5 0-55,-1 11 1,-7-3-77,2 9 1,-6-4-515,-6-2 1,-4 6 194,-7 0 1,0 2-611,0-2 1,-8-4 194,-4 5 1,2-7-39,-2-6 0,6 3 207,-6-8 1,6 1-354,-6-1 605,8-4-170,-4 6 806,8-16-464,7-2 0,10-5 147,12 3 0,3-1-106,2 7 0,1-1 9,-1 1 1,0 2-46,1-8 1,1 7-48,4-7 0,-4 2-335,4-1 231,-4-4-626,-1 5 1,-9-2-70,-3 1-701,-4-1 1378,-2-5 0,0-8 0,0-2 0</inkml:trace>
  <inkml:trace contextRef="#ctx0" brushRef="#br0" timeOffset="693">450 157 8058,'-8'19'478,"-3"4"1,3 4-618,2 7 0,-2 1 79,3-1 1111,-1-7-623,6 6 1,0-8 138,0 4 0,0 3 143,0-3 0,0-2-969,0 2 0,0-6 204,0 6 1,6-8-841,-1 2 0,9-9 371,-3-3 1,5-7-11,1 2 0,0-4-50,1-2 1,1-10 583,4-7 0,-4-16 0,6-11 0</inkml:trace>
  <inkml:trace contextRef="#ctx0" brushRef="#br0" timeOffset="902">882 35 8058,'10'0'1797,"-3"8"-1188,-7 4 0,-5-3 765,-1 3-958,-8-1 0,7 7 98,-5-1 1,5-6-65,7 1 0,0-6-153,0 5 1,7-7-96,5 2 1,11 2-1,6-3 1,9 1-494,2-6 1,7-6 275,-7 1 1,-2-1-1235,-9 6 0,2 0 608,-8 0 0,0 0-440,-6 0 1,-7 8 74,-4 3 0,-4 6 1006,-2 6 0,-16-3 0,-3 5 0</inkml:trace>
  <inkml:trace contextRef="#ctx0" brushRef="#br0" timeOffset="1171">986 520 8058,'-10'11'426,"5"1"1,3-1 410,2 7 1,2-7-360,3 1 0,-1-1-10,8 6 1,-3 1 263,3-1 1,-3-4-258,-3 5 0,-4-5-367,4 10 1,-4 2 62,-2-2 0,-2 8-896,-4-2 1,-3-4 20,-9-2 0,1-4-1297,0-2 1399,-8-7 108,5 5 1,-5-13-367,8 4 1,0-12 467,0-5 0,-1-7 137,1-5 1,5 4 283,1-4 1,7 4-233,-2 2 691,4-1 0,10 9-16,4 3 0,5 4 333,6 2 0,2 0-302,4 0 0,3 6 150,-3 0 1,4 5-747,2-5 1,5 5 138,0-5 1,1 8-903,-7-3 856,1 5 0,-1 1 0,1 0 0</inkml:trace>
  <inkml:trace contextRef="#ctx0" brushRef="#br0" timeOffset="1743">2127 18 8081,'27'-8'2681,"-2"7"-2553,-15-7 23,-3 16 1,-14 1 97,-5 8 1,-5 7 73,-6-1 1,2 5-75,-8-5 1,8 6-228,-2-6 1,5 0-100,7-5 1,3-1-324,8 0 291,0 1 1,10-3-10,7-4 1,6-3 22,6-8 0,4 0 74,-5 0 1,5 0-132,2 0 0,-3 0 115,-3 0 1,2 0-837,-8 0-136,0 0-531,-6 0 1035,-7 0 0,-10 8 505,-12 3 0,-11 12 0,-4 4 0</inkml:trace>
  <inkml:trace contextRef="#ctx0" brushRef="#br0" timeOffset="1913">2162 572 8081,'9'17'601,"-1"6"-841,-8 0 1,6 2 1485,0-2 1,1-2-495,-1 8 1,-4-6-127,4 6 1,-4-2-448,-2 2 1,5 1-488,1-7 0,0 6 82,-6-6 0,6 2-229,0-2 1,5-4-2382,-5 5 1533,7-13 1303,-3-3 0,-1-8 0,-1 0 0</inkml:trace>
  <inkml:trace contextRef="#ctx0" brushRef="#br0" timeOffset="2479">2992 122 8079,'17'-10'283,"0"3"1510,1 7-877,-1 0-480,-7 0 0,-5 5-116,-10 1 1,-5 13-512,-7-1 0,-6 5 9,0 0 1,-6 2 19,6 4 1,-6-2 82,6-4 1,0-4-138,6 4 0,5-6-12,1-5 0,7 3 100,-2-3 1,4-3 53,2 3 1,2-8-55,4 1 0,3 3 238,9-2 1,-1 0-44,0-6 1,-5 1-54,-1 5 0,-1-2 22,1 8-26,5-9 0,-14 13 193,3-5 0,-3 5-107,-2 1 1,-2 0-38,-3 1 1,-5 5-16,-7 0 1,3 0-9,-3-6 0,9 6 30,-9 0 0,5-6 13,1-5 0,3-1-58,8 7 0,0-7-12,0 1 0,8-6 294,3 5 0,5-1-98,1 1 0,-5 3 426,-1-9 1,-1 9-203,1-3 1,5-1 151,-5 2 0,-3-1-138,-2 6 0,-4-5-205,-2-1 1,0 1-110,0 5 1,0-5-144,0-1 1,0-5-871,0 6 561,0-9-1463,0 5 1307,0-8 0,2-2-268,3-4 0,5-9-220,7-8 1,6-13-1198,0 1 2164,8-11 0,4 2 0,9-8 0</inkml:trace>
  <inkml:trace contextRef="#ctx0" brushRef="#br0" timeOffset="2751">3614 468 8043,'18'0'1043,"-1"0"0,2-2-611,4-4 0,-2 4 203,8-4 0,-8 5-246,2 1 0,-3 0 456,-3 0-378,0 0-484,1 0 1,-9 7-164,-3 5 1,-4 3-395,-2 2 0,-4 1 255,-8-1 1,1 6 114,-12 0 0,2 0 717,-2-6 0,9 5-321,-3-5 1,11 4 729,0-9 225,5 3-100,1 2 1,7-5-348,5-1 0,3-7 99,2 2 1,8-4-747,4-2 1,6 0 25,5 0 0,4-2-2158,8-4 0,2 2 2079,4-7 0,3-1 0,8-5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7718,'0'-17'-1063,"1"0"932,5-1 1,-2 7 142,8-1 1,-7 3 224,7-3 0,-6 3 63,5 3 569,-7 4 240,4-6-447,-8 8 1,0 8-131,0 3 1,0 5 91,0 1 1,-2 0-175,-4 1 0,2-1-136,-7 0 0,7 1-395,-2-1 1,-2-6 152,3 1-735,-1-8 89,6 11 67,0-13 0,2-2-255,4-11 1,9-5 307,8-1 0,8-2-1,-2-4 0,1 3 110,-1-3 0,2 10 390,-8 1 1,-6 8 142,-5-1 1,-3 5 144,3 5 0,-4 7 4,-8 11 0,0-4 338,0 4 0,-2 2-419,-4-2 0,4 0 289,-4-5-827,-3-1 1,7 0 238,-4 1 0,4-7 43,2 1 0,0-1 0,0 6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00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5973,'18'0'0</inkml:trace>
  <inkml:trace contextRef="#ctx0" brushRef="#br0" timeOffset="644">1 519 7940,'0'-10'-942,"0"3"1069,0 7 1241,0 0-1344,0 7 1,0-3 177,0 8 1,0-1-128,0 7 1,0-5 5,0 4 1,0-3-13,0 9 1,0-4 8,0-2 1,0 1 24,0-1 1,0 6-31,0 0 0,2 2 133,4-2 0,-4-2-128,3 8 1,3-8 30,-2 2 1,1 2-12,-1-2 1,-4 0-9,4-5 1,-2-1-40,2 0 1,-5 1 2,5-1 0,-2 0 38,2 0 1,-4 1-21,4-1 1,-3-2 13,3-3 0,-4 3-15,4-3 0,-2-3 13,1 3-63,-3-1 0,8 1-11,-4 0 17,-4-9-117,5 5 1,-7-6-137,0 4 265,0-4-207,0 5 0,0-9 80,0-3 0,0 1-778,0-8 0,0 1 125,0-7 0,-5-5-681,-1 0 1422,-8-7 0,5 3 0,-9-8 0</inkml:trace>
  <inkml:trace contextRef="#ctx0" brushRef="#br0" timeOffset="2909">87 657 8210,'0'-9'-7,"0"1"129,0 8-3,8 0 1,-4-6 35,7 1 1,1-1-26,5 6 0,3 0-132,3 0 1,-2-6 157,8 0 0,-1 0-171,7 6 0,0 0 81,-1 0 0,3-5-102,3-1 0,-2-2 11,9 3 0,-7 3 25,6-4 1,-6-2-5,6 2 0,1-5-94,4 5 1,-4-5-67,-1 5 1,0-6 90,6 7 1,-2-7-13,-4 6 1,4-1 51,-4 1 0,-2 4 23,2-4 0,-7 4-9,1 2 0,2-2 4,-1-4 1,-1 5 56,-6-5 1,3 4-57,3 2 0,-3 0 76,3 0 0,-3 0-62,-3 0 0,7-2 132,-1-4 0,2 4-118,-1-4 0,1 3 4,4-3 0,4 4-6,-4-4 1,4-1 0,2 1 1,-2-6-14,-4 6 0,4-5-13,-4 5 1,4-5-103,2 5 1,0-6 67,0 7 0,1-3-41,5 2 1,-2 4 59,7-4 1,-7-1 26,2 1 1,-5 0-13,-1 6 0,-2 0 1,-4 0 1,8 0 31,-8 0 0,10 0 18,-4 0 1,2-6 47,9 1 0,-5-1-76,5 6 0,-5-6-125,5 0 0,-5 1 123,5 5 0,-7-6-161,2 0 0,-10 0 101,-2 6 1,-2 0-17,2 0 0,2 0 48,-8 0 1,7-5 11,-7-1 1,6 0 56,-6 6 0,8 0-88,-2 0 1,-1-6 94,1 1 1,-8-1-59,3 6 1,1 0 23,-2 0 1,1-2 32,-7-4 0,3 4-1,3-4 1,-3 3-17,3-3 1,2 4 6,-2-4 1,3 2-156,-3-2 0,-3 5 128,3-5 1,-4-2-133,-1 2 1,-2 1 109,-4 5 1,3-6-17,-3 0 1,4 0 1,1 6 1,1-5 5,-1-1 0,-5 0 5,0 6 1,-2 0 19,2 0 1,3 0 15,-3 0 0,-4 0-27,-2 0 0,2 0 0,-2 0 0,2 0-2,-2 0 1,-3 0-28,3 0 1,4-2 24,1-4 1,-1 4-1,2-3 0,-2 3-16,2 2 0,2 0 0,-8 0 0,5 0 28,-4 0 0,1 0-19,-2 0 0,-4 0 143,4 0 0,4-2-131,2-4 1,9 2 220,2-7 0,14 5-156,-2-6 0,6 9-36,-1-3 1,-3 2-11,4-2 1,1 4-199,-1-4 1,0 5 107,-7 1 1,-4 0 73,-1 0 1,-2 0 42,2 0 0,2 0-92,-8 0 1,7 0 228,-7 0 0,6 0-56,-6 0 1,3 0-22,-3 0 1,-4 0-63,5 0 0,-5 0-11,-1 0 0,-1 0-115,1 0 1,0 0 126,-1 0 0,1 0-153,-1 0 1,1 0 75,0 0 1,-1 0-177,1 0 1,-1 0 90,1 0 1,-6 0 33,0 0 0,-3 0 71,3 0 0,2-6 3,-8 0 1,6 0 144,-6 6 0,6 0-104,-6 0 0,6 0 35,-6 0 1,7 0-74,-1 0 1,-2 0 14,2 0 1,-6 0-38,6 0 0,-6 0-9,6 0 0,-8 0 88,2 0 1,-4 0 42,-2 0 17,8 0 0,-5 0-93,3 0-7,-4 0-44,-2 0 19,1 0 0,-1 0-52,0 0-284,0 0 319,1 0 0,-1 0-76,0 0 429,-7 0-240,5 0 217,-13 0-57,6 0 269,-8 0-457,0 0-346,8 0 221,-7 0 0,9 0-142,-4 0 1,-2 0-205,7 0 353,1 0 1,5 0-27,0 0 0,-5 0 50,-1 0 1,-5 0 119,6 0 0,-7 0 23,7 0 419,-8 0-382,4 0 0,-7 0 116,5 0 1,-4 2-181,4 4 128,-4-4-485,-2 6 130,0-8-21,0 7 1,2-5 115,3 4-1,-3-4 1,6 0 73,-8 4-49,0-5 168,0 7-149,0-8 935,0 0 1,6 2-1068,0 4 114,-1-4-33,-5 5 55,0-7 0,0 2-24,0 4 253,0-4-215,0 6 1,0-6 38,0 3-44,0-3 1,0 8 3,0-4 45,8-4-27,-6 13 0,6-11 9,-8 7 0,0-5 27,0 6 104,0-9 1,0 13-135,0-5 0,0-1 91,0 2 0,0-7-46,0 7 0,0-1 5,0 7 1,0-7 12,0 1 0,0-1 4,0 7 1,0-1 18,0 0 0,0-5-38,0-1 0,0 1-57,0 5 0,0 0 50,0 1 1,0-1-52,0 0 1,0-5 32,0-1 0,0 1-9,0 5 0,2 0 0,3 1 1,-3-1-1,4 0 1,-4 0-4,-2 1 0,0-7 2,0 1 0,0-1-17,0 7 0,-6-1 24,0 0 0,1 1 5,5-1 1,0-6 42,0 1 0,0-1 2,0 7 0,0-1 125,0 0-106,0 1 1,0-1-36,0 0 1,0 0 17,0 1 0,-2-3 60,-4-3 1,4 3-65,-4-3 0,2 3 67,-1 2-130,3 1 1,-8-1 14,4 0 56,4 0-40,-5 1-219,7-1 0,0-5 96,0-1-46,-8-7 105,6 11 240,-5-5 0,5 7-54,-4 0 0,4 1 92,-4-1 1,-2 0-77,3 1 1,-7 5-21,6 0 1,-1 6-7,1-6 1,4 0-35,-4-6 1,4 0-241,2 1 0,-5-7 194,-1 1-905,0-9 1,6 7-573,0-4 538,0-4 0,0 4 130,0-12 0,0-4-208,0-7 0,-6 0 112,1-1 0,-7-7 806,6-4 0,-15-3 0,2-3 0</inkml:trace>
  <inkml:trace contextRef="#ctx0" brushRef="#br0" timeOffset="3864">53 986 7942,'0'-10'-1225,"0"-5"1357,0 3 1,0-3 40,0-2 1,2-1 99,4 1 0,-5 6-70,5-1 0,2 1 16,-2-7 0,1 3 95,-1 3 0,-4-3-104,4 4 1,-4 1 452,-2-2-249,7 9-260,-5-5-101,6 8-447,-8 0 314,0 0 0,0 8-77,0 3 1,-6 12 57,0 6 1,1-2 100,5 2 0,0 5 103,0 7 0,0-1-136,0-5 0,0 5 318,0 0 0,0 1 36,0-7 0,5 1 40,1-1 1,2 1-224,-2 0 0,-2-7-41,7 1 1,-5-8-139,5 2 1,-7-9 163,2-3-282,4 1 175,-1-3 0,3 5-417,-1-8 0,-5-1-13,6-5 0,-1-5-177,6-1 0,-5-8 45,-1 3 544,1-4 0,5-3 0,1 1 0</inkml:trace>
  <inkml:trace contextRef="#ctx0" brushRef="#br0" timeOffset="4960">174 1885 8469,'0'-9'-1271,"0"1"1,8 2 1270,3 0 0,4-1 0,3 1 0,7 2 4,4-7 1,-1 5 107,7-6 1,-8 6-95,13-5 0,-5 1 6,11-1 0,-6-3-14,6 9 1,1-7 22,4 6 1,1-5-46,0 5 0,-2-6 44,-4 7 1,10-3-143,-4 2 0,9 4 29,-3-3 1,0-3 80,-7 2 0,7-5 0,0 5 0,-1-6 0,-5 7 0,0-3 0,0 2 0,0 4 0,0-4 0,2-1 0,3 1 0,-3-6 0,4 7 0,-5-3 0,-1 2 0,0 4-52,0-3 1,0 1 0,0-2 0,-6 4 126,0-4 1,0 4 9,6 2 0,-6 0-34,0 0 1,6 0-24,6 0 1,0 0-66,-7 0 0,3-5 71,4-1 0,-2 0-216,7 6 0,-5-2 121,5-4 1,-7 4 60,1-3 0,3 3 0,-2 2 0,-1-6 0,-5 0 0,0 0 0,0 6 0,0 0 0,0 0 0,-6 0 0,0 0 0,-2 2 0,2 4 0,4-4 0,-4 4 0,4-4 0,2-2 0,2 6 0,4-1 0,-5 1 0,5-6 0,5-2 0,7-4 0,1-3 0,9-9 0,-1 3-237,2 4 0,3-5 237,-3 5 0,-2 3 0,2 2 0,-8 4 0,1 2 0,-4 0 0,-7 0 0,-1 0 0,-5 0 0,-3 0 0,4 0 0,1 0 0,-1 0 0,-1 0 0,-5 0 0,6 0 0,0 0 0,1 6 0,-1 0 0,-2 0 0,7-6 0,-5 0 0,5 0 0,-1 0 0,1 0 0,2 0 0,-7 0 0,5 0 0,-5 0 0,0 1 0,-7 5 0,1-4 18,0 4 1,-6-4-16,0-2 0,-5 0 30,5 0 0,-2 0-24,2 0 0,4 0 177,-4 0 0,4 0-199,2 0 1,-6 0-7,0 0 0,1 0 18,4 0 1,-4 0 0,-1 0 0,-6 0 0,6 0 0,-7 0 0,1 0 0,2 0 0,-2 0 0,1 0 0,-7 0 0,7 0 0,-1 0 0,0-2 37,-5-4 1,0 4 6,-1-4 1,1 5 22,-1 1 1,-5-2 129,0-4 1,0 4-68,5-4 0,-1 4-69,-4 2 1,4 0-112,-5 0 0,-1 0 113,2 0 0,0 0-227,6 0 1,1 0 34,4 0 1,-3 0 94,3 0 0,-3 0 33,-3 0 1,-1 0 88,-4 0 1,4 0 127,-5 0 1,5 0-70,2 0 0,-7 0-16,1 0 1,-2 6-59,2 0 0,2 0 137,-8-6 0,2 0-62,-2 0 0,-4 0-4,4 0 1,-6-2 176,-5-4 173,3 4 252,-13-6-430,6 1 1,-10 3-681,-4-8 1,-3 8-238,-9-1 0,-9 3 601,-7 2 0,-8 0 0,-10 0 0</inkml:trace>
  <inkml:trace contextRef="#ctx0" brushRef="#br0" timeOffset="5849">1748 623 8316,'0'-10'-544,"0"2"0,0 7 816,0-5 263,0 4-194,0-13-222,0 13 1,1-12 56,5 8 64,-4 1-270,6 5 65,-8 0 9,0 0 109,0 7-78,0 3 0,0 7 6,0 0 0,0 7 109,0-1 0,6 7 122,-1-1 0,3 4-73,-2 1 1,-2 9 0,7 3 1,-1 4-77,1 2 1,3 5-28,-8 1 0,5 2-109,-5-3 0,2-5-237,-3 0 1,-1-2 85,8-10 0,-8 1-195,1-7 1,3-7-117,-2-4 1,-1-4-200,-5-1 12,8-9-10,-6-1 52,6-8 579,-8 0 0,-8-15 0,-2-5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07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18 363 8237,'-8'-9'-142,"7"-1"248,-5 4 614,4 4-69,2-5-251,0 7 1,8 0-117,3 0 0,4 0 15,3 0 1,1 0-276,4 0 0,4-6 142,8 0 0,-1-2-282,1 3 1,5-3 98,0-4 0,1-3-377,-7 4 1,-5 1-16,0-2 0,-8 9-222,2-3 0,-4-2 256,-1 2 0,-1 1-87,0 5 1,-7-2-416,-4-4 877,-4 4 0,-2-6 0,-8 8 0,-2 0 0</inkml:trace>
  <inkml:trace contextRef="#ctx0" brushRef="#br0" timeOffset="204">312 156 8013,'-9'0'1470,"1"0"-1788,8 0 693,0 0 0,0 7-26,0 5 0,0-1-515,0 7 0,0-5 112,0 10 0,0-2-507,0 2 1,0-3 194,0 3 1,0 2-382,0-2 13,0 0 734,0-6 0,0-7 0,0-3 0</inkml:trace>
  <inkml:trace contextRef="#ctx0" brushRef="#br0" timeOffset="375">589 0 9822,'-12'2'-85,"1"4"0,-1 3-295,-5 9 0,0 7-200,-1 3 1,1 5-163,0 2 742,0 7 0,-1-6 0,1 7 0</inkml:trace>
  <inkml:trace contextRef="#ctx0" brushRef="#br0" timeOffset="764">53 674 8898,'-10'0'2063,"2"2"-1997,8 4 0,0 4 244,0 7 1,0 0-34,0 1 0,0 1-535,0 4 225,0-4 1,6 8-198,0-4 0,6-4-523,-7 4 0,3-5-214,-2-7 1,-2 3 419,7-9 1,-5 1 193,5-6 0,1-8 353,5-3 0,1-12 0,-1-4 0</inkml:trace>
  <inkml:trace contextRef="#ctx0" brushRef="#br0" timeOffset="967">347 519 8857,'-2'15'1023,"-4"-3"1,4 3-1176,-4-3 98,-3 3 1,7 2 125,-4 1 0,-2-1-161,3 0 0,-1 0 114,6 1 1,0-7-1202,0 1 724,0-1 0,2 5-700,4-5 508,-5-3 445,15-8 1,-8-2-375,3-4 573,-3-11 0,-1-10 0,3-8 0</inkml:trace>
  <inkml:trace contextRef="#ctx0" brushRef="#br0" timeOffset="1205">554 363 8322,'10'-17'1654,"-2"7"-527,-8 3-1346,0 7 271,0 0 1,0 7 429,0 5 0,-6 5-352,0 6 1,-6-2-204,7 8 0,-7-8-62,6 2 1,1-3 173,5-3 1,0-6-358,0 1 0,7-8 139,5 1 1,11-5 40,6-5 1,11-5-12,6-7 1,-2-6-220,3 0 0,-9 0 80,2 5 0,-11 1-146,-6 0 1,-4 7-444,-1 4 564,-1 4 1,-7 4 312,-5 4 0,-18 4 0,-6 7 0</inkml:trace>
  <inkml:trace contextRef="#ctx0" brushRef="#br0" timeOffset="1367">606 640 8322,'-9'0'2254,"1"0"-1944,8 0-51,8 0 570,-7 0-94,15-8 0,-12 6-331,7-3-799,-7 3 68,4 2 0,-8 7 306,0 5 0,0 3-1175,0 2 1,-2 7 161,-4-1 1034,-4 7 0,-15-3 0,-1 8 0</inkml:trace>
  <inkml:trace contextRef="#ctx0" brushRef="#br0" timeOffset="1642">191 1020 8142,'-9'0'2161,"1"0"-1887,8 0 89,0 0-105,8 0 254,-7 0-938,15 8 1,-12-4-530,7 7 145,-7-7 0,6 6 164,-5-4-486,-3-4 541,6 5 591,-8-7 0,8 0 0,1 0 0</inkml:trace>
  <inkml:trace contextRef="#ctx0" brushRef="#br0" timeOffset="1896">295 986 8142,'0'-18'249,"0"9"232,8-7 1,1 13-264,8-9 0,3 6-59,3-5 0,4-1-134,7-5 0,1 2 315,-1 3-373,1-3 59,0 5 1,-1-5 30,1 3 1,-8 5-172,-4 7 0,2 0-98,-2 0 1,-6 7 99,-5 5 0,-9 5 83,3 6 0,-4-2 13,-2 8 1,-10 0 18,-7 5 0,0-1-41,-6-4 1,-4 2 1,-2-8 1,4 6-39,2-6 0,-2-6-141,2-6 1,0-5-263,6 6 1,-1-8 193,1 1 1,0-3-244,0-2 0,5-7 526,0-5 0,9-3 0,-3-3 0,-4-7 0,1-2 0</inkml:trace>
  <inkml:trace contextRef="#ctx0" brushRef="#br0" timeOffset="2283">451 1003 9021,'0'10'1632,"0"-1"-1310,0-3 0,0-2 71,0 7 0,-6-5-207,0 6 1,0-7-79,6 7 0,-6-6-628,1 5 1,-1-5 309,6 6-1964,0-9 1464,0 13 1,8-14 89,3 3 0,-1-10 289,1-7 0,3-5 331,9-6 0,-2 4 0,8-4 0,-6 3 0,6 3 0,-8 2 46,2 3 0,-4-1-117,-2 7 0,1 0 1482,-1 6-926,-7 0 0,-3 2-61,-7 4 0,0 3-97,0 9 0,-7 5-240,-5 0 1,-11 8-432,-6-3 0,-4 5 247,-1 2 0,-1-7-211,1 1 1,-1-2 120,1 2 0,5-4 253,0-8 1,8-7 58,-2-4 0,5-2 236,7 1 0,1-3 14,4 4 0,6-4 411,0-2 1,10-8-182,13-3 1,4 1 82,8-1 0,7 1-161,4-2 1,4-3-130,2 4 1,-2 1-442,-4-2 0,4 9-168,-4-3 1,-2 4-146,2 2 1,-7 2 424,1 4-69,-3-5 0,-3 23 0,1-5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11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70 6801,'12'0'-864,"0"0"861,-1 0 1,6-2-26,1-4 0,-7 4 26,1-4 0,-7-1 148,7 1 1,-2-2 28,1 2 1,-1 5-70,-4-5 311,-5 4-240,7 2 1,-8-2 548,0-4-38,0 4-502,0-5 0,0 8-55,0 5 1,0-2-17,0 8 1,-2 1-156,-4 10 1,-1-2 128,-5 8 1,-5-6-167,0 6 0,-1 0 32,-5 5 0,-2-1-42,2-4 0,-8 3 29,3-3 1,1 4 44,-2 2 1,6-3-9,-6-3 1,2 2-12,-2-8 0,4 6 20,8-6 0,0 6 14,-1-6 0,7 0-128,-1-6 0,7 0 23,-7 1-138,8-1 0,-3 0-265,7 0-73,0-7 388,0-2 191,0-8 0,7 0 0,3 0 0</inkml:trace>
  <inkml:trace contextRef="#ctx0" brushRef="#br0" timeOffset="371">433 364 8255,'0'-10'-976,"0"2"831,0 8 655,0 0 1,-6 8-254,0 4 0,-7 5-75,1 6 1,-1 4 13,1 7 0,-5 9-61,0 3 0,-1 4 61,-5 2 0,-4 7-100,-1 5 1,1-5-206,-2-1 0,2-6 41,-2-6 0,2 0 76,4-11 1,10 1 249,-5-13 1,7 0-24,-1-6 77,-3-7-244,13-2 131,-6-1 273,8-5-173,8 6 1,9-14 196,12 1 0,-2-9-158,2 3 0,6 1-78,5-2 0,0 1-207,-5-6 1,7-3 162,4-3 0,-2 4-136,3-4 1,1 4-300,9 2 1,5-7-461,7 1 1,8 0 476,3 6 1,-3 0-1,0-1 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1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587 502 8251,'0'-10'1000,"0"-5"-478,0 13 0,8-6-463,3 8 0,1 0 65,5 0 1,-4 0-52,11 0 0,-5-6 26,-2 1 0,6-1-135,0 6 1,0 0-99,-6 0 1,1 0 117,-1 0 1,-5 2-112,-1 4 0,-5-3 82,5 9 0,-7-1-64,2 7 1,-12 1 100,-5 4 1,-10 2-5,-2 4 0,-8 3 106,2-3 1,-4 2 200,-1-2 0,5-4 957,0-8-506,8 0-425,-4 1 93,15-1-361,3-7 0,14-3 117,5-7 0,11-2-41,6-3 0,3-5-316,3-7 1,0-1-481,-1 1 0,1 2-696,-1 3 0,-7-1 611,-4 7 1,-3 0 751,-3 6 0,0-7 0,0-3 0</inkml:trace>
  <inkml:trace contextRef="#ctx0" brushRef="#br0" timeOffset="470">51 502 8258,'-17'-18'-307,"7"-5"256,4 0 0,-1 0 250,1 6 1,2 0-79,10-1 0,3-1-188,9-4 0,5 4 120,0-4 0,7 4 133,-1 1 0,4-5-89,2 0 0,-1 0 12,1 6 0,5 0-160,0-1 0,8 1 81,-1 0 1,-3-1-17,2 1 1,0 2 37,6 3 0,0-1-26,0 7 0,5 0-49,1 6 1,1 0-6,-1 0 1,-4 2-25,4 4 0,-10 5-4,-2 13 1,-2-3 14,2 7 1,2 1 39,-8 6 1,-1 5-75,-10 1 0,1 9 61,-7 1 0,-7 3-147,-10 10 1,-5-7 39,-1 7 0,-15-1-7,-8 6 1,-8-7 169,-3-5 1,-9-3 153,-3-2 1,-4-6 254,-1 0 1,-7-7-152,0 1 0,-5-5 66,5-7 0,-5 3-52,5-8 0,-5-5 177,5-7 0,-1-7-20,1 2 1,-2-6-49,-3-6 0,3-6-214,8-11 1,2-5-32,4-13 1,-2-5-447,8-12 0,7-9 236,10-8 1,6-15-410,5-2 1,5-6-10,7 0 1,0 5-1793,0 13 2242,7 3 0,-5 14 0,4 3 0,-4 6 0,-2 6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29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104 363 8169,'0'-17'0,"0"0"0,0-1-317,0 1 1,0 0 207,0-1 1,0-1-1,2-2 61,4-2 0,-3 0 295,9 6 0,-8-6-139,1 0 0,-1-1 121,2 7 839,-4 0-248,13 0-285,-13-1-344,14 9 0,-12 1-151,7 8 1,-7 8 231,2 3 0,-3 7 112,3 5 0,-4 5-177,4 13 0,-4 3-2,-2 8 1,0 0 22,0 0 0,-2 1 58,-4 5 1,2-4-105,-7 3 1,5-3 112,-5-2 1,1 2-323,-2 4 0,-3-5-75,3 5 1,-3 4-67,-2 1 0,1-4 155,5-1 1,-4-6-48,3-6 0,4-4 107,3-7 0,-3-2-35,2-5 0,-2-3 281,3-7-214,3-1 88,-6 0 241,8-7 5,0-2 1,0-10-333,0-4 0,0-4-249,0-7 0,0-6-321,0 0 1,0-8 255,0 2 0,8-3-426,3-3 0,5 1 156,1-1 0,0 0-36,1 1 0,-1 5 246,0 0 0,0 8 173,1-2 1,-1 0-64,0 6 1,1-5 116,-1 11 0,-6 3 292,1 2 1,-6 3-140,5-3 0,-5 4 322,6-4 1,-7 4-176,7 2 1,-6 2 178,5 4 1,-1-2-122,1 7 1,3 1 31,-9 5 1,7 2-83,-6 4 1,0 2 148,-6 4 1,0 4-185,0-4 0,0-2 0,0 1 0,0-1-236,0 2 0,0-2 142,0-4 1,0-9-427,0 3 0,0-4 32,0 5 1,0-7-559,0 1 234,0-9 0,7 11-603,5-8 1,3-1 10,2-5 0,3-5 155,3-1 1042,-4-8 0,14 5 0,-7-8 0</inkml:trace>
  <inkml:trace contextRef="#ctx0" brushRef="#br0" timeOffset="404">813 1228 8212,'2'-16'699,"4"5"-497,-5-4 134,15 5 364,-14 0 0,7 3-224,-3 7 1,-4 2 67,4 3 1,-4 5-214,-2 7 1,0 1-351,0-1 0,0 2 75,0 4 0,0-4-43,0 4 1,0 2-27,0-2 0,0 0-329,0-5 0,0-7-792,0 1 442,0-8 110,0 3 380,0-7 0,0-4 1,0-7 0,7-2-92,5-16 0,5 6-151,6-6 1,-4 2 265,5-2 1,-5 4 180,-2 8 0,6 1 554,0 5-460,0 3 0,-5 8 529,-1 0 1,-6 8-296,1 3 0,-8 5 223,1 1 1,-3 2 52,-2 4 1,0-1 122,0 6 1,0-5-403,0 6 1,0-8-282,0 2 1,0 2-528,0-2 0,0 1 352,0-7 1,0 0-1018,0 0 0,0-5 323,0-1 0,2-5-47,4 6 1,-2-8 868,7 1 0,-7-3 0,4-2 0</inkml:trace>
  <inkml:trace contextRef="#ctx0" brushRef="#br0" timeOffset="609">1505 1418 8236,'0'-10'978,"0"3"-709,7 7 0,3 0 539,7 0 1,0-2-383,1-4 1,-1 4 127,0-4 1,1 4-564,-1 2 0,6 0-563,0 0 0,0 0-576,-6 0 1,6 0 110,0 0-96,1 0 1133,-7 0 0,0 8 0,0 2 0</inkml:trace>
  <inkml:trace contextRef="#ctx0" brushRef="#br0" timeOffset="821">2214 1297 8236,'1'-15'0,"5"3"505,-4-3-270,6 13 1217,-8-6-537,0 0 848,0 7-601,0-7-658,0 8 0,0 4-117,0 7 0,0 3-63,0 14 0,0 3-299,0 10 0,0 3-302,0 8 1,0 7-1963,0 5 0,6 9 1974,-1 2 1,9-1-1,-5-4 1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45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70 346 6916,'-8'-10'476,"6"3"-832,-6-1 243,16-2 0,-6-1 130,4-1-11,3 9 54,-7-5-14,6 0 268,-8 6-99,0-5 249,0 7 447,0 0-780,0-8-82,0 6 17,0-6 78,0 8 501,0 0-585,8 0-45,-7 0 77,7 0 56,-8 0 317,0 0-372,0 8 0,0-4-8,0 7 0,0-5 1,0 6 0,2-7-47,4 7 1,-4-1 37,4 7 0,-5 1-12,-1 4 1,0-4 24,0 4 0,0 2 1,0-2 0,0 0 35,0-5 0,0 5 16,0 0 1,0 0-34,0-6 1,0 0 3,0 1 0,0 5-124,0 0 1,0 0 104,0-6 1,0 1-80,0-1 0,0-6 69,0 1 0,0-1-86,0 7 1,0-1-7,0 0 11,0 1 1,0-1-29,0 0 1,0 0 4,0 1 0,-5-7-75,-1 1 122,0-1-57,6 7 0,-2-3 28,-4-3 0,5-3-17,-5-3-113,4-4-244,2 5 48,0-7-433,0 0-158,0-7 1,2-3 375,4-7 1,3-2-979,8-4 1521,1-4 0,-1-8 0,0 1 0</inkml:trace>
  <inkml:trace contextRef="#ctx0" brushRef="#br0" timeOffset="1812">139 173 6224,'7'-9'0,"-3"1"0,8 8 0,-6 0-4,5 0 0,1-6 44,5 0 0,0 1 98,1 5 1,1 0-109,4 0 1,-4 0 150,4 0 0,2 0-105,-2 0 1,8 0-41,-2 0 0,-2 0-35,1 0 1,1 0-22,6 0 1,-1-6-59,1 0 0,0-2 95,-1 3 1,6 3-37,1-4 0,-1 2 12,-5-2 0,-1 4-8,1-3 1,0 3 8,-1 2 0,1 0-1,-1 0 0,-3 0 5,4 0 0,-5 0 1,11 0 0,-3 5-108,2 1 0,-1 0 101,7-6 1,-6 0-88,6 0 0,-1 0 71,1 0 0,2 0-58,-8 0 0,6 0 72,-5 0 0,-1 0-6,-5 0 0,-1 0 1,1 0 0,-1 2 5,1 4 1,0-4 0,-1 3 1,1-3-7,-1-2 1,1 6 22,-1 0 0,1 0-3,0-6 0,-1 0 0,1 0 0,-1 5-57,1 1 0,5 0-3,1-6 1,1 0-11,-2 0 1,-1 2 64,7 4 0,-8-5 0,3 5 0,1-4 0,-2-2 0,1 0 0,-7 0 0,7 0-17,-1 0 1,0 6-16,-5 0 0,1-1 41,5-5 1,-5 0 13,5 0 0,1 0-34,-2 0 0,2 0 0,-1 0 1,1 0 10,4 0 0,2 0 0,-7 0 0,-1 0 0,-6 0 0,5 0 0,-5 0 0,9 2 0,-14 4 0,7-4 0,-7 4 0,2-4 0,-3-2 0,5 0 0,-4 0 0,-2 0 0,2 0 0,-2 0 28,1 0 0,5 0-23,-4 0 0,2 0 128,-3 0 0,5 0-82,-4 0 1,-2 0 8,2 0 1,-1 0-56,7 0 0,-2 0 2,-4 0 1,3 0-11,-3 0 1,2 0-6,-2 0 0,3 0-4,-3 0 0,2 0 22,-2 0 0,5-2 26,1-4 1,7 2-35,10-7 1,2 7 356,3-2 1,-1-2-163,8 3 0,-3-1-318,2 6 0,-1 0 147,-4 0 1,-5 0-92,5 0 1,-4 0-44,-2 0 0,0 0 116,-1 0 1,-1 2-39,-3 4 1,1-5 7,-8 5 0,8-4 1,-2-2 1,-2 0 40,2 0 1,-1 0-3,1 0 0,2 0-9,-8 0 1,2 0 7,-1 0 0,1 0-4,4 0 0,2 0-11,-8 0 0,9 0-39,-3 0 1,-2 0 32,2 0 1,-6 0-2,6 0 1,-7 0 34,1 0 1,-3 0 2,-3 0 0,3 0-20,3 0 0,-3 0 4,3 0 0,-2-6-11,3 1 0,-5-1 7,5 6 0,1 0-22,-2 0 1,6 0 9,-5 0 1,1-6-7,-2 0 1,-1 1 12,7 5 0,-6 0-9,6 0 0,-7 0-27,1 0 0,-1-2 24,1-4 1,-4 4 42,5-4 1,-5 4-39,-1 2 0,-1 0 28,1 0 1,0 0-23,-1 0 1,1-6-78,-1 1 1,7-1 50,-1 6 0,0-2-6,-5-4 0,5 4 20,1-3 0,-1 3-5,-5 2 1,-1-6 37,1 0 1,5 0-44,1 6 0,-1-5 135,-6-1 1,-5 0-99,0 6 1,0 0 7,6 0 0,-1 0-5,1 0 1,-6 0 0,-1 0 1,1-6 2,6 1 0,-1-1-2,1 6 0,-1 0-59,1 0 0,0 0 47,-1 0 1,-5 0-45,0 0 0,-2 0 24,2 0 0,1 0 0,-7 0 0,2 0-5,-2 0 1,-1 0-6,6 0 1,-5 0-37,6 0 1,-6 0-97,6 0 0,-2 0-24,2 0 0,2 0 127,-8 0 0,0 0 34,-6 0 0,2 0-18,4 0 0,-9 0 67,3 0 0,-3 0-50,3 0 0,-6 0 22,1 0 14,-1 0 0,7 0 8,-1 0 1,0 0-9,1 0 0,-1 0-16,0 0 0,0 0-170,1 0 0,1 0 125,4 0 1,-4 0-11,4 0 0,-4 0 19,-1 0 0,-1 0-31,0 0-33,1-8 33,-1 6 1,-6-5 356,1 7-200,-8 0 502,4 0-250,-8 0-593,7 0 229,3 0 0,7-6-22,0 0 1,-5 0-27,-1 6-85,-7 0 1,6 0 214,-4 0-162,-4 0 538,5 0 12,-7 0 437,0 0-750,0 8 0,0 7-52,0 8 1,0 8 14,0-2 0,0 5 64,0 7 0,0 3 180,0 8 0,-5 0-69,-1 0 1,-6-2 76,6-4 1,-7 4-135,1-4 0,3-4-9,-3-2 0,7-3-122,-7-2 0,2-3 98,-1-3 0,-3 2 1,9-8 0,-3 0-81,2-6 0,4 6-21,-3 0 1,3-5-28,2-7 1,0 1-255,0 5-298,0 0 1,0 0 272,0 1 0,5-7-2463,1 1 1709,0-8 1,-8 3 968,-4-7 0,-11 0 0,-10 0 0</inkml:trace>
  <inkml:trace contextRef="#ctx0" brushRef="#br0" timeOffset="2868">0 882 6088,'8'-9'242,"-6"1"1,6 6 74,-8-4-212,7 4 1,-3-5-100,8 7 1,-6 0-299,5 0 246,-7 0-308,11 0 332,-13 0-64,6 0 326,-8 0 370,0 0-311,0 7 1,0-3 373,0 8-512,0-1 0,0 6 40,0 1 0,0-1-46,0 0 1,0 6 2,0 0 1,0 0-149,0-5 1,0-1 239,0 0-294,0 8 0,2-5 20,4 3 1,-5-10 16,5-1 0,-2-7 51,2 7-200,-4-8 59,5 11 128,-7-13-234,8 6 0,-4-8-60,8 0 1,-9-8-188,3-3 0,2 1 26,-2-2 1,1 1-469,-1-6 892,-4 7 0,6-5 0,-8 5 0</inkml:trace>
  <inkml:trace contextRef="#ctx0" brushRef="#br0" timeOffset="4035">104 1159 8300,'0'-17'-448,"0"-1"675,8 9 0,1 1-59,9 8 0,-1-2-560,0-4 0,1 4 309,-1-3 0,0-3 139,1 2 0,1 0 63,4 6 0,-2 0 157,8 0 0,0 0-221,5 0 0,1 0 16,-1 0 1,3 0-154,3 0 1,-3 0 86,3 0 1,2 0-14,-1 0 0,5-5 9,-6-1 1,6 0-15,-5 6 0,9 0-145,1 0 0,1-2 83,6-4 0,-4 4-50,-2-3 0,0 3 89,-1 2 1,-1 0 45,-4 0 0,4 0 8,-3 0 0,-3 2 12,2 3 0,-6-3 5,6 4 0,0-4 17,6-2 0,2 0-51,4 0 1,-4 2 14,3 4 1,3-4-167,-3 3 0,7-3 100,-7-2 1,1 0 10,-6 0 1,0 0 40,0 0 0,0 6 1,-1 0 0,-4 0-25,-1-6 1,-2 0 2,2 0 0,4 0 64,-4 0 0,4 2-51,2 3 1,0-3-126,0 4 0,0-4 127,-1-2 0,-4 6-63,-1-1 1,-2 1 73,2-6 1,2 0 3,-8 0 0,6 6 13,-5 0 0,7 0 8,-2-6 1,-2 0 30,2 0 1,-3 0 24,8 0 1,-4 0-72,4 0 0,7-6 16,-6 0 1,9-2-77,-3 3 1,5 1 49,-5-8 1,15 5-13,2-11 1,13 11-37,5-11 1,-44 12 0,2 1 539,47-7 0,-4-1-505,-2 7 1,-4 0 116,-1 6 0,-8 0-237,-4 0 0,-4 0-2,-2 0 0,-6 2 38,1 4 1,-1-4 100,6 4 1,-5-5-40,-1-1 0,4 2-71,2 4 1,6-4 121,-5 4 1,1-4-121,9-2 1,-5 2 91,6 3 1,-12-3 1,6 4 0,-8-4-12,8-2 0,-6 0 21,-5 0 1,3 0-19,-3 0 1,1 0 2,-2 0 0,5 0 1,-5 0 0,-2 0 9,3 0 0,-3 0 14,3 0 1,1 0-15,-7 0 1,-1 0 3,-5 0 0,6 0-8,0 0 0,-7 0 48,-5 0 1,1 0-40,4 0 0,-4 0 3,-1 0 0,-6 0 23,6 0 0,-5 0 259,5 0 1,-8 0-268,2 0 0,-3 0 86,-2 0 0,-1 0 11,1 0 0,-1 0-95,1 0 0,-8 0 96,-4 0 0,2 0-30,-2 0 1,6 0 15,-6 0 1,6 2-90,-6 4 0,7-4-13,-1 3 0,-2-3-109,2-2 1,-6 0 97,6 0 0,-6 0-111,6 0 0,-6 2 113,6 4 1,-6-4-31,5 4 1,-6-4 49,1-2 0,-4 0 19,-2 0 1,6 0-14,0 0 0,0 0 16,-5 0 1,5 2-32,0 3 0,2-3 11,-2 4 1,-4-4 18,4-2 1,2 0-21,-2 0 1,6 0-4,-6 0 1,6 0 23,-6 0 1,2 2 3,-2 4 1,-4-4 43,4 3 0,-4-3 155,-1-2 0,-1 0 309,0 0-102,1 0-218,-1 0 1,-6 0 54,1 0 100,-8 0-195,3 0-32,1 0-30,-6 0-217,6 0 1,-6-2-209,3-3 283,-3 3 0,12-8 93,-9 4 1,9 4-57,-3-3 0,5-3 103,1 2 0,0 0-119,1 6 0,5-5 21,0-1 1,6 0-32,-6 6 1,6-6-149,-6 1 0,0-1-564,-6 6 303,0-8-555,1 6 966,-17-6 0,-18 8 0,-19 0 0</inkml:trace>
  <inkml:trace contextRef="#ctx0" brushRef="#br0" timeOffset="5138">1782 311 8433,'0'-9'-334,"2"1"-324,3 8 415,-3-7 244,6 5 0,-8-8 46,0 4-32,0 4 1,6-7-229,-1 3 253,1 4 1,-4-6-127,4 8 250,-4-7 194,5 5-180,-7-6 45,0 8 77,0 0-120,-7 0-3,5 0-155,-6 0 0,8 2 148,0 4-25,0-4 134,-8 5-127,7-7 0,-7 2 30,8 4 31,-8-4-33,6 6-76,-5-1 0,7-3-11,0 8 180,0-8-16,0 11-138,0-6 1,0 9 3,0-1 0,0 0-41,0 1 1,0 1 13,0 4 0,0-2-32,0 8 0,0 0 40,0 5 0,0-1-10,0-4 1,0 3 70,0-3 1,0 10-5,0 1 1,0 0 17,0-5 0,0 0 17,0-1 0,0 1-55,0-1 0,0 1 23,0-1 1,0-1-157,0-4 1,0-4 78,0-8 0,0 1-168,0-1 1,2-2-120,3-3-45,-3 3 1,8-13-44,-4 4-177,-5-4 15,15-2 0,-8-8-437,3-3 0,-3-11 887,-8-1 0,0-15 0,0 1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51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8410,'8'-9'-323,"-4"1"-206,8 8 510,-9-7 0,7 5-132,-4-4 333,-4 4 118,5 2-142,-7 0-22,8 0 14,-6 0-80,6 0-39,-8 0 49,0 8 0,0-5 51,0 9 39,0-1 0,0 7-86,0-1 1,-6 0 28,0 1 1,-7-1-49,1 0 0,-3 1 23,-3-1 0,1 0-39,0 0 1,0-1-135,-1-5 0,1 5-2,0-5 1,-1 5 126,1 1 0,2-6-102,3 1 1,-1-6 96,7 5 1,-2-7 43,3 2-97,3-4 14,-6 5 1,10-5 2,4 4 1,3-4 0,9-2 0,5 0-7,0 0 0,2 0-6,-2 0 0,-4 2-62,4 4 1,-4-4 68,-2 3 1,-1-1-178,-5 2 0,-1-2 161,-4 7 0,-4-5-8,3 6 0,-3-7 28,-2 7 0,-7-2 3,-5 1 1,-3 4 36,-3-3 0,1 1-57,0-1 0,-6 1 64,0-7 0,0 6-39,5-6 1,7-1 70,-1-5-152,9 8-186,-5-6 292,8 6 0,2-7-7,4 5 1,3-4 69,8 4 1,1-2 174,-1 2 1,0-5-21,1 5 1,-7 2-134,1-2 1,-9 7 343,3-1 1,-4-3 125,-2 3 0,0-6 797,0 5-489,-8 1-601,-1 5 0,-1-6-571,5 1 1,1-8 248,-2 2-747,4-5 676,-6-1 0,8 2-1814,0 4 1146,0-4 1,0 8-65,0-5 1,2-3 252,4 4 1,4-4-332,7-2 910,0 0 0,0-8 0,1-1 0</inkml:trace>
  <inkml:trace contextRef="#ctx0" brushRef="#br0" timeOffset="404">693 278 8225,'0'-18'360,"0"9"1,2 1-159,3 8 0,-1 0-249,8 0 1,-7 0 177,7 0-220,-8 0 0,4 2 95,-8 4 1,0-2-105,0 7 0,0-5 42,0 5 1,-2 1 55,-4 5 1,-2 0 100,-3 1 0,-7-1-11,1 0 0,0 1 179,-6-1 0,-2 0 15,2 1 0,-6 1-105,6 4 0,-2-10-81,2 5 1,4-7 23,-5 1 1,11 1 15,2-7 0,5 0 122,-6-6 127,8 0-164,-3 7 23,7-5 1,7 6-31,5-8 0,3 0 11,3 0 1,5 0-148,0 0 1,7-6-109,-1 0 0,0-1-190,6 1 1,-5 2 136,11-7 1,1 7-1017,-2-2 1,6-2 1096,-5 2 0,7 1 0,-4 5 0</inkml:trace>
  <inkml:trace contextRef="#ctx0" brushRef="#br0" timeOffset="836">416 329 7710,'8'-9'1414,"-4"-5"-782,7 9-249,-7-1 0,11 0-61,-3 0 0,-3 1-71,3 5 1,-2-2-49,1-4 1,4 4-148,-3-4 0,3 4-1784,3 2 1728,7 0 0,2 8 0,7 2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6:5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658 571 8415,'17'-9'1445,"0"3"-876,1 4 0,1 8-671,4-1 1,-4 3 34,4-2 0,-3 2-209,-3 3 0,-2 4-22,-3-3 1,-5 9-30,-7 2 0,-7 0 263,-5-5 0,-1 5 42,1 0 1,-3 0 10,3-6 0,5-5 87,1-1 0,4-5 203,2 5 0,0-5-84,0 6 0,8-8 43,3 1 1,5 3 95,1-2 0,6 5 89,0-5 0,0 6-157,-6-7 0,1 7 90,-1-6 0,-2 7-205,-3-1 0,1-3-155,-7 3 0,0-1-64,-6 7 1,0-1 69,0 0 1,-8-1-86,-3-5 0,-7 4 91,-5-3 0,4 3-478,-4 3 0,2-7-119,-2 1 1,2-7-347,-8 7 1,8-8 934,-2 2 0,-12 3 0,-2 1 0</inkml:trace>
  <inkml:trace contextRef="#ctx0" brushRef="#br0" timeOffset="538">1 640 8231,'0'-19'-364,"0"-4"0,2 4 333,3-4 1,5 2 62,7-2 1,8 2 64,4-8 0,6 6 22,5-6 0,-2 6 102,9-6 1,-7 8-101,6-2 1,-2 4 110,2 1 0,4 1-75,-4 0 1,4 1-53,2 5 0,0-3-46,0 9 1,-6-1-89,0 6 1,-5 6 81,5-1 1,-6 15-143,6-3 1,-5 6 94,5 0 1,-8-2 18,2 8 1,-3-2-88,-2 2 0,-1 3 43,1-3 1,-1 6 0,1 5 0,-2-2 18,-5 9 0,-3-1 0,-7 6 1,-9-1 1,-3 1 1,-4 0-3,-2 0 1,-2 0-25,-4 0 0,-5 0 23,-12 0 0,-4-6 124,-8 0 1,1-8 42,-1 3 0,-3-5 150,-9-1 1,5-1-100,-15 1 0,7-2 163,-8-5 1,-2 3-153,3-8 0,-9-2 90,3-9 1,2-4 20,-3-8 1,3 0-81,-3 0 1,-1-16-273,7-7 0,1-10-4,5-7 1,8-12-423,3-11 1,12-18 270,6-5 0,17 34 0,3 0-114,1 0 0,4 0 0,4-8 0,5-1-188,4 1 0,5-1 1,5-4-1,5-1-78,4 3 1,1 0 547,2-1 0,-1 1 0,2 4 0,-1 1 0,1-3 0,-1 0 0,1-1 0,-1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00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70 415 8436,'0'-10'-1042,"0"-5"895,-8 13 0,6-7-128,-3 3 416,3 4-169,2-6 78,0 1-18,0 5-47,0-14-31,7 14 0,-5-7 253,4 3 12,-4 4 157,-2-6-278,0 8 103,0 0 0,-2-5 99,-4-1-73,4 0-165,-5 6 0,5 0 26,-4 0-50,4 0-320,-6 0 5,1 0 171,5 0 195,-6 0-32,0 8 1,6-4 74,-3 7-59,3 1 0,2 5 186,0 0 1,7 6-193,5 0 0,-2 0 17,1-5 0,-1-1-158,1 0 1,5 1 221,-5-1-200,5 0 1,1-2 83,0-3 1,0 1-15,1-7 1,-1 6 29,0-6 0,1-1 20,-1-5 0,6 0-90,0 0 1,2 0 6,-2 0 1,-2 0-163,8 0 1,-6 0 117,6 0 1,-6 0-159,6 0 0,-6-5 72,6-1 0,-6 0 43,6 6 1,-6-6-5,5 0 1,-5 1 21,6 5 1,-6-6 35,6 0 0,-8 0 115,2 6 0,2 0-45,-2 0 0,6-2-62,-6-3 0,8 3-13,-2-4 1,-2 4 10,2 2 1,-1-2-4,7-4 1,-2 5 8,-5-5 0,5 4-2,-4 2 1,4 0 6,1 0 0,1-6 3,-1 0 0,7 1 69,-1 5 1,0 0-71,-5 0 1,5-2 55,1-4 0,1 4 13,-2-4 0,-1 4 108,7 2 1,0 0-119,6 0 1,-4-6 3,4 1 0,-4-1-74,9 6 0,-3 0-10,-2 0 1,0 0-82,0 0 0,0 0 124,0 0 1,0 0-23,-1 0 0,-4 0 8,-1 0 0,-6 0 10,6 0 0,-2 0-23,2 0 0,4 2 13,-4 4 0,4-4-35,2 3 0,0 3 7,0-2 0,0 1-28,0-1 1,-2-4 43,-4 4 1,2 2 1,-8-3 1,3 7-19,-3-6 1,-5 7-3,-1-1 1,1-3 34,-6 3 0,-3-3 137,3 3 1,-2 3-125,2-3 1,2 1 1,-8-1 1,6 3-9,-6-3 0,5-3 2,-4 3 1,4-3-27,-5 3 0,6 3 13,-6-3 0,6 3-6,-6 3 1,2-7 13,-2 1 1,-4-1 3,4 6 1,-3 1 1,-3-1 0,-6-5 0,1-1 48,0 1 0,3 5-50,-4 0 0,-3-5 69,-8-1 0,0-5-9,0 6 0,0-7 111,0 7 0,0-6-52,0 5 27,-8 1-111,-1 5 1,-3-2 1,1-3 1,5 1 100,-6-7-79,9 7 0,-7-11 128,4 4 42,4-4 23,-5-2-136,7 0 18,-8 0-39,6 0 0,-8 0 103,5 0-486,3 0 121,-14 0-120,14 0 0,-11-2 33,7-4 0,-1 4 45,1-3 1,4 1 212,-4-2 5,-3 4-53,7-13 168,-6 5 1,8-7-78,0 0 1,0 5-40,0 1 1,2-1 74,4-5 1,3-1-60,9 1 1,-5 6-6,4-1 0,-3 1-14,9-7 1,-4 3-8,-2 3 0,6-3 22,0 3 1,8 3 1,-2-3 0,-2 7 12,2-7 1,-1 6-21,7-5 1,2 7-8,3-2 1,-4-2 0,5 3 1,-3-3 0,3 2 0,-5 4-10,4-3 0,-3 3-4,-2 2 0,-1-2 11,1-4 0,-1 4-5,1-4 0,-6 4 3,0 2 1,-3 0-1,3 0 0,2 0-98,-8 0 0,2 0 99,-2 0 1,-4 0-5,4 0 0,2 0 37,-2 0 1,0 0 3,-5 0 1,5 0-16,0 0 1,2 0 8,-2 0 1,-4 2 107,4 4 0,-2-4-106,2 4 0,-3-4 120,3-2 0,2 0-137,-2 0 0,0 5 5,-6 1 1,0 2-21,1-2 0,-1-4-11,0 3 1,2-1 21,4 2 1,-1-4 10,6 4 0,7-4 381,17-2 0,0 0-125,23 0 1,-6 0-291,12 0 0,-1 0-194,7 0 0,-7 0 62,1 0 1,-14 0 148,3 0 0,-5 1-134,4 5 0,0-4 159,0 4 0,-5-4-50,-1-2 1,-1 0 100,1 0 1,2 0-125,-7 0 0,5 0 234,-5 0 1,2 0-54,-3 0 1,-3-2-53,4-4 1,-8 2-86,2-7 1,-6 5-7,6-6 0,-2 1 26,-10-6 0,0-1 205,-5 1 0,-1 0-150,1-1 0,-6-5 57,0 0 0,-8 0 143,2 6 0,-4 0-119,-2-1 1,-5 1-57,-1 0 0,-5 0-58,6-1 0,-7 1-80,7 0 0,-8 5 65,2 1 1,1-1-24,-1-5 1,2 1-151,-2 5 1,-5-4 85,5 3 0,-4 2-284,-2-1 279,0-1 1,0-5-5,0 0 0,0 5 48,0 1 1,0-1-5,0-5 1,0 5 60,0 1 1,-2-1 173,-4-5 1,3 5-26,-9 1 1,6-1-90,-5-5 1,5 2 119,-6 3 0,9-3-204,-3 3 1,-2 3-117,2-3 0,-5 6 48,5-5-140,0 7 1,4-9-1008,-3 7 674,3 0 530,-6 6 0,-7 0 0,-5 0 0</inkml:trace>
  <inkml:trace contextRef="#ctx0" brushRef="#br0" timeOffset="1213">7506 1228 7732,'0'-10'-1466,"-6"1"2885,0 3-326,1 4-337,5-13-468,0 5 0,5-2 257,1 1-326,0 7 1,-6-6 19,0 5-374,8 3 245,-6-6-24,5 0-51,-7 6-106,0-5 52,0 7 0,2 0 0,4 0 114,-4 0-16,6 0 0,-8-2 169,0-4-84,7 4-25,3-6 0,7 8-60,0 0 0,1 0 158,-1 0 0,2 8-61,4 4 0,-2 9 177,8 2 1,-6 8-17,6-3 1,-2 11 198,2 1 0,2 1-56,-8-7 0,5-1-117,-4-4 0,4 3-246,-5-3 0,6-4-101,-6-2 0,6-4-168,-6-1 0,0-1-100,-5 0 1,1-5-359,4-1 1,-10-7 53,5 2 1,-5 2-1566,4-3-451,-7 1 1869,5-6 1,-13-2 91,4-4 0,-4 3 611,-2-9 0,-8-15 0,-1-9 0</inkml:trace>
  <inkml:trace contextRef="#ctx0" brushRef="#br0" timeOffset="1558">7748 1089 8265,'-8'-17'0,"5"6"135,-9-1 267,8 8 1,-3-11 153,-1 13-320,6-6 0,-12 10 2,9 4 0,-3-2 13,2 7 1,2 1 86,-7 5 1,7 2-30,-2 4 1,-1-1 13,1 6 0,-8-5-93,3 6 1,1-8 4,-1 3 1,5 0-84,-6 0 0,7 4-203,-7-5 0,6 0-79,-5-5 1,7 5 110,-2 0-1050,4 0 633,2-6 0,0-5-606,0-1 180,0-7-103,0 4 382,8-8 1,0-8-701,3-3 1283,5-5 0,-7-9 0,8-2 0</inkml:trace>
  <inkml:trace contextRef="#ctx0" brushRef="#br0" timeOffset="1715">7627 1193 8265,'-17'0'1117,"7"-7"0,4 3-497,12-8 0,6 6 266,11-5 1,2 7-413,4-2 0,3 2-203,-3-1 0,9 3-234,3-4 1,1 4-306,-2 2 1,3 2-2615,3 4 2882,4-4 0,-6 13 0,8-5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03.06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623 311 8303,'-7'10'1895,"5"-2"-1608,-6-8 1,10 0-454,4 0 0,5-2 447,12-4 0,-1 4 598,6-4 0,-5-1-670,6 1 1,2-8-45,9 3 0,-3 1-823,3-1 1,2 5 204,-1-5 0,-3-1-2,-9-5 0,2 1-46,-8 5 1,0-5-323,-6 5 0,-7-4 256,-4-3 1,-5 1 200,-1 0 0,-7-1 450,-5 1 1,3 6-149,-3-1 1,-1 6 248,-10-5 0,3 7-46,-3-2 0,4 4 182,2 2 1,1 2 91,5 4 1,-4-2 387,3 7 0,-3 3-248,-3 9 1,1-2 162,0 8 1,-1-6-180,1 6 0,0-2-143,0 1 1,-1 5-249,1-4 1,6-2-134,-1 2 1,0-3-306,-5 3 1,8 2-79,3-8 1,4 0-644,2-6 0,0-5 301,0-1 1,2-7-382,4 2 1,3-6 459,8-6 1,7-5 632,-1-12 0,7 4 0,-1-5 0,-2 3-20,2-2 0,-2 10-35,2-4 1,1 11 482,-7 0 0,2-2 590,-2 3 0,-3-1-123,3 6 0,-4 0 651,-2 0 0,0 0-372,1 0-855,-1 7 0,0-5-485,1 4 0,-7 2-355,1-2 1,-8 7-586,1-1 1,-3-3 523,-2 3 582,0-1 0,-7 7 0,-3-1 0</inkml:trace>
  <inkml:trace contextRef="#ctx0" brushRef="#br0" timeOffset="288">139 986 8130,'-34'10'0,"1"-1"445,4-3 794,4-4-809,16 5 0,1-8-137,8-5 0,6 2 138,-1-8 0,11 7-118,1-7 1,8 3 45,10-3 1,7-9-106,4 4 1,15-6 185,3-1 0,20-1-140,-3-3 0,9-5-332,3 4 1,-46 14 0,2-1 113,3 2 0,-1 0 1,-1 0-1,-2 1-72,2 1 0,-2 1 0,45-9-138,-44 9 0,0-1 0,33-1-733,-1 1 1,-8 9 43,-4-3 1,-15-2 381,-8 2 0,-9 1-2390,-9 5 1894,-10 7 0,-12 3 931,-12 7 0,-4 0 0,-7 1 0</inkml:trace>
  <inkml:trace contextRef="#ctx0" brushRef="#br0" timeOffset="879">520 1020 8130,'-25'0'0,"4"0"881,-8 0 1,8 6-269,-2 0 1,3 2-125,3-3 0,5-1-263,1 8 0,-1-1-174,-5 7 1,0 5 151,0 0 1,7 2 37,4-2 1,4-4-136,2 4 1,0-4 146,0-1 1,10-1-318,7 0 1,2-7-162,10-4 1,0-5-191,6-1 1,-7 0 54,1 0 0,0-7-149,6-5 0,-8-3 188,-4-2 1,-6-1-32,-6 1 1,3 0 394,-8-1 1,-1 1-124,-5 0 1,-7 0 399,-5-1 1,-5 1-23,-6 0 1,2 7 125,-8 4 1,6 4-9,-6 2 1,8 0 149,-2 0 1,4 0-161,1 0 0,9 2 84,3 4-1123,4-4 1,10 11 411,3-7 1,12 0 177,6-6 1,10 0-302,1 0 1,2 0-673,-2 0 0,-3 0 230,3 0 1,-5-6-176,-6 0 0,2-1 578,-8 1 0,-6 4-3,-6-4 986,-7-3-638,4 7 815,-8-6 0,-8 8-85,-3 0 0,-5 0 231,-1 0 0,6 0-374,-1 0 0,6 0 63,-5 0 1,7 8-305,-2 3 0,4 10-106,2 2 1,0 8 223,0-2 1,2 9-46,4 3 1,-4 1 116,4-2 1,-5-3-201,-1 3 0,0-3-270,0-3 1,0-1-95,0-4 1,-5 2-279,-1-8 1,-8 0-39,3-6 0,1-2 220,-1-3 0,-1-2-1163,-5-5 1,-6-3 470,0 4 0,-6-6-632,6-6 1,-6-3 1484,6-9 0,-8-14 0,4-5 0</inkml:trace>
  <inkml:trace contextRef="#ctx0" brushRef="#br0" timeOffset="1818">1211 986 8280,'0'-10'2380,"0"3"-1181,0 7 1135,0 0-1690,0 7 1,0 9-300,0 7 0,0 0-91,0-6 1,0 0-490,0 1 0,0-1 135,0 0 0,0 1-74,0-1 0,0-6-183,0 1 1,0-6-1492,0 5 369,0-7 473,8 4 839,-6-8-137,6 0 722,-8 0-306,0-8 0,0 4 350,0-7-109,0 7-181,0-12 1,2 9-341,3-5 0,-1-3 65,8 3 1,1-3-234,10-2 1,2-3 85,4-3 1,6 2 56,-1-8 1,1 6 94,5-5 0,-1 6 125,1-1 1,-4 4 91,5 2 1,-5 5 428,-1 1 0,-2 7 314,-5-2 0,3 4-376,-8 2 0,-6 8 75,-5 3 0,-8 13-112,2 4 0,-6 1-148,-6 6 0,-6-4-295,-11 9 0,4-4-394,-4-1 0,-2-6 42,2 0 0,-6-8-470,6 2 1,-6-4 76,6-2 1,0-7 286,6-4 1,0-4 466,-1-2 0,1-2-133,0-4 1,7-4 290,4-7 0,4 0 226,2-1 0,0-5 518,0 0 0,0 0-365,0 6 0,8 0 142,4-1 0,3 1-468,2 0 0,1 1 29,-1 5 0,2-4-331,4 3 1,-6 2 116,1-1 1,-1 5-235,-6-5 0,-1 7-251,2-2 1,-9 2-1344,3-2 1044,-4 4 1,-2-7-390,0 3 0,-2 2-1260,-4-7 2392,5 7 0,-23-12 0,5 7 0</inkml:trace>
  <inkml:trace contextRef="#ctx0" brushRef="#br0" timeOffset="2046">1661 692 8280,'0'-17'28,"0"-1"0,0 7 2190,0-1-1128,0 8 0,0-5 197,0 3 0,-2 4-437,-4-4 1,4 12 209,-3 6 1,-5 11 31,-2 6 1,3-1-448,-3 7 1,1-4-384,-6 9 1,7-2-9,4 3 1,4-5-1615,2 5 808,0-12-409,0 3 0,14-7-1033,3 4 0,6-6 621,0-11 0,-2-5-521,8-7 1,0 0 612,5 0 0,5-13 1281,-5-4 0,13-20 0,-11 0 0</inkml:trace>
  <inkml:trace contextRef="#ctx0" brushRef="#br0" timeOffset="2276">2111 484 8244,'0'-26'302,"0"1"1,0 7 2380,0 1-1112,0 7-780,0 3 1,-8 7-308,-4 0 1,-3 7 487,-2 5 0,1-3 219,5 3-874,-5 0 0,9 5 0,-5 0 1,5-5-1,7-1 1,5-5-381,1 5 1,9-7 156,3 2 0,1-4-68,10-2 0,-6 0 67,6 0 1,-6 0-649,6 0 0,-6 0-13,5 0 1,-6 0-170,1 0 1,2 6 8,-2 0 0,-6-1-421,-6-5 1,-7 8-572,2 3 0,-4 5 190,-2 1 1530,0 8 0,-23 2 0,-6 8 0</inkml:trace>
  <inkml:trace contextRef="#ctx0" brushRef="#br0" timeOffset="2593">2128 1142 8140,'-10'7'0,"3"3"1040,7 7 1,0 0-4,0 1 0,0-7 533,0 1 0,0-1-1046,0 7 1,0 1-327,0 4 1,0-4-538,0 4 0,-8 2 320,-4-2 0,-5 2-1614,-6-2 1,2-5 890,-8-1 0,2-2-567,-2-9 1,-3 5 493,3-5 0,-4 0 256,-1-6 0,5-8 536,0-3 0,10 1-39,1-1 90,1-1 0,17-5-123,0 0 0,10 5 519,13 0 1,2 7-239,4-7 0,3 8 926,-3-1 1,6 3-187,5 2 0,-5 0 86,-1 0 1,1 0-551,-6 0 0,-2 0-202,1 0 1,-7 5-413,3 1 1,1 2 226,-2-2 0,2-4-1263,-2 3 1,-2-3 287,8-2 900,-1 0 0,-1 0 0,-2 0 0</inkml:trace>
  <inkml:trace contextRef="#ctx0" brushRef="#br0" timeOffset="2913">2785 502 8452,'-17'-8'3469,"7"-2"-1915,2 1-705,8 1 18,0 8 258,0 0 0,0 8-654,0 3 1,-7 10-293,-5 3 1,-3 6-171,-2-1 0,-1 4-299,1 1 0,0-1 303,-1-4 1,1 2-257,0-8 0,7 0-67,4-6 195,5 0 1,2-1 193,5-5 1,6-3 314,11-8 1,4 0-245,7 0 1,3-2 104,3-4 1,-3-2-401,3-3 1,0-4 200,-5 3 1,1 2-618,-13-1 0,6 7 295,-6-2 1,-5 4-3097,-7 2 1781,1 0 1,-3 10 1580,-3 7 0,-19 8 0,-7 10 0</inkml:trace>
  <inkml:trace contextRef="#ctx0" brushRef="#br0" timeOffset="3101">2785 1176 8415,'-15'2'2169,"3"4"0,-1-2-1042,7 7 1,0 1-636,6 5 0,0 0 613,0 1 1,0 1 850,0 4 1,0 4-1246,0 7 1,-6 1-224,1 0 0,-1-1-870,6 1 0,0 5-861,0 0 1,0-1-1320,0-10 0,2 1 205,4-7 2357,3 1 0,16-7 0,2 0 0</inkml:trace>
  <inkml:trace contextRef="#ctx0" brushRef="#br1" timeOffset="3730">3442 761 10473,'-9'-2'1395,"3"-4"2199,4 4-2143,2-5 271,0 7-1273,0 0 0,6 2-202,-1 3 1,1-1-529,-6 8 0,-2-1 344,-4 7 0,-3 5-831,-8 0 0,-3 6 530,-3-6 1,-4 5-487,-7-4 1,5 1 228,0-2 1,2-10-65,-2 4 1,10-3 671,8 3 754,7-7-106,-4 5-610,8-13 1,8 6 118,3-8 1,5 5-106,1 1 1,0 0-78,1-6 1,-3 2-51,-3 4 1,1-3-105,-7 9 49,0 0 1,-6 5 292,0 0 0,-8 6-339,-4 0 0,-5 6 343,-6-6 1,4 2 26,-4-2 0,3-4 0,3 4 1,2-3 22,3-3 0,-1 0 89,7 1 1,2-7 118,10 1 1,4-7-249,7 7 0,0-8 273,0 1 1,1 3 153,-1-2 1,0 2-334,1-3 0,-7-3 791,1 4-787,-8 4 0,9-6 336,-7 7-212,0-7 9,-6 11-436,0-5 1,-6 1-23,0 1-2364,0-8 1828,6 3 1,2-7-1570,4 0 1,4 0 384,7 0 1,6-7 240,0-5 0,10-7 1522,1-10 1,1 0 0,7-13 0</inkml:trace>
  <inkml:trace contextRef="#ctx0" brushRef="#br1" timeOffset="4014">3632 1142 11729,'-17'0'4439,"7"0"540,3 0-4276,22 0 0,-3 0 109,11 0 0,-10 1-284,-1 5 0,-1-2-435,7 8 0,-3-7-349,-4 7 1,3-1-525,-8 7 0,-1-1 343,-5 0 1,0 6-496,0 0 1,-7 2 629,-5-2 0,-3-3 83,-2 3 1,-7-4 592,1-2 1,6 1 540,6-1 1,5-6 2520,-6 1-1227,8-8 579,-3 3-2118,7 1 1,2-6-595,3 4 1,7-6-1078,11-6 1,12-4 648,11-7 0,13-2-1315,11-4 1,8 2 1325,15-8 1,-5-8 0,-41 15 0,0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7717,'11'0'-1848,"1"0"4127,-8 0 1,11 0-1653,-4 0 1,5 0-1453,1 0 0,0 0 825,1 0 0,7 0 0,2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1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1382 174 8342,'-2'-12'1585,"-4"1"-1112,5 7 1,1-4-126,11 8 1,-1 0 394,1 0-284,1 0 0,11 0 159,0 0 0,2 2-245,-2 4 0,-2-4 44,8 4 0,0-4-349,5-2 1,-5 0 128,0 0 0,-2 0-544,2 0 1,1 0 287,-7 0 0,6-2-540,-6-4 0,0 4-174,-5-4 0,-7 4-1752,1 2 1803,-8 0 1,3-7 78,-7-5 0,-7 2 197,-5-1 0,-1-1 185,1-5 1,-3 0 260,3 0 0,-3 5-85,-3 0 0,1 9 31,0-3 661,0 4 201,-1 2 0,1 0-345,0 0 1,1 8 379,5 3 1,-5 6-298,5 7 1,-4-3-7,-3 7 0,1-1-358,0 2 0,-1 4 15,1-4 1,0 3-160,-1 3 0,7 0-153,-1-1 1,7 1-444,-7-1 1,8 1 2,-1-1 1,3-7-598,2-4 0,2-3 449,3-3 1,5-7 702,7-5 0,8-3 0,2-2 0</inkml:trace>
  <inkml:trace contextRef="#ctx0" brushRef="#br0" timeOffset="125">1866 364 8342,'29'-6'511,"0"1"1,-8-1 521,2 6 0,-4 0-374,-1 0 1,-3 2-285,-3 3-170,3 5 1,-7 7-481,3 1 0,-3-1-219,-8 0 0,0 6-527,0 0 1,-2 8 1020,-4-2 0,-11 4 0,-10 1 0</inkml:trace>
  <inkml:trace contextRef="#ctx0" brushRef="#br0" timeOffset="433">120 1333 8431,'-35'-8'381,"1"-4"1,12-1-369,5 1 1,11 3-76,1 3 0,12-4-347,11-7 1,9-2 106,13-4 1,12 2 858,11-8 1,6 2-73,6-2 1,17-4-409,-40 19 0,0 0 0,3 0 0,0 1 99,-1-2 0,1 1 0,2 0 1,2-1-72,4-2 1,0-1 0,2 1 0,1 0-17,3-1 0,0 1 1,0 1-1,-1 0 36,-2 1 1,0 1 0,1-1 0,-1 1-263,-5 5 1,-1 1 0,-2-3 0,-1 1-326,41-2 0,-5 2-539,-13-1 0,-11 7 394,-11-2 1,-12 4-279,-5 2 0,-15 2 525,-8 4 0,-9 4 360,-9 7 0,0-7 0,0-3 0</inkml:trace>
  <inkml:trace contextRef="#ctx0" brushRef="#br0" timeOffset="818">1244 1177 8291,'-17'0'-198,"-1"0"0,7 0-374,-1 0 0,6 2 454,-5 4 0,5-5 353,-5 5 1,-1 4 253,-5 1 0,5 5-236,1 1 0,1 0 172,-1 1 1,-3-1-156,8 0 1,1 6-149,5 0 1,0-5-15,0-7 0,2-1-94,3 1 1,5 3-21,7-8 0,2-1 146,4-5 1,-1-2-278,6-3 1,-1-5-58,2-7 0,2-1-46,-8 1 1,0-2 194,-6-4 1,-7 4 34,-4-4 0,-4 3 21,-2 3 1,0 0 5,0-1 1,-2 1 56,-4 0 0,-9 5 191,-9 1 0,-1 7 73,2-2 0,4 4-78,-4 2 1,4 2-431,2 4 0,-1 4-171,1 7 0,6-6-192,-1 1 1,8-1 174,-2 7 1,6-7-38,6 1 0,4-6 395,7 5 0,8-7 0,2 4 0</inkml:trace>
  <inkml:trace contextRef="#ctx0" brushRef="#br0" timeOffset="1105">1711 1108 8378,'0'-10'-1402,"0"2"1619,0 8 1037,7 0-856,3 0 0,7 8 394,1 4 0,-1 3-264,0 2 1,6 8 18,0 4 0,0 11-147,-5 7 1,-3 3-56,-3 1 0,1-4-119,-7-1 0,0 0-126,-6 6 1,0-6-124,0 0 0,0-8 121,0 3 1,-8-11-469,-4-1 1,-3-8 201,-2 2 0,-1-3-596,1-3 1,-6-2 173,0-3 1,-8-5-119,2-7 0,-1 0 55,1 0 653,-4-7 0,-1-3 0,-11-7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25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8315,'0'-18'573,"0"1"-236,0 7 1,2-3 109,4 7 1,-3-5 33,9 5 0,1-6 259,10 7 0,-1-7 58,6 6 1,1-5-281,6 5 1,5 0-91,0 6 1,3-5-407,-3-1 0,-3 0-278,3 6 0,-4 2 148,-1 4 0,0-4-95,-1 3 0,-1 5-345,-4 2 1,-4-3-868,-8 3 0,0-3-112,1 3 1,-9 3 150,-3-3 1376,-4 3 0,-10 10 0,-1 2 0</inkml:trace>
  <inkml:trace contextRef="#ctx0" brushRef="#br0" timeOffset="177">156 484 8315,'-34'8'1126,"7"-6"-704,2 6 0,17-8 460,8 0 0,16-2-15,13-4 290,3 4-683,10-13 1,8 5 268,8-7 0,7 1-238,-1 5 0,-3-3-1244,3 9 1,-3-1 164,3 6 1,-5 0-81,-7 0 0,-6 2 654,0 3 0,-7 13 0,3 9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2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225 243 8096,'8'-18'968,"1"1"1,3 2-532,-1 3 1,-5 5-135,6 7 1,-9 1-194,3 5 0,-4 4-26,-2 7 0,-8 2-96,-3 4 1,-10 4-8,-2 8 0,-8-1-273,2 1 0,-4 0 129,-1-1 0,7-1-145,4-4 0,4 1 53,1-6 1,9-1-3,3-6 78,4 0 0,4-1 72,4-5 1,5 3 128,12-9 1,-3 3 1,3-2 0,2-4 113,-2 3 1,0 3-29,-6-2 105,0 7 1,-1-3 40,-5 7 1,-3 1-133,-8-1 1,-8 0 289,-3 0 1,-7 6-74,-5 1 0,4 4 70,-4-5 0,6 0-12,5-5 1,-1-1-11,7 0 1,0 1-133,6-1 1,6-6-11,0 1 0,7-2-90,-1 1 1,9-1 109,2-5 0,0-3-311,-6 4 1,1 2 72,-1-2 1,-6 1-676,1-1 0,-6-4-502,5 4 428,-7-4 0,4 0-160,-8 3-207,0-3 254,0 6 0,0-10 834,0-4 0,7-19 0,3-11 0</inkml:trace>
  <inkml:trace contextRef="#ctx0" brushRef="#br0" timeOffset="259">813 571 8096,'17'-27'1784,"0"4"0,3 10-825,3 1 0,4 9-242,7-3 0,-1 4-481,-4 2 1,1 0-334,-7 0 0,-1 8 182,-11 3 0,-3 6-58,-8 6 1,0-1-28,0 6 1,-2 1-270,-4 6 0,-9-1-426,-8 1 1,-2 0 114,2-1 0,9-5 660,-3 0 1,5-8 152,1 2 0,3-4 151,8-2 1,0-5-160,0 0 0,10-9 11,7 3 0,2-4 113,10-2 0,0 0-35,6 0 0,-1-2-1173,1-4 1,-1 4 508,1-3 1,-1-3-1403,1 2 1,0-5 1751,-1 5 0,1-8 0,-1 5 0</inkml:trace>
  <inkml:trace contextRef="#ctx0" brushRef="#br0" timeOffset="801">1712 727 8124,'0'-17'1882,"0"7"0,4 0-790,7 5 1,3 1-451,15-8 1,-6 7-149,6-7 1,-1 0 23,7-5 0,0 6-926,-1-1 1,-1 3 302,-4-3 1,-2-3-1199,-4 3 1,-4 4 877,4 3 1,-10-3-1909,-1 2 1358,-8-7 1,3 9 316,-7-8 0,-7 7 326,-5-7 1,-3 6 264,-2-5 0,-1 7 370,1-2 0,0 4-279,-1 2 1,3 8 556,3 3 0,-1 7-279,7 5 1,-5 4 514,5 7 1,-2 1-186,2-1 0,5 3-4,-5 3 1,2-3-88,-2 3 1,4 2-54,-3-1 0,3-1-397,2-5 1,5-1 34,1 1 1,6-6-668,-7 0 0,1-8 296,-6 2-954,8-4-321,-6-2-831,5-7 1603,-7-2 0,-5-16 73,-1-4 0,-8-9 675,3-2 0,1-6 0,-1 6 0,5 0-68,-5 6 1,1 5-10,-2 1 0,-3 7 261,3-2 0,-3 6 407,-2 6 0,5 4 1906,1 7-1681,-1 0 0,-3 1 21,3-1 0,5 0-584,7 0 0,0-5 1,0-1 0,7-7-617,5 2 0,11-4 330,6-2 1,3-13-446,3-5 1,7-9-300,4 4 1,4-13-649,2 1 1,2-11 1424,4 0 0,3-12 0,8-3 0</inkml:trace>
  <inkml:trace contextRef="#ctx0" brushRef="#br0" timeOffset="1451">2784 104 8124,'21'-28'378,"-3"-1"0,-3 13 606,-9-1 1,-2 11-143,7 1-319,-7 3-119,4 2-165,-8 0 0,0 7 217,0 5 1,0-1-116,0 7 1,2-5-211,3 10-15,-3-4 1,14 1 0,-5 1-110,5 2 1,3 0 73,4-6 0,-4 6-3,4 0 0,2 0-261,-2-5 1,0 1 96,-5 4 1,-1-4-376,0 4 0,-7-2 223,-5 2 0,-3-2-51,-2 8 1,-7 0-125,-5 6 1,-11-1-291,-6 1 1,-5-1 273,-7 1 1,5-6 2,-4 0 1,-3-8 431,3 2 0,0-6-80,5-5 0,0 1 35,1-7 0,5 0-114,0-6 1,8 0 341,-2 0 1,11-8-91,7-4-235,3-3-3,2-2 1,9 0-158,9-1 0,7 7 425,9-1 1,3 6-90,3-5 1,4 7 118,8-2 1,0 2-100,0-1 0,6 3 391,-1-4 0,7 4-112,-7 2 0,5 0 60,-10 0 0,7 0-368,-13 0 1,6 0-270,-12 0 0,1 0-92,-7 0 0,-7 2 151,-4 4 0,-5-2-22,-7 7 0,3 1-56,-9 5 1,-1 0-105,-10 1 1,-9-1-21,-8 0 0,-8 2-32,3 4 1,-5-3 287,-2 3 0,1-2 226,-1 2 1,0-2 590,1 8 1,5-6-420,0 6 1,6 0 162,-6 5 0,8 1-169,-2-1 1,-2 3 640,2 3 0,2-3-183,9 3 1,-1-5-77,7-7 0,1 3-241,5-8 1,0 0 325,0-5-638,0-1 1,7-2 89,5-3 1,5-5-92,6-7 1,-4-1-137,4-5 1,4 0-306,2-11 0,-4 3 85,-2-9 1,-4 2-281,-1-2 0,-3-4 209,-3-8 1,-5 1-124,-7-1 1,-2 7 477,-3-1 0,-7 8-148,-11-3 1,-14 13 485,-14 5 0,-9 6-788,-9 6 0,-8 11 427,-4 12 0,32-9 0,-2 0 0,-2 3 0,1-1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22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53 8386,'-8'-29'0,"4"6"656,-7 23 0,7 7 952,-2 5 0,4 3-1561,2 3 0,-7-1-1050,-5 0 0,-11 8 663,-6 4 0,-3 4 185,-3 1 0,2 1 71,5-1 0,5-5 32,11 0 1,-1-8-9,7 2 1,0-3-74,6-3 0,2-2 408,4-3 0,11 1 344,12-7 0,5 0-267,7-6 0,3 0-266,8 0 0,-6-6 58,0 0 0,-6-5-170,7 5 1,-9-6-189,2 7 0,-11-1-368,-6 6 1,-4 0-20,-1 0 1,-9 2-1134,-3 4 1734,-4 3 0,-10 16 0,-1 2 0</inkml:trace>
  <inkml:trace contextRef="#ctx0" brushRef="#br0" timeOffset="153">346 710 8320,'8'17'3133,"-6"-7"-2041,5 5 0,-1-5-189,0 7 0,5 0-429,-5 1 1,6 1-71,-7 4 0,7-2-398,-6 8 0,5-6-388,-5 6 1,5 0-308,-5 5 0,8 1-721,-3-1 1,-1 1 1409,1-1 0,1-7 0,5-2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2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0 379 8753,'0'-9'2405,"8"1"-951,2 8-880,7 8 1,-6 3 34,1 12 0,-8-4-355,2 5 0,-4 2-270,-2 3 0,0-2-307,0 2 0,0-2 362,0 2 1,0 1-222,0-7 0,1 2 125,5-1 0,-4-11-1206,4 4 773,-4-3 0,0-5-506,4-3 610,-5 4 599,7-8 0,-8 3-223,0-10 0,0 1-45,0-8 1,2 6 108,4-5 0,-4-1-86,3-5 0,3 6-154,-2-1 0,2 1 42,-3-7 1,5 1-200,7 0 0,2-6 184,5 0 0,-3-6 17,8 6 1,-6-6 154,5 6 0,1-6 268,6 6 0,-1 0 45,1 6 1,5-1-153,1 1 1,-1 7 381,-5 5 0,-7 3-153,1 2 0,-2 7-139,2 5 1,-6 9-130,-11 2 1,1 8-191,-7-2 1,0 9 61,-6 2 0,-8 1-142,-4-7 0,-3-5-470,-2 0 0,-3-2 267,-3 2 1,-2-4-110,-3-8 0,-5-2 134,4-3 1,2-4 156,-2-8 0,6 0 174,-5 0 0,6-8 312,-1-4 1,6 3-146,5-3 1,3 3 355,3-3-14,4-3 0,-4 7-181,12-3 1,-2 1 4,8 4 0,1 2-58,10-7 1,-4 7-25,4-2 0,2-2-287,-2 3 0,0-1-347,-5 6 0,-1 0 31,0 0 1,1-6-202,-1 0 0,-6 1-2233,1 5 1082,-8 0 193,3-8 1493,-7-2 0,-7-15 0,-3-2 0</inkml:trace>
  <inkml:trace contextRef="#ctx0" brushRef="#br0" timeOffset="189">502 310 8366,'-8'-10'1327,"-1"3"-836,-9 7 0,7 2-87,-1 3 1,6 7-13,-5 11 0,7-2 153,-2 8 0,-1 0-120,1 5 1,-2 1 77,2 0 0,4-1-201,-3 1-119,3-1 0,2 1 0,0 0-553,0-1 0,2 1-186,3-1 1,3-5-472,4 0 0,3-10 507,-3-2 1,3-7-259,2-10 0,8 0-10,4 0 0,2-15 788,-2-8 0,11-23 0,-4-8 0</inkml:trace>
  <inkml:trace contextRef="#ctx0" brushRef="#br0" timeOffset="398">1176 16 8343,'16'-2'0,"-5"-4"1255,-3 4 1,-8-3-486,0 10 1,0-1-531,0 8 0,0-6 151,0 5 379,0-7-351,0 11 0,0-11-75,0 8 1,0-6-65,0 5 1,6-5-88,-1 5 0,15-7-183,-3 2 0,10-2-177,-4 2 0,8-5 212,-3 5 0,5-4-848,2-2 1,-7 0-65,1 0 1,-8 0-449,3 0 0,-7 8 542,-6 3 0,-3 7 773,-8 5 0,-8 4 0,-1 7 0</inkml:trace>
  <inkml:trace contextRef="#ctx0" brushRef="#br0" timeOffset="678">1228 691 8340,'-15'17'0,"3"0"0,5 0 578,7 1 1,0-1 836,0 0 1,1 1-945,5-1 0,-2-6-178,8 1 0,-7-1-242,7 7 1,-8-1 12,2 0 0,-5 1-87,-1-1 0,-1 4-254,-5-4 0,2 4-582,-8-9 1,-1-2 175,-10 1 1,4-7-156,-4 2 0,1-12 309,-1-6 1,10-3 133,-4-2 0,5-6 794,1 0 1,3 0 12,8 5-165,0 1 1,13 7 117,5 5 1,3 3 369,-4 2 1,8 0-128,4 0 0,-2 0 226,2 0 0,-2 7-761,1 5 0,5 3 68,-4 3 0,4-1-1427,1 0 0,-5 1 231,0-1 1055,0 0 0,13 0 0,2 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2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8152,'0'-17'288,"0"7"1,2 3-296,4 7 0,-2 0 1041,8 0-691,-1 7 1,-1-3 299,-5 8 1,3-1-69,-2 7 0,2-1-105,-3 0 0,-3 6-167,4 0 1,-4 2-529,-2-2 0,2-3-243,4 3 34,-4-4 0,5-2-51,-7 0 131,8-7 0,-4 4-421,7-9 0,-5 1 226,6-6 1,-7-8-125,7-3 1,-1-6 181,7-6 1,-1 3 191,0-3 1,1 4 274,-1 2 0,-6-1 24,1 1 0,-1 2 0,7 3 0,-7-1 0,1 7 534,-8 0 1,5 6-18,-3 0 1369,-4 0-818,6 0 167,-8 0-921,0 0 1,-6 8-397,0 3 0,-2 5 141,3 1 1,-5 0-188,-7 1 0,-6 1-697,0 4 0,-2 2 433,2 4 0,1 3-245,-6-3 1,5 2 192,-6-2 0,8-4 254,-2-8 0,9 0 32,3 1 397,7-1 0,-10-5-110,9-1 27,-1-7 0,6 6 1072,0-5-540,0-3 56,0 14 0,6-13-141,-1 9 1,1-6 4,-6 5 1,0-5 61,0 6-450,0-1 1,2 6-61,4 1 0,-4-7-199,3 1 0,-3-7-470,-2 7 465,0-8-773,0 4 354,8-1 216,-6-5 0,11-2 52,-7-11 0,8 1-23,-3-2 0,5 1 51,1-6 1,0-3 18,0-3 1,3 4 168,3-4 0,-2 6-82,8 5 0,-8-1 249,2 7 0,-4 0-83,-2 6 1,-5 0 24,-1 0-107,-7 0 1,4 8 25,-8 4 0,-8 5-12,-3 6 0,-7-2-15,-5 8 1,2-8-74,-8 2 0,8-4 57,-2-1 0,10-1-5,1 0 0,6-2 60,-5-3 22,7 3-22,-4-13-27,8 14 0,8-14 62,4 3 0,-3-3 132,3-2 1,-1 0 6,7 0 1,1 0-66,4 0-118,-4 0 0,6 6 148,-8 0-308,-7 0 0,-2 1 39,-8 5 0,-4 5-100,-8 6 1,-3 0-97,-20 12 0,3-4-226,-14 9 0,5 4 193,-5 2 0,2-4 79,-2-1 1,3-5 556,9-1 1,-1-2-126,1-5 0,13-1 859,3-4-767,5-3 0,3 5 65,4-8 0,5-6 46,1 1 0,9-6 42,8 5 0,10-7-131,14 2 1,5-4-71,11-2 0,-1-6-450,8 0 1,-3-5 23,2 5 1,1-6-153,-12 7 0,3-1-90,-8 6 1,-5 0-471,-2 0 1,-9 0-237,-2 0 425,-8 0 1,-2 0-189,-7 0 580,-8 0 1,1 0 274,-10 0 0,-5 0-102,-7 0 0,-1-2-11,1-4 0,-4-3 153,4-9 0,-5 1 154,11 0 1,1-1-26,-1 1 0,7-6 170,-2 0 0,6-2 489,6 2 0,9 4-381,8-4 1,2-4 791,-2-2 0,4 4-367,8 2 1,5-2-191,1 2 0,-1 0-248,-5 6 0,-3 7-119,-3 4 1,2 4-672,-8 2 1,0 0-812,-6 0 0,-7 16 1192,-4 7 0,-5 15 0,-1 6 0</inkml:trace>
  <inkml:trace contextRef="#ctx0" brushRef="#br0" timeOffset="1462">1470 727 8092,'-9'-17'2563,"1"7"-1963,8 3 1,0 14-206,0 5 0,0 5 159,0 6 0,0 4-112,0 8 0,0-7-55,0 1 1,2 0-245,4 6 0,-4-7-212,4 1 0,-5 0 117,-1 6 1,6-8-104,0-4 1,2-10-1443,-3-1 1151,5-9 1,7 5-414,1-8 0,-1-8 182,0-3 0,0-12 15,1-6 1,-1-4 267,0-1 0,1-1 230,-1 1 0,0-3-110,1-3 1,1 5 94,4 1 0,-2 1 498,8 10 1,5 0-258,7 6 1,1-1 745,-2 1 0,3 7-294,3 5 1,-4 3-81,-7 2 0,-3 0-192,-3 0 0,-2 7-77,-4 5 1,-10 9-476,5 2 0,-12 6 259,-1-6 0,-3 8-935,-2-3 1,-7 5 463,-5 2 0,-5-1-388,-6 1 1,-4-2 340,-8-5 1,1-3 222,-1-7 1,2-3 40,5-3 1,-3-3 154,8-3 1,0-4 5,5 4 0,1-12 322,0-6 0,7-3 163,4-2 1,6-3-179,6-3 1,4 4 41,7-4 1,8 2-87,4-2 0,-2 4-81,2-4 1,-3 3-72,3 3 1,-4 6 49,-7-1-176,-1 8-450,-8-3-748,-1 7 570,-8 0-1055,0 0 574,-8 0 1168,-1-8 0,-8-2 0,-1-15 0,1-2 0</inkml:trace>
  <inkml:trace contextRef="#ctx0" brushRef="#br0" timeOffset="1645">2076 502 8092,'0'-27'0,"0"2"1238,0 8-209,0 0-21,0 7-270,0 3-434,0 30 0,0-2-2,0 19 1,-6-3 104,0-3 0,-2 7-209,3-1 1,3 6 51,-4-6 1,4 6-599,2-5 0,0-1 60,0-5 0,2-6-177,4-1 1,3-6-98,9 1 1,-1-6-636,0-6 0,1-3 174,-1-8 0,0 0 100,0 0 923,1-8 0,7-9 0,2-10 0</inkml:trace>
  <inkml:trace contextRef="#ctx0" brushRef="#br0" timeOffset="1880">2543 260 8092,'17'-9'644,"-7"-7"0,-1 14 421,-3-3-312,-4 3 1,5 4-236,-7 3 0,0 5 24,0 7 0,0 0 46,0 1 1,0-1-196,0 0 0,2 1-42,4-1-115,4-7-30,15 5 0,2-13-303,7 4 0,9-4-13,3-2 1,2 0 11,-2 0 0,2 0-316,-8 0 0,-1-6-1671,-11 0 405,5 0 493,-14 6 1,-1 2-740,-13 4 1926,-3 11 0,-17 10 0,-4 8 0</inkml:trace>
  <inkml:trace contextRef="#ctx0" brushRef="#br0" timeOffset="2178">2733 848 8092,'-16'17'866,"5"1"0,-3-1-256,9 0 0,-1-5-89,6-1 1,8 1-174,3 5 0,-1 1 37,1-1 0,-5 0-209,6 0 0,-9 3-120,3 3 0,-4-2-92,-2 8 0,-2-6-406,-4 5 1,-3-4-552,-8 4 1,-3-6 419,-3 1 1,4-6-77,-4-6 0,2 3 61,-2-8 1,4-1 36,-4-5 0,3-7 83,3-5 468,0-11 0,7 4 0,2-12 0,8 8 0,0-6 0,0 6 0,2 2 158,4 10 0,4-5-141,7 5 1,6 3 679,0 2 1,8 4 120,-2 2 0,-2 2 621,1 4 1,1 4-839,6 7 1,-1 0-139,1 0 0,0 6-498,-1 1 1,1 1-468,-1-2 1,3-4-2453,3 4 2954,-3-4 0,13-2 0,-6 1 0</inkml:trace>
  <inkml:trace contextRef="#ctx0" brushRef="#br0" timeOffset="2479">3701 952 8074,'8'-10'1397,"3"5"0,11-3-111,1 2 0,13-5 197,-1 5 1,5-6-741,0 7 1,3-7 32,3 6 1,8 0-976,-8 6 0,13 0-971,-7 0 1,4 0-1221,-4 0 2390,0 0 0,0 0 0,-1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3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396 414 8053,'0'-25'-273,"0"5"821,0-3 170,0 4 0,-2 4-225,-3 3 1,1-1-36,-8 7 1,1 0-271,-7 6 1,1 0 57,0 0 0,-6 2-384,0 4 0,0 3 177,5 9 1,-5-1-444,0 0 0,-2 8 211,2 4 1,4-2-50,-4 2 0,4-2-13,2 2 0,5 3-134,0-3 1,9-4 267,-3-2 0,-2-4-31,2-1 1,3-1 467,8 0-173,-3 1-70,14-1 1,-7 6 508,9 0 1,-1 2-129,0-2 0,0 4 29,1 7 1,-7 1 1,1 0 0,-8 1 168,1 4 0,-3-3-372,-2 3 1,0 3-21,0-3 0,0-5-342,0-7 0,0-6 170,0 1-789,0-4 140,0-2-124,0-7 308,0-3 0,0-9-234,0-3 0,6-11-543,0-7 0,7-7 491,-1 1 1,-3-8-761,3-9 1422,-8 8 0,19-28 0,-4 13 0</inkml:trace>
  <inkml:trace contextRef="#ctx0" brushRef="#br0" timeOffset="989">638 189 8053,'27'-23'0,"-4"0"0,-3-2 701,-3 2 1,0 3-101,1-3 1,5 6 628,0 5-756,0-3 0,-6 13-29,0-4 0,-5 6-292,-1 6 1,-7 4 106,2 7 1,-4 8-503,-2 4 1,-2-2 236,-4 2 0,-1-1-172,-5 7 0,-3-6-169,3 0 1,2-8-1100,-1 2 438,7-12 399,-4 5 1,8-16 334,0 0 0,10-8-10,7-9 0,3-6 375,8 0 0,-7 0-107,3 5 1,2 3 96,3 3 1,-4-1 194,-2 7 1,-9 0 905,-3 6-836,1 0 1,-3 2 89,-3 4 0,-6 6-155,-6 11 1,-5-2-69,-12 8 0,2-6-408,-8 6 1,6-6 13,-6 5 1,8-6-21,-2 1 1,4-4-100,1-2 0,9-5-823,3-1 725,-4-7 1,10 4-109,0-8 0,8-6 382,9 0 1,1-5-89,-1 5 1,0 0 439,0 6 0,1 0-192,-1 0 0,-2 2 204,-3 4 0,-4 5 87,-8 12 0,-2 4 198,-4 8 1,-6-1-77,-11 1 0,-2 0 118,-3-1 0,-5 7-158,4-1 1,2 0-133,-2-5 0,1-1-261,-7 1 1,8-2 156,4-4 0,4 1-99,1-7 0,3 0-99,4-5 0,3-7-122,8 1 0,-6-6-171,0 5-293,1-7 55,5 4 132,0-8 395,0 0 1,7 0 2,5 0 1,3 0 110,2 0 1,8-10-100,4-7 0,12-3 26,5-8 1,4 5 23,2-6 0,5 6 17,1-6 1,7 10 208,-1 1 0,1 3-78,-2 9 0,3 0-35,-9 6 0,-5 0-83,-6 0 0,-9 8-21,-3 4 0,-7 11-31,-9 6 0,-9 3 3,-3 3 1,-12 5-23,-5 1 0,-12 7-166,-6-2 0,-4 2-139,-1-2 0,-3-4 104,-3-7 1,3-3 85,-3-3 0,3 0 19,3-12 0,-1 2-153,1-13 0,1 0-2,4-6 1,-2-2-141,8-4 0,-2-5-31,2-12 1,10-4-262,-5-8 0,5-5 77,-4 0 0,5-8 259,1 1 0,5-3 351,-6-1 0,9 4-11,-3 1 0,4 8-42,2-2 1,0 3 204,0 2 1,2 9 61,4 2 1,-5 5 153,5 2 0,-4 5 1121,-2 1 323,0 7-1278,0-4 0,0 22-31,0 3 1,0 12-113,0 0 1,-8 5-5,-3 7 0,1-5-170,-1 5 0,5-5-23,-5-1 1,7-3-215,-2-3 0,4 2-651,2-8 268,0 0 0,2-8 212,4-3 0,-2-4-381,7-8 1,6-8 174,6-4 0,0-1 203,-5 1 1,-3 3 287,-3 3 692,3 4-440,-5-6 1,-1 10 231,-3 4 1,-4 4-205,-2 7 1,-8 0-9,-3 1 1,1-1-1184,-1 0-943,7 0 1760,-4 1 0,16-9 0,1-1 0</inkml:trace>
  <inkml:trace contextRef="#ctx0" brushRef="#br0" timeOffset="1685">2005 604 8019,'15'7'1714,"-3"5"1,3 5-977,-4 6 1,-3 4 221,-2 8 1,-4-1-523,-2 1 0,0-6-246,0 0 0,0-2-1204,0 1 737,0-3 1,0-2-281,0 0-539,0 1-1455,0-7 1748,0-8 0,0-3 306,0-12 1,7-5 263,5-12 0,3-4 62,3-8 0,1 1 52,4-1 0,-2 1 189,8-1 0,0 2-87,5 5 0,1 3 180,-1 7 0,5 9 723,-4 3 1,9 4-447,-10 2 1,-3 4 428,-8 7 0,-4 3-228,-1 15 0,-9-6-62,-3 5 1,-4 1-503,-2 6 1,-8-1-410,-3 1 0,-10 0 167,-3-1 0,-6-1-116,1-4 0,2 1-532,-2-6 1,6-7 365,-6-6 1,2-7 117,-1 2 0,3-6 192,7-6 0,1-5 390,0-12 0,7 3-108,4-3 1,4 4 290,2 2 1,2 0-214,4-1 0,6 7 112,11-1 0,-2 8 38,8-1 0,-8 1-53,2-2 1,2 4-266,-2-4 1,0 4-165,-6 2 1,1 0-420,-1 0 0,-2-2 140,-3-3 1,3 3-926,-3-4 1311,-5 4 0,9-13 0,-7-5 0</inkml:trace>
  <inkml:trace contextRef="#ctx0" brushRef="#br0" timeOffset="1885">2506 414 8019,'-17'0'0,"0"0"0,5 3 1026,0 9 0,7-1-413,-7 13 0,3 2 318,-3 3 1,-3 4-137,3 1 0,-1 1 138,1 0 1,-3 5-561,3 0 0,5 6-267,1-5 1,4-1-286,2-5 0,0-3-481,0-3 0,2-4-2054,4-7 1437,3-1 811,16-8 1,-4-1-1004,8-8 1,0-8 184,6-3 1284,-1-12 0,1-12 0,-1-9 0</inkml:trace>
  <inkml:trace contextRef="#ctx0" brushRef="#br0" timeOffset="2080">2990 327 8019,'20'-36'0,"3"3"2679,-12 16-1925,-3 7 1,1 2 476,-3 8-483,-4 0 784,6 0-953,-8 8 0,0-4 65,0 7 1,0-5 136,0 6 0,0-1-698,0 6 1,6-5 36,-1 0 0,11-3-604,1 3 0,2 1 169,10-7 0,0 0-64,5-6 0,-1 2-346,-4 3 0,4-1-760,-5 8 0,-3-1 404,-2 7 1,-5 5-231,-7 0 0,-3 13 1311,-8-1 0,-8 3 0,-1-3 0</inkml:trace>
  <inkml:trace contextRef="#ctx0" brushRef="#br0" timeOffset="2340">3250 846 8019,'-35'25'0,"1"2"1447,-1 7-895,0 1 0,3-2 151,3-5 1,10 3 233,7-8 0,3 6-347,-3-6 1,4 6-178,8-6 1,-5 6-613,-1-6 1,0 2-94,6-2 89,0-4 0,-6 6-92,1-8 0,-3-7-606,2-4 1,-4-4 161,-7-2 0,4-2-314,-5-4 0,5-6 701,-10-11 0,4-4 109,1-7 1,9 1 746,3 4 1,4-3-239,2 3 0,8 4 23,3 2 1,12 6-160,6 5 1,4 4 88,1 8 1,1 0 1420,0 0 0,5 2-238,0 4 1,1 6-932,-7 11 0,1-2-176,-1 8 0,1-1-1713,0 7 0,-3-6 365,-3 0 0,4 5 1053,-4 7 0,-12-1 0,-2-5 0</inkml:trace>
  <inkml:trace contextRef="#ctx0" brushRef="#br0" timeOffset="3183">4253 310 8375,'-12'-10'793,"1"4"231,7 4 0,-10 4-519,9 4 1,-11 4-63,-1 7 1,-2 8-288,-10 4 1,-6 5 82,-5 7 0,-6-5-191,6 5 0,1-5 110,10-1 0,4-6 72,8-1 0,7-6-129,5 1 0,3-10-278,2-1 1,17-9 247,12 3 1,13-4 47,16-2 0,-3-6-193,9 1 0,-7-9 54,7 3 1,-3 1-519,3-2 1,-7 9-119,-10-3 1,-5 4-387,-8 2 1,-1 0 204,-4 0 1,-6 8 836,-12 3 0,-3 5 0,-8 1 0</inkml:trace>
  <inkml:trace contextRef="#ctx0" brushRef="#br0" timeOffset="3381">4166 1019 8070,'6'11'1249,"0"1"1,5-6-531,-5 5 1,0 1 648,-6 5 1,0 6-68,0 0-249,0 8-610,0-4 0,0 7-469,0 1 1,0 5-661,0 1 1,-6-1 421,0-5 0,1-3-167,5-3 1,0 2-3134,0-8 2455,0 0 1,0-12-91,0 1 0,1-8 1200,5 2 0,4-20 0,7-5 0</inkml:trace>
  <inkml:trace contextRef="#ctx0" brushRef="#br0" timeOffset="3877">5031 431 8215,'8'-19'2377,"3"7"0,4 8-1123,3 4-867,-1 0 0,0 0-178,1 0 1,-3 2-248,-3 4 0,1-2-146,-7 7 0,0 3 17,-6 9 0,-8 4-852,-4 7 0,-9 1 643,-2-1 1,-8 7-751,3-1 1,1 1 254,-2-7 1,8-1 468,-2-4 1,3-4 149,3-8 413,8 0 354,1 0-508,8 1 0,6-7 266,-1 1 1,9-8-69,-3 1 1,-1 5 7,2 2 1,-3-3-42,3 3 0,-5-1-41,-7 7 1,0 5-33,0 0 0,-7 7-16,-5-1 0,-9 2 288,-2-2 0,-2 3-77,2-3 1,4 2 274,-4-2 0,3 2-152,3-8 0,2 0 746,3-6-731,5 0 0,7 1 62,0-1-172,7 0 1,3 0-1,7 1 1,-5-7-81,-1 1 1,-5-8 284,5 1-603,-7 5 1,10-6-257,-8 7-152,-1-7 140,-5 4-165,0-8 35,0 0 0,8-2-488,3-4 1,5-5-701,1-12 1,6-6 212,0-12 1449,16-3 0,-10 0 0,13 2 0</inkml:trace>
  <inkml:trace contextRef="#ctx0" brushRef="#br0" timeOffset="4106">5515 967 8215,'17'0'1454,"1"0"1,-1-2-35,0-4 1,1 4-640,-1-3 0,0 3-201,0 2 0,-5 0-253,0 0 1,-3 2-277,3 3 1,1 5-129,-7 7 1,0 2-476,-6 4 0,-8 1-187,-4 10 0,-3-3 231,-2 9 0,-6-3 660,0-3 0,0-5-490,5 0 872,1-8 1,2 4 132,3-8 1,6-5 540,12-1 1,6-7-332,11 2 1,6-6-25,11-6 1,14-5-1793,15-12 1,15 2 795,-35 6 1,0 1 0,0 0-1,0 1-106,4-1 1,-2-1 0,41-18 0,-41 20 0,0-1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7:45.6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727 796 8150,'0'-18'-601,"0"1"873,0 0 1,-6-1-87,1 1 0,-1 0-11,6-1 1,2 7-99,3-1 1,-3 1 72,4-6 0,4-1-125,1 1-9,-3 0 1,5 5 105,-7 1 1,6-1-152,-7-5 1,7 5 66,-6 1 0,7-1 59,-1-5 1,-3 5-123,3 1 0,-1-1 41,7-5 1,5 0-8,0-1 1,6 1 9,-6 0 0,7 0-7,-1-1 1,4-5 86,2 0 0,5-2-5,0 2 1,6 4 25,-5-4 0,5-2-64,-6 2 1,6 0-11,-5 6 0,5 1-30,-6 5 0,6-5 0,-5 5 0,-1 1-24,-6-1 0,7 7-14,-1-2 1,1 4 9,-7 2 0,1 0-23,-1 0 0,1 0-1,-1 0 0,1 0 33,0 0 1,-1 6-38,1 0 1,-1 5 26,1-5 1,0 2-2,-1-3 1,1-1 13,-1 8 0,1-8-1,-1 1 0,-5 3-2,0-2 1,0 5 0,6-5 1,-3 6 11,-3-7 0,-2 9-11,-4-3 1,-2-1 52,8 1 0,-6 1-34,6 5 1,-6 1 4,6-1 0,-6 0-22,6 0 1,-8 1 1,2-1 1,2-4 1,-2 5 1,2-9 0,-2 14 0,-4-7 124,4 7 0,2-4-113,-2-2 1,0 6 49,-6 0 0,1 2-93,-1-1 0,0-3-2,1 7 0,-1-4 16,0 4 1,-5-1-8,-1 2 0,-7 4 42,2-4-69,-4 3 53,-2 3 0,0 5-39,0 1 1,0 1 14,0-2 0,-8-3 124,-3 3 1,-5-3 11,-1-3 1,0 6-23,-1 1 1,1-1-45,0-5 1,-6-1 12,0 1 1,-2-1-3,2 1 1,-4-2 3,-8-4 1,1 7-69,-1-7 0,-2 7 51,-3-7 1,2 2-7,-8-2 0,-1 2-34,-4-8 1,3 5-9,-4-5 1,4 6 30,-10-6 1,4 0 2,2-5 0,-1-1-23,-5 0 1,4 1-6,-4-1 1,-1 0-68,1 0 1,-7-5 74,1 0 0,3-3-55,-2 3 0,-1 1 33,-5-7 1,2 2-3,3-3 0,-3-3 2,4 4 1,-3-4-5,3-2 0,-4 0 16,3 0 1,-1-8 5,2-3 0,-3-5 76,9-1 0,-3-6-79,2 0 1,3-6 134,-9 6 0,9-8-42,-3 2 1,-2 3 9,3-3 0,-1 0-6,6-6 0,8 1 15,4-1 0,3 1-36,3-1 0,5-2 6,0-3 0,10 2-162,1-8 1,9-1 143,9-4 1,0-1-101,0 0 1,9-6 116,9 1 1,7-7-3,9 7 1,8-7-103,5 6 1,3 1-6,1 5 0,9 2-555,3 4 0,7 9-365,5 9 1,-4 14 937,4 3 0,1 1 0,-1 8 0,-2 10 0,-2 9 0</inkml:trace>
  <inkml:trace contextRef="#ctx0" brushRef="#br0" timeOffset="1862">1142 2974 8034,'-8'-17'34,"6"-8"0,-5 12 132,7-5-280,0 5 1,7 1 781,5 1 0,3 1-188,3-1 0,-1-3-49,0 9 1,1-1-257,-1 6 0,6 0-41,0 0 1,0 7-168,-6 5 0,1 3 111,-1 3 1,4 1-139,-4 4 0,8-2 57,-13 8 1,5-6-190,-11 6 1,5-6-28,-5 6 1,0-1 23,-6 7 1,-2 0 75,-4-1 1,-5 1-7,-12-1 0,-4 1 69,-8 0 0,1-1-11,-1 1 0,-5-1 223,-1 1 0,1-8 2,5-4 1,3-4 159,3-2 0,4 1-168,8-1 1,7-5 186,4-1-250,-3-7 0,9 9 21,0-7 0,7 6 135,11-7 1,-1 7-72,0-6 0,2 7 123,4-1 1,-3 3-106,3 2 0,-4 3 13,-2 3 1,-1-4-95,-5 4 1,3-2-108,-9 2 1,1-4 90,-6 4 0,0 4-11,0 2 1,-8-2-72,-3 2 0,-12 0 78,-6 5 1,-11-5-42,-6 0 0,-6 0 23,-6 5 0,4-5-357,-3 0 0,11-10-165,5-2 1,7-1-355,5-10 0,4-1 309,7-5 1,11-15-219,7-8 0,21-19 714,14-5 0,18-22 0,1 6 0</inkml:trace>
  <inkml:trace contextRef="#ctx0" brushRef="#br0" timeOffset="2323">2110 2594 7996,'0'-23'0,"0"0"-1244,0 0 933,0 6 0,2 5 194,4 0 1,4 7 474,7-7 1,6 8 528,0-1 0,0 3-469,-5 2 1,-7 2 61,1 3 1,-7 5-191,7 7 0,-8 2 119,2 5 1,-5 2-486,-1 9 0,0-6 154,0 0 0,-1-1-402,-5 7 0,4-8 176,-4-4 1,-2-4-154,3-1 0,-1-7-552,6 1-501,0-9 848,0 5 1,8-18 54,3-7 0,12-8 451,6-9 0,4 5 0,1 0 0,1 8 0,-1-2 0,-5 11 0,0 7 0,-8 3 0,2 2 0,-11 2 301,-7 3 1,3 5 508,-2 7 1,0 2-225,-6 4 0,-2 4 189,-4 8 1,4-4-1569,-4 3 1,4-9 275,2 10 517,16-4 0,3 3 0,16 1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04.7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8461,'0'-9'-1101,"0"1"1657,0 8-64,0-8-116,0 6-34,0-5-173,0-1 0,0 4-41,0-7 0,2 7 54,4-2 0,-3 2-102,9-2 1,-1 4 83,7-3 1,-1 3-181,0 2 1,1 0 31,-1 0 1,8 0-78,4 0 1,3 0 92,3 0 1,1 0-20,5 0 1,3 0-104,8 0 1,0 0 68,0 0 1,5 0-59,1 0 0,7 0 86,-1 0 1,3 0-43,2 0 1,2 0 28,4 0 0,-2 0-193,8 0 1,-2 0 194,1 0 0,5 0 4,-4 0 0,1 0 8,-1 0 0,2 2-8,-9 3 1,9-3 155,-2 4 1,3-4-143,3-2 1,-1 6 133,1 0 1,-7-1-111,1-5 1,6 2 7,5 4 0,0-4-25,-5 4 1,-5-3-16,5 3 1,-7-4 40,7 4 1,-3 2-5,-9-3 0,4 7 79,2-6 1,-6 1-87,11-1 0,-9-4 127,4 4 1,-14 2-110,2-3 1,-4 1 9,5-6 1,-1 0-16,0 0 1,-9 2-21,-9 4 0,-1-4-78,-9 3 0,-7-3 106,-5-2 1,-14 0-594,3 0 176,-12 8-511,1-6 0,-16 13 967,-9-3 1,-14 11 0,-13 4-1</inkml:trace>
  <inkml:trace contextRef="#ctx0" brushRef="#br0" timeOffset="1102">1696 641 8158,'0'-27'0,"0"0"265,0 4 0,0 9 468,0-3 0,0-2-312,0-4 0,7 0-154,5 5 1,-3 7-126,3-1 1,-6 8 341,5-1-380,1 3 0,3 4 75,-3 3 1,-5 7 1,-7 11 0,0 6 10,0 11 0,-2 4-13,-3 8 1,-5 0-49,-7 0 1,-2 8 13,-5 3 0,3-2-166,-7 3 1,4-8 114,-4 1 1,7-3-83,-3-2 1,11-2-2,1-4 0,3-2-170,-3-3 0,5-11 75,7 5 0,-6-10-124,0 4 1,0-8 120,6 2 1,0-10-29,0-1-58,0-1 84,0-1-354,0-2 195,0-8 237,0 0 0,8-10-164,4-7 1,5-2-203,6-10 1,-2 6 191,8-6 0,-6 0 32,6-6 1,-6 7 99,6-1 0,-6 6-88,6-6 1,-8 8 198,2-2 1,-4 5 30,-2 7 1,1-3 182,-1 9 1,-6-1 292,1 6-95,-1 0 0,1 8-68,-1 3 0,-7 4 90,2 3 0,2 5-79,-2 0 1,-1 6-32,-5-6 0,0 8-222,0-3 1,0-1-40,0 2 0,6-8-250,0 2 0,5 2-86,-5-2 0,2 0-452,-2-5 0,1-1 88,5 0 0,3-1-492,-3-5 1,3 3 132,2-9 0,1 7 369,-1-6 1,0-1 569,1-5 0,6-7 0,3-3 0</inkml:trace>
  <inkml:trace contextRef="#ctx0" brushRef="#br0" timeOffset="1472">2456 1505 8546,'0'-9'2728,"8"1"-2146,-6 8 1,6 2-174,-8 4 0,0 3 42,0 8 1,6 1-130,-1-1 1,1 2-81,-6 4 1,0-3-362,0 3 1,0 2-494,0-2 0,2-2 388,4-10 0,-4 5-150,3-5 1,3-1-1294,-2 1 1143,7-7 0,-3 4-33,7-8 0,1-8 164,-1-3 0,0-10 206,0-3 1,1 1-45,-1 6 306,0 0 0,1 1-50,-1 5 0,-6-3 182,1 9 481,-8-1 0,3 8-326,-7 4 1,0 3 613,0 9 1,0 1-309,0 4 1,0-4-103,0 4 1,0-2-389,0 2 1,0-4-295,0 5 1,6-5 45,0-2 1,7 0-116,-1 1 0,5-3-1249,6-3 0,-2 1 168,8-7 1266,0 0 0,13-6 0,3 0 0</inkml:trace>
  <inkml:trace contextRef="#ctx0" brushRef="#br0" timeOffset="1688">3304 1834 8212,'0'-18'1236,"0"9"0,0-1 795,0 4-1416,0 5 1,8-7-45,3 8 1,-1 0-326,1 0 1,3 0-222,9 0 0,-2 0 92,8 0 1,-1 0-234,7 0 0,0 0-386,-1 0 0,1 0-745,-1 0 0,-5 0-1719,0 0 2966,-8 8 0,12-7 0,-6 7 0</inkml:trace>
  <inkml:trace contextRef="#ctx0" brushRef="#br0" timeOffset="1876">4082 1678 8123,'0'-17'1204,"0"7"0,2 3-71,4 7-168,-4 0 0,5 7-326,-7 5 1,0 5-193,0 6 1,0 4-483,0 8 0,-2-1-578,-3 1 0,3 5-745,-4 0 0,2 8 1358,-2-1 0,-3 3 0,-9 1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08.1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33 157 8448,'0'-12'-487,"0"0"426,0 9 0,2-7-480,4 4 397,-4 4 0,8-11 162,-5 7 1,-3-2-3,4 3 1,2 1 87,-2-8 1,-1 7 2,-5-7 1,6 6-41,0-5 0,2 7 53,-3-2-128,-3-3 162,6 7-329,0-6 283,-6 8-105,5 0 75,-7 8 0,0 1 1,0 8 1,2-5-29,4 0 1,-2-1 12,7 6 1,-5-1 37,6-5 1,-7 10 10,7-3 1,-1 5 20,7 0 1,-1-4-51,0 4 1,1 4 4,-1 2 1,0 3-64,0 3 0,7 5-5,-1 1 1,0 7-38,-6-2 0,6 4-9,0 2 0,2 0 83,-2 0 1,-4-1-38,4 1 0,-2-6 203,3 0 0,-5 1-122,4 4 0,-4-6 118,-2-5 0,1 2-130,-1-1 0,0 7 8,0-2 0,1-2-37,-1 2 1,0-6 5,1 7 0,-1-1 72,0 6 0,1-6-65,-1 0 0,-6 0 172,1 6 1,-6 2-164,5 3 1,-7 3 107,2 3 0,-4 3-78,-2-9 0,5 3-6,1-3 0,2-3 59,-2 4 0,-4-6 19,3-6 0,-1 4-14,2-4 0,-4 4-50,4 2 0,-4 2 152,-2 3 1,0-1-136,0 7 0,-2-7-217,-4 2 0,4-3 70,-4 3 1,4-10-127,2 4 1,-2-6 169,-3 0 1,1 2-132,-8-7 1,8-1 75,-1-5 0,-3-1 19,2 1 0,-2-3-136,3-3 1,3 2 87,-4-8 1,4 0-263,2-6 1,-6-5-703,1-1-470,-1-7 727,6 4 0,0-23-1421,0-9 2177,0-22 0,-8-15 0,-1-18 0</inkml:trace>
  <inkml:trace contextRef="#ctx0" brushRef="#br0" timeOffset="497">172 226 8270,'0'-12'-51,"0"1"1,6 5-6,-1-6 1,1 7 119,-6-7 190,0 8 1,0-11-210,0 3 0,2 3 50,4-3 1,-4 6-8,3-5 0,-3 5 276,-2-5-35,0 7-25,0-4-185,0 8 1,0 2-62,0 4 1,0 11 78,0 12 1,-5 11-101,-1 6 1,-13 6 91,1 6 1,-3 1-198,4 5 0,-2 3 47,-4-4 0,5-3-85,1-2 1,2-6 37,9-6 0,-2-6-433,2-11 102,5 4 1,-5-16 149,12 0 0,-3-7-200,9-10 1,5-8 100,6-3 0,6-18-71,-6-6 0,8-13 419,-2-4 0,-4-7 0,0-11 0</inkml:trace>
  <inkml:trace contextRef="#ctx0" brushRef="#br0" timeOffset="633">310 347 8270,'0'-27'229,"8"2"438,-6 8-77,5 7 1,-5 2-162,4 8 0,-2 0-135,8 0 0,-1 0-9,6 0 1,8 8-33,4 4 1,4 5 289,1 6 0,3 4-84,3 7 0,6 1-1247,12 0 1,5 7 330,12 4 167,-4 4 0,-25-17 1,1 1-1,-3 2 0,0-1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7796,'10'0'-64,"-1"0"-5,-3 0 140,-4 0 981,13 0-530,-5 0 0,7 0-38,0 0 1,-5 0-404,-1 0 0,1 0 22,5 0 0,1 0-235,-1 0 1,2 0 181,4 0 1,-4 2-1044,4 4 0,-1-5 177,1 5 816,-4 4 0,13-8 0,-5 5 0</inkml:trace>
  <inkml:trace contextRef="#ctx0" brushRef="#br0" timeOffset="115">831 122 7796,'33'0'6,"-5"0"0,-3 0 77,-7 0 0,-1 0 69,0 0 1,1 0-151,-1 0 1,2 0 17,4 0 1,-2 0-485,8 0 464,-8 0 0,12 0 0,-6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12.5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1644 8159,'-8'-10'-627,"6"-5"630,-5 5 0,7-7 64,0-1 161,0 1 1,0 6 15,0-1 1,0 6 171,0-5 20,0 7 56,0-4 260,0 8-142,0 0-534,7 0 0,-3 2 271,8 4-183,-1-4-265,14 13 0,-4-13 119,8 4 1,-8 2-58,2-3 1,4 1-146,2-6 0,-2-6 42,2 1 1,-2-3-152,1 2 0,3 4 104,-8-4 0,2 5-337,-2 1 0,-4 0 25,5 0 1,-7 1-129,-6 5 0,3-2-76,-8 8 705,-1-1 0,3 6 0,2 1 0</inkml:trace>
  <inkml:trace contextRef="#ctx0" brushRef="#br0" timeOffset="290">53 1972 8109,'-18'0'-282,"9"0"1,-5 2 495,8 4 373,1-4-235,5 5 0,7-7-157,5 0 1,9 0 366,2 0 0,8-7-130,-2-5 1,9 3-357,2-3 1,9 2 37,-3-1 1,4-4-101,1 3 1,-4-1 69,-1 1 0,-2-1-250,2 7 1,2-6-419,-8 7 1,1-1 295,-7 6 1,-1-6-383,-4 0 0,2 1-151,-8 5 223,0 0 0,-6 0-59,0 0 657,-7 0 0,-2 0 0,-8 7 0,0 3 0</inkml:trace>
  <inkml:trace contextRef="#ctx0" brushRef="#br0" timeOffset="599">468 1401 9321,'-10'-1'-345,"4"-5"237,4 4 0,4-6 266,4 8 1,4 2 454,7 4 1,8-2-237,4 7 1,3 1-91,3 5 1,1 0-209,5 1 0,-5-1 16,5 0 1,1-1 59,-2-5 1,1 4-199,-7-3 1,-5 3 125,0 3 0,-6-1-262,6 0 0,-10 1-18,-2-1 0,-1 0 78,-11 0 1,1 3 136,-6 3 0,0 2-26,0 4 0,-9 3 0,-9-3 0,-3 6-137,-13 5 0,3-4-202,-10 5 0,5-10-1275,1-3 1622,1-6 0,-1 10 0,1-5 0</inkml:trace>
  <inkml:trace contextRef="#ctx0" brushRef="#br0" timeOffset="1320">2353 935 8073,'-2'-18'547,"-4"1"-435,4 0 1,-6-1 209,8 1 1,0 6-560,0-1 51,0 1 403,0-7 0,-2 3-34,-3 3 1,3 3-38,-4 3 1,-4 4-118,-1-4 0,1 4-107,-1 2 1,-1 2 31,-5 4 0,-2 4-211,-4 7 0,1 6-102,-6 0 1,6 6 139,-1-6 0,-2 6 50,2-6 0,0 2 129,6-2 1,2-4-1,3 4 0,-1-2 11,7 2 1,0-3 150,6 3 0,0-4-6,0-2 0,8 6-91,3 0 1,5 0 56,1-5 1,-5 5-67,-1 0 0,-1 5 68,1-4 1,3 1-33,-9-2 1,1 2-1,-6 3 1,0 5 27,0-4 0,-2-2 129,-3 2 0,1-1-216,-8 7 0,-1 1 7,-10 5 0,3-3-99,-3 8 1,6-7 91,6 1 0,-3-3-143,8-3 1,1-1 58,5-4 1,0 3 82,0-3 0,1-4 72,5-2 1,4 2 159,7-2 1,2 8 41,4-2 1,-3-2 286,3 2 1,-4-1-10,-2 7 0,-5-4-180,-1 3 0,-1-3 103,1 9 0,-3 3-120,-8-3 0,0 0-166,0-5 1,0-2-41,0-5 0,0 3-111,0-8 1,0 0-226,0-5 1,-6-1 123,1 0-513,-1 0 327,6 1-1410,-8-9 747,6-1 0,-6-18 920,8-7 0,8-8 0,2-9 0</inkml:trace>
  <inkml:trace contextRef="#ctx0" brushRef="#br0" timeOffset="2207">3027 104 8742,'8'-9'536,"-6"-1"-514,3 5 0,5 1 37,2-8 0,-3 3 40,3-3 1,-7-1 114,7 7 1,-6-2 144,5 2-310,-7 4 169,11-5-312,-5 7 0,2 7 136,-1 5 1,-7 11 281,2 6 1,-4 11-149,-2 6 0,0 0-2,0 6 0,0-4-137,0 10 0,0 0 113,0-7 0,0 3-141,0-13 1,0 5 95,0-6 1,0-1-167,0-11 0,0 3 40,0-8 1,0 0-198,0-5 211,0-9 1,0 1-34,0-5 381,0-3-267,0 6 1,2-16-309,3-3 0,-3-4 99,4-3 0,2-1-346,-3-4 0,9 4 181,-3-4 1,-1 3 34,2 3 1,-3 0 156,3 0 1,3 5-121,-3 1 383,3 7 0,2-10-159,1 8 0,-7 1 434,1 5 1,-1 2-150,6 3 1,-5-1 153,0 8 1,-1-1-146,6 7 0,-5-1-21,-1 0 1,-1 0-150,2 1 1,1 5-21,-7 0 0,5 0-358,-5-6 1,7 1 175,-1-1 0,-2-6-863,1 1 1,-5-3 452,5 3 0,1-4-1428,5-8 1920,1 0 0,7-8 0,1-2 0</inkml:trace>
  <inkml:trace contextRef="#ctx0" brushRef="#br0" timeOffset="2594">4013 727 8542,'0'-10'763,"0"-5"1,2 13-232,3-4-144,-3 4-193,14 2 1,-12 8-16,7 4 1,-7-1-190,2 6 0,1-3 102,-1 9 0,2-4-326,-2-1 1,-5-1 121,5 0-345,4 0 1,-2 1 143,3-1 1,-1-7-44,-5-5 0,-3-1-50,4 2 25,4-4 144,-8 6 0,13-14-110,-3 0 0,1-13 136,-1 2 1,7-5-10,-8 5 1,14 0-208,-7 0 670,3-1 1,-6 7 39,-3-1 149,3 8-258,-5 4 1062,7 10-788,-8 7 0,1 1 364,-4-1 1,-4 0-279,4 0 1,1 1-510,-1-1 0,6 0 79,-7 1 0,3-1-879,-2 0 0,3-1 215,9-5 0,-1 2 559,0-7 0,8 0 0,2-6 0</inkml:trace>
  <inkml:trace contextRef="#ctx0" brushRef="#br0" timeOffset="2928">5050 623 6146,'12'0'141,"-1"0"1,-5 0 806,6 0-636,-1 0 1,6 0-147,1 0 1,-1 2-479,0 4 220,1-4 0,-7 6-158,1-8 1,-1 0-305,7 0 0,-7 0 398,1 0 0,-3 1 156,3 5 0,3-4 0,-5 6 0</inkml:trace>
  <inkml:trace contextRef="#ctx0" brushRef="#br0" timeOffset="3106">5068 1004 8176,'0'9'660,"7"5"-546,5-8 1,3-1-196,2-5 0,7 0 91,-1 0 0,5 0 135,-5 0 1,8-2-144,-2-3 0,-2 3 130,2-4 0,-2 4-1702,1 2 1570,5 0 0,-14-8 0,6-1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17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0 502 8071,'0'-18'0,"0"1"0,0 6 85,0-1 1,2 1 0,2-7 1014,2 1-724,7 0 1,-3-1 288,7 1 0,0 0-209,1-1 1,1 3-76,4 4 1,-4 1-250,4 4 0,2 4-174,-2-3 1,0 8-4,-5 3 1,-7 13-203,1-1 0,-8 12-470,1 5 1,-3 1 373,-2 11 1,-2-1-498,-3 6 329,-5-8 273,-7 6 1,-1-14 42,1 5 0,0-1 199,0-5 1,1 1 357,5-13 0,-5 2 146,5-2 331,3-4-354,0 6-219,8-7 129,0-9-251,8 7 1,2-14 55,7 3 0,6-3-381,0-2 0,8-6-260,-2 1 0,5-9-302,7 3 1,-3-5 742,8-1 0,0-8 0,6-2 0</inkml:trace>
  <inkml:trace contextRef="#ctx0" brushRef="#br0" timeOffset="216">1194 536 8154,'9'-27'1723,"-3"4"-948,-4 12-1887,5 3 620,-5 8 767,6 0 0,-8 2 32,0 4 1,-13 5 428,-5 12 0,-10 4-565,-1 8 1,-4 1-402,-2 5 1,7-5-33,-1 5 0,2-5 191,-2-1 1,-2-1-635,8 1 1,0-6-29,6 0 0,0-8 733,-1 2 0,1-4 0,0-2 0</inkml:trace>
  <inkml:trace contextRef="#ctx0" brushRef="#br0" timeOffset="408">848 692 8154,'0'-17'1907,"0"-1"0,0 7-1671,0-1 111,0 8-326,0-3 1,5 14 267,1 5 1,8 0 179,-3 5 0,-1-4-446,1 10 1,1 2-346,5-2 0,2 6-354,4-6 0,-3 6 365,3-6 1,2 0 310,-2-6 0,0 1 0,-6-1 0</inkml:trace>
  <inkml:trace contextRef="#ctx0" brushRef="#br0" timeOffset="955">1903 52 8196,'9'-17'-283,"-1"0"255,0 7 485,-7 2 78,15 8 134,-14 0 0,5 10-174,-7 7 1,0 2 140,0 10 1,0 6-507,0 5-110,0 0 0,-5 3 83,-1 3 1,-8-2-186,3 2 0,1-2 32,-1 2 0,5 2 121,-6-7 0,9-1-323,-3-5 1,-2-1 21,2 1 0,1-8-43,5-4 0,0-4 6,0-2 0,0-5-260,0-1 327,0-7 1,2 10-153,3-8 103,-3-1-85,14-5 308,-7 0 0,7-7-58,-5-5 0,5-3-261,-5-3 1,4-5 155,3 0 1,-3-2 128,-3 2 0,3 4-17,-4-4 1,-1 6 144,2 5 1,-7-1 1199,7 7-698,-8 0 1133,11 6-1195,-5 0 0,1 8 245,1 3 0,-8-1-308,1 2 0,-1-1-185,2 6 1,-4 1-53,4-1 1,1 6-159,-1 0 1,2 0-463,-2-6 0,-3 1 311,9-1 1,-6-5-1180,5-1 1,-5-1 586,6 1 0,-1 3-1619,6-9 2312,1 1 0,7-6 0,2 0 0</inkml:trace>
  <inkml:trace contextRef="#ctx0" brushRef="#br0" timeOffset="1358">2715 675 8121,'10'-2'-113,"-4"-4"904,-4 4-149,-2-6-243,0 8 0,2 0 273,3 0 226,-3 0-590,6 8 0,-2 2-21,-1 7 1,1 0-203,-6 1-120,0-1 244,0 0 0,0 0-520,0 1 277,0-1-1035,0 0 274,0 1 381,8-9 0,-4-1 52,7-8 1,1-8-110,5-3 0,0-5-107,1-1 0,-3 0 121,-3-1 1,3 1 577,-4 0-189,5 0 725,1-1 0,-5 9-182,-1 3 1,-7 6 32,2 6 0,-4-3 16,-2 9 1,0 0 382,0 5 1,0-6-509,0 1 1,2-1-148,3 7 1,-3-1-448,4 0 1,-2-5 226,2-1 1,-4-5-891,3 6 1,5-9 222,1 3 0,-1-4-87,2-2 0,-1 0-31,6 0 1,1 0 752,-1 0 0,0 0 0,1 0 0</inkml:trace>
  <inkml:trace contextRef="#ctx0" brushRef="#br0" timeOffset="1579">3545 796 8094,'8'-10'87,"-4"2"7,7 8 0,-5 0 187,6 0 0,-7 0 336,7 0 1,-6-5 153,5-1 0,-5 0-281,6 6 0,-7 0-450,7 0 1,-1 0 62,7 0 0,-7 6-226,1 0 0,-1-1-571,7-5-126,-1 0 0,0 2 383,0 4 437,1-4 0,-1 6 0,0-8 0</inkml:trace>
  <inkml:trace contextRef="#ctx0" brushRef="#br0" timeOffset="1796">4151 623 8071,'9'-8'0,"7"0"252,-5-3 0,-1-3 1143,1 9-452,-7-9-11,11 12-31,-13-5 0,6 14-372,-8 5 1,0 5-352,0 6 1,0-2 84,0 8 0,-2 0-276,-4 6 0,4 5-417,-3 0 0,1 2-1297,-2-1 1727,4-5 0,-6 14 0,8-5 0</inkml:trace>
  <inkml:trace contextRef="#ctx0" brushRef="#br0" timeOffset="2454">4842 536 8112,'10'-17'59,"5"7"-59,-5-5 0,7 11 724,1-7 1,1 7-207,4-2 1,4 4 76,7 2 1,7 0-116,-1 0 0,0 0-183,-5 0 0,5 0-219,1 0 0,-1 2-186,-5 4 1,-1-4-182,1 4 0,-1 1 276,1-1 0,-2 0-1141,-5-6 0,-3 2 491,-7 3 0,-1-3-1266,0 4 1929,-7-4 0,-2 6 0,-8 1 0</inkml:trace>
  <inkml:trace contextRef="#ctx0" brushRef="#br0" timeOffset="2629">5378 363 8144,'-17'-2'2922,"0"-3"-1607,7 3-1150,3 2 0,7 15-179,0 8 1,5 6 155,1-6-270,0 8 1,-6 1 0,0 11-729,0 1 0,0 2 260,0 6 596,8 8 0,-7-14 0,7 4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2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139 571 8328,'0'-11'-1110,"0"-1"1063,0 9 0,0-13 408,0 5 510,0-5-632,0-1 1,0 5 459,0 1-97,0 7-269,0-4-213,0 8 1,-6 2 77,0 4 1,-7 11-154,1 12 0,-1 6 84,1 5 0,-3 4 11,4 8 1,-3 0 2,3 0 1,-3 0 23,8 0 1,1 0 108,5-1 0,0-6-120,0-5 1,0 0-288,0-5 0,7 3 109,5-9 1,-3-4-846,3-2 0,5-4 95,6-1 1,2-9-233,-2-3 1,-3-4 247,3-2 756,4 0 0,-8-8 0,6-1 0</inkml:trace>
  <inkml:trace contextRef="#ctx0" brushRef="#br0" timeOffset="436">658 502 8134,'7'-17'0,"-3"5"-270,8 1 1,-1 5 5,7-5 1,-1 1 1064,0-2 1,2 5-338,4 7 1,-3 0 148,3 0 0,-10 0-116,-1 0 0,-1 7-199,7 5 0,-7 3-140,1 3 0,-3-1-195,3 0 1,-5 8-516,-7 4 0,0-2 386,0 2 0,-7 5-713,-5 7 0,-3-1 424,-2-5 1,-1-8-79,1-4 1,0-4-116,-1-2 167,1 0 377,7-7 0,3 0 246,7-5 1,4-3 394,7 4 1,3-4-303,14-2 0,1 0 369,6 0 1,-6 0-201,-1 0 0,-1 0 274,2 0 1,-4 2-211,-8 4 1,-1-2-23,-5 7 1,-3 1-221,-8 5 1,0 6-211,0 0 0,-8 2-414,-3-2 1,-6-2 316,-6 8 1,-2-8-587,-4 2 0,-4-4 345,4-1 1,2-7-722,-2 1 0,6-8 280,-5 1 0,5-3 763,-6-2 0,8-7 0,-4-3 0</inkml:trace>
  <inkml:trace contextRef="#ctx0" brushRef="#br0" timeOffset="861">1453 18 8673,'0'-10'500,"2"3"1,2 9-598,2 3 0,1-1 438,-1 8 0,-4-1-140,4 7 1,-4-1 118,-2 0 1,0 2-493,0 5 1,0-3 61,0 7 0,0-6-353,0 1 0,0-4-34,0-2-86,0 0-18,0-7 368,0-2 1,7-16-133,5-3 0,3-7-50,3-5 0,-1 4 527,0-4 1,1 4-110,-1 1 0,0 3 527,0 4 0,1 3-325,-1 8 0,-5 2 376,-1 4 0,-5 3 111,5 8 0,-5 6 481,6 1 0,-8 1-511,1-2 1,-1-4-133,2 4 0,-4 2-873,4-2 1,1 2 274,-1-2 0,6-4-1390,-7 4 1,7-4 1457,-6-1 0,15-1 0,-2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4.5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8849,'8'-10'1307,"3"5"1,4 3-1219,3 2 0,7 0 290,4 0 0,3-2-139,3-4 1,5-2-101,0-3 1,1-3 50,-7 9 0,1-3-628,0 2 0,-1 4-186,1-3 0,-1 3-528,1 2 0,-2 2 1151,-5 3 0,5 5 0,-6 7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5.1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11 8253,'-9'-8'0,"-7"6"0,15 2-366,-5 11 190,4 5 1,2 3 341,0 4 0,0-2-113,0 8 1,0 0 718,0 5 1,0 3-299,0 3 1,-6-1-101,0 7 1,-5-2-246,5 2 0,-2 4-54,3-4 0,3-2 133,-4 3 1,-2-7-204,2 6 1,-5-8-80,5 3 1,0-10 104,6-3 1,-2-7-192,-3 3 1,3-5-82,-4-2 1,4-5-239,2-1 285,0-7 65,0 4 115,0-8 1,0-2 131,0-4 1,6 2-342,0-7 0,5-3 104,-5-9 0,7 4-226,-1-4 0,3 4 54,3 1 1,-1-5 5,0 0 0,0 0 153,1 6 0,-1 1 22,0 5 1,1-3 767,-1 9-557,0-9 1,1 12 166,-1-3 0,-2 5 384,-3 5 1,3-1 155,-3 8 1,-5-1-288,-1 7 1,2 5-101,-2 0 1,1 2-273,-1-2 0,-4-4-285,4 4 1,-3 2-95,3-2 0,-4 0-528,4-6 1,2 1-703,-3-1 1,9-7 92,-3-5 1367,-3 5 0,7-8 0,-5 6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5.5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35 8121,'-8'-18'1044,"6"9"1,-4 1-1125,12 8 215,-4 0 312,13 0 0,-11 0-24,8 0 1,-9 2 24,3 4 0,-4-2-277,-2 7 0,0 1-136,0 5 0,6 0 25,0 0 1,-1-5-378,-5 0 1,6-1-827,0 6 921,0-7 1,-4 3-398,3-7 1,-1 0 181,8-6 0,-6 0 21,5 0 1,1-8-1,5-3 0,0-10 1,1-2 0,-1-1 200,0 7 1,-5 0 204,-1 0 1,-5 7 1207,5 4-826,-7-3 96,4 7 0,-2-4 136,0 12 1,-1 3 554,-5 9 1,0-1-510,0 0 0,0 2-131,0 4 0,0-3-532,0 3 1,0-4 48,0-2 1,2-1-855,4-5 1,-2 3 516,7-9 0,1 7-658,5-6 1,0-1 958,1-5 0,-1 0 0,0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5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10104,'18'-6'2,"-1"0"1,0 1 307,1 5 1,-1-6-77,0 0 0,0 0 662,1 6 0,-1-2-496,0-3 0,1 3-487,-1-4-1022,0 4 1,1 2 195,-1 0-1180,0 0 962,0 0 1131,1 0 0,-1 8 0,0 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5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8049,'0'-9'630,"0"-1"1018,0 4-1291,8 5 1,-4-7-301,7 8 298,-7 0 1,4 2-60,-8 4 0,0 3 499,0 8 1,0 1-373,0-1 0,-2 6-323,-4 0 1,4 2-141,-4-2 1,-1-4-325,1 4 0,0-1-2344,6 1 2081,0-4 0,0 6-945,0-8 1572,0-7 0,0-3 0,0-7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6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17 8021,'0'-9'186,"2"1"-190,4 8 0,3 0 503,9 0 1,-1 2 164,0 4 0,2 5 323,4 12 1,-9 4-287,3 8 0,-5 3 241,-1 8 0,-3-3-457,-8 14 1,0-7 5,0 8 0,-2 3-533,-4 3 0,-7 5 59,-16 6 1,-2 4-1578,-15 7 1,0-1 309,-6-5 1,4-3 1249,-4-7 0,4-1 0,-11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28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8214,'9'0'-2309,"7"-8"2147,-7 6 218,9-13 0,-7 13 295,1-4-53,-8-3-158,3 7 0,-5-8 449,4 4-149,-4 4 324,6-5-285,-8 7 1593,0 0-1305,7 0-433,3 0 1,7 0 87,0 0 1,1 0-183,-1 0 1,8 0-25,4 0 0,-2-2-86,2-4 1,1 4-177,11-4 1,-5-1-312,4 1 0,-3 0 265,-2 6 0,-1 0-307,1 0 0,-6 0 189,-1 0 1,-6 2-822,1 4 1,-4-2 150,-2 7 0,-7 7 880,-5 5 0,-3 7 0,-2-3 0</inkml:trace>
  <inkml:trace contextRef="#ctx0" brushRef="#br0" timeOffset="192">226 554 8102,'-18'0'0,"1"0"915,0 0 1,9 0-392,8 0 1,8 0-97,9 0 0,2 0-25,4 0 1,4 0 287,8 0 0,5 0-422,0 0 1,8-8-301,-1-4 0,3 5-531,1 1 1,3 4 364,4 2 1,-4 0 196,3 0 0,-3 0 0,-2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9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8279,'17'2'589,"0"4"1,8-4-913,4 4 1,4-5 246,1-1 1,9 0 249,3 0 1,10 0-1171,1 0 568,9 0 0,-13-5 86,5-1 1,-10-2 162,-2 2 1,-9 5 178,-3-5 0,-1 4 0,-10 2 0,6 0 0,-6 0 0,8 0 0,-12 8 0,6 1 0</inkml:trace>
  <inkml:trace contextRef="#ctx0" brushRef="#br0" timeOffset="244">1263 69 7812,'35'-5'-202,"-1"-1"1,-1-6 789,-4 7 1,2-7-152,-8 6 1,0-1-18,-6 1 1,0 4-276,1-4 1,-1 4-217,0 2 0,1 0-96,-1 0 1,0 0-417,0 0 1,1 0-290,-1 0 1,6 0 461,0 0 0,2 0 194,-2 0 1,4 0 215,8 0 0,-1 0 0,1 0 0,1 0-6,5 0 1,-5 0-48,5 0 0,-11 0 451,-1 0 1,-8 0 560,2 0 0,-9 0 982,-3 0-1386,1 0 0,-1 6-361,1 0 148,-8 0-1587,3 1 1245,-7-5 0,8 6 0,2-8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43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1 242 8051,'8'-17'0,"-6"5"-273,3 1 1,3-1 311,-2-5 0,5 0 163,-5-1 0,6 7 23,-7-1 1,3 3 234,-2-3 238,-4-3-425,13 5 1,-11-5 103,7 3 0,-5-1 81,6 7-96,-8-7 0,5 11 36,-3-4-214,-4 4 1,6 4 73,-8 4 0,0 5 0,0 12 1,0 4-168,0 8 0,0-1 109,0 1 0,0 5-7,0 1 1,-2 7 9,-4-2 1,2-2 30,-7 2 0,5 0-36,-6 6 1,6 0 11,-5 0 0,1 6-52,-1-1 1,1 3-166,4-3 0,5-5-62,-5 0 0,4 0 85,2-6 0,0-2-86,0 2 1,0-7 25,0 1 0,0-3 50,0-3 1,0-7-64,0-4 1,0 2 6,0-2 1,0-5-4,0-7-149,0-7 388,0 4-189,0-8 0,2-10-355,4-7 1,-5-8 148,5-10 1,-2 1 4,2-1 0,1-5 33,5-1 1,3 1-141,-3 5 1,9 1 85,2-1 1,0 3 56,-6 3 0,1-2 68,-1 8 0,6 0-97,0 6 1,0-1 329,-5 1 0,-1 5 138,0 1-163,0 7 0,1-4 62,-1 8 1,-2 2 268,-3 4 1,3 6-71,-3 11 1,-3-4 210,3 4 0,-2 2-108,1-2 0,-1 8-41,-5-2 1,-1-3-294,8 3 0,-8-8 50,1 2 0,3-3-58,-2-3 0,5 0-141,-5 1-718,8-1-1220,-5 0 1462,8-7 1,1 3-801,-1-7 1,-5 0-252,-1-6 162,1 0 1,5 0 1375,0 0 0,1 0 0,-1 0 0</inkml:trace>
  <inkml:trace contextRef="#ctx0" brushRef="#br0" timeOffset="421">1142 1141 8051,'0'-17'0,"6"6"979,0-1-125,0 8-36,1-3-453,-5 7 0,8 0 231,-4 0 1,-5 1 6,5 5 0,-4 6 85,-2 11 1,0-2-366,0 8 1,0-2-303,0 1 0,0 3-153,0-8 0,0 6 189,0-6 0,6 6-182,0-6-162,-1 0 0,1-6-482,0 1 1,2-9 329,-3-3 1,-1-4-263,8-2 1,-6-4 2,5-7 0,1-3 273,5-15 1,0 6-27,1-6 1,-1 3 148,0-3 1,0-2 219,1 8 1,-1 2 114,0 9 1,-5-1 239,-1 7 1,-5 0 146,6 6 0,-7 2 503,7 4 0,-8-2 166,2 7 0,-5 3-460,-1 9 1,6-4-6,0 4 1,0-2-201,-6 2 1,2-3-119,3 3-74,-3-4-204,14-2 1,-14 0-142,3 1 1,3-7-214,-2 1 1,7-6-489,-1 5 0,-3-7-4,3 2 1,-1 1-1834,7-1 2651,-1 0 0,8-6 0,2 0 0</inkml:trace>
  <inkml:trace contextRef="#ctx0" brushRef="#br0" timeOffset="984">2128 1332 7881,'-17'0'0,"-1"0"2163,1 0-1253,7 0-1175,3 0 555,7 0 287,7 0 242,3 0-471,7 0 0,1 0-9,-1 0 0,0 0 32,1 0 0,5 0-213,0 0 0,6 2-100,-6 3 1,5-3-505,-5 4 1,1-2 347,-7 2 0,0-4-1188,0 3 1,1-3 129,-1-2 0,-6 2 1156,1 4 0,0 4 0,5 7 0</inkml:trace>
  <inkml:trace contextRef="#ctx0" brushRef="#br0" timeOffset="1210">2733 1176 8005,'-7'-10'1852,"5"3"1,-4 7-1414,12 0 1,-3 2-170,9 3 1,-8 1 13,2 11 0,-4-1-43,-2 13 1,0-1-15,0 7 1,0 0-1060,0-1 0,0 3-232,0 3 1,0-3 1063,0 3 0,7-4 0,3-1 0</inkml:trace>
  <inkml:trace contextRef="#ctx0" brushRef="#br0" timeOffset="1822">3650 1107 7994,'-18'-17'694,"9"5"1065,3 0-827,4 9-507,2-13 1,8 14 89,3-3-243,12 3 0,-3 2 88,3 0 0,4 2 165,1 3 1,3 5-382,-2 7 0,4-5 44,-4-1 0,3 1-770,3 5 1,-3 0 428,-3 1 0,-2-7-1236,-4 1 0,-4-3 472,4 3 0,-9-2 77,-3-5 1,-5-3 139,6 4 700,-8-4 0,11 6 0,-5 1 0</inkml:trace>
  <inkml:trace contextRef="#ctx0" brushRef="#br0" timeOffset="2039">3961 917 7994,'-17'-12'1249,"-1"1"0,7 7 196,-1-2-1348,9 4 0,-5 4-70,8 4 0,0 3 24,0 9 1,0 1 246,0 4 0,-6 4 254,0 7 0,-1 1-663,1 0 1,4 5 86,-4 0 0,2 6-885,-1-5 1,3-1 484,-4-5 1,4-1-296,2 1 0,6-3-52,0-3 0,7-4-892,-1-7 1663,-5-1 0,9 0 0,-7 0 0</inkml:trace>
  <inkml:trace contextRef="#ctx0" brushRef="#br0" timeOffset="2506">4653 830 7966,'9'-17'2890,"7"7"-2541,-5 4 0,7 5-192,5 1 1,-4 0 462,4 0-318,-4 7 0,-4 3-109,-3 7 0,1 0-37,-7 1 1,0-1-400,-6 0 0,0 8 219,0 4 1,-2-2-281,-4 2 1,-3-2 198,-9 2 0,-7 1-734,-3-7 0,3 0 474,2-5 0,-2-3 210,2-3 1,5 1 161,7-7 0,7 2 603,-2-3-253,4-3 1,10 6-183,3-8 0,7 0 187,5 0 1,4 2-68,7 4 1,7-5 171,-1 5 0,0 2-13,-5-2 0,-6 7-4,0-1 0,-8 1-263,2-1 1,-6 3-163,-5-3 1,1 9-391,-7 2 1,-2 2 283,-10-2 0,-4 2-256,-7 4 1,-8 3 118,-4-3 1,-4-2-582,-1 2 0,-6-8 99,-1 2 0,-5-10-103,6-1 0,-1-8 174,7 2 0,7-6-563,4-6 1192,4-4 0,1-15 0,1-2 0</inkml:trace>
  <inkml:trace contextRef="#ctx0" brushRef="#br0" timeOffset="2948">5379 363 8036,'8'-17'389,"-4"5"49,7 1 1,1 7 46,5-2 0,-6 4 1269,1 2-1250,0 0 0,-1 0-211,1 0 0,-9 8 68,3 4 0,-4 5-117,-2 6 1,0-4-331,0 4 0,-6 2-82,1-2 0,-3 0-403,2-5 77,4-1-378,-5 0 151,7 0 55,0-7 229,0-2 240,7-24 1,3 5-172,7-12 1,0 0 179,1 5 1,-1-3 301,0 10 0,1-3 138,-1 3 1,0 3 436,0 8 1,-5 0 111,0 0 0,-3 2-365,3 4 1,1 3 1004,-7 9 0,5-1-693,-5 0 0,2 6-76,-2 0 0,-4 0-787,3-5-713,5 7 0,-6-6 702,7 4 126,-7-4 0,19 6 0,-4 2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8:52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18 243 6841,'-10'-18'142,"2"1"0,10 2-264,4 3 0,-4-3 30,4 3-128,3 5 0,-5-7 64,8 8-126,-8 1 260,3 5-88,-7-8 176,0 6 0,-2-8 305,-3 5 26,3 3 1,-8-8 108,4 4 102,4 4-115,-5-13-300,7 5 1,0-1 2,0-1 1,0 7 178,0-7 83,0 8 150,0-4-202,0 8-125,0 0 0,0 8-47,0 4 0,0 3 13,0 2 0,0 8 58,0 4 1,0 4 165,0 1 1,0 7-90,0-1 1,0 8 65,0-2 0,5 4-335,1 2 0,0-2 98,-6-4 0,0 2-230,0-7 1,0 5 46,0-6 1,0-5 22,0-7 1,0-6-42,0 1 1,6-4-171,0-2 0,-1-5-67,-5-1 273,0-7 254,0 4-245,0-8 0,0-2-331,0-4 0,2-4 9,4-7 0,-4-2-4,4-4 0,1-2-21,-1-4 1,8-4-247,-3 5 0,-1 3 0,1 2 1,1-2 134,5 1 0,0 1 338,1 6 1,-3 0-132,-3 0 0,3 7 313,-4 4 1,-1-1 9,2 1 92,-9 0 18,13 6-19,-7 0 0,7 2 65,-5 4 1,5 3 153,-5 9 1,-1-1 362,1 0 1,1 8-275,5 4 0,-5-2 12,-1 2 1,-1-1-155,1 7 1,5-6-310,-5 0 1,5-6-431,1 6 1,0-8-523,1 2 1,1-4-1152,4-2 0,-2-1 946,8-5 0,0-3 1082,5-8 0,8-8 0,3-1 0</inkml:trace>
  <inkml:trace contextRef="#ctx0" brushRef="#br0" timeOffset="570">1142 796 7754,'2'-10'275,"3"5"1,-3 1 238,4-2 405,-4 4-85,-2-13-59,0 13-228,0-6-30,0 8 293,8 0-553,-6 0 0,5 2 590,-7 4-267,8-4-122,-6 13-266,6-5 1,-6 1 15,3 1 0,-3-1 88,4 7 0,-4-1 62,-2 0 1,0 0 12,0 1 1,0 1-115,0 4 0,6-4-7,-1 4 1,1-4 144,-6-1-317,0-1 1,0 0 44,0 1 0,6-7-184,0 1 1,0-7-169,-6 7 174,0-8-61,0 11-5,0-13-120,0 6 76,0 0 58,0-7 199,0 7 212,0 0-383,0-6 17,0 5-179,0-7-1540,0 0 1,1-7-88,5-5 1,-4-3 782,4-2 1085,11-8 0,-5-2 0,13-8 0</inkml:trace>
  <inkml:trace contextRef="#ctx0" brushRef="#br0" timeOffset="886">1989 727 8084,'2'-10'440,"4"4"1,-2 3 311,7-3-300,1 4 1,5-8 81,0 5 1,1 3 145,-1-4 0,0 4-219,0 2 0,-5 0-2,0 0 1,-1 0-248,6 0 0,1 0-163,-1 0 0,0 0-614,1 0 526,-1 0 1,0 0-928,0 0 0,1 6 69,-1-1 0,-5 1-347,-1-6 0,-5 2 543,5 4 1,-7-2-381,2 7 1081,-4 1 0,-2 13 0,-8-6 0,-1 6 0</inkml:trace>
  <inkml:trace contextRef="#ctx0" brushRef="#br0" timeOffset="1043">2179 1003 8084,'-11'2'-250,"-1"4"387,8-4 647,-11 13-502,13-13 1,-4 8 346,12-4 1,4-4-110,7 3 1,0-3 11,1-2 1,-1 0-505,0 0 1,6-2-411,0-3 1,2 3-305,-2-4 1,-1 4 290,6 2 395,1 0 0,-2 0 0,-2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05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122 191 5936,'0'0'0</inkml:trace>
  <inkml:trace contextRef="#ctx0" brushRef="#br0" timeOffset="541">18 225 7939,'-9'-7'36,"1"3"-136,8-8 189,0 8 0,0-5 526,0 3-129,0 4-98,0-5 45,0 7 2356,0 0-2576,8 0-253,-7 0 91,15 0 127,-7 0-197,9 0 111,-1 0-212,0 0 99,1 0 0,-1 0 25,0 0 1,-5 0 33,-1 0-1,1 0-10,5 0 0,0 0 166,1 0 1,-1 0-102,0 0 0,1 0 91,-1 0 0,0 0-58,0 0 0,1 0 67,-1 0 0,0 0-72,1 0-60,-1 0 0,0 0 0,0 0-403,1 0-97,-1 0 0,-5 0-15,-1 0-900,-7 0 493,4 0-1095,-8 0 591,0 0 1366,0 7 0,-8 3 0,-2 7 0</inkml:trace>
  <inkml:trace contextRef="#ctx0" brushRef="#br0" timeOffset="857">727 52 7904,'0'-9'-198,"0"-1"-326,0 4 588,0 5 530,0-15 519,0 14-385,0-5 129,0 7 932,0 0-986,8 0-389,-6 0 0,5 2 185,-7 3 1,0 7 183,0 11 0,6-4-278,0 4 1,0 2-210,-6-2 1,0 6-80,0-6 0,0 2-154,0-2 0,0-4-682,0 4-105,0-3 1,2-3-201,3 0 1,-1-5-2588,8-1 3511,-8-7 0,11 11 0,-5-5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12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4324 6232,'0'9'-111,"0"1"94,0-4 56,0-4 1,0 7-68,0-3 28,0-4 0,8 13 0,2-5 0</inkml:trace>
  <inkml:trace contextRef="#ctx0" brushRef="#br0" timeOffset="1036">35 4531 7360,'-9'-9'27,"1"-7"541,0 14-144,6-13-343,-5 5 0,9-7 119,3 0 1,5-1-289,7 1 1,1-6 11,-1 0 0,6-8 12,0 2 1,6-5 70,-6-7 1,8 3-110,-3-8 1,-1 0 30,2-6 0,-6-8 93,6-3 0,-6 0-98,6-7 0,-8 5 82,2-10 1,-4-4-235,-1-1 1,1-5 290,4-1 1,-10-1 7,5 1 0,-5 1-4,4 4 1,1 5 114,-1 6 0,-5 9-28,-1 3 1,-1-1-36,1 1 1,5 0-38,-5 7 1,4-3 9,3-4 0,-7 4-135,1-3 1,-1 3 46,7 2 0,-1-2-74,0-3 1,1 3 70,-1-4 1,0-1-19,0 1 1,1-5-54,-1 5 0,0-2 69,1 3 0,-3 9 58,-4-4 1,5 11-54,-5 1 1,3 5 411,-3 7 1,3-3-357,-8 8 0,5-6-14,-5 6 1,5 0-33,-5 6 0,6-6 4,-7-1 0,9 0-98,-3 0 1,-1 3 65,2-7 1,-3-1-98,3-6 1,3 6 52,-3 0 0,1 1 34,-1-7 1,-3 6 20,-3 0 1,-4 6 13,4-5 1,-3 4-5,3-4 0,-4 5 6,4-6 0,-4 8 93,-2-2 1,0-2-57,0 2 1,0-1 105,0 7 0,0 0-120,0 0 0,6-1-58,-1 1 1,3 0 23,-2-1 1,-2 1-13,7 0 0,-5 0 19,5-1 1,-7 1-6,2 0 1,-2 5-46,2 1 1,-4-1 42,3-5 0,-3 5 250,-2 1-235,0-1 187,0-5-182,0 0 1,0 5 2,0 1 0,0 5-29,0-6 1,2 7-108,4-7 1,-4 6 70,4-5 0,-4 5 43,-2-6 1,0 7 14,0-7 1,0 6-47,0-5 133,0 7 1,0-6-76,0 5 22,0 3 3,0-6-15,0 0-90,0 6 92,0-5-220,0 7 55,0 0 59,0-8 204,0 6-155,0-6 83,0 8-49,0 0 0,-2 10-13,-4 7 0,-9 10-28,-9 14 1,-6 5-7,1 11 1,-4-1-142,-1 7 0,5-1 87,0 1 0,2-3 36,-2-8 0,-1-6 3,7 0 1,-1-15 95,7-2 1,2-8-73,3-4 1,-1-5-3,7-1-235,0-7-21,6 4 0,2-10-387,4-4 1,4-11 260,7-12 0,8-10-459,4-1 862,3-8 0,11 4 0,1-8 0</inkml:trace>
  <inkml:trace contextRef="#ctx0" brushRef="#br0" timeOffset="1240">1401 156 8076,'0'-17'0,"-5"5"43,-1 1 0,0 5 91,6-6 1,0 7-61,0-7 1,0 6 18,0-5 1,2 7 553,4-2-150,-4 4-197,13 2 1,-11 0-110,8 0 1,-3 14 116,3 3 1,9 12-201,-4 0 1,12 3-166,0 3 1,5 7-109,7 4 0,-1 4-469,12 2 0,-4 2 306,10 4 1,3 3 0,1 8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18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0 347 8022,'0'-10'656,"0"0"-675,0 5 15,0 3 823,0-6-78,0 8 1442,0 0-1996,8 0 0,-4 6-122,8 0 1,-7-1 48,7-5 0,-6 0-165,5 0 1,1 0-115,5 0 1,0 0 116,1 0 0,-1-2-59,0-3 1,0 3 20,1-4 0,-1 4-413,0 2 1,1 0-94,-1 0 1,2 0-301,4 0 1,-4 0 891,4 0 0,-3 0 0,-3 0 0</inkml:trace>
  <inkml:trace contextRef="#ctx0" brushRef="#br0" timeOffset="257">692 53 8047,'0'-10'267,"8"-5"238,-6 5 719,13 0-415,-13 3 0,6 7-141,-8 0-410,0 0 1,6 2 36,-1 3 1,1 5 28,-6 7 0,0 8-304,0 4 0,0 4 84,0 1 1,0 11-105,0 6 0,8 1 0,1 8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17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17 554 7768,'-9'0'116,"1"0"0,8-2 215,0-4-170,0 4 1,0-7 321,0 3-390,0 4-37,8-5 1,-6 5-142,3-4 163,-3 4-329,-2-6 216,0 8 248,0 0 382,0-7-31,0 5 124,0-6-222,0 8 586,0 0-814,8 0 1,-4 0-27,7 0 1,-5-6-24,6 0 1,-1 1 47,7 5 0,-5-2-136,4-4 1,-3 2 71,9-7 1,2 7-194,-2-2 0,8-2 112,-3 3 1,-1-3-175,2 2 0,-6 4 15,6-4 54,-8 4 0,4 2-88,-8 0 1,-5 0-497,-1 0-105,-7 0 1,4 2-110,-8 4-239,0 4 0,-2 5-178,-4-3-300,4 3 1528,-5-13 0,-1 13 0,-2-5 0</inkml:trace>
  <inkml:trace contextRef="#ctx0" brushRef="#br0" timeOffset="240">778 70 8239,'0'-10'1321,"0"-5"0,0 11-1184,0-7 288,0 7 0,2-10 835,4 8-818,-4 1 1,7 10-129,-3 1 1,-4 10 130,4 1 1,-2 2-138,2 10 1,-5 0-260,5 5 0,-4 7-401,-2-1 1,2 8-1548,4-2 1899,-4 4 0,13 2 0,-5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40.0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8080,'0'-9'-1125,"0"-1"1459,0 4-185,0 5 0,0-9 101,0 4 62,0 4-222,0-5 0,2 7 419,4 0-197,-4-8 322,5 6-104,-7-6 161,0 8-173,0 0 45,8 0-401,2 0 1,5 2 74,-3 4 0,3-4-194,-4 4 78,5 3 0,1-1-149,0 3 1,1 3 54,-1-8 1,0 1-94,1-1 1,-1 2 148,0 3-182,0 5 0,1-7 64,-1 9 0,-5-7 77,-1 1 0,-7-1-127,2 6 1,1 1 99,-1-1 0,0 0-71,-6 1 1,0 5 79,0 0 0,-6 0 0,0-6 0,-11 6 54,6 0 0,-9 6 11,9-6 1,-6 2 13,-7-2 0,5-4-61,-4 4 0,4-3 154,2-3 1,-1 0 43,1 1 252,0-1-299,0 0 0,5-2 110,0-3-19,9 3 14,-5-13 149,8 14-135,0-7 42,0 1 0,6-1 403,-1-3-313,9-4 1,-4 6-136,7-8 1,-6 6 62,1-1 1,-1 1-75,7-6 1,-1 0-30,0 0 0,1 0 71,-1 0 1,6 0-77,0 0 0,6-6-5,-6 1 0,8-1-25,-3 6 1,-1-2-206,2-4 0,-6 2-285,6-7 1,-2 5-335,2-5 1,3 7 72,-3-2 1,-2-2-488,2 2 0,0 1 1004,5 5 0,-7 7 0,-2 3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2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9392,'0'10'1865,"2"-1"-1309,4-3 0,-3-2 308,9 7 1,-1-7 15,7 2-556,7 4 0,-4-9-162,8 5 1,-2-4-255,1-2 1,5 0-679,-4 0 1,-2-2 597,2-4 1,-2 5-1036,1-5 1,-1 4 509,-4 2 1,-3 0-609,3 0 0,-6 2 1305,-6 4 0,5 11 0,-7 10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8084,'-6'11'0,"1"1"0,-1-7 873,6 7 0,2-6 1194,3 5 0,11-5-1777,7 6 0,8-9-68,-3 3 0,7 2-901,5-2 1,-1-1 367,7-5 0,0-5-516,6-1 0,-4-8 827,4 3 0,-4-5 0,11-1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8014,'-10'0'4926,"3"0"-4924,7 0 1,7 6 28,5 0 0,-3 7 175,3-2 0,-1 5-192,7 1 1,-7 0-127,1 1 1,-3-1-162,3 0 0,-4 1-41,-8-1 1,0 6-437,0 0 1,-2 8 198,-4-2 0,-4-3 179,-7 3 0,0-6 710,-1 6 0,3-6-280,4 6 0,1-8 607,4 2 1,4-4-243,-4-1 0,5-1-13,1 0 0,5 1-89,1-1 0,6 0-77,-7 1 1,9-1-127,-3 0 0,-1 0 33,1 1 0,-7-1-139,2 0 1,-2 1-22,2-1-67,-4 0 0,5 0 221,-7 1 1,-7-1 6,-5 0 0,-5-1-9,-6-5 1,-4 5 17,-8-5 1,1-1-117,-1 1 0,-5-7 70,-1 2 0,1-4-193,5-2 0,7-8 67,-1-3 0,8-7-1176,-2-5 1,11 2-37,6-8 0,6 0-1651,6-5 2874,19-1 0,12 1 0,14-1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5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7728,'-12'0'5581,"1"0"-6275,7 0 587,-4 0 0,10 0 136,4 0 118,4 0 1,7 0-97,0 0 0,1 0-1042,-1 0 1,8 0 593,4 0 0,1 2-922,-1 4 0,4-4 1319,-4 3 0,11 5 0,4 0 0</inkml:trace>
  <inkml:trace contextRef="#ctx0" brushRef="#br0" timeOffset="108">606 53 7728,'17'0'312,"-5"0"-125,-1 0 1643,1 0-1286,5 0 0,2 0-328,4 0 0,-2 0-496,8 0 1,0 0-692,6 0 0,1 0 971,4 0 0,5-8 0,6-1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8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10690,'0'23'575,"0"0"0,0 14-235,0-2 1,-6 5 2,0 0 1,-7 4 128,1 8 1,5-6-305,1 1 0,-2-9-171,2 2 1,1-3-484,5-3 0,-6-1 354,0-4 1,0-4-191,6-8 0,0 0-91,0 1 6,0-9 311,0-1 0,0-12 125,0-7 0,8-5-228,4-18 0,9 3-103,2-9 0,7 3 383,-1 3 1,-4 7-39,-2 4 0,2 5 112,-2 7 0,0 5-79,-5 12 1,-3 11 115,-3 12 0,1 9 217,-7 3 1,0 1 288,-6-2 1,0-3-179,0 3 1,0-5 197,0-6 0,0 1-896,0-7 0,5 0 181,1-5 1,2-7-1692,-2 1 1367,-5-8 0,15 3-480,-5-7 0,5-7-193,1-5 0,0-3-1577,1-3 2571,-1 1 0,8-8 0,2-2 0</inkml:trace>
  <inkml:trace contextRef="#ctx0" brushRef="#br0" timeOffset="268">779 813 7860,'17'0'969,"0"0"-614,0 0 0,1 0 170,-1 0 1,0 0-146,1 0 0,-1 0-33,0 0 0,0 2 207,1 4-27,-1-4-455,0 13 0,-7-11-191,-4 7 0,-4 1-336,-2 5 0,0 1 328,0-1 0,-6 0 87,0 0 1,0 1 30,6-1 0,-5 0 140,-1 1 1,0-7-47,6 1 0,8-7 97,3 7 1,5-8-207,1 2 1,2-5-69,4-1 1,-2-7-663,8-5 0,-8 3 382,2-3 0,2 3-1568,-2-3 1940,0-3 0,-5 5 0,-1-7 0</inkml:trace>
  <inkml:trace contextRef="#ctx0" brushRef="#br0" timeOffset="455">2145 1055 9902,'-10'8'1324,"-3"-4"-113,7 7 1,-6 1-928,7 5 0,-9 0-421,3 1 1,-12 5-3445,-6 0 2365,-4-8 1,-7 1 1215,-1-5 0,-7-3 0,4-1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7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8091,'9'0'1330,"7"-7"0,-7 5-1080,8-4 1,-5 4 492,-1 2 1,7 0-101,5 0 1,2 0 80,-2 0 0,4 0-289,7 0 0,3 0-155,3 0 0,-1 0-405,7 0 0,-6 0 187,6 0 1,-5-6-282,5 0 0,-2 1 261,2 5 0,-4-6-1264,-7 0 0,-2 0 25,-5 6 0,-3 0-320,-7 0 0,-3 2 1517,-4 4 0,-3 4 0,-8 7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8129,'15'-9'1129,"8"3"1,8 4-478,4 2 0,13 0 200,4 0 0,11-6-624,1 1 0,9-9-481,1 3 1,3 3-2938,-2 2 2865,4-3 0,15-1 0,2-7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7962,'-2'9'827,"-4"-3"1,4 4-289,-3 1 0,1 5-10,-2 1 1,4 6-91,-4 0 1,4 2-174,2-2 0,-5-4-84,-1 4 0,0-3 27,6-3 1,0 0-415,0 1 1,0-1 213,0 0 0,2-7-1131,4-4 556,-4 3-75,5-7 376,-7 6 1,8-22 113,4-3 1,-1-12-47,7 0 1,-5-3-106,10-3 1,-2 8 182,2 4 0,-2 4 17,8 2 0,-8 7 238,2 4 0,-3 12-59,-3 6 1,4 5 477,-4 6 0,4 2-38,-9 4 0,-4 3 212,-3-3 1,-1 4-360,2 1 0,-4-5 51,4 0 0,-4-8-681,-2 2 1,2-5 195,3-7-1137,-3 4 1,14-7 641,-5 4 0,5-7-1779,1-10 2338,0-5 0,16-15 0,3-2 0</inkml:trace>
  <inkml:trace contextRef="#ctx0" brushRef="#br0" timeOffset="178">934 208 7962,'8'10'685,"-6"0"166,3-5 0,5-3-754,2 4 0,3-4 75,2-2 0,2 6 223,4-1 1,-3 3-120,3-2 0,2-4-137,-2 4 0,2-3-67,-2 3 1,-4-4-219,4 4 1,2-4-378,-2-2 1,8 0 522,-2 0 0,3-8 0,3-1 0</inkml:trace>
  <inkml:trace contextRef="#ctx0" brushRef="#br0" timeOffset="351">1764 1 7962,'17'0'0,"1"0"1051,-1 0 0,-5 0 190,-1 0-557,1 8 0,-1 3-49,1 12 0,-9-2 122,3 8 1,-6 2-75,-6 9 1,3 2 157,-9 5 0,8 8-1930,-2-3 0,5 4 321,1-4 768,0 0 0,7 0 0,3-1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4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10688,'28'0'761,"1"0"1,4-2-178,13-4-321,-8 4 1,26-5-500,-12 7 1,3-2 243,-3-4 1,-2 4-355,-4-4 0,1 4-182,-13 2 0,3 0-551,-14 0 0,0 0 1079,-6 0 0,-7-7 0,-3-3 0</inkml:trace>
  <inkml:trace contextRef="#ctx0" brushRef="#br0" timeOffset="192">277 1 8070,'-9'0'0,"1"7"1128,8 5 0,0 5-437,0 6 1,0-2-237,0 8 1,0-6-133,0 6 0,0-2-39,0 2 0,0 2-962,0-8 1,2 7 487,4-1 1,-2-2-652,7 2 1,-5-8 840,5 2 0,1-4 0,5-1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8276,'0'-17'302,"8"0"-200,-6 0 716,6-1 1,-7 9 464,5 3-27,-4-4-461,13 8-316,-13-5 1,14 9-193,-5 3 1,5 9-35,1 15 1,0 7-16,1 16 0,-3 13 47,-4 5 0,-1 12-420,-4 5 1,-4-1 310,4 6 0,-6 2 26,-6-1 1,2-9-125,-8-9 0,7-4-273,-7-2 1,6-9 121,-5-8 1,7-8 41,-2-9 1,4-3-394,2-3 181,0-4 0,0-13-365,0-1 750,0-7 0,0 2-244,0-12 0,0-5 7,0-13 0,8-4-149,3-13 0,5-1-171,1-4 1,0 4 92,1 7 1,5 6 122,0 0 0,6 14-5,-6-2 0,6 11 214,-6 0 0,5 4 88,-5 2 0,2 8 209,-1 4 0,-5 3-121,4 2 0,-10 2 79,-1 4 0,-3-3 372,3 3 1,-2 2-247,-5-2 1,-3 0-180,4-6 0,-4 2-76,-2 4 1,0-9-1353,0 3 569,0-3 0,0-3-1729,0 1 1658,0-9 0,2 5-793,4-8 1511,-5 0 0,23-15 0,-5-4 0</inkml:trace>
  <inkml:trace contextRef="#ctx0" brushRef="#br0" timeOffset="351">1142 1021 8134,'0'10'1791,"0"-1"-1321,0-3 0,0-2-287,0 7 1,0 1 149,0 5 0,0 0 153,0 1 1,0 1 0,0 4 0,0-4-186,0 4 1,5-3-404,1-3 1,2 0-62,-2 0-212,-5 1 0,13-7-316,-8 1 212,7-8 0,-5 1 245,3-10 0,5-7-97,-5-11 1,-1 2-21,1-8 1,1 2 77,5-2 1,0-1 376,1 7 0,-1 5 120,0 7 0,1 7 149,-1-2 0,-2 6-63,-3 6 1,3 9 94,-3 8 1,1 8 194,-1-2 0,3 2 548,-3-3 1,-3 3-433,3-8 1,-6 6-261,5-6 0,-5 2-1255,5-2 1,-1-9-228,1 3 0,5-6-768,-5 1 0,5-4 809,1-8 985,8 0 0,-6-8 0,6-2 0</inkml:trace>
  <inkml:trace contextRef="#ctx0" brushRef="#br0" timeOffset="597">2179 1263 7995,'-8'10'2959,"7"-1"-2241,-5-3-663,4-4 291,2 13 1,2-11-40,4 8 1,3-8 141,8 1 0,1-3-90,-1-2 1,6 0-331,0 0 0,8 0 61,-2 0 1,1 0-546,-1 0 1,4 0 50,-4 0 1,-2-5-87,1-1 1,-6 0-221,1 6 1,2 0 709,-2 0 0,0-8 0,-6-1 0</inkml:trace>
  <inkml:trace contextRef="#ctx0" brushRef="#br0" timeOffset="801">3044 952 13278,'0'17'1164,"0"0"0,0 8-655,0 4 1,0 4-534,0 1 1,0 3-280,0 3 1,0-1-209,0 7 0,0-6 569,0 6-58,7-7 0,11 3 0,9-7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1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8079,'-18'-9'1795,"9"1"0,-1 10-1330,4 4 0,4 9-57,-3 8 1,3 8 232,2-2 1,0 3 294,0 3-585,0 7 1,0 3 81,0 6 0,0 7 179,0 0 1,0 9-292,0 2 1,0 2-230,0 10 0,0-8-52,0 2-3,0-4 0,-2-4 29,-4-3 0,4-5-122,-4-7 0,4-2-34,2-4-1,-1-6 58,-5-11 0,4 2-351,-4-8 0,4-6-91,2-5-475,0-8 756,0 3 1,0-14-168,0-5 0,6-19 24,0-9 0,7-14-195,-1-3 0,3-1 283,2 6 1,6 2 3,0 4 0,6 6 260,-6 11 1,2 6-98,-2 11 0,-3-1 198,3 7 1,-2 0 224,2 6 1,-4 10 298,4 7 1,-4 2-163,-1 10 1,-7 0 367,1 6 1,-3-1-214,3 1 1,-3 1-201,-3 5 0,-4-5-17,4 5 1,2-11-145,-3-1 1,1-2-1099,-6 2 0,6 2-309,0-8 1,1 0-946,-1-6 1,-2-5 937,7-1 1,1-7 1141,5 2 0,1-12 0,-1-4 0</inkml:trace>
  <inkml:trace contextRef="#ctx0" brushRef="#br0" timeOffset="376">1176 1314 7980,'-17'-9'4864,"7"1"-4498,2 8 523,8 0-549,0 0 0,0 8 351,0 3 1,0 1-234,0 5 0,6-3-215,0 9 0,0-4-111,-6-2 0,6 6-111,-1 0 0,1-5-1479,-6-7 1216,8-7 1,-4 4-745,7-8 0,-5 0 400,5 0 0,1-14-109,5-3 0,1-12 414,-1 0 0,0 4 389,0 2 0,1 4-103,-1 2 0,0 7 39,1 4 0,-1 4 657,0 2 0,0 8-356,1 4 1,-1 9 558,0 2 0,1 9-326,-1 3 0,-2-2-738,-3 1 0,3-1-169,-3-10 1,-3 6-295,3-6 0,-3 0-220,3-6 1,5-7 842,1-4 0,7-4 0,9-2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1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8085,'17'9'0,"-7"-1"0,7-14 963,1 0 0,6 3 0,11 8-132,0 7 0,5-2-253,0 1 0,6-1-59,-5 1 0,-3 5-139,-9-5 1,-4 4-394,-8 3 1,1-1-247,-1 0 1,-7 3-248,-5 3 0,-3-2 175,-2 8 1,-15-1-492,-8 7 0,-8 5 418,-4 1 1,1-3-59,-1-9 0,8 2 719,4-8 0,4 6-246,2-6 1,7 0 378,4-6 0,6 0-2,6 1 1,10-1 192,7 0 0,2 0-274,-2 1 1,4-1 53,7 0 1,-7-1 63,-4-5 1,-4 10-76,-1-3 0,-7 3-433,1-4 0,-8 2 102,1 4 0,-10-2-530,-7 8 0,-13 0-15,-10 6 1,-1-3-283,-10-3 1,5-4 380,-5-8 0,10-1-95,1-5 0,3-3-130,9-8 652,-1-8 0,15-17 0,1-11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5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7898,'-10'-12'2140,"5"0"-1502,3 9 0,4-11-176,3 8 1,7-5 29,11 5 1,2-5 192,4 5 0,9-6-124,-3 7 0,3-7-185,-3 6 0,5 0-85,1 6 1,-1-5-816,-5-1 0,-1 0 139,1 6 0,-1 0-105,1 0 0,-8 2-349,-4 4 1,-4-2-2364,-2 7 3202,1 8 0,-9 8 0,-1 8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7965,'19'0'1776,"4"0"0,-2-6-942,8 1 1,0-7-321,6 6 0,1-1-156,5 1 0,1 2-507,4-8 1,6 7-491,0-7 0,0 8-2593,5-2 3232,-3-3 0,-2-1 0,0-7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11031,'23'0'-416,"0"0"0,1-8 0,-7-1 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7933,'12'0'788,"-1"0"0,-5 7-252,6 5 0,-7 3-44,7 2 0,-8 8-40,1 4 1,-3 6-78,-2 5 1,-2-1 130,-3 7 0,-3-6-268,-4 6 0,-1-7-217,7 1 0,-5-4-219,5-1 1,-2 0 236,2-1 0,5-5-328,-5 0 1,4-8 138,2 2 0,0-10-178,0-1-193,0-8 252,0 4 1,2-12-72,4-8 0,3-7 104,8-16 1,1 1-64,-1-1 0,6 1 73,0-1 0,0 8 384,-5 4 1,5 12 10,0 5-143,0 4 1,-6 10 142,0 3 0,-1 10 395,-5 2 0,3 8 371,-9-2 0,3 4-391,-2 1 0,-4-5-100,4 0 0,-3-8-152,3 2 1,-4-4-1039,4-2 488,3 1 0,-5-3-500,8-3 111,-1-5 1,7-7-817,-1 0 0,0-5-14,0-1 1,3-6 1476,3 6 0,4-7 0,7 3 0</inkml:trace>
  <inkml:trace contextRef="#ctx0" brushRef="#br0" timeOffset="175">1038 710 7889,'10'-10'1609,"5"10"1,-13 11-936,4 13 0,-4-3 72,-2 7 1,-2 1 344,-4 6 1,4-6-790,-3 0 0,-3-8-87,2 2 1,0-4-3045,6-2 1796,0 1 1033,0-9 0,8-1 0,2-8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2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7936,'-17'0'3576,"7"0"-3210,3 0 1,8 6-112,5 0 1,4 1 130,7-1 1,0 2 399,1 3 0,-7 5-752,1-5 0,-6 5 20,5 1 0,-7 0-1065,2 1 0,-4 5 360,-2 0 1,-10 7 75,-7-1 0,-1-2 166,-5 2 1,0-2-196,6 2 0,-4-2 455,9-4 0,5-4 390,1 4 1,4-4 76,2-2 1,10 1-203,7-1 1,2-2 389,10-3-310,-8 3 165,4-5 0,-8 7 223,1 0 0,-9 1-164,-3-1 1,-4 2 102,-2 4 1,-2-4-388,-4 5 1,-11 1-304,-12-2 1,-4 0-585,-1-6 0,-1 0 466,1 1 1,1-3-263,4-4 0,-2-3-254,8-8 1,8-2-1105,9-4 1905,4-3 0,2-24 0,0-3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8022,'-11'-2'780,"-1"-4"1231,9-3-1383,-5-1 1,10-3 124,4 7 0,3 0 120,8 6 0,8-6-158,4 1 0,4-1-226,1 6 0,7-6-440,-1 0 0,6-1-444,-5 1 1,-1 4 157,-5-4 0,-1 4-86,1 2 0,-8 0-1135,-4 0-430,-4 0 0,-4 10 1888,-3 7 0,-4 8 0,-8 10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10373,'25'0'746,"2"0"-195,7 0 0,3-8 28,3-3 1,-2 1 397,9-2 0,-7 3-715,6-3 1,-6-1-345,7 7 1,-1-6-1880,6 7 1,-4-9 334,3 3 1626,-10 3 0,9-7 0,-16 5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2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8024,'-12'0'3912,"1"0"-3255,7 0-353,-4 7 0,8-3 143,0 8 0,2-3 287,4 3 0,-4 9 278,4-4 1,-5 4-427,-1-3 1,0-1-454,0 0 1,0 1-344,0-1 0,0 0-446,0 0 0,2-5 93,4-1 1,-4-5-1895,4 6 1669,3-8 1,3-4-341,11-12 0,-2-5 564,8-6 1,0-10 202,5-7 1,-5 5 281,0 6 0,-8 8 190,2-2 1,-4 6 778,-1 5-465,-1 5 0,-7 9 615,-5 3 1,-3 11-230,-2 7 1,0 7 399,0-1 0,0 2-601,0-2 1,-5 2-226,-1-8 0,-2 5-502,2-4 1,4-1-1061,-3-6 3,3 0 1,9-1 38,5-5 0,3 3 1135,3-9 0,7 1 0,2-6 0</inkml:trace>
  <inkml:trace contextRef="#ctx0" brushRef="#br0" timeOffset="245">796 259 7903,'-10'0'1299,"2"8"-776,16-6 0,2 8 340,7-5 1,-4-1-91,5 8 0,-5-8-320,10 1 0,4-1 67,2 2 1,2-4-308,-2 4 0,3-4-363,-3-2 0,-2 0-162,2 0 0,-6 0-447,6 0 0,-8 0 265,2 0 0,-4 0-1258,-2 0 1752,1 0 0,-9-8 0,-1-2 0</inkml:trace>
  <inkml:trace contextRef="#ctx0" brushRef="#br0" timeOffset="533">1539 0 7912,'18'17'757,"-1"1"0,0-1-305,0 0 1,7-5 734,-1-1 0,0-5-574,-6 6 1,0-1 38,0 6 0,-5-5-254,0-1 0,-3 1-181,3 5 1,-5 1-665,-7-1 0,6-4-43,0 5 1,-2-5-314,-10 10 1,-9-4 589,-8-1 0,-8 5-52,2 0 1,4 0 360,2-6 1,4 0 270,1 1 1,9-7 958,3 1 0,4-7-661,2 7 0,10-8 233,7 2 1,8-4-592,10-2 1,9-2-452,8-4 1,7-4-503,10-7 1,4 0-937,8-1 0,0 1 1247,11 0 1,-11-1-1,-4 1 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43 226 7922,'-20'-18'2031,"-3"9"0,23 1-1102,0 8 0,10-6-584,13 1 0,-2-1 99,8 6 1,-6-6-63,6 0 0,0 0-693,5 6 0,1-1-252,-1-5 1,1 4-536,-1-4 1,1 4 573,0 2 1,-3 0-1145,-3 0 1668,-4 0 0,-8 0 0,1 0 0</inkml:trace>
  <inkml:trace contextRef="#ctx0" brushRef="#br0" timeOffset="195">267 1 7922,'-11'15'1475,"-1"-3"0,7 3-697,-7-3 1,6 3-132,-5 2 0,1 6 140,-1 0 1,-5 6-233,5-6 0,3 6-26,2-6 0,2 6-1386,-1-6 0,3 6 583,-4-6 1,6 6-1605,6-6 1,3 0 1877,9-6 0,7 0 0,1 1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0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16 225 8007,'-9'-10'3792,"3"3"-3364,12 7 0,5 0-315,12 0 0,-2-2 304,8-4 1,2 4-77,9-4 0,3-1-265,3 1 0,4-2-204,-4 2 0,-2 3-310,2-9 0,-2 8 71,2-2 0,-9 4-1622,-8 2 402,-8-7-563,4 5 2150,-16-6 0,-16 16 0,-13 1 0</inkml:trace>
  <inkml:trace contextRef="#ctx0" brushRef="#br0" timeOffset="183">431 0 8007,'-23'0'0,"0"0"0,0 8 886,6 3 0,5 3-70,1-3 0,5 5 379,-6-5 0,3 5-591,-3 1 1,-1 2-31,7 4 1,-5-4-676,5 4 0,0 2 160,6-2 0,2 6-1617,4-6 0,3 0 218,9-5 0,7-7 1340,3 1 0,5-8 0,2 3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7996,'7'-10'0,"3"-4"1398,7 9 0,1-3-591,-1 2 0,8 4 0,4-3 1,-2 3-328,1 2 0,1 0-89,6 0 1,-6 0-489,-1 0 0,1 0-405,6 0 0,-3 0-1236,-3 0 1,4 0 379,-4 0 1358,-4 0 0,0 0 0,-8 0 0</inkml:trace>
  <inkml:trace contextRef="#ctx0" brushRef="#br0" timeOffset="201">1004 0 7996,'0'12'1714,"0"-1"1,-6 1-794,0 5 1,0 8 222,6 4 0,0 3-532,0 3 0,-5 7 87,-1 4 1,-6 4-516,7 2 0,-3 0-459,2 0 0,4 0 271,-4 0 4,4 0 0,10-8 0,2-2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8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433 606 8018,'0'-10'2367,"7"5"-1437,5 10 0,9-3-412,2 4 0,2 4 161,-2 1 1,-6-1-262,1 1 1,-1 1-181,-5 5 0,-5 0-286,-1 1 0,-4 5-382,-2 0 1,-10 8 19,-7-3 1,-8 7-343,-10 5 0,1-3 349,-1 3 0,1 1 80,-1-7 0,8 8 925,4-13 0,6 6-99,5-12 0,7 6 200,10-6 0,7 0-243,11-6 1,-2 0 272,8 1 0,0-1-272,5 0 1,-1 1-43,-4-1 0,-4-6-350,-8 1 1,-7-1 96,-5 7 1,-5 5-599,-5 0 1,-7 8-244,-11-3 0,-10-1-548,-7 2 1,-8 0 394,2 6 1,-4-9-356,-2-3 1,0-5-16,0-7 1,8-3 109,4-8 1088,11 0 0,-4-15 0,6-5 0</inkml:trace>
  <inkml:trace contextRef="#ctx0" brushRef="#br0" timeOffset="437">1194 35 8038,'0'-17'1148,"0"7"-448,7 3 1,1 9-212,3 3 1,5-1 25,-5 8 1,-3 1 583,-2 10 1,2-2-502,-3 8 0,3-6 282,-2 6 0,-4-6-584,3 6 1,-1-6-441,2 6 1,-4-8-448,4 2-145,-4-4 0,3-1-831,1-1 655,0-8-170,2-1 1,1-21 441,8-5 0,3-16 229,3-1 1,2-11 295,4 0 0,1 6 158,-7 5 0,6 8 37,-6 10 0,0 1 294,-5 5 0,-7 5-54,1 12 0,-7 11 327,7 12 0,-8 4 796,2 1 1,-5 7-605,-1-1 1,0 4 83,0-9 0,-1 9-647,-5-9 0,4-3-472,-4-3 1,4-6-52,2 6 1,2-10-299,4-2 1,0-1 544,11-10 0,-4 7 0,12-3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35 363 7926,'-10'0'-482,"1"-5"449,3-1 45,4 0 1229,-6 6-745,8 0 1,2 0 193,4 0 0,3 0 128,9 0 1,1 0 383,4 0 1,-4 0-564,4 0 1,-3 0 327,-3 0 0,0 0-331,0 0 0,-5 0-146,-1 0 1,-5 0-60,6 0-284,-8 0-263,11 0-693,-13 8-260,6-6 790,-8 5 0,0-5-315,0 4 197,0-4 105,0 6 387,0-8 2947,0 0-2590,-8 0-447,6 0 142,-6 0 6,8 0-33,0 0 0,8 0-58,4 0 1,5 0-27,6 0 1,6-2 2,11-4 0,0 4-95,12-4 0,-4 2-142,10-1 0,1 3-338,-1-4 1,2 2 245,-3-2 1,-5 4-199,0-3 0,-2 3-278,-10 2 0,-1 0-354,-10 0 1,1 0-560,-7 0-707,1 0 1637,-7 0 749,-8-8 0,-1 6 0,-8-6 0</inkml:trace>
  <inkml:trace contextRef="#ctx0" brushRef="#br0" timeOffset="183">605 0 10610,'-9'0'1687,"1"0"0,8 14-1198,0 3 1,0 12 175,0 0 0,0 9 418,0 2 0,-2 14-540,-4-2 0,3 4 27,-9-4 1,6-6-2053,-5 0 1,7-2 898,-2 2 1,4 2-1492,2-7 2074,0-1 0,16-5 0,3-1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6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87 381 7853,'-17'0'309,"0"0"0,-1 6 1268,1 0-493,7 0-112,3-6-229,7 0 1,7 0-264,5 0 1,11 0 146,6 0 0,5-8-373,7-4 0,3 3-277,8-3 0,-6 3-356,0-3 1,-6-3-622,6 3 1,-13 3 416,2-3 1,-12 8 582,0-2 0,-4 5 0,-2 1 0</inkml:trace>
  <inkml:trace contextRef="#ctx0" brushRef="#br0" timeOffset="372">1073 1 9680,'17'0'2894,"0"6"-2352,1-1 0,-1 1-34,0-6 0,-5 6-288,-1 0 178,1-1-285,5 3 0,-1 2-171,-5 7 0,-1 0-108,-5 1 0,-3-1-472,4 0 1,-6 6 118,-6 0 0,-1 8 188,-5-2 1,-3-2 638,3 2 0,5-6 135,1 5 0,-2-4 238,2 4 0,3-7-346,8 3 0,-1-5 121,8-2 0,-1 0 15,6 1 0,1-7-30,-1 1 0,0-7-367,1 7 0,-7-6 97,1 5 1,-8-5-558,1 6 0,-3-1-215,-2 6 1,-9 3-514,-9 3 0,-7 2 474,-9 3 0,-7 3-232,1-8 0,0 6 93,5-6 779,1-7 0,-9-1 0,-1-6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0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8066,'0'-10'3503,"0"3"-2260,0 7-328,0 0-129,0-8-223,0 6-252,0-6 36,0 8 273,0 0-373,7 0 1,-5 8 179,4 4 1,2 9-82,-3 2 0,7 8 15,-6-3 0,5 11-127,-5 1 0,6 1-113,-7-7 0,7 5-115,-6-5 0,5 5-328,-5-11 0,5-3 52,-5-2 0,6-3-270,-7-3 0,3-7-1301,-2-5 790,-4 5-397,13-8 462,-13 6 281,6-8 0,-8-2 81,0-4 0,0 2-91,0-8 0,2-1-696,3-10 1411,-3 4 0,6-14 0,-8 6 0</inkml:trace>
  <inkml:trace contextRef="#ctx0" brushRef="#br0" timeOffset="463">381 779 8028,'0'-18'468,"0"1"1,0 6-235,0-1 0,6 6 506,0-5 1,7 7-343,-1-2 1,3-2-324,2 3 0,6-7 145,0 6 0,8-1-1,-2 1 0,4 2-175,1-7 0,3 7 109,3-2 1,-2 2-260,9-2 1,-7 4 73,6-3 1,-8 3 200,3 2 1,-5 0-116,-1 0 1,-6 6-80,-1-1 0,-6 3 57,1-2 0,-4 1-26,-2 5 0,-5 3 8,-1-3 0,-7 3 61,2 3 1,-4-1 67,-2 0 0,-2 2-73,-4 4 1,-5-1 24,-12 6 1,1-5-109,-6 6 1,-1-2-124,-6 2 0,1 2 15,-1-8 1,6 0 90,0-6 1,6-2 129,-6-3 0,8-2-106,-2-5 0,4-3-30,2 4 1,-1-4-6,1-2 0,0-2 4,0-4 1,5-1-30,1-5 0,5-3 4,-6 3 0,8-3-144,-1-2 1,3-1-96,2 1 1,2 0-34,3-1 0,5 1 64,7 0 1,1 5-71,-1 1 0,0 1 17,0-1 0,1-3 96,-1 8 0,-2-1-363,-3 1 183,3 4 1,-11-6-326,8 8 318,-8 0 0,1 0 414,-10 0 0,-5-7 0,-7-3 0</inkml:trace>
  <inkml:trace contextRef="#ctx0" brushRef="#br0" timeOffset="771">692 467 7997,'2'-17'604,"4"0"0,-4 5 195,4 1 66,-4 7-320,-2-4 484,0 8-596,7 0 0,-5 2 21,4 4 1,-4 4-87,-2 7 1,6 8 134,-1 4 1,1 9-195,-6 2 0,0 8-314,0-1 0,0-3-131,0 2 1,0-8-329,0 3 0,0-7-567,0-5 0,2 2 511,4-8 0,-4-6-34,4-5 0,1-7 100,-1 7 0,2-8-13,-3 2 1,-1-6 122,8-6 0,-6-4-31,5-7 0,-1-8 111,1-4 0,5-5-14,-5-7 0,5 3 122,1-8 0,0 5-71,0-5 1,1 6 226,-1-6 0,8 7 0,4-1 0,3-12 0,3-2 0</inkml:trace>
  <inkml:trace contextRef="#ctx0" brushRef="#br0" timeOffset="979">1401 87 7997,'18'-17'0,"-1"7"541,-8-5 0,1 13 297,-4-4 61,-4 4 1,5 4-341,-7 4 1,-5 9 435,-1 8 0,-2 2-450,2-2 0,5-4-178,-5 5 1,6-5-400,6-2 1,3-2 94,8-3 0,3 1-435,3-7 1,-2 0 305,8-6 1,0 0-562,5 0 1,-5-2 122,0-4 1,-8 4-26,2-3 1,-10 3-735,-1 2-330,-8-8-762,3 6 2355,-7 2 0,-7 10 0,-3 7 0</inkml:trace>
  <inkml:trace contextRef="#ctx0" brushRef="#br0" timeOffset="1274">1730 554 7997,'0'17'1379,"0"1"1,-6-1-884,0 0 0,1 0 11,5 1 0,-6 1-197,0 4 0,-2-2-84,3 8 1,3-2-239,-4 2 1,-2 1 77,2-7 1,-5 2-247,5-2 0,-5-1-53,5 6 1,-6-6-348,7 1 1,-7 2-248,6-2-393,-7 0 853,3-6 1,-7-2 84,0-3 1,5-4-4,1-8 1,5-2 40,-6-4 1,7-4-151,-7-7 0,8-2 63,-2-4 0,-1-2 331,1-4 0,-2-2 0,2 8 0,5-6 0,-5 6 0,4 0 0,2 6 0,0 7 0,0-5 0,0 5 0</inkml:trace>
  <inkml:trace contextRef="#ctx0" brushRef="#br0" timeOffset="1394">1436 796 7978,'11'2'126,"1"4"1,-6 3 273,5 9 0,1-1 48,5 0 1,2 6 228,4 0 0,4 6-128,8-6 1,-1 0-159,1-5 0,7 3 168,4-4 0,0 4-155,6-9 1,-4-5-1206,10-1 0,2 2-122,-3-2 0,9-1 923,-3-5 0,4 0 0,2 0 0</inkml:trace>
  <inkml:trace contextRef="#ctx0" brushRef="#br0" timeOffset="2303">2767 364 7965,'10'-8'577,"5"6"152,-5-13 0,7 7-36,1-3 0,-1-3-111,0 8 0,-5 1 103,-1 5-350,-7 0 14,11 0-243,-13 0 0,6 1-356,-8 5 1,0 4 235,0 7 1,0 0-593,0 1 1,0 1 122,0 4 0,-6-4-56,1 4 1,-1 2 259,6-2 0,0 6 129,0-6 1,2 6 116,3-6 1,5 6-131,7-6 1,-5 0 352,-1-6 0,-1 1-107,2-1 0,1 0 380,-7 0 1,0 1-177,-6-1 1,0 0-35,0 1 1,-8-1-89,-4 0 1,-3 0-77,-2 1 1,-1-1-15,1 0 1,-6 1 58,0-1 0,-2-6 30,2 1 0,4-8-64,-4 2 0,9-4-44,3-2 1,5-2 161,-6-4 257,9 4-553,-5-13 0,16 13-375,3-4 0,4 4 37,3 2 0,-1 0 183,0 0 1,3 0 4,3 0 0,-4 0 39,4 0 0,-4 0 265,-2 0 0,6 0-1,0 0 1,1-2-77,-7-4 0,0 4-106,0-3 1,6-5-120,1-2 0,-1-3-511,-6-2 0,0-1 268,0 1 1,1 0-538,-1 0 600,0 7 0,1-3 484,-1 7 1,-6 0 167,1 6 1,-6 8 160,5 3 0,-5 7-207,6 5 0,-9-4 302,3 4 1,-4-2 561,-2 2 0,0-4 228,0 4-549,0-3-197,0-3-1576,0-8 344,0-1 0,8-17-570,3-9 0,-1-1 1256,1-10 0,9-7 0,7-9 0</inkml:trace>
  <inkml:trace contextRef="#ctx0" brushRef="#br0" timeOffset="2770">3580 122 7965,'0'-18'596,"0"1"-334,0 0 0,0 5 13,0 1 1,0 5 196,0-6-29,0 9 73,0-13-41,0 14-399,0-5 176,0 7-375,8 0 0,-6 1-7,4 5 33,-4-4 157,-2 14-21,0-15 0,1 13-48,5-8 1,-4 1 45,4-1 1,-4-2-34,-2 7 0,6-5 62,-1 6 1,1-1-141,-6 7 0,6 1 61,0 4 0,1-2-126,-1 8 0,-4 2 102,4 9 0,1 4-15,-1 8 1,0 2 31,-6 3 0,0 11-11,0 7 0,0 17-117,0 6 0,0-47 1,0 2 209,0 4 1,0 1 0,0-3 0,0-1-277,0 4 1,0 0-1,-3-2 1,0-1-62,0 0 1,0 0 0,0-4 0,-1-2-647,-2 31 1,4-3 548,-4-8 0,4-7 29,2-5 1,0-10 289,0-7 0,0-6-30,0-5 0,0-4 151,0-7 1,-2-3-210,-3-4 629,3-3 1,-6-16-429,8-3 1,0-4-17,0-3 1,-2-5-111,-4 0 1,4-8-151,-3 3 1,3-5 215,2-2 0,0 1 0,0-1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6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8095,'-34'9'0,"1"-1"1511,4-8 307,4 0 1,16 8-1249,3 3 0,4 7-392,2 5 1,0 6 655,0 11 1,0 6-288,0 12 0,-2 3-5,-4 8 1,4 6-284,-3 0 0,-3 6-120,2-6 0,-7 2-18,1-2 1,-1-6-157,1 0 0,-1-2-177,7-9 0,-6-2 225,7-10 1,-1 0-612,6-12 1,0 3 230,0-14 1,0-6-513,0-5-5,0-8 328,0 3 0,6-9 268,-1-3 1,11-11-143,1-7 0,2-8-3,10 3 1,-6-5 136,6-2 1,0 1 233,5-1 1,-5 8-52,0 4 0,-8 4 63,2 2 1,2 1 149,-2 5 0,0 3 348,-5 8 0,-1 0-13,0 0 1,1 2 370,-1 4 1,-6 5 281,1 12 1,-6-1-452,5 6 1,-7 1-31,2 6 0,-4-6-202,-2-1 0,0 1 50,0 6 0,0-6-470,0-1 1,2-6-687,3 1 1,-1-4-352,8-2 1,-1-7-1289,7-4 0,1-5 2340,4-1 0,4-15 0,7-4 0</inkml:trace>
  <inkml:trace contextRef="#ctx0" brushRef="#br0" timeOffset="525">1281 1281 8018,'0'-18'1737,"0"9"-1137,0 1 1,2 8 280,3 0 119,-3 0 1,6 8-432,-8 3 1,0 6 166,0 7 1,0-5-441,0 4 0,0-2-392,0 2 1,0-4-198,0 4-681,0-4 473,0-1 0,0-7-88,0 1-366,0-8 1,6 1 308,-1-10 1,7-5 257,-6-7 0,7-1 196,-1 1 0,3-6 115,2 0 1,1 6 36,-1 5 0,0 3 282,1-3 1,5 4 217,0 8 1,0 2-247,-6 4 1,0 2 820,1 3 1,-1 7-428,0-1 0,-5 0 249,-1 6 0,-5-4-627,6-1 0,-9-1-524,3 0 1,4 1-381,1-1 0,-1-6-836,1 1 1,-3-8 1509,9 2 0,-3-4 0,11-2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3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226 742 7977,'17'0'1077,"0"8"260,1 3 0,-1 5-617,0 1 1,2-4 76,4 5 1,-3-5 231,3 10-670,-12-4 1,3-1-179,-9-1 1,7 0-196,-6 0 1,-1 1-274,-5-1 0,0 6-520,0 0 0,-7 6-397,-5-6 1,-9 6 539,-2-6 1,-2 6 506,2-6 1,10 0 50,-5-6 0,7 0 241,-1 1 1,5-1 204,7 0 145,0 1 0,7-1-5,5 0 1,9-5 294,2-1 0,8 1-286,-3 5 1,-1 0-147,2 1 1,-8-1-346,2 0 0,-9 1 33,-3-1 0,-7 0-61,2 0 0,-8 3-159,-9 3 1,-3-2-326,-15 8 1,-5 0 3,-7 5 0,-7-7-397,2-4 1,2-4-15,-2-1 1,7-9 395,-1-3 0,4-4-349,1-2 0,10-10 874,8-7 0,-1-16 0,9-11 0</inkml:trace>
  <inkml:trace contextRef="#ctx0" brushRef="#br0" timeOffset="439">969 16 8119,'0'-10'2957,"2"4"-2557,4 12 1,2 4 57,3 7 0,3 2 175,-9 4 1,7-4 183,-6 5 1,-1 0-355,-5 0 1,0 4-199,0-5 1,0 2-348,0-2 0,2-3-836,4 3-1182,-4-4 1657,13-2 0,-11-1-253,8-5 1,1-5 113,10-12 1,-2-11 11,8-12 0,-6-4 253,6-1 1,-2-3 202,2-3 0,2 11 85,-8 0 1,0 4 244,-6 8 1,0 4 449,1 13 0,-7 0-348,1 0 1,-7 13 360,7 4 0,-8 12 39,2 0 1,-5 4 259,-1 1 0,0 1-535,0-1 1,0 1-181,0 0 0,0-7-426,0 1 1,0-8-464,0 2 1,2-3-1374,4-3 0,-2-2 357,8-3 1642,7-5 0,8-7 0,7 0 0</inkml:trace>
  <inkml:trace contextRef="#ctx0" brushRef="#br0" timeOffset="701">2076 258 8256,'10'17'1116,"-1"-5"-11,-3-1 0,2-5-453,3 5 1,5-7 822,-5 2-958,4 4 0,3-8 54,-1 3 1,0-1-413,1 2 1,-1-4 15,0 4 1,1-4-742,-1-2 1,0-6-234,0 0 1,1-2-2129,-1 3 896,0 3 2031,1-14 0,-9 7 0,-1-9 0</inkml:trace>
  <inkml:trace contextRef="#ctx0" brushRef="#br0" timeOffset="996">2612 85 7893,'29'0'0,"0"0"0,-8 0 530,2 0 1,2 6-11,-2-1 0,0 7 71,-6-6 1,1 5 8,-1-5 0,0 5 137,0-5 0,-5 8-278,0-3 1,-9 5-43,3 1 0,2-6-447,-2 1 0,-1-1 77,-5 7 1,0-1-497,0 0 1,0-3 194,0 3 0,-7-3-44,-5 9 1,3-4 485,-3-2 206,8 0 1,-9 1-224,7-1 1,0-5 168,6-1 1,2-5 294,4 5 0,3-7-175,9 2 0,1-4-694,4-2 1,10 0-580,7 0 0,8-6-943,-2 0 1,0-7 860,6 1 895,-11 5 0,9-9 0,-16 7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8012,'8'-18'1845,"3"1"1,8 7-1437,10 5 0,8-3-153,15 2 0,1 0 208,5 6 0,2-2-151,3-3 0,2 3-227,-7-4 0,0 6-310,-7 6 1,-1-4-565,-4 3 1,-3-1 446,-9 2 1,-1-4-1278,-4 4 1618,-4-4 0,0-2 0,2 0 0</inkml:trace>
  <inkml:trace contextRef="#ctx0" brushRef="#br0" timeOffset="190">606 1 8117,'-27'0'1326,"2"0"0,14 13-1158,-1 4 0,8 4-10,-1-3 0,3-1 250,2 0 1,0 1 683,0-1 0,-8 6-411,-4 0 0,5 6-223,1-6 1,-2 6-2074,3-6 0,-1 6 508,6-6 0,2 0-776,3-6 1883,5 0 0,7-7 0,1-2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4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8787,'0'-9'2364,"0"1"-1734,8 23 0,-7 3 230,5 11-550,-4 3 0,-2-5-5,0 8 0,6-6-33,0-1 0,-1-1-149,-5 2 0,0-4-192,0-8 0,0 1-587,0-1 501,8 0 52,-6-7-981,6 5 477,-8-13 394,0 6 1,2-18-68,3-7-1,-1-2 79,8-10 0,-6 6 189,5-6 1,-1 2-75,1-2 0,3-1 180,-9 6 1,9 1-102,-3 6 57,5 0 0,1 7 39,0 4 85,1 5 1,-1 1 6,0 0 0,1 7 155,-1 5 0,-6-1 17,1 7 0,-3-5-104,3 10 1,1-4 145,-7-1 0,2-1-47,-2 0 0,-4 6-43,3 0 1,-3-5-146,-2-7 1,0 1-182,0 5-238,0-7 0,2 3-542,4-7 1,-4 1-843,4-1 1,3-4 756,3 4 0,3-4 887,2-2 0,16-8 0,4-1 0</inkml:trace>
  <inkml:trace contextRef="#ctx0" brushRef="#br0" timeOffset="631">1038 259 8040,'-9'0'1800,"1"-7"-861,8 5-425,0-6 0,0 6-99,0-3 1,8 3-132,3-4 0,5 4-13,1 2 0,0 0 95,1 0 0,-1 6-87,0-1 0,0 7-14,1-6 0,-1 1-118,0-1 1,1-2-146,-1 8 0,0-9-197,1 3 1,-1-4 203,0-2 0,6 0-967,0 0 1,0 0 451,-5 0 0,-1 0-833,0 0 0,-5 0 7,-1 0 1332,-7 0 0,4 0 0,-8 0 0</inkml:trace>
  <inkml:trace contextRef="#ctx0" brushRef="#br0" timeOffset="868">1817 0 8037,'0'17'4605,"0"3"-4011,0 3 0,0 2 57,0 3 1,0 7 188,0 0 0,-6-1-601,0 7-173,0-5 0,6 4-607,0 1 1,0 5-1012,0-6 1,8 1 1551,4-7 0,-5-7 0,1-2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3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8148,'0'-17'1613,"0"-1"74,0 9-581,0 1-708,8 8 1,-1 10 358,5 7 1,1 4-186,-7 14 1,5 3 10,-5 14 0,6 2-60,-6 3-357,-1 12 0,-5 8 1,0 6 67,0-2 1,0-3-350,0 3 0,0-4 131,0-8 0,0-2 179,0-3 1,0-1-542,0-11 1,0 2 162,0-14 1,0-5-446,0-6 1,6-14-341,0 2-115,0-3 817,1-5 1,-3-9 445,8-11 0,-3-14-398,3-10 0,3-7 3,-3-10 1,9-2-298,2-3 337,0 3 1,-4-4 0,2 12 92,2 6 1,6 5 31,-6 6 0,2 6 172,-2 12 0,-2 3 53,8 8 0,-8 10 350,2 7 1,-1 2 62,1 10 1,-10 2-239,4 9 1,-3-3 510,3 3 0,-5-3-303,-1-3 1,-7 1-244,2-1 1,1-1-527,-1-4 0,6 1-575,-7-6 0,9-1 306,-3-6 1,-1-6-566,2 1 1,1-8-2688,10 2 3732,-4-5 0,14-16 0,-6-4 0</inkml:trace>
  <inkml:trace contextRef="#ctx0" brushRef="#br0" timeOffset="633">1384 1039 7989,'-7'-10'1399,"5"2"6,-6 1-572,8 5-44,0-6 0,6 16-122,-1 3 1,3 10 26,-2 2 1,-2 8-276,7-2 1,-7-2-54,2 2 0,-4-2-192,-2 1 0,6 3-145,-1-8 0,3 0-614,-2-6 406,-4 1 175,5-9 0,-5 5-1255,4-8 433,-4-1 474,13-5 0,-11-9 87,8-9 0,-1-7-43,7-9 0,-1-3-39,0-3 0,0 4-5,1-5 1,5 12 364,0 6 0,0 4-115,-6 2 1,1 7 408,-1 4 1,2 5-46,4 1 1,-4 13 99,4 4 0,-9 10 66,-3-4 1,-1 8 448,1-2 1,3 2-279,-8-3 0,1 5-6,-1-4 0,-4-4-955,4-2 1,2-4 279,-3-2 1,9 1-1670,-3-1 1,3-6 228,-3 1 1,5-8-1658,-5 2 3179,5-4 0,8-18 0,3-3 0</inkml:trace>
  <inkml:trace contextRef="#ctx0" brushRef="#br0" timeOffset="859">2353 1211 7716,'7'18'2653,"3"-3"-2163,7-3 1,1-3 67,-1-3 1,0-2 167,0 7 1,6-7-276,1 2 1,1-2-159,-2 2 1,-4-4-533,4 3 0,2-3 218,-2-2 0,8 0-1109,-3 0 0,5-2 290,2-3 1,5-5-943,0-7 1782,8-8 0,4-2 0,10-8 0</inkml:trace>
  <inkml:trace contextRef="#ctx0" brushRef="#br0" timeOffset="1203">3338 935 8013,'10'-8'0,"0"6"0,-5-4 0,-1 4 2310,8 2-1489,-1 0 0,7 8 105,-1 4 1,0-3-429,0 3 0,1-6-103,-1 5 0,0-1-316,1 1 1,-1 5-251,0-5 0,-1 5-151,-5 1 1,3 0-432,-9 0 1,1 1 109,-6-1 0,-2 6-376,-4 0 0,-9 6 840,-8-6 1,0 6-4,6-6 0,-1 0 595,1-6 0,2 0 170,3 1 0,4-7 640,8 1 1,10-8-663,7 1 0,8-3-135,10-2 0,7-7-647,4-5 1,18-5-657,5-6 1,6 2-3693,0-8 4569,11 0 0,-38 9 0,0-2 0,4 0 0,0 0 0</inkml:trace>
  <inkml:trace contextRef="#ctx0" brushRef="#br0" timeOffset="1520">4722 866 9499,'2'-10'928,"3"4"1,7-1-826,11 1 1,12-2 780,11 2-507,4 4 0,9-11 16,5 7 0,-5 0 81,-1 6 0,-4 0-474,-2 0 1,-2 0-296,-4 0 0,-6 0-263,-11 0 1,2 0 369,-8 0 0,-6 6-2584,-6 0 2772,-7 7 0,-4-11 0,-9 6 0</inkml:trace>
  <inkml:trace contextRef="#ctx0" brushRef="#br0" timeOffset="1693">5137 606 8083,'-17'-8'596,"7"7"1,2-5 847,8 12 0,0 5-715,0 12 1,0 4 42,0 8 1,0-1 50,0 1 0,-2 5-323,-3 1 1,3 7 225,-4-2 0,4-2-947,2 2 0,0-8-937,0 3 1,10-7 949,7-5 208,0 4 0,16-14 0,-6 6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8252,'17'-10'1841,"0"5"1,3 3-1379,3 2 0,-2 0 0,6 2 557,-2 3 0,3 3-429,-4 4 1,4 3-117,-5-4 1,0-1-304,-5 2 0,-1-1-224,0 6-29,1 1 0,-9 1-314,-3 4 1,-4-2-373,-2 8 1,-10 0 374,-7 5 1,-8 9-164,-10 3 0,1-4 313,-1-2 0,3-1 162,3 1 0,4-5 66,8-1 1,7-1 417,4-10 0,4 6-233,2-6 0,14 2 16,3-2 0,12-4-20,0 4 0,3-4-66,3-1 1,-2-3-95,-5-3 1,3 3 105,-8-3 1,-2 3-48,-9 2 1,-4 2-75,-8 4 1,0-1-107,0 6 0,-10-3-46,-7 10 1,-10-6-279,-14 5 1,9-1-8,-9-10 1,9-2 169,-9-9 0,11-5-64,1-7 1,10-3-345,1-9 1,9-11-1044,9-23 1726,7-8 0,18-15 0,12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6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8085,'-16'-12'753,"5"0"467,3 9-707,8-5 1,0 10 61,0 4 0,6 3 9,0 9 1,7 1 335,-1 4 0,-3-2-377,3 8 1,-8 0-203,1 5 1,3-5-256,-2 0 1,1-6-253,-1 6 0,-4-8-278,4 2-492,-4-4 477,-2-2 0,0-5-636,0-1 1,2-7 420,4 2 1,-3-14 199,9-9 0,-1-10 54,7-13 0,5 1 248,0-7 1,2 8 168,-2-3 0,-4 9 8,4 9 0,2 0 245,-2 11 0,0 4 531,-5 3 0,5 12-412,0 11 0,-2 1 178,-10 10 1,5 0-182,-5 5 1,-3 7 345,-2-1 1,1 0-452,-1-5 0,0-3-447,-6-3 1,0-4-307,0-7 1,6-1-686,-1 0 0,9-7 649,-3-4 528,5-5 0,9-16 0,2-4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6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8085,'18'0'147,"-1"0"0,0 6-98,1 0 0,-1 5 576,0-5 0,1 0-11,-1-6 0,0 0 68,0 0 1,1 0-212,-1 0 0,0 0-149,1 0 0,-1 0-870,0 0 0,0 5 342,1 1-412,-1 0 1,0-6 243,1 0 374,-1 0 0,0 0 0,1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8080,'0'-10'2620,"0"-5"-2540,0 13 0,0-4 1290,0 12 0,0 3-602,0 9 0,-2 6 661,-4 5-1,4 12-791,-3 5 1,-3 4-523,2 2 1,0-6-748,6 0 0,0-2-2601,0 2 3233,0 4 0,8-13 0,2 5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7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8178,'0'-9'1669,"6"-1"-1205,0 4 1,9 4 0,1-3 155,5 3 1,11 2-32,3 0 0,0 0-171,5 0 0,2 0-85,-1 0 1,5 0-169,-6 0 1,6 0-120,-6 0 0,1 0-359,-7 0 1,-1 0 282,-4 0 1,2 0-1168,-8 0 1,0 0 590,-6 0 1,0 0-1460,1 0 2065,-9 0 0,-1 0 0,-8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8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7594,'17'0'426,"1"0"474,-1 0 0,0 0-330,1 0 0,1 0-25,4 0 1,-4 0 7,4 0 0,2 0-183,-2 0 0,0 0-782,-5 0 0,-1 0-574,0 0-878,0 0 524,-7 0 1340,-2 0 0,-24 7 0,-3 3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8166,'-2'-15'932,"-4"4"1,2 3-466,-7 8 1,5 0 60,-6 0 0,7 9 16,-7 9 0,1 1-5,-7 10 1,7 5 266,-1 7 0,3-1-478,-3-5 1,-1 3-317,7-3 1,0 1-1039,6-13 0,4 6 705,7-6 0,3 0-2881,15-6 3202,7-7 0,8-2 0,8-8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8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11921,'18'0'817,"-1"6"5,0 0 1,6 5 434,0-5-836,0 8 1,-3-7-111,3 5 0,-4 3-277,4-3 1,-4 3-154,-2 2 1,-5 1-329,-1-1 0,-7 0-292,2 1 0,-6 7 415,-6 3 1,-11 7-109,-12 5 0,-2-3 181,3 3 0,-5-5 211,4-6 1,4 1 107,2-7 0,12 6 487,5-6 0,6 0-275,6-5 0,11-1 167,12 0 1,5-5-125,7-1 0,-3-5-96,8 6 1,-7-7-24,1 7 1,-11-1-61,-6 7 0,-6-1-174,-5 0 0,-5 3-159,-7 3 0,-17 5-424,-12 13 1,-13 1 29,-16 4 0,3 2-529,-9-7 1,3-1 31,-3-6 1,5-9 478,7-7 0,13-9-329,5-9 930,11-7 0,-2-18 0,7-12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8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7927,'0'-12'-503,"0"1"1,0 5-436,0-6 1417,0 8 18,0-11 460,0 13 710,0-5-1070,0 7 0,0 7-191,0 5 1,0 5 414,0 6 0,0-2-261,0 8 0,0-2-63,0 2 1,0 3-366,0-3 0,-2-4-301,-4-2 0,4-4-97,-4-1 1,4-1-307,2 0 0,2-7-95,4-4 1,-2-4 253,7-2 1,1-2-370,5-4 1,0-6 251,1-11 1,7-5 152,4-13 0,-3 3 196,3-8 1,0 13 159,6-2 0,-8 12-108,-4 0 1,-2 6 143,2 5 1,-6 7 719,0 10 1,1 7-369,-7 11 1,-3 4 718,-2 8 0,-2-1-322,1 1 1,-3-1-85,4 1 0,-4-6-502,-2 0 0,0-8-418,0 2 1,2-4 68,4-2 1,-3-1-169,9-5 1,0-3-1684,5-8 0,6-2 2022,0-4 0,8-3 0,-4-9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7930,'0'11'-138,"0"1"0,0-6-302,0 5 0,7-1 663,5 1 0,3-3 852,2-8 1,6 0-516,1 0 1,1 0 25,-2 0 1,-4 0-91,4 0 0,2 0-120,-2 0 0,6 2-1308,-6 4 294,0-4 0,-6 5-512,0-7 1,-7 2 1149,-4 4 0,3 4 0,1 7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9323,'0'17'628,"6"-5"-247,0-1 0,7 1 535,-1 5-264,3 0 0,2 1-244,1-1 0,-7-2-40,1-3 1,-7 1-342,7-7 1,-1 6-324,7-7 1,-7 9-794,1-3 1,-8-1 664,1 1 0,-3 3-123,-2 9 1,-2-2 421,-3 8 0,-7-6 469,-11 6 0,4-8 121,-4 2 170,4 4 0,3-8 855,5 4 57,3-11 0,16 1-1087,3-7 0,12-2-202,6-10 1,8-4-1495,9-7 1,2-6 255,15 0 0,-5-6 980,5 6 0,1-8 0,5 4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49:59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80 138 7954,'-25'0'1062,"5"0"1588,-5-7-2052,16 5 1,9-6-176,11 8 1,12 0 249,6 0 0,12 0-237,5 0 0,6-8-30,5-3 0,-1 1-884,7-1 0,-1-1 332,1-5 0,-3 5-1026,-8 1 0,-8 1 391,-4-1 1,-5 3-33,-6 8 1,-10 0-851,-8 0 1663,-7 0 0,-4 0 0,-9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7954,'-18'10'1659,"-1"11"305,-4-4 0,6 10-1015,0-4 0,-1 2-453,7-2 0,1-2-297,-1 8 1,5-8 68,-6 3 0,7 0 0,-7 0 1,6-1-456,-5-6 1,7 0-1202,-2 0 573,4 1 1,10-3-1109,3-3 1,5 1-893,1-7 2815,8 0 0,-6 1 0,6 3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0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11134,'-7'17'580,"5"-5"-2722,-4-1 1584,12-7 1,3 4-134,8-8 0,1 0-205,-1 0 896,8 0 0,-6 0 0,6 0 0,-7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7882,'17'0'672,"1"0"-399,-1 0 1,-6 6-694,1-1 1,1 1 220,10-6 1,4 0 198,8 0 0,-1 0 0,1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0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7882,'69'-6'364,"0"1"1,-1-7-95,-5 6 0,-9 1 82,-8 5 0,-2 0-115,2 0 0,-4 2 146,-7 3 1,-6-3-280,0 4 0,-8-2 1,2 2 1,-4-4-279,-2 3 1,1-3 103,-1-2 1,6 6 68,0 0 0,15-1 0,-1-5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8052,'-9'17'1018,"3"1"1,4-7-639,2 1 1,10-6-163,7 5 0,2-7-133,10 2 0,0-4 84,5-2 1,1 0-100,0 0 0,-1-2 112,1-4 0,1 4-1059,5-4 1,-5-1 26,5 1 1,-3-2 849,2 2 0,-3 4 0,5-5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0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27 139 8017,'-9'-7'750,"-7"-3"176,14-7 0,2 5-370,12 1 0,13 1 81,10-1 0,5-3 338,6 8 0,4-5-403,-4 5 1,4-2-507,2 3 1,-6 3-302,0-4 0,-7 4-280,1 2 0,-5 0-67,-7 0 1,-3 0-772,-7 0 0,-1 0-1136,0 0 2489,-7 0 0,5 8 0,-5 1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1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 9708,'-27'-8'3788,"4"8"-3127,12 0 1,3 8-31,8 9 1,-6 6-141,0 0 1,1 8 14,5-2 1,-6-2 384,0 2 1,-5-2-332,5 1 1,-6 3-1602,7-8 0,-1 8 671,6-2 1,0-2 369,0 2 0,7-1 0,3 7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2248 2007 8128,'10'0'584,"-2"-8"0,-1 4 815,5-8 1,3 9 1054,2-3-1699,1 4 0,-1 2 546,0 0-723,8 0 1,-5 0-286,3 0 1,-4 8-202,-2 3 0,-5 5-620,-1 1 0,-7 2 422,2 4 1,-4-2-1148,-2 8 0,-8 0 226,-4 5 0,-11 1-126,-5 0 0,-5-7 771,-2 1 1,-1-8 428,-5 2 1,5-3-16,-4-3 0,5-5 180,6-1 1,4-7 1145,8 2 1,5 1-608,1-1 0,9 0 582,2-6 1,17 0-596,18 0 1,11 0-272,17 0 0,10 0-658,20 0 1,-3 0-1021,8 0 1,-8 0 616,2 0 0,-13 4 594,-10 7 0,-5-1 0,-7 7 0,5-7 0</inkml:trace>
  <inkml:trace contextRef="#ctx0" brushRef="#br0" timeOffset="783">3044 87 8264,'7'-17'805,"-5"-1"-409,14 1 1,-9 6-137,5-1 152,-4 8 124,-8-3-47,0 7-261,0 0 1,-8 5-23,-4 1 1,3 8-127,-3-3 1,1-1-50,-7 1 0,-1 3 123,-4 9 0,2-2-185,-8 8 0,-5-1-19,-7 7 0,-7 3 102,2 9 0,-13 1-328,-11 15 0,32-27 1,0 1 224,-5 5 1,-1 3 0,-3 2 0,0 2-255,-2 5 0,0 1 0,-3 0 0,-2 0 176,-3 5 0,-1 1 0,-2 0 0,-1 1-332,-5 4 1,-1 0-1,0 2 1,0-1 404,3-4 1,1 1 0,-1-1 0,-1 0 5,2-2 1,-1-1 0,4-2-1,-1 0-249,1 0 1,-1-1-1,1-4 1,1 0 190,4-1 1,1-1 0,0-3 0,0-1 53,5-6 1,0-2 0,3-1 0,0-1-19,5-5 1,1 0-1,-37 27 368,8-7 0,10-8-310,7-3 1,8-5-266,9-1 1,8-8 748,4-4 1,4-6-1919,1-6 1448,9 5 0,1-7 0,8 9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6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8088,'0'-11'-73,"0"-1"1,0 7-1,0-7 0,0 6 1051,0-5-102,7 7-11,-5-11-456,14 5 1,-9-2-55,5 1 0,3 7-120,-3-2 1,-3 4 0,3 2 1,-6 0 292,5 0 104,1 0-119,5 0-228,0 0 1,1 0-146,-1 0 0,0 0-147,0 0 1,1 2-480,-1 4 0,6-4 344,0 4 0,8-4-368,-2-2 1,-2 0-211,1 0 0,-6 0-1474,1 0 779,-4 7 5,-2-5 1409,-7 14 0,5-7 0,-5 9 0</inkml:trace>
  <inkml:trace contextRef="#ctx0" brushRef="#br0" timeOffset="179">35 433 8088,'8'9'609,"3"-3"0,5-4 863,1-2 1,16-8-592,7-3 0,10-5 171,8-1 0,-3 6-790,9-1 0,-3 8-353,3-2 1,1 5-691,-7 1 1,-1 1 780,-5 5 0,8 12 0,1 8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8174,'0'-25'0,"0"6"234,0 2 0,2 9 930,3 8-1069,-3 0 1,6 8 261,-8 3 0,0-1-236,0 2 0,0-1-69,0 6 1,0 1-500,0-1-444,0 0 391,0 1-75,0-1 581,0-8-512,0-1 598,8-16 0,-6 5-67,3-9 255,-3 8 0,-2-5-7,0 3 1,2 4 486,4-4-191,-4 4-124,6 2 106,-8 0-80,0 0-118,0-7-14,7 5-249,-5-6 0,6 6 83,-8-4-351,0 4 340,0-5-204,0 7-301,0 0 404,0 7 0,-6-3 18,0 8 1,-5-6 99,5 5 34,-7 1 0,5 5-135,-4 0 1,5-5 12,7-1 1,-6-5-257,0 6 312,0-9-619,6 5 57,0-8-357,0 0 0,2-6 470,4 1 0,-2-7-360,7 6 0,1-7 220,5 1 0,-1-3-187,-5-2 0,5 5 213,-5 1 1,-1 1-39,1-2 331,1-3 1,-1 13 228,1-4 1,-6 4 450,5 2 1,-5 0-403,5 0 1,-5 0 745,6 0 1,-7 0-387,7 0 1,-6 2 108,5 4 0,-5-2-27,6 7 1,-7-5-24,7 6 0,-8-1-288,1 7 0,-3-7-206,-2 1 0,0-1-230,0 6 0,0 1 227,0-1 1,0-5-956,0-1 0,2 1 46,4 5-349,-4 0 1,8-1 330,-5-5 0,-1 3 850,8-9 0,7 9 0,8-5 0</inkml:trace>
  <inkml:trace contextRef="#ctx0" brushRef="#br0" timeOffset="785">346 1470 8023,'-9'-25'2120,"-7"6"-1329,14-6 0,2 8-115,12-1 1,11 3-235,6 3 0,5-1-130,7 7 0,-3-5 91,8 5 0,-2 0-121,3 6 0,3 0-798,-4 0 448,-4 0 0,0 6-386,-7 0 1,-6 5-1638,-1-5-386,-6 7 2477,3-3 0,-16 7 0,-1 1 0</inkml:trace>
  <inkml:trace contextRef="#ctx0" brushRef="#br0" timeOffset="955">744 1280 8023,'-10'2'374,"5"4"1,-3-3 567,2 9 0,0-6 27,6 5-469,0 1 0,0 5-279,0 0 1,0 3-49,0 3 0,0-4-336,0 4 1,0 2 181,0-2 0,0 0-1245,0-6 0,2-1 329,4-5 897,-4 5 0,13-14 0,-5 5 0</inkml:trace>
  <inkml:trace contextRef="#ctx0" brushRef="#br0" timeOffset="1163">1332 1055 8155,'8'-25'0,"-5"6"1440,9-4 1,-2 9-633,1 3 1,5 7 126,-5-2 0,-1 4-317,1 2 1,-5 8-88,5 4 1,-7 11-168,2 5 1,-4 5-59,-2 2 1,0 13-226,0 4 0,-2 3-187,-4-3 0,4 4-1563,-3-4 0,-3 9 218,2-9 1451,0 4 0,-1-4 0,-3 0 0</inkml:trace>
  <inkml:trace contextRef="#ctx0" brushRef="#br0" timeOffset="2073">1453 657 8101,'17'-17'1144,"1"0"1,-1 1-475,0 5 1,8 3 544,4 8 0,6 2 357,5 4-1068,-4 11 0,12 12 353,-7 11 1,5 6 320,-6 12 0,1-2-672,-7 7 1,-7-5-119,-4 5 1,-11 1-1687,-7 5 1,-12 6 558,-11 0 1,-22 13-1888,13-45 0,-3 1 2626,-6 5 0,-2 0 0,-1-4 0,-2 0 0,-5 5 0,0 2 0,-3 3 0,0 1 0,-2 5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0:0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500 122 8171,'8'-18'0,"3"-5"0,13 0 0,-1 6 1286,11 5 0,5 3-458,12-3 1,1 4-303,0 8 1,-2 8-442,-4 4 0,-3 5-295,-9 6 0,-7-2-513,-4 8 1,-11 0 467,-7 5 0,-3 1-78,-2 0 0,-13 1 75,-4 4 0,-12-3-333,0 3 1,-4-5 274,-1-6 0,5 1 333,0-7 0,8-1 296,-2-11 860,4 5-880,9-7 0,10 3 148,12-1 0,11-5 571,5 5 1,5 1-377,2 5 1,-1-5-59,1-1 1,-2 1-258,-5 5 0,-3 2-359,-7 4 0,-9-3-96,-3 3 1,-4 2-345,-2-2 1,-4 6-172,-7-6 1,-7 5 311,-11-4 1,-3-1-923,3-6 1,-4-2 489,-1-3 0,1-3 769,4-3 0,-3-12 0,5 4 0</inkml:trace>
  <inkml:trace contextRef="#ctx0" brushRef="#br0" timeOffset="2591">154 346 8209,'-7'-17'496,"3"7"898,-8 5-1059,8 3 0,-11 4-87,4 3 0,-5 15-137,-1 14 0,2 3 61,3 9 0,-3 2-129,3 10 1,4-3 101,3 9 0,7-9-173,9 3 1,4-4-281,20-2 0,3 0-1355,14-1 1353,8-6 1,9 5 0,10-6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1:1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8219,'10'-8'-1,"-3"4"60,-7-7-14,8 7 0,-4-10 360,7 9 1,1-9 0,5 4 492,1 1 1,-5-7-408,4 5 0,-3 1-267,9-1 0,-4 1-97,-2-1 1,6-3 83,0 8 1,1-5 52,-7 5 0,6 0 23,0 6 0,0 0-25,-6 0 0,1 0 148,-1 0 0,0 2-41,0 4 1,1 4-19,-1 7 1,-5 0-187,-1 1 0,-1 1-125,1 4 0,-3-2-151,-8 8 1,0-8 119,0 2 0,0 4-34,0 2 1,-2-2 17,-4 1 0,-3 1-253,-9 6 0,-5-6 115,0 0 1,-8-1 168,3 7 0,-3-2 87,2-5 0,-2 3 232,8-8 0,0 0-26,6-5 0,0-1-87,-1 0 0,7-1 186,-1-5 0,8 4-7,-1-3 1,3-2 11,2 1 0,2-5-114,3 5 0,5-5 132,7 6 1,10-9-667,8 3 1,7-4-636,10-2 0,9 0-666,9 0 1,3 0 1527,13 0 0,4 0 0,-38 0 0,0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2:32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243 138 8095,'0'-17'-157,"0"6"157,0-1 536,0 8 935,0-11-962,0 5 0,6-1-140,0-1 0,-1 6 882,-5-5-799,0 7 1,0-6 574,0 5-629,0 3 0,-2-6 6,-3 8-88,3 0-174,-6 0-92,0 0 1,5 0 136,-9 0 0,6 0-228,-5 0-45,-1 8 0,-5 1 12,0 9 1,-1-7 130,1 1 1,5-3 31,1 3 0,1 3-51,-1-3 0,-3 3 4,9 2 0,-3 1-35,2-1 0,4 0 69,-4 1 1,6-1-160,6 0 0,-2 2 78,8 4 1,5-1-83,6 6 0,0-7 43,-6 3 1,6-5 20,0-2 0,0 0 14,-5 1 0,-1-1 3,0 0 1,-1-5 5,-5-1 1,3 1-2,-9 5 1,1 0 74,-6 1 1,0-1-64,0 0 1,-2 1 57,-3-1 0,1 0-67,-8 0 1,1 1-1,-7-1 1,1-5-164,0-1-79,-1-7 0,1 4-316,0-8 365,0 0 0,1-2-886,5-4 0,3-4 424,8-7 1,0 0-386,0-1 0,0 1 409,0 0 0,6 0 167,0-1 0,5 7 225,-5-1 1,5 6 164,-5-5 1,2 5 14,-2-5 1,-4 5-135,3-6 0,-3 7 465,-2-7 1,0 6-68,0-5 1214,0 7-233,0-11 221,0 13-974,-7-6 0,3 8 56,-8 0 0,6 0-127,-5 0 1,-1 0-114,-5 0 0,5 6-82,1-1 0,-1 9 67,-5-3 0,6-1-175,-1 2 0,6-3 5,-5 3 0,7 3-275,-2-3 232,-3 3 0,7 2-107,-4 1 1,4-1-220,2 0 1,8 0 111,3 1 1,5-1 23,1 0 0,8 6 142,4 0 1,-4 1 140,-2-7 1,-2 0-40,2 0 1,-10 6 213,5 0 1,-7 1-149,1-7 0,-5 0-9,-7 0 0,0 1 73,0-1 1,-2 0-67,-3 1 1,-7-1-451,-11 0 1,4-5 178,-4-1 0,4-7-628,1 2 0,1-4-823,0-2 477,-1 0 1,3-10 407,4-7 1,3-2 695,8-10 0,8 0 0,1-6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2:3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8019,'-9'0'1620,"1"0"-924,0 0 0,4 0-10,-7 0 1,5 6-145,-5-1 0,5 9 73,-6-3 1,6 5-222,-5 1 0,5 0-129,-5 1 0,7 1-43,-2 4 0,-2-2-26,3 8 0,-1-6-108,6 6 1,0-6 103,0 6 0,0-8-102,0 2 1,2-4-196,4-2 1,3 1 77,8-1 1,1 0-152,-1 0 1,0-5 79,1 0 1,5-3-38,0 3 1,6-5-147,-6-7 0,7 2-29,-1 4 0,-2-4-48,2 4 1,-8-4-196,2-2 0,2 0-26,-2 0 1,0-2-264,-6-4 1,1 2-205,-1-7 1,-5 5 486,-1-6 0,-7 7 559,2-7 0,3 0 0,1-5 0</inkml:trace>
  <inkml:trace contextRef="#ctx0" brushRef="#br0" timeOffset="201">347 208 11090,'9'2'1771,"-3"4"1,-2 11-753,2 12 0,-4 4-227,3 1 1,-3 3 382,-2 3 0,0 4-976,0 8 1,0-2-702,0-4 1,-5 4-2123,-1-4 0,0-1 2624,6 1 0,-8-8 0,-1 4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2:32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12481,'17'0'383,"0"0"0,1 0-123,-1 0 1,0 0-372,0 0 1,7 0-14,-1 0 1,0-6-224,-6 0 246,0 1-26,0 5 0,-1 2-146,-5 3 134,-3-3 391,0 14 1,-6-7-94,3 9 0,-3-1 103,-2 0 1,0 2-32,0 4 1,-2 2 55,-3 4 0,3 10-41,-4-5 1,2 5-35,-2-5 0,4 7-74,-3-1 0,-3 2-39,2-1 1,0-5-177,6 4 0,-1-9 64,-5-2 0,4-8-348,-4 2 1,4-4-19,2-1-591,0-1 1,0-5-509,0-1 664,8-7 0,0 2 110,3-12 0,4-9 704,-3-9 0,3-6 0,3 3 0</inkml:trace>
  <inkml:trace contextRef="#ctx0" brushRef="#br0" timeOffset="204">589 450 8030,'9'12'1904,"-3"-1"-774,-4-7-515,6 12 0,-6-13 364,3 9-355,-3-8-1344,-2 4 222,0-8-211,0 0 709,0-8 0,8-2 0,2-7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9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7984,'-17'0'1154,"7"0"-519,3 0 1,1 2-344,0 4 0,0 3-180,6 8 0,0 3 220,0 3 0,0-2-104,0 8 0,0 1-18,0 11 1,0-3-8,0 8 1,-2-2-383,-3 3 0,3 6 17,-4-6 1,-2 4-2,3-10 0,-9 1 125,3-2 0,-5-9 32,-1 4 1,5-10 218,1 3 0,-1-6-171,-5 1 1,6-10 248,-1-1-270,8-8 0,-4 5-332,8-3 207,-7-4-486,5 5 460,-6-14 0,16-1-77,3-3 0,5-5-138,1 5 1,2-5 78,4-1 1,2-6-45,4 0 0,2 2 262,-8 9 1,6-3 233,-6 3 1,0 5 34,-6 1 1,0 4 252,1 2 0,-7 0-203,1 0 0,-8 8 143,1 3 0,-3 5 443,-2 1 0,0 2-293,0 4 1,0-2-16,0 8 1,-2-8-173,-3 2 0,3-2-34,-4 2-132,-4-3 0,8 5-16,-3-8-139,3 0 1,2-5-318,0-1-688,7-7 0,3 4 469,7-8 1,1-2-1445,-1-4 1,2-3 213,4-9 1710,-4 1 0,14-8 0,-6-2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2:4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191 502 8557,'-18'0'747,"1"8"-766,0 4 0,0 3 203,-1 2 1,1 1-32,0-1 1,-1 6-182,1 0 17,8 0 0,-5 0 64,8 0 0,1 6-175,5-6 0,0 6 86,0-6 1,0 6-69,0-6 0,0 0-26,0-6 0,5 6 64,1 0 0,6 0 341,-7-5-257,9-1 0,-12 0 698,3 0-126,5 1 122,-8-1-217,6 0-44,-1 1-435,-5-9 127,6-1 0,-8-10-168,0-4 0,6-5-176,0-12 1,9-6-179,2-12 1,0 5 118,7-4 1,2-3-178,3 3 0,4 0 196,2 5 1,-1 0-36,1 1 1,5 5 21,0 0 1,1 8 38,-7-2 0,-5 10 217,0 1 1,-6 2-19,6-1 0,-8-3 206,2 9-181,-4-1-24,-1 6-94,-1 0 44,-8 0 1,-1 2-99,-8 4 1,0-3 106,0 9 0,-2 0 41,-4 5 0,3 6-64,-9 0 1,-1 6 199,-10-6 0,9 2 45,-3-2 0,3-4 96,-3 4 1,6-6 971,-1-5-480,8 3-30,-4-5-422,8 0 0,2-3-209,4-7 0,-2 0-23,8 0 1,-1-7-237,6-5 0,1-3 68,-1-3 0,0 1-117,1 0 0,-7-6-37,1 0 0,-9-6-160,3 6 0,-4-8 37,-2 2 1,0 2 84,0-2 0,-2 3 407,-4-3 1,3-2 51,-9 8 1,1-6 59,-7 6 1,7 0-79,-1 6 1,1 1 30,-7 5 0,7-5 44,-1 5 1,1 3 61,-7 2 0,7-1-3,-1 1 0,7 0-71,-7 6 1,6 0-266,-5 0 89,7 0-98,-11 0 168,13 0-37,-6 0-135,8 8 0,0 2 102,0 7 0,0-6-23,0 1 1,6 5-7,0 6 0,7 8 111,-1-2 0,3 3-113,2 3 1,0 2 2,1 3 1,1 0 1,4 12 0,-4-4-7,4 10 1,2-2-155,-2 1 0,2-1 93,-2 7 1,-3-7-193,3 2 0,-4-5 46,-2-1 1,0-2-81,1-4 1,-7-3 55,1-9 1,-6-1 52,5-4 1,-5-4-24,5-8 0,-5 0-9,6 1 1,-7-1-372,7 0-302,-8 1-562,11-9 1440,-13-1 0,6-16 0,-1-1 0,3-9 0</inkml:trace>
  <inkml:trace contextRef="#ctx0" brushRef="#br0" timeOffset="203">1004 779 8033,'-18'0'2795,"7"0"-1432,-1 0-1269,1 8 0,-7-1-296,1 5 1,-2 3-582,-4-3 1,4-4 184,-4-3 1,-2 3 597,1-2 0,1 0 0,6-6 0</inkml:trace>
  <inkml:trace contextRef="#ctx0" brushRef="#br0" timeOffset="370">796 53 8006,'0'-18'0,"0"7"279,0-1 1,2 9 394,4-3 241,-4 4-518,13 2 1,-11 0 161,7 0 0,-1 8-277,1 3-110,5 4 1,-7 3-1397,9-1 1,-7 2 1223,1 4 0,-1-3 0,7 4 0</inkml:trace>
  <inkml:trace contextRef="#ctx0" brushRef="#br0" timeOffset="850">1661 485 8017,'0'-10'861,"0"3"-577,0 7 1,-6-2 290,0-4-233,0 4-141,6-6 1,0 10 28,0 4 0,0 4 2,0 7 1,0 14-5,0 3 1,0 13 23,0-1 1,0 5-25,0 7 1,0-4-104,0 4 1,-2-7-50,-3-4 0,3 1-256,-4-8 0,4 0-7,2-5 1,-2-6-185,-4 0 0,4-14-914,-3 2 606,3-3-602,2-5 870,0-1 0,6-16-42,-1-3 0,3-10 70,-2-2 0,-4-8 383,3 2 0,-3-11 0,-2-5 0,0-6 0</inkml:trace>
  <inkml:trace contextRef="#ctx0" brushRef="#br0" timeOffset="1794">1540 744 7994,'-8'10'-469,"-4"-4"766,5 3 0,-7 1 452,8 7 0,-5-5-216,5-1 0,0 1-143,6 5 1,-1-5 505,-5-1-194,4 1-744,-6 5-565,8 0-61,8-7 1,1-2 237,9-8 0,1-2-451,4-4 1,-2-6 14,8-11 0,0 2 473,5-8 1,1 8 392,0-2 0,-3 4 0,-3 2 0,-2 1 0,-4 5 54,-4-5 0,6 15 80,-8-5 540,-7 4 844,-2 2 175,-8 0-645,0 8-793,0 1 0,-2 7 198,-4-5-1056,4-3 199,-6-1 1,10-5-412,4 4 1,-2-6 359,8-6 1,1-1-231,10-5 1,-4-3 383,4 3 1,-2-3 300,2-2 0,-3 5 0,3 1 0,-10 7 0,-1-2 215,-1 4 196,7 2 1,-7 8 1280,1 3-1097,-9 5 1,7 5 225,-4-4 1,-4 4-380,4-9 1,-3 1-189,3-1 1,-2 1-434,8-7 1,-7 5 202,7-5 0,-1 0-567,7-6 0,-1-2 74,0-4 1,-1-3-187,-5-9 0,4 1 301,-3 0 0,-4-1-15,-3 1 1,-3-6 389,-2 0 0,0-6-91,0 6 1,0-6 222,0 6 0,-2 0-38,-3 6 0,1 2-128,-8 3 0,8 2 691,-1 5 136,-5 3 1,6-6-193,-7 8-480,7 0 1,-6 6-29,5 0 49,3 7 1,-6-9-247,8 7 1,-2-5-59,-4 6 64,4-8 172,-5 11 0,7-11 343,0 7-141,0-7 271,0 4 103,0 0-442,0 1 0,0 3 124,0-1 0,0 1-23,0 5 0,0 0 22,0 1 1,0-1-197,0 0 0,0 6-128,0 0 1,0 8 82,0-2 1,2-2-161,3 2 0,-3-3-5,4 3 0,-4 4 68,-2-4 0,0-4-462,0-2 1,0-4 218,0-2 0,2 1-852,4-1 214,-4-7-104,5 5 685,-7-13 1,0 4 120,0-12 0,8-2 22,3-3 0,-1-5-101,2 5 0,-7-3 309,7 3-92,-1-5 338,7 14 14,-9-5 0,5 9 161,-9 3 1,1 5-47,-6 7 1,-6 1 178,1-1 0,-7 6 58,6 0 0,-5 0 293,5-6 91,-7 1-308,11-1-672,-6 0-240,8-7-199,0 5-25,0-13 1,2 6-574,4-8 1,3 0-100,9 0 1,-7-2 397,1-4 1,5-2-992,6-3 1,0-10 1647,-6 4 0,1-5 0,-1 5 0</inkml:trace>
  <inkml:trace contextRef="#ctx0" brushRef="#br0" timeOffset="2154">3234 1 7987,'10'0'1447,"0"0"-959,-5 0 1,-1 0-58,8 0 0,-1 0-127,6 0 1,-5 2 274,0 4 0,-1-5-308,6 5 0,-5-4-257,-1-2 0,-5 0-43,6 0 0,-7 0-210,7 0 0,-8 2-1182,2 4 0,-4 3 1421,-2 9 0,-16 7 0,-3 2 0</inkml:trace>
  <inkml:trace contextRef="#ctx0" brushRef="#br0" timeOffset="2523">3182 416 7642,'18'0'-115,"-1"-6"261,0 0 1,6-1 44,0 1 1,2 4 164,-2-4 0,-3 4-89,3 2 0,-4 6 126,-2 0 0,-1 7-82,-5-1 0,-1 9-108,-4 2 1,-5 0-206,5-6 0,-6 3 149,-6 3 1,-5-4-148,-12 4 0,2-2 6,-8 2 0,6-4-17,-6 4 0,2-5 11,-2-7 0,-1 5-9,6-5 0,1-3 197,6-2 1,0-5-121,0-1 0,5 0-115,1 0 0,7-7-98,-2-5 0,4 3-219,2-3 1,8 1 113,3-7 0,12 1-115,6 0 1,6 1 65,5 5 0,-2-3-149,9 9 1,-3-7 314,2 6 1,4-1-64,-4 1 0,-4 4 332,-1-4 1,-5 4-135,-1 2 0,-8 0 336,-4 0 0,-4 0 67,-2 0-243,0 0 0,-1 2-162,-5 4-634,-3-4-712,-8 13 1346,-8-5 0,-9 7 0,-10 0 0</inkml:trace>
  <inkml:trace contextRef="#ctx0" brushRef="#br0" timeOffset="2923">3476 814 7974,'-7'17'989,"5"0"-149,-4 1-674,-4-1 0,9 0 515,-5 0-201,4 1 1,2-1-222,0 0 1,0-5-52,0-1 1,0-5-347,0 6-704,0-9-849,0 5 1229,0-8 1,6-8-327,-1-3 0,9-4 266,-3-3 0,-1-5 230,1 0 1,1 0 291,5 6 0,-5 1 0,-1 5 0,-5 1 0,6 5 0,-9 3 482,5-6-211,-8 8 2855,0 0-2259,0 8-582,0-6 0,6 7 108,0-3-183,-1-4 1,-5 7-130,0-3 0,2-2 91,4 8 0,-4-7-77,4 7 0,2 5 27,-3 6 0,3 10 15,-2 1 0,-4 9-40,3 9 1,-1-1-79,2 1 1,-4 6-88,4 0 1,-4 1-228,-2-1 0,0-8-847,0 7 0,0-7 559,0 8 0,0-10-539,0-2 1,-6-11 116,0 5 1005,0-15 0,-1 8 0,-3-16 0</inkml:trace>
  <inkml:trace contextRef="#ctx0" brushRef="#br0" timeOffset="3388">4479 762 7947,'-9'9'1857,"-7"-1"-502,15-8-834,1 0 1,9 0-82,8 0 1,1-2-333,-1-4 1,2 3 75,4-9 0,-4 6-317,5-5 0,-5 7-67,-2-2 0,0-2-2331,1 3 2531,-1-1 0,-7 14 0,-3 1 0</inkml:trace>
  <inkml:trace contextRef="#ctx0" brushRef="#br0" timeOffset="4129">4376 1038 7947,'7'-11'488,"5"-1"0,11-1-956,6-10 1,3 2 229,3-8 1,0 6 90,-1-6 1,1 2 96,-1-2 0,1-3-19,0 3 0,-7 2-78,1-2 0,-8 0-185,2-5 0,0 1 230,-5 4 0,3-2 102,-10 8 0,-1-5 0,2 5 0,-3-2 0,3 1 0,-3 11 0,-3-4 0,-2 5 332,7 1 470,-7-5-31,4 14 334,-8-5 323,8 7-955,-6 0 1,5 2-67,-7 3 0,0 5-126,0 7 1,0 1-161,0-1 0,-6 0-77,1 0 1,-1 1-208,6-1 0,-2 0-255,-4 1-129,4-1 0,-5-6 60,7 1 0,7-8 216,5 2 0,3-4 76,3-2 0,-1 0-46,0 0 1,8 0 310,4 0 0,-4-6 74,-2 0 1,2 0 49,-2 6 1,-6 2 11,-5 4 1,-3-2 104,3 7 0,-4 1-80,-8 5 0,-4 6-98,-8 0 1,-1 8-258,-16-2 0,0 3 93,-5 3 1,-3 0-419,-3-1 1,3-5 106,-3 0 0,5-8-46,6 2 1,-1-6 201,7-5 0,5 1 203,7-7-187,7 0 0,-2-6 42,12 0 0,4 0 138,7 0 1,0 0-50,0 0 0,3 0 237,3 0 1,-4 0 77,4 0 0,-6 2 422,-5 4 23,3-5 399,-5 15 13,-1-7-734,-1 9 0,-16-3-115,-3-3 1,1 1-36,-1-7 0,5 5 52,-6-5 0,7 2 333,-7-2 344,8-4-329,-3 13-373,7-13 1,0 7 212,0-3-273,0-4 0,2 8 125,3-5-92,-3-3 0,12 8-48,-9-4 68,9-4-99,-4 5-192,7-7 0,0 0-261,0 0 0,-5 0-151,-1 0 0,1 0 240,5 0 0,1 0-918,-1 0 0,0-2 441,0-3 1,1 3-1889,-1-4 424,0-4 2135,1 8 0,-1-5 0,0 7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2:37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191 658 7989,'0'-18'-363,"0"1"100,0 0 1,2 0-191,4-1 0,-2 7 84,7-1 369,-7 1 0,9-7 0,-7 1 0,0 8 107,-6-7-189,0 14 65,0-5 17,-8 7 0,6 0 0,-5 0 0</inkml:trace>
  <inkml:trace contextRef="#ctx0" brushRef="#br0" timeOffset="1205">191 502 8986,'-10'0'1097,"3"0"-669,7 0 1504,0 0-1476,7 8-67,-5-6 0,6 7-123,-8-3 0,2-4 269,4 4-164,-4 3-57,13-7-157,-5 6 0,7-2 21,0 0 1,-5-1-28,-1-5 0,3 0 24,9 0 0,-4-5-152,4-1 0,-2-6 69,2 6 1,-4-5-198,4 5 1,-1-5-173,1 5 74,-4-8 0,6 7 55,-8-5 0,-5 5-331,-1 7 50,-7-8 252,4 6-253,-8-13 220,0 13-374,0-14 387,-8 7 0,-2-3 65,-7 1 1,6 1-55,-1-2 120,1-3 28,-7 5 70,1 1-114,7-6 1,1 13 237,3-4-28,4 4 202,-6 2 33,8-8 57,0 6-159,0-5-25,0 7 37,0 0-239,0 7 1,0 3 36,0 7 0,0 8 188,0 4 0,0 6 44,0 5 0,2 10 52,4 8 1,-4 5-125,4-5 0,1 5 103,-1-5 1,6 1-353,-6-1 0,-1-1 117,-5 1 0,6-2-372,0-16 1,0 1 172,-6-7 0,0-5-297,0 0 1,0-8 67,0 2 0,0-10-464,0-1 363,0-1 73,0-1-90,0 5 374,0-13 1,-8 8-86,-4-4 0,-3-4-121,-2 3 0,-1-5 102,1-5 0,-2-3-169,-4-4 1,4-5 29,-4 0 1,-2-2-30,2-10 1,-1 0 61,7-6 1,-6 1 0,0-1 0,0 1 277,6-1 0,5 2-110,1 5 1,1 1 239,-1 4 0,1 5-81,4 1 0,4 0 215,-4 5 81,5 5 17,1-9-88,0 14-183,0-5 1,0 8 242,0 5 1,5-2-73,1 8 1,0-1-22,-6 6 1,6 1-82,-1-1 1,1 0 92,-6 1 1,-2-1-25,-4 0 1,3 6-53,-9 0 1,2 0 18,-1-5 1,-4-3 197,3-3-188,-3 3-34,-3-5 0,7-1-304,-1-3 129,8-4-389,-3-2 1,7-2-92,0-4 0,7-3-297,5-9 1,11-7 373,6-4 1,5-1-62,7 1 0,3-8 71,8 9 1,0-9 110,0 8 1,0 2 198,-1-1 1,7 6-86,0-1 0,-3-2 200,-8 2 1,-3 2 111,-4 10 0,-9-3 106,3 8 1,-11-5-67,1 5 215,-5 0 45,-10 6 0,-1 2-168,-8 4 0,-2 4 224,-4 7 1,1 0-155,-13 1 0,5-1 93,-10 0 1,4 0-73,1 1 0,1 1 24,0 4 1,1-10 62,5 5-252,-5-5 1,14 4-319,-3 1 0,3-7 180,2 1 1,2-6-176,3 5 0,3-5 84,4 5 1,3-5 116,-3 6 0,3-7-15,2 7 1,1-8-16,-1 2 1,0-3-56,0 3 0,1-4 33,-1 4 1,0-4-1085,1-2 533,-1 0-1194,0 0 734,0 0-36,-7-8 0,-2-1 333,-8-9 0,0-1 94,0-4 1,0 2 589,0-8 0,-8-8 0,-2-7 0</inkml:trace>
  <inkml:trace contextRef="#ctx0" brushRef="#br0" timeOffset="1392">865 1 7989,'10'0'3050,"0"0"-1447,-5 0-522,-3 0-73,14 7-754,-7 3 0,7 7-194,-5 1 1,3-7-954,-9 1 0,7-7 616,-6 7 0,7-6-2550,-1 5 2827,3 1 0,2 5 0,1 0 0</inkml:trace>
  <inkml:trace contextRef="#ctx0" brushRef="#br0" timeOffset="2473">1782 589 7915,'-17'-18'739,"5"9"-63,1 3-647,7 4 1,-6 2 133,4 0-42,-3 0 1,-8 6 161,-1 0 1,1 9 230,0 2 1,1 2-276,5 10 0,-5-2-24,5 2 0,1 2-133,-1-8 0,5 6 309,-6-6-242,9 7-115,-5-3 1,8 0-317,0-4-19,0-11-271,8 3 232,1-13 0,7 8 140,-5-5 1,4-3 24,-3 4 1,-2-4 85,1-2 0,1 2 89,5 4 1,-6 1 45,1 5 1,-8 3 189,2-3 0,1 5 2,-1 6 1,0-4 187,-6 4 0,0-3-35,0-3 0,0-6-114,0 1 1,0-6-367,0 5 331,0-7-147,0 4-91,0-8 1,0-2-213,0-4 1,0-5-53,0-12 1,0-2-251,0-4 1,6-4-61,-1 4 1,9-3 232,-3-3 0,5 8 75,1 4 0,6 0 6,0 6 1,2-4 112,-2 9 0,-2 4-9,8 3 1,-8 3 130,2 2 0,2 0 9,-2 0 0,0 0 151,-5 0 0,-3 7-30,-3 5 0,1-2 6,-7 1-117,7 1 0,-11 5-14,4 0 0,-4-5 149,-2-1 0,-2-1 0,-4 1 0,2-1 111,-7-4 0,5-4 30,-6 3-27,1-3 1,-4-4-285,3-3 1,-3-5 86,3-7 1,4-8-75,3-4 1,-3-2 78,2 2 1,0-3-261,6 3 0,2-4-85,4-1 1,-2-1-75,8 0 1,-1 7 56,6-1 0,6 2-45,0-2 0,1 4 208,-7 8 0,-6 0-23,1-1 0,-1 1 100,7 0-213,-1-1 687,0 1-145,1 0 0,-7 1 649,1 5-666,-9 3 1,7 8 35,-4 0 578,-4 0-476,13 0 1,-11 0-231,8 0 104,-9 0-59,5 0-64,0 0 1,-4 2-3,7 4 0,-5-2-16,5 7 0,-5-5-53,6 6 1,-7-3 1,7 3 0,-8 3-10,2-3 0,1 5 58,-1 6 1,6-2 1,-7 8 1,7-6-8,-6 6 0,5 5-128,-5 7 0,7 7 19,-1-2 0,-2 4-85,1 2 0,-5 7 86,5 5 0,-5 3-12,6 2 0,-7 6-956,7 0-685,-8 8 1476,3-12 0,-7 6 343,0-8 1,0-10-115,0-7 0,6 0-385,0-6 1,0-4 42,-6-1 0,0-10 121,0-3 1,0-5-5,0 6 1,0-13-5,0 1 0,0-9 932,0 3-848,0-7 1,-2 4-137,-4-8 1,4-8 66,-4-4 1,-3-3-269,-3-2 0,3-6-209,-3 0 27,8-8 612,-11-4 0,5-9 0,-7-8 0</inkml:trace>
  <inkml:trace contextRef="#ctx0" brushRef="#br0" timeOffset="2776">2405 848 7915,'11'0'0,"1"0"1234,-9 0-715,13 0 0,-12 0 376,7 0-443,-7 0-245,11 0 1,-11 0-87,8 0 44,-8 8 1,3-4-255,-7 7 1,0-5-37,0 5 1,0 1-40,0 5 0,0 0 233,0 1 1,-5 1 217,-1 4 1,-6-4 47,6 4 0,1-9 322,5-3 0,0 1-94,0 5-221,0-7-89,0 5 0,2-13-164,3 4 0,5-4 18,7-2 0,1-2-791,-1-4 1,6-4-220,0-7 0,2-2-1902,-2-4 2805,4 4 0,8-14 0,-1 6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2:4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275 779 9857,'17'0'1093,"1"0"1,-7 6-711,1-1 1,-7 1-267,7-6 0,-6 0 47,5 0 0,-5 0-174,6 0 0,-7 0 232,7 0-178,-8 0 0,9-2-555,-7-4 198,0 5 121,-6-7 1,2 2-109,3 0 223,-3-7 1,6 9-91,-8-8 13,0 9 118,0-13 16,0 14 53,0-13-90,0 13 120,0-6-107,0 8 533,0 0-456,-8 0 4,6 0-82,-5 0 102,7 0 352,0 0 0,-6-2-425,0-3-132,0 3-19,6-6-25,0 8-631,0 0 0,0 0 0</inkml:trace>
  <inkml:trace contextRef="#ctx0" brushRef="#br0" timeOffset="1309">396 87 9125,'12'12'968,"-1"-1"1,-7-5-245,2 5 1,1-5-264,-1 6 1,2-6 157,-2 5-1861,-4 1 392,13 5-138,-13-8-30,5 7-73,1-14 1,2 4 438,7-12 1,0-4 651,1-7 0,-1 0-303,0-1 0,1 1 303,-1 0 0,0-1 231,0 1 0,-5 7-295,-1 5 745,1 3-199,5 2 0,-5 7 243,-1 5 0,-7 3-252,2 3 0,-4 1-15,-2 4 0,-8-2-413,-3 8 0,-5-8 65,-1 2 0,0 2-334,-1-2 0,-5 6 156,0-6 0,0 0-96,6-6 0,0-1 23,-1-5 1,7 3-236,-1-9 111,8 1 148,-3 2-22,7-6 92,0 6 1,7-8 114,5 0 1,3 5-90,3 1 0,-7 2 52,1-2-31,-1-5 0,5 9 11,-5-4 7,-3-4-1,0 13 1,-7-5 16,5 7 0,-12-2-32,-5-3 0,-4 9 142,-3-4 1,1 4-85,0-3 1,1-7 139,5 1 1,-5-3 261,5 3-88,3 3 0,-5-11-82,7 8-405,0-8-35,6 3 0,2-7 109,4 0 1,-2 0-351,7 0 261,1 0 1,5 0-47,0 0 1,-5 0 44,-1 0 0,-5 0 89,6 0 1,-8 2 35,1 4 1,-3-2 180,-2 7 0,-2-5 183,-3 6 0,-5 3-162,-7 2 0,-6 10 44,0-10 0,-8 6-70,2 1 1,2-5 262,-2 4 0,8-4-25,-2-2 1,-2 1 56,2-1 0,6-2-52,5-3-401,1 3 0,-1-11-595,1 8 458,7-9-577,-4 5 560,8-8 1,8 0-376,3 0 0,12 0 112,6 0 0,6-13 0,5-5 0,4-5 58,8 0 0,2 4 102,4-4 1,-5 4 244,5 1 1,-4 9-54,-2 3 0,-6-2 70,0 3 0,-8-1 22,3 6 0,-12 6 98,-6-1 1,-6 9-66,-6-3 0,-3 5 119,-8 1 0,-2 0-32,-4 1 0,-3 5-63,-8 0 0,-3 0-202,-3-6 0,-4 2 89,-7 4 1,5-5-108,0-1 1,2-2-29,-2-9 0,3 6-164,2-7 1,5 1 35,-4-6 0,10-8-200,1-3 0,6-4 80,-5-3 1,7-5-48,-2 0 1,4-8 154,2 3 1,0 1 123,0-2 1,0 8 166,0-2 0,0 3-1,0 3 74,0 0 226,0 0 25,0-1 0,0 7 370,0-1 320,0 8 147,0-3-381,0 7 443,0 0-923,0 7 0,2 5-59,4 11 1,-4 4 27,4 7 0,1 9-19,-1 3 0,6 6 0,-6 5 0,5-1-10,-5 7 1,0-1-22,-6 1 0,0 3-462,0-9 1,0 1-204,0-6 1,0-8-524,0-4 1,0-5 457,0-6 0,-6-4-939,0-8 485,0 0-107,6-7 209,0-2 642,-7-24 0,5-3 220,-4-15 0,-2-1 0,2 0 0,-5-1 0,5-5 0,-7-3 0,3-8 0</inkml:trace>
  <inkml:trace contextRef="#ctx0" brushRef="#br0" timeOffset="1466">621 1384 7935,'2'-33'-963,"4"5"0,-5 3 1367,5 7 0,-2 3 4,2 3 1,-2 5 340,7 7-94,-7 0-200,4 0 0,-8 2-82,0 3 0,0 5 92,0 7 0,-8 1-346,-3-1 0,-7 6-216,-5 0 1,4 0-138,-4-6 1,-2 1 238,2-1 0,-6-7-859,6-5 0,0-3 127,6-2 0,5-2-159,1-3 0,5-7 886,-6-11 0,8-12 0,-3-9 0</inkml:trace>
  <inkml:trace contextRef="#ctx0" brushRef="#br0" timeOffset="1691">327 1056 7935,'-8'-33'0,"-3"4"0,1 4-91,-1 8 123,-1-1 0,-5 3-26,-1 4 0,7 3 218,-1 8 0,1 2 87,-6 4 1,-3-3 67,-3 9 1,2-1-90,-8 7 0,8 5 83,-2 0 0,10 8-107,1-3 0,6 5 326,-5 2 0,7 1-52,-2 5 1,6-5 48,6 4 1,6-3-199,11-3 0,3 1-123,9 0 0,9-8-236,8-4 1,8-4-221,9-2 0,4-2-12,-4-3 1,10-4 51,-10-8 0,6-2-982,0-4 1,-10 2 55,4-7 0,-5-3-271,-1-9 1,-1 2 1344,-5-8 0,-5 0 0,4-5 0,-6-1 0,-2 1 0,-2-1 0</inkml:trace>
  <inkml:trace contextRef="#ctx0" brushRef="#br0" timeOffset="2470">1485 813 10215,'2'16'368,"4"-5"0,4-3 55,7-8 0,6 0-143,0 0 0,6 0-412,-6 0 1,6-2-268,-6-4 1,6-3-347,-6-9 0,0 3 376,-6 4 0,-7-5-78,-4 5 1,-5-5 193,-1-1 0,0 5 49,0 1 1,-5 5 486,-1-5 0,-8 7-244,3-2 1,-4 4 630,-3 2 0,3 10-228,3 7 0,-3 10 141,4 13 0,-3 2-197,3 5 1,-3 4-164,8 1 1,-1 0-27,1 6 1,4-10 6,-4-2 0,4-6-318,2 6 0,0-13 102,0 2 1,0-12-1081,0 0 815,0-4 1,0-7-275,0-1 419,0-7 0,0 2 313,0-12 0,-6 2-163,1-7 1,-3-7-42,2-5 1,2-7 354,-7 1 0,7-4-111,-2-2 1,4 1 4,2-1 1,0 1-272,0-1 1,14 1-362,3-1 1,12-2 128,0-3 0,5 2-136,7-8 1,-3 5-43,8-5 0,-5 2-377,5-2 0,-8-2 436,2 7 0,-3 7 124,-2 5 1,-9 8 406,-2-2 1,-7 4-208,-6 1 1274,5 9-272,-14-7 273,5 14-624,-7-5 0,0 9 260,0 3 1,0-1-411,0 8 1,-5-1-151,-1 7 1,0 7-161,6 3 0,-6 5 102,1 2 0,-1 7-184,6 4 1,0 6 80,0 6 1,0 3-86,0 8 1,-6 6-111,0 0 0,-1 0-112,1-6 1,4 0-61,-4 0 0,-2-7 120,3-4 1,-1-5 146,6-1 0,-6-8-13,0-3 1,1-7 18,5-5 1,0 2-74,0-8 0,0 0-63,0-6 0,0-5-270,0-1-98,0-7 0,1 4-393,5-8 258,-4 0 182,6-8 1,-8-7-11,0-8 0,6 0 144,-1 6 1,1-8 44,-6-4 0,2-2 13,4 2 1,-2-4-347,7 5 1,-5-5 586,6-2 0,-1-7 0,6 6 0,1-7 0</inkml:trace>
  <inkml:trace contextRef="#ctx0" brushRef="#br0" timeOffset="2917">2402 779 7904,'8'-10'655,"-6"3"0,7 1 48,-3 0 0,4 0 351,7 6 0,0 0-698,0 0 1,3-2-171,3-3 0,-4 3-163,4-4 1,-2-2-336,2 2 1,-4-5-586,4 5 0,-3-7 129,-3 1-512,-7 4 525,-3-7 476,-7 5 0,-2 1 197,-3 3 1,-5 4 191,-7 2 0,-1 2 817,1 4 0,0 3-487,0 9 0,5 1 698,0 4 0,7-4-403,-7 4 0,8 2-219,-1-2 0,3 6-202,2-6 1,0 6-206,0-6 1,2 2-131,3-2 0,-3-4-298,4 4 1,2-3-9,-3-3 1,7 0-506,-6 1 0,1-1-106,-1 0 0,-4 0 324,4 1 0,-4-7 635,-2 1 1,0-1 66,0 7 0,0 5 2,0 0 1,0 2 315,0-2 1,-2-2 794,-4 8 0,4-6-293,-4 6 1,-1-8 299,1 2 1,0-4-591,6-2 1,0 1-200,0-1 0,0-6-702,0 1 1,2-8 70,4 1 0,-2-3-54,7-2 1,1 0-353,5 0 0,2-7-901,4-5 0,-1-11-781,6-6 1,-3-5 2299,10-7 0,-12-3 0,10-8 0</inkml:trace>
  <inkml:trace contextRef="#ctx0" brushRef="#br0" timeOffset="3097">2955 934 7881,'10'2'6178,"-4"4"-4878,-4-4-834,-2 6-219,0-8 1,0 2-216,0 3-2543,0-3 1394,-8 6-814,-2 0 1931,-7-6 0,0 13 0,0-5 0</inkml:trace>
  <inkml:trace contextRef="#ctx0" brushRef="#br0" timeOffset="4034">3751 1 10147,'8'9'739,"-7"7"-502,5-5 1,-4 5 1346,-2 1-1096,0 0 0,0 0 129,0 1-338,0-1 0,6-5-864,0-1 1,-1-5 437,-5 5 0,8-7-937,4 2 1,3-4 591,2-2 0,3 0-311,3 0 1,4-6 232,7 0 1,1-5 117,-1 5 0,-5-5 369,0 5 0,-14 0 242,3 6 1,-11 0 533,5 0 0,-8 8-459,1 3 1,-5 6 297,-5 7 1,-11-3-136,-7 7 1,-8-1 238,3 2 0,-5 4-249,-2-4 1,3 1-321,3-1 1,-4 2 76,4-8 1,4 6-75,2-6 1,6 0-558,6-6 1,-3 1 294,8-1 0,1 0-113,5 0 0,2-5 116,3 0 1,5-3-50,7 3 1,2-3 71,4-3 1,-3-4 168,3 4 0,-4 1-63,-2-1 193,1 8 0,-3-11 214,-4 9 0,-3-6-152,-8 5 1,0 1 49,0 5 0,-13 0-98,-5 1 1,-5 5-58,0 0 1,-4 6 54,-7-6 1,1 6-7,4-6 0,-1 5 33,6-5 0,1 6 123,6-6 1,8 0-255,3-5 197,-4-1-452,8 0 0,2-1 109,12-5 1,5-3-500,6-8 1,6-8-31,11-3 1,-1-12-279,7-6 0,-8 2 459,3-2 1,-7 8 26,-5-2 0,-6 4 775,-11 1-368,3 9 1,-15 1 288,0 8 0,-8 0-251,-9 0 1,-8 13 1065,-4 5 0,-3 11-233,-3-1 0,-5 11 32,-1 1 1,1 1-494,5-7 0,6 1-161,1-1 0,7-1-282,-3-4 0,11-4 118,1-8 1,9 0-1597,-3 1 1145,4-1 1,10-6-604,3 1 0,6-8 538,7 2 0,2-4 457,9-2 1,0 0 228,-1 0 0,1 1 559,-1 5 1,-1-4 104,-4 4 1,2 2-366,-8-3 0,0 3 790,-6-2 1,0-2-654,1 7 1,-1-5-567,0 5 1,0-7-541,1 2 0,-3-2-709,-3 2 0,3-4 209,-3 3 0,-3-5-958,3-5 0,-1-5 1892,6-7 0,1-8 0,-1-2 0</inkml:trace>
  <inkml:trace contextRef="#ctx0" brushRef="#br0" timeOffset="4787">4910 295 10294,'24'0'-15,"5"0"0,-2-6-225,2 0 0,0-2 415,5 3 1,-7 3-161,-4-4 1,-3 4 99,-3 2 0,-6 2-525,1 4 0,-8-2 122,2 7 0,-6 3-42,-6 9 1,-6-2 137,-11 8 1,-2-3 176,-4 3 0,-1-4 226,7-7 476,0-1-415,5 0-163,9-7 13,1 5 1,16-11-25,3 7 1,5-7 59,1 2-79,0 4 1,0-3-121,1 5 1,-7 3 99,1-3 0,-8 3-6,1 2 1,-5 1 23,-5-1 1,-11 2 150,-7 4 1,-8-2 113,3 8 0,-11-6-57,-1 6 0,0-6 424,5 6 0,6-12-198,0 6 0,10-13-244,2 7 0,5-9-268,6 4 1,5-7-266,-5 7 1,12-8 188,5 1 1,12-3-86,6-2 1,11 0-443,6 0 0,4 0 263,2 0 1,0 0-239,0 0 1,-2 0 134,-4 0 1,-6 0 73,-11 0 0,-4 0 178,-7 0 1,-9 2 8,-3 4-56,-4-4 0,-4 11 18,-4-7 0,-5 8-900,-12-3 1121,-4 5 0,-16 1 0,-1 0 0</inkml:trace>
  <inkml:trace contextRef="#ctx0" brushRef="#br0" timeOffset="5059">5048 1125 7952,'-27'9'212,"8"7"175,7-5 1,8-1-32,-1 1 0,10 7-134,7 5 0,5 2 16,6-2 0,-4 4-2,5 7 0,0 1-107,0-1 1,-1-1 99,-6-4 1,-6 4-60,1-5 0,-8 3-22,2-2 1,-5 2-33,-1-8 0,-7 6-124,-5-6 0,-9 0-259,-2-6 1,-6 0 99,6 1 0,-6-7 70,6 1 1,-2-9 356,2 3 1,4-6 17,-4-6 1,4-5 184,2-12 1,1 2-134,5-8 1,3 2 99,8-2 1,8-4-35,3 5 1,14 3-134,10 2 0,5 3-264,6 3 0,4 0 93,-4 0 0,4 5-726,2 0 0,-6 9 396,0-3 1,-5-2-1203,5 2 0,-8 1 355,3 5 1,-5 0 1084,-1 0 0,7-8 0,2-2 0</inkml:trace>
  <inkml:trace contextRef="#ctx0" brushRef="#br0" timeOffset="5229">6137 1557 12582,'-9'8'2132,"1"-4"-3812,8 7 19,0-7 749,8 11 0,-4-11 303,7 8 1,-7-5-699,2 11 1307,-4-5 0,-10 20 0,-2-6 0</inkml:trace>
  <inkml:trace contextRef="#ctx0" brushRef="#br0" timeOffset="5316">6137 1937 7838,'0'12'-6,"0"0"477,8-9 0,-6 7 1834,4-4-2784,-4-4 479,-2 5 0,15-22 0,4-4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3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10049,'0'17'407,"0"1"-178,0-1 1,2 2 11,3 4 1,-3 12 1,4 11 0,-4 4 42,-2 2 1,6 5-32,0 1 1,-1 5-182,-5-5 1,2-2 121,4-10 0,-4 2-530,4-8 0,-4 1 122,-2-7 0,5-1-23,1-4 1,0-4-47,-6-8 0,2-2-859,4-3 165,-5 3-369,7-13 835,-8 6 0,0-10 118,0-4 0,0-11 392,0-12 0,-2-2 0,-4 3 0,-3-13 0,-8 5 0</inkml:trace>
  <inkml:trace contextRef="#ctx0" brushRef="#br0" timeOffset="990">70 381 7951,'-11'7'1048,"-1"5"0,8 3-337,-2 2 0,-1 1-208,1-1 1,0 6-46,6 0 0,-6 0-307,1-6 0,-1-5-255,6 0-228,0-1-221,0 6 0,2-7-591,4-4 1,3-6 484,9-6 0,1-6-15,4-11 1,4-9 145,7-9 1,-1-5 527,-4 6 0,3-6 0,-3 5 0,2 1 0,-2 5 0,2 9 0,-8 3 0,0 5 0,-6 7 0,-2 1 65,-3 4 182,3 4 530,-13 2-239,6 10 0,-8 7 302,0 1 0,0-1-362,0 0 0,0-5-19,0-1 0,0 1-249,0 5-557,0-7-541,0 5 777,0-13 1,2 11-194,4-7 1,3 0-367,8-6 162,1-8 0,-1 1 257,0-5 0,-5 4-101,-1 8 303,-7 0 571,12 0 606,-14 0-864,5 0 0,-7 2 436,0 4-342,8-4 0,-4 11-118,7-7 0,-5 0-151,6-6 1,-1 0-163,6 0 1,1 0-19,-1 0 0,0-8-284,1-3 0,-1-5-41,0-1 0,0 0 198,1-1 0,-7-1-27,1-4 0,-6 4 132,5-4 1,-7 4 150,2 1 1,-4 1 84,-2 0 529,-8 0-156,-2-1-156,-7 1 1,0 7 40,-1 5 1,7 3 212,-1 2-11,9 0-252,-13 0-207,7 0 115,-1 0-219,2 7 76,8 3 1,0 7-107,0 1 1,2-1 64,4 0 1,-2 6 17,7 0 0,1 8 177,5-2 0,-5-2-124,-1 2 0,-1-1-57,1 7 0,5-6-52,-5 0 0,-3-6-137,-2 5 1,1-6-25,-1 1 1,2 2-230,-2-2 0,-5 0 176,5-6 0,-4 0 14,-2 1 1,0-7-350,0 1 453,0-1 1,-2 5 193,-4-5-91,5 5 1,-7-13 194,8 9 0,0-6 30,0 5 102,0-7 11,0 11-245,0-5 0,0 7 102,0 1-106,0-9 15,0 7-54,0-7 0,0 8 81,0 1 1,0-7 452,0 1-5,0-1 369,0 7 39,0-1-611,0 0 0,2-1 609,4-5-521,-5 4 1,9-11-52,-4 8 1,-4-6 194,4 5-213,3-7 0,-1 6-294,3-5-231,5-3 0,-7 6-85,9-8 0,-7-2 201,1-4 1,5-5-1567,6-12 1,2 2-67,-2-8 1,-2 6-580,8-6 0,-6 0 2201,6-6 0,0 1 0,5-1 0</inkml:trace>
  <inkml:trace contextRef="#ctx0" brushRef="#br0" timeOffset="1188">1644 813 7880,'-16'2'7599,"5"4"-5814,3-5-1254,1 15 1,5-12-97,-4 7-382,4-7 0,2 6-1983,0-5 1,0-1 311,0 8 1618,8-1 0,1 7 0,8-1 0</inkml:trace>
  <inkml:trace contextRef="#ctx0" brushRef="#br0" timeOffset="1307">1748 1193 7833,'-12'0'3017,"0"0"1,1 0-2371,-6 0-1722,-1 0 1075,1 0 0,0-7 0,-1-3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30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225 605 15340,'10'0'2089,"-3"8"-1697,1-6-258,-6 13 1,11-11-176,-7 8-148,0-8 174,2 11-99,-6-5 154,5 7 0,-7 0-16,0 0 1,-2 1 72,-3-1 1,1 2 13,-8 4 1,1-2 6,-7 8 0,-5-6 24,0 6 0,0-6-83,6 6 0,0-8 35,-1 2 1,1-4-13,0-1 1,-1-1-39,1 0 0,6 1-105,-1-1 0,8-6 30,-2 1 1,-1-6-361,1 5-428,0-7 376,6 11-252,0-13 5,0 6 250,8 0 1,2-6 54,7 3 181,0-3 1,0-2-38,1 0 480,-1 0-177,0 0 354,1 0-171,-9 0-20,-1 0 0,-8 2 19,0 4 0,-2 4-166,-4 7 1,-1 0-26,-5 0 1,-3 1-29,3-1 0,2 0-9,-1 1 0,7-7-179,-2 1-420,4-8 84,2 11 110,0-13 287,8 13 1,2-11 98,7 8 0,-5-9 283,-1 3-70,1 4 0,3-6 308,-4 7 1,-1-5 270,-4 5 1,-4-5-338,4 6 1,-5-6 45,-1 5 1,0 1-71,0 5 1,0-6-45,0 1 1,0-1-174,0 7 0,0-7-103,0 1-32,0-1 0,0 1-185,0-1 1,0-5-241,0 6-782,0-8-69,0 3 485,0 1-497,8-6 0,-4 4 200,8-12 0,-7-10-100,7-7 1,-1-13 276,7 1 1,1-11-349,4 0 0,-2-10 433,8-1 0,-6-1 750,6 6 0,0 0 0,5 0 0</inkml:trace>
  <inkml:trace contextRef="#ctx0" brushRef="#br0" timeOffset="657">727 899 7966,'17'-15'-245,"0"3"0,-1 3 741,-5 3 0,4 4-76,-3-4 0,-2 3 74,1-3 0,1 4-57,5-4 0,-6 4-77,1 2 1,-1 0-299,7 0 1,-1-6-219,0 1 0,-5-1-245,-1 6-537,1 0 653,5 8 1,-7 1 105,-4 8 0,-6 1-104,-6-1 1,-10 8 286,-7 4 0,-5 2 230,5-3 0,-6 5 86,6-4 0,0-2 457,5 2 1,1-8-374,0 2 0,7-10 78,4-1 1,4-6 135,2 5-388,0-7 0,10 4-179,7-8 0,3-2-120,8-4 0,-1-4-293,2-7 1,4-8 53,-4-4 1,-4 4-201,-2 2 0,2-4 208,-2-2 0,-6 3-83,-6-3 1,-7 6 123,2-6 1,-4 6 27,-2-6 1,-8 8 288,-3-2 0,1 4 54,-1 1 1,-1 1 41,-5 0 0,-2-1-62,-4 1 0,3 6-57,-3-1 0,4 8-17,2-2 0,-1-1 4,1 1 0,0-6 88,0 7 1,-1-3-109,1 2 0,5 4 76,1-3 0,5 1 19,-5-2 1,5 4 408,-6-4-141,9 4-70,-5 2 0,8-2 85,0-3 2,0 3-149,0-6 90,0 8 103,0 0-244,0 8 1,6-4 0,-1 7 1,9-5 3,-3 5 0,5 3-9,1 9 1,0-2-21,1 8 0,1 5 43,4 7 0,4 7-213,7-2 1,-5 4 59,0 2 1,0 11-23,5 1 1,1 9-585,0-4 0,3 11-279,-3 7 1,1 1 729,-13-13 0,6 0 277,-6-6 1,6-1-199,-6-5 0,0-5-94,-6-12 0,-5-4-322,-1-7 1,-1-8 119,1-4 0,3-4-221,-8-2-28,-1 0-387,-5-7-244,0-2 528,0-31 0,0 7 215,0-18 0,0 1 461,0-7 0,-7-5 0,-3-6 0</inkml:trace>
  <inkml:trace contextRef="#ctx0" brushRef="#br0" timeOffset="864">1557 1141 7906,'-12'12'1675,"1"-1"1,5-5-1001,-6 6 0,1 5 70,-7 6 1,-1 2-208,-4-2 1,4-4-150,-4 4 0,-2 0-1153,2-5 0,-6 3-158,6-10 0,0 3-664,6-3 1,5-3 789,1-8 796,7 0 0,-12-15 0,7-4 0</inkml:trace>
  <inkml:trace contextRef="#ctx0" brushRef="#br0" timeOffset="1038">1090 398 7906,'0'-71'89,"0"7"1,0 11 232,0 6 0,5 5-138,1 8 1,8 7 0,-3 4 0,-1 9 312,1 3 1,-5 7 300,6-2-274,-1 4 1,6 2-206,1 0 0,-3 2-275,-3 4 1,3 3-15,-3 9 1,3 1-182,2 4 1,1 2-302,-1 4 0,0 3-1612,0-3 2064,1 4 0,-1 9 0,0 2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3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5974,'0'0'0</inkml:trace>
  <inkml:trace contextRef="#ctx0" brushRef="#br0" timeOffset="571">104 35 7569,'0'-9'214,"0"1"0,0 6 199,0-4-32,0 4-59,0-5-66,0 7 3249,0 0-3345,0 7 1,-6-3-110,0 8 1,1-7 115,5 7 0,0-1-66,0 7 0,0 1 82,0 4 1,-2 4-14,-4 7 0,4 7 10,-4-1 0,4 8 93,2-2 1,-5-1-103,-1 1 1,-6-2 21,7 2 0,-3-2-158,2-4 1,4-5 86,-4 0 0,-1-1-166,1-5 1,0-4 108,6-2 1,0-4-69,0-1 0,0-7-81,0 1-27,0-8 1,0 5-84,0-3-147,0-4 346,0 5 0,2-8-27,4-5 1,-4-4-106,4-7 0,1 0 61,-1-1 0,6 1-156,-7 0 0,9-1-120,-3 1 0,-1-2-137,1-4 1,1 4 81,5-4 1,0 3-103,1 3 1,-3 0 414,-3 0 1,3 5-69,-3 0 1,1 7 284,-1-7 1,3 8-54,-4-1 1,-1 3 97,2 2 0,-3 2 113,3 3 1,1 1 349,-7 11 1,5-3-96,-5 9 1,0 2 274,-6-2 1,0 6 41,0-6 1,0 6-363,0-6 0,6 0-304,0-6 1,-1 0-77,-5 1 1,6-7-146,0 1 0,2-3-250,-3 3 1,5-5-649,7-7 0,0 0-210,1 0 1,5-7-2694,0-5 3825,8-3 0,-12-2 0,6-1 0</inkml:trace>
  <inkml:trace contextRef="#ctx0" brushRef="#br0" timeOffset="1338">830 710 7844,'0'-10'4603,"0"2"-3820,0 24-153,0-5 1,0 14-212,0-8 0,2 1-149,4-1 0,-4 0-134,4 1 1,-4-1-146,-2 0 1,0 0 63,0 1 0,0-7-145,0 1 1,0-6-146,0 5 26,0-7-140,0 4 120,0-8-450,0 0 452,7 0 1,3-8-233,7-4 1,0-3-87,1-2 1,5-1-311,0 1 0,2-6 319,-2 0 1,-4 0 165,4 6 0,-4 1 346,-1 5 0,-7-3 180,1 9 1,-7-1 508,7 6 91,-8 0 900,11 0-1018,-13 8 0,6 1 349,-8 8 0,0 1-392,0-1 1,0 0-202,0 1 1,0 5-1,0 0 0,0 0-261,0-6 1,0-5-289,0-1-138,7 1 0,-3 3-480,8-3 1,-6-3-802,5-3-1492,1-4 1995,5 6 0,-6-8 214,1 0 857,0 0 0,5-8 0,0-2 0</inkml:trace>
  <inkml:trace contextRef="#ctx0" brushRef="#br0" timeOffset="1575">1608 831 8096,'0'9'641,"2"-1"-725,4-8 0,-2 6 973,7-1 1,-5 1-320,6-6 1,-1 2 98,7 4 0,-1-4-343,0 4 1,0-5-249,1-1 1,-1 0-8,0 0 1,1 0-176,-1 0 1,0 0 129,1 0 1,-7 0-172,1 0-604,-1 0 0,1 0-117,-1 0-1167,-7 0 2033,11 0 0,-5 0 0,7 0 0</inkml:trace>
  <inkml:trace contextRef="#ctx0" brushRef="#br0" timeOffset="1813">2214 744 7803,'-10'-8'2227,"2"7"55,8-7 822,-7 8-1456,5 0-700,-6 8 0,14 3-492,0 12 0,-1-2-65,-5 8 1,0-2-241,0 2 1,0 3 33,0-3 0,0 4-1020,0 2 0,0-1-602,0 1 0,0-1-3291,0 1 4728,0-1 0,8 1 0,2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3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329 329 7918,'-7'-17'-170,"5"7"1,-6-5 204,8 3 0,6-3 731,0-2-544,7-1 0,-5 1 51,3 0 1,-1-1-245,-4 1 0,-4 0-73,3 0 1,-3-1 93,-2 1 0,-2 0 4,-3-1 0,1 3 181,-8 4 0,1-3 150,-7 8-141,1 1 0,0 5-73,0 0 1,-3 1 161,-3 5 1,4-2 9,-4 8 1,4 1-33,2 10 0,-1-2-4,1 8 0,0 0-82,-1 5 1,1 1 139,0 0 1,-1-7-83,1 1 0,8-2-37,3 2 0,4 2-112,2-8 1,0 0-257,0-6 30,0 0 0,8-1-293,3-5 1,4-3-7,3-8 1,-1 0 198,0 0 1,6-10-459,0-7 0,8 0 88,-2-6 1,-2-4-68,2-2 0,0 2 219,5-2 1,-5 8 185,0-2 0,-2 4 63,2 2 1,-4 7 87,-8 4 0,-6 4 581,1 2-461,-8 0 0,9 8 935,-7 4 1,0 3-145,-6 2 0,0 6 184,0 0 1,0 6-472,0-6 1,0 2-151,0-2 1,0-4-327,0 5 0,2-5 111,3-2 0,-1-5-1418,8-1 1063,-8 1 0,9-1-2489,-7 1 1495,7-8 0,-3 3-142,7-7 0,-5 0 1305,-1 0 0,1 0 0,5 0 0</inkml:trace>
  <inkml:trace contextRef="#ctx0" brushRef="#br0" timeOffset="240">1038 364 10900,'0'17'3307,"0"0"-2634,0 1 0,0-1 201,0 0 0,0 2-77,0 4 0,0-3-313,0 3 0,0-4-938,0-2 0,0-5-831,0-1-797,0 1 806,0 5-864,0 0 2140,0-7 0,8-2 0,2-8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3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8963,'25'0'876,"-6"0"112,4 0 1,2 0 492,-2 0-1016,0 0 1,0 0-133,0 0 0,0 0-283,-5 0 1,-1 0-421,0 0 0,0 0-53,1 0 0,-1 0-833,0 0 1,-5 0 673,-1 0 0,-7 8-248,2 3 0,-4-1-201,-2 1 1031,0 1 0,-8 13 0,-1 2 0</inkml:trace>
  <inkml:trace contextRef="#ctx0" brushRef="#br0" timeOffset="160">105 311 8072,'-10'2'1183,"4"4"-513,4-4 1,4 6-96,4-8 0,4 0 133,7 0 1,0 0-250,0 0 1,3 0-140,3 0 0,-2 0-361,8 0 1,-6 0-420,6 0 0,-3 0-527,3 0 0,4 0 987,-4 0 0,-4 7 0,0 3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3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1 830 8030,'17'0'2910,"1"0"-2155,-1 0 1,0 0-3,0 0-457,1-7 0,5 3-30,0-8 0,6-1-177,-6-10 1,7 2-193,-1-8 1,-4 6 59,-2-6 0,2 6 101,-2-6 0,0 8-395,-5-2 0,-7-2 117,1 2 1,-8-8-13,1 2 0,-3 2 91,-2-1 1,0-1 92,0-6 1,0 2 22,0 5 1,0-3 22,0 8 1,0-6 73,0 6 1,-2 0-82,-3 6 72,3-1 0,-6 1-8,8 0 1,0 5 279,0 1-151,-8 7-76,6-12 0,-7 13 66,3-9 33,4 8-32,-6-3 1,1 7-64,5-8 1,-6 6-7,8-6-83,0 8 28,0 0 0,-2 6-6,-4 0 1,4 7 219,-3-1 0,1 3-64,-2 2 0,4 8 98,-4 4 0,-1 4-9,1 1 1,-6 9 36,7 3 0,-7 2-82,6-2 1,-5 10 132,5-4 1,-5 11-73,5 0 1,-8-1-6,3 1 1,1 1 23,-1 5 0,1-6-81,-1 1 0,3-10-133,8-3 0,-6-1-2,0-9 1,1-3-70,5-9 1,0 4 67,0-5 0,0-3-5,0-2 1,5-3-19,1-3 1,0-5-22,-6-1 1,6-5-89,-1 5 148,1-7-408,-6 12-139,0-15 120,0 7 1,6-10 23,0-4 1,1-3-200,-1-8 0,-2-8 63,7-4 1,1-4-44,5-1 1,1-1-316,-1 0 0,0-3 252,0 3 1,1-3 89,-1 9 0,0 4 212,1 2 0,-1-2 143,0 2 0,-5 2-96,-1 9 1,1-1 116,5 7 1,0-5-173,1 5 397,-1 0 1,0 6 515,1 0 0,-7 8-342,1 3 0,-7 7 471,7 5 0,-6 2-135,5 3 1,-5 5 78,6-4 0,-7-2-387,7 2 0,-6-2-173,5 1 1,-5-3 63,5-7-351,1-1 0,5-2-696,1-3 0,-7 1 230,1-7-2835,-1 0 241,6-6-491,1 0 3639,-1 0 0,-7 0 0,-3 0 0</inkml:trace>
  <inkml:trace contextRef="#ctx0" brushRef="#br0" timeOffset="472">1281 1124 8273,'0'-9'1306,"0"1"1,2 8-72,3 0-776,-3 0 0,6 8 173,-8 3 0,0 5 107,0 1 1,0 0-179,0 0 1,0 3-169,0 3 0,0-4-467,0 4 0,0-4-94,0-1 0,0-1-266,0 0-899,8-7 896,-6-3 1,11-9-90,-7-3 0,7-5 74,-1-7 0,3-8 59,2-4 0,1 2 226,-1-2 1,0 8-172,1-2 287,-1 4 0,0 9 280,0 5 464,1 3-298,-1 9 0,-2 5 454,-3 11 0,1-4 233,-7 4 0,2-4-456,-2-1 0,-5 5-328,5 0-254,4 0 1,-6-8-229,7-3 1,-5 1-405,6-7 0,-7 2-829,7-3 1,-6-3 526,5 4 890,1-12 0,5-3 0,0-9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4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295 364 7946,'0'-27'0,"0"4"0,0-2 65,0 2 1,0 0 179,0 5 0,0-5-129,0 0 1,0-6 65,0 6 0,-6 0 109,0 6 1,-1 0-50,1-1 1,2 7-13,-8-1 1,7 7 36,-7-7 1,6 8 71,-5-2 0,5 5-124,-5 1 1,5 1 161,-6 5 1,1 4-47,-7 7 0,1 2-73,0 4 0,5 4 111,1 8 1,-1-4-53,-5 3 1,5-3-41,1 9 0,1-5 31,-1-6 0,1 3-29,4-3 1,4-4-226,-3-2 1,3-4-182,2-1 1,2-7-1307,3 1 760,5-8 449,7 3 0,3-9-920,3-3 0,4-7 365,7-11 0,1-4 193,-1-7 1,1 1 277,-1 4 0,-7-2 151,-4 8 0,-3 2 158,-3 10 498,0-5 677,1 14 0,-9 2-605,-3 12 1,-4 5 1101,-2 6 1,2-2-696,3 8 0,-3 0-328,4 6 0,-4-3-180,-2-3 1,0 2-53,0-8 1,6 0-687,0-6-371,7 0 0,-3-1-1424,7-5 0,0-3 1028,1-8 0,1 0 1035,4 0 0,-4 0 0,6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9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8539,'0'10'846,"0"-2"1,0-6-580,0 3 1,-2 5-43,-4 7 0,2 1 463,-7-1 1,7 6-315,-2 0 1,4 6-174,2-6 0,0 2-15,0-2 0,8-10-162,3 5 1,5-13 1,1 1 1,6-4-220,0-2 0,0-2-374,-5-4 0,1-3 271,4-8 0,-6-7-170,0 1 1,-1 0 114,-10 6 0,5-6 363,-5 0 1,0 0-51,-6 6 1,-6-6 97,0-1 1,-7 1-29,1 6 0,-3 0 161,-3 0 0,7 7-371,-1 4 0,1 4 80,-6 2-761,7 0 1,0 8 57,5 3 801,3 5 0,-6 1 0,8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4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7792,'17'0'799,"1"8"638,-9-6-758,7 5 166,-14-7-1302,5 0-1830,-7 0 2287,0 0 0,0-7 0,0-3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47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1 814 8001,'0'-18'854,"7"9"1,3-5-355,7 9 1,3-3 760,3 2 0,4 2-655,7-7 1,6 7-193,1-2 0,7 2-529,-2-2 114,4 5 1,-4-7-275,0 8 0,-13 0-563,1 0 0,-11 6-569,1-1 1,-7 3 679,-6-2 0,-3-2 727,-8 7 0,-8 1 0,-1 5 0</inkml:trace>
  <inkml:trace contextRef="#ctx0" brushRef="#br0" timeOffset="190">364 623 9718,'0'12'1358,"0"-1"1,0 1-328,0 5 1,-6 1-460,0-1 0,-5 2-224,5 4 1,-5-2-589,5 8 0,0-6-568,6 6 0,0-6 20,0 6 0,0-6-2175,0 6 2963,15-8 0,-3 4 0,13-8 0</inkml:trace>
  <inkml:trace contextRef="#ctx0" brushRef="#br0" timeOffset="697">1246 831 7957,'17'-17'0,"0"-6"829,1 0 0,-1-2-527,0 1 0,1 3-469,-1-7 0,0 4 192,1-4 1,-1 5 18,0-6 1,-5 6-139,-1-6 1,-7 2 73,2-2 1,-4-2 251,-2 8 1,0 0-92,0 6 0,0 0 4,0-1 1,-6 7-62,0-1 0,-7 9 229,1-3 0,3 4-224,-3 2 1,1 0 2,-7 0 1,1 2 116,0 4 0,-1 3 83,1 8 0,-6 3 24,0 3 1,-2-2-90,2 8 0,4-1 198,-4 7 1,-2-2 32,2-4 0,0 3 30,5-3 0,7 2-288,-1-2 0,8-3-186,-1-2 0,3-5-25,2 4 1,2-10-372,3-1 0,1-8-126,11 1 0,-1 3 289,13-2 0,-6-2-808,5-10 0,1-4 285,6-7 1,-6 0 85,0-1 0,-6 1 335,5 0 1,-6 0 209,1-1 1,-6 7 134,-6-1 712,5 8 151,-14-3-696,5 7 1,-7 7 1269,0 5 1,-5 3-410,-1 3 1,-2 7-125,2 3 0,5-1-527,-5 2 0,4-6-138,2 6 1,0-8-313,0 2 0,2-4-371,4-1 0,3-1-195,8 0 1,3-5 418,3-1 0,-2-7-1883,8 2 1,-6-4 520,6-2 1,-1 0-747,7 0 2304,-8 0 0,5-8 0,-5-1 0</inkml:trace>
  <inkml:trace contextRef="#ctx0" brushRef="#br0" timeOffset="925">2093 710 7916,'10'0'2603,"-2"2"-1427,-8 4 0,-2-1 157,-4 13 0,4-3-628,-4 14 1,-2-6 72,3 6 0,-1-6-422,6 6 1,0-6-312,0 5 1,0-6-898,0 1 0,0-4 596,0-2 0,6 0-3132,-1 1 1935,9-9 0,-4 5-193,7-8 1,0-8 1645,0-10 0,8-3 0,2-3 0</inkml:trace>
  <inkml:trace contextRef="#ctx0" brushRef="#br0" timeOffset="1180">2422 744 7826,'11'0'417,"1"0"1352,-8 0-1305,3 0 1,-7 2-27,0 4 0,-7-2-44,-5 8 1,-3-1-164,-2 6 1,-7-5-450,1-1 1,-7 1 174,1 5 0,-10 1-38,-1-1 1,2 0 282,9 0 0,-2-5 123,8-1 0,6-7-179,5 2 1,8-2 372,-1 2-240,3-4 0,11 7-66,9-3 0,1-4-88,10 4 1,1 1-69,11-1 1,-5 0-356,5-6 1,-5 0-101,-1 0 1,-7 2-392,1 4 1,-8-5-200,2 5 1,2-4 45,-1-2 942,-9 0 0,0 0 0,-5 0 0</inkml:trace>
  <inkml:trace contextRef="#ctx0" brushRef="#br0" timeOffset="1734">3062 1 7880,'-18'0'2028,"9"0"-851,1 0-634,8 0 1,0 8 153,0 3 1,-2 10 432,-4 2-758,4 8 1,-11 2 34,7 7 1,-5 8-22,5-2 0,-7 4-50,1 2 0,-1-2-108,1-4 0,-3 2-336,3-8 0,2 9 154,-1-3 1,-1-4-411,-5-2 0,8-3 72,3-3 0,-2-1-106,2-4 0,-1-6-25,1-12-149,4 5 48,-6-14 355,8 5 0,0-9 260,0-3-137,8-5 1,2-7-14,7 0 1,0-1-72,0 1 0,1 0-127,-1-1 1,6 1 70,0 0 0,0 5-177,-6 1 1,1 7 310,-1-2 1,0-2-91,1 3 1,-7-1 599,1 6 0,-8 2-259,1 4 0,3 3 948,-2 8 0,0 7-312,-6-1 0,0 7 13,0-1 1,-6 2-299,0-2 0,0 1 56,6-6 0,0 4-943,0-5 0,0 0 268,0-5 0,2-1-1202,4 0 0,4-5 715,7-1 1,0-7-1989,0 2 0,3-6 2544,3-6 0,4-3 0,7-9 0</inkml:trace>
  <inkml:trace contextRef="#ctx0" brushRef="#br0" timeOffset="2156">3563 779 7880,'10'0'778,"5"0"1,-11 0 355,8 0 1296,-9 8-1622,5 1 0,-8 9-145,0-1 0,0 0-118,0 1 0,0 5 17,0 0 1,0 0-248,0-6 0,0 0-74,0 1 1,0-1-543,0 0 1,0 0 257,0 1 1,0-7-1301,0 1 345,0-8-127,0 3 733,0-7 1,0-2 75,0-3 0,2-5 170,4-7 1,1-8-97,5-4 1,3 2-148,-3-2 0,3 8 69,2-2 1,-1 4 215,-5 2 1,5 1 39,-5 5 0,-1 3 202,1 8 28,-7 0 1,10 2 489,-9 4 1,1 3 636,-6 9 0,0 1-567,0 4 0,0-2 112,0 8 0,0-8-338,0 2 1,0 2-183,0-2 1,0 2-358,0-2 1,0-4-348,0 4 0,2-9-175,4-3 0,4-5-746,7 6 1,0-9-970,0 3 1,3-4 324,3-2 1951,4-8 0,7-1 0,1-9 0</inkml:trace>
  <inkml:trace contextRef="#ctx0" brushRef="#br0" timeOffset="2343">4168 1004 7873,'-17'0'2781,"0"0"-1573,7 0-1239,3 0 419,22 0 1,-4 2 261,12 4 0,-1-5-269,1 5 0,2-4-119,3-2 0,5 6-814,-4 0 1,-2 5 151,2-5 1,-2 5-288,1-5 0,-3 2-50,-7-2 0,-1-2 737,0 7 0,-7-7 0,-2 4 0</inkml:trace>
  <inkml:trace contextRef="#ctx0" brushRef="#br0" timeOffset="2577">4843 900 14508,'8'17'1664,"-7"-3"-1155,5 3 0,-4-1-6,-2 12 0,6 1-136,0 6 0,-1-1-59,-5 1 0,0 5-525,0 1 1,0 5-525,0-6 1,0 8 740,0-2 0,0 4 0,0 2 0</inkml:trace>
  <inkml:trace contextRef="#ctx0" brushRef="#br0" timeOffset="3600">5137 1177 8049,'0'-10'2362,"0"2"-1259,0 1-139,0 5-749,0-6 1,0 6-127,0-3 132,0 3-133,0-6-679,0 8-434,0 0 705,-8 0 1,-1 0 4,-9 0 0,1 0 208,0 0 1,-1 2 223,1 4 1,0-3-43,-1 9 245,1-8 717,0 11-753,7-13 0,3 8 269,7-5-174,0-3 1,7 8 226,5-4 0,3-4-70,2 3 1,7 5-24,-1 2 1,5-3-67,-5 3 1,6-3 170,-6 3 1,2 3-224,-2-3 0,-3-3-164,3 3 1,-2-1-1326,2 7 0,-2-7 357,8 1 737,-8-8 0,19 11 0,-3-5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45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10108,'-10'2'511,"4"4"0,4 3-198,2 9 1,-6 1 145,1 4 1,-3 4 224,2 8 1,2 5-273,-7 0 1,5 6 59,-5-5 1,1 7-159,-2-2 1,-3 4-158,4 2 0,1-2-7,-2-4 0,3 2-105,-3-8 1,3 1-373,3-7 0,4-1 220,-4-4 1,4-4-829,2-8 420,0 0-456,0 0 438,0-7 427,0-2 1,6-10-66,0-4 0,5-4 2,-5-7 1,8 0-121,-3 0 1,4-6-43,3-1 1,1-4-268,4 5 1,-2-2 183,8 2 1,-8 3 302,2-3 0,2 4 131,-2 2 0,-2 5 241,-9 1 0,3 7-109,-3-2 1,-3 6 166,3 6 0,-8 3 1028,2 9 0,1 1-582,-1 4 1,0-2 413,-6 8 0,0-2-568,0 2 1,0 1-126,0-6 0,2 4-218,3-5 0,-3 0-331,4-5 1,-2-3-671,2-3-1152,-4 3-370,13-5 0,-11-1-275,7-3 2530,1-4 0,5-17 0,1-5 0</inkml:trace>
  <inkml:trace contextRef="#ctx0" brushRef="#br0" timeOffset="442">657 848 7894,'6'-12'33,"0"1"0,7 7 176,-1-2 0,-2 4 595,1 2-531,1 0 0,5 0 966,0 0-732,-7 0 1,3 2 13,-7 4 0,0-2 85,-6 7 1,0 1 334,0 5 1,0 0 174,0 0 0,0 1-517,0-1 0,0 0-217,0 1 0,0-7 50,0 1-951,0-1 1,0 1-126,0-1-60,0-7 242,7 4 1,3-14-804,7 0 0,1-13 8,-1 2 1,0-10 609,1 4 1,5-6 150,0 6 0,0-6-82,-6 6 526,0 0 0,-1 11 153,-5 1 314,5 7 0,-14-2 82,3 12 1,3-2 786,-2 7 1,-1 1-307,-5 5 0,0 1 241,0-1 0,0 0-409,0 0 0,2 1-359,4-1 0,-4 0-281,4 1 0,-2-3-305,1-3 1,-1 1-469,8-7 0,-6 1-849,5-1-300,1-4 0,5 6-624,0-8 1,2 0 2375,5 0 0,-5-8 0,6-2 0</inkml:trace>
  <inkml:trace contextRef="#ctx0" brushRef="#br0" timeOffset="810">1678 917 7802,'-18'0'882,"7"-6"-126,-1 0-73,1 0 215,-6 6-146,7 0 0,0 0 612,5 0-555,3 0 0,-4 0-344,12 0 0,3 0-118,9 0 1,-1 0-212,0 0 0,6 0 70,0 0 1,6 0-316,-6 0 1,2 0-289,-2 0 1,-9 0-1426,3 0 870,-4 8 1,-3-4-2576,-4 7 3527,-4-7 0,-2 12 0,0-7 0</inkml:trace>
  <inkml:trace contextRef="#ctx0" brushRef="#br0" timeOffset="1101">2127 744 7802,'12'0'2462,"-1"0"-1904,1 0 0,5 0 76,1 0 1,-7 6 107,1-1 0,-7 7-285,7-6 0,-6 5-312,5-5 1,-7 7-114,2-1 0,1 3-234,-1 3 0,0-1 51,-6 0 0,-8 0-143,-3 1 0,-5-1 186,-1 0 1,-2 6-29,-4 0 1,9-1 677,-3-11 0,9 4-269,-3-3 0,7-2 342,-2 1-288,12-7 0,6 4-14,11-8 1,4 0-525,7 0 0,1-2-616,-1-4 0,7-2-146,-1-3 0,8-5 973,-2 5 0,4-5 0,2-1 0</inkml:trace>
  <inkml:trace contextRef="#ctx0" brushRef="#br0" timeOffset="1515">2992 744 7792,'-17'-10'2532,"7"3"-2601,2 7 1,16 0 358,4 0 0,9-6 591,2 0 0,8-2-449,-3 3 1,11 3-181,1-4 0,1 4-694,-7 2 363,8-8 0,-5 6-211,3-3 1,-9 3-316,-2 2 0,-14 0-550,2 0 481,-3 0-1374,-4 0 1799,-3 0 1,-30 7-1,-6 3 1</inkml:trace>
  <inkml:trace contextRef="#ctx0" brushRef="#br0" timeOffset="1710">3286 588 7792,'0'-9'2860,"0"1"-2274,0 8-162,0 8 1,-2 1 347,-4 8 1,4 1-92,-3-1 1,-3 0-1,2 1 1,-2 5-480,3 0 1,3 6-444,-4-6 0,4 5-215,2-4 1,0-1-533,0-6 0,0 6 377,0 0 0,2-2-530,4-9 0,3 1 1141,9-7 0,-1 7 0,0-3 0</inkml:trace>
  <inkml:trace contextRef="#ctx0" brushRef="#br0" timeOffset="1893">3909 692 7792,'9'0'1073,"-1"0"-770,0 8 124,1-6-133,8 5 1,1-7 50,-1 0-784,0 0 0,1 0-203,-1 0 0,0 0 642,0 0 0,1 8 0,-1 2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43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7914,'-10'0'1557,"3"0"0,9 0-986,3 0 1,5 0-21,7 0 0,1 0 247,-1 0 1,0 2-295,0 4 1,-1-3-323,-5 9 0,3-6-216,-8 5 1,5-5-302,-5 5 0,0 1-40,-6 5 33,0 1 0,-6-1 194,0 0 0,-5-5-106,5-1 0,-6-5 525,6 6-299,1-9 0,5 7-80,0-4-25,0-4 0,9 5-101,9-7 0,1-5-227,10-1 0,-1-8-578,7 3 1,0-5 403,-1-1 635,1 8 0,-1-14 0,1 3 0</inkml:trace>
  <inkml:trace contextRef="#ctx0" brushRef="#br0" timeOffset="536">1004 0 10620,'-10'0'1395,"-5"0"1,5 14-716,-7 3 1,1 6-252,5 0 0,-10-2-67,3 8 1,-1-2-739,8 2 302,-5-4 1,9-2-384,-5 0 0,2 0-580,5-6 1,3 1 398,-4-1 1,4-5-1480,2-1 2117,0-7 0,8 4 0,1-8 0</inkml:trace>
  <inkml:trace contextRef="#ctx0" brushRef="#br0" timeOffset="731">762 70 7906,'-18'-8'1621,"9"6"-1477,1-6 0,8 10 265,0 4 0,8-2 586,3 7 1,-1 1-462,1 5 0,1 1 17,5-1 1,0 6-218,1 0 0,-1 2-104,0-2 1,1-4-627,-1 4 0,0-4-285,0-1 0,1-3-663,-1-3 0,0 3 703,1-3 641,-1-5 0,0 1 0,1-8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42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7969,'0'-17'1893,"0"7"-1847,0-5 1,8 7 600,3-3 1,-1 1-227,2 4 0,-1 4 225,6-3 0,6 1-176,1-2 0,1 4-50,-2-4 1,3 5-249,9 1 0,0 0-75,-1 0 0,-5 0 67,0 0 1,0 0-119,5 0 1,-7 0-438,-4 0 1,-4 0 229,-1 0 1,-7 0-2107,1 0 1252,-8 0 1,3 1-151,-7 5 1,-2-2 404,-3 8 760,-5-9 0,-15 20 0,-2-3 0</inkml:trace>
  <inkml:trace contextRef="#ctx0" brushRef="#br0" timeOffset="200">277 0 7969,'10'0'1702,"-3"0"-1137,-7 0 0,0 2 1448,0 4-1172,0 3 1,-2 11 110,-3 3 0,1-2-483,-8 8 0,6-6-162,-5 5 0,7-4-413,-2 4 0,2-7-398,-1 3 1,3 0-966,-4 0 1,4 1 823,2-2 1,2-4-2470,4 4 3114,3-12 0,9 5 0,-1-7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3:55.692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69 416 7164,'-9'0'234,"1"0"-222,8 0-329,0 0 138,0-8-254,0 6 280,0-6-263,0 8 1856,0 0-1177,-8 0-59,7 0 71,-7 0 129,8 0 204,0 0-543,-8 0 1,4 0 197,-7 0 13,7 0 29,-4 0 7,8 0 981,0 0-913,0 8 6,0-6 89,0 6-256,0-8 0,2 2 10,4 3 1,4-3 26,7 4 1,2-4 33,4-2 0,4 0-80,8 0 0,-1 0-126,1 0 0,-1 0 45,1 0 1,0 0-136,-1 0 1,6 0 101,1 0 0,-7 0-120,-5 0 0,-2 0-16,2 0 0,-4 0-193,-8 0 0,1 0-160,-1 0 0,-6 0-58,1 0 16,-8 0 1,5 0 5,-3 0-286,-4 0 94,6 0 203,-8 0 1,0 2 105,0 4 0,-2-3-41,-4 9 0,4-6-616,-4 5-312,-3-7 1281,-1 11 0,-7-5 0,0 7 0</inkml:trace>
  <inkml:trace contextRef="#ctx0" brushRef="#br0" timeOffset="276">450 208 8549,'-17'-10'3585,"7"3"-3387,2 7 0,8 7 316,0 5 1,0 3-183,0 3 0,0 7-63,0 3 0,0-1-29,0 2 0,0 0 0,0 6 0,0-1-496,0 1 0,0-1 203,0 1 1,0-6-1026,0 0 1,0-3 342,0 3 1,0-2-22,0-4 1,6-9-706,0 3-333,0-4 1794,1-3 0,3-2 0,7-8 0</inkml:trace>
  <inkml:trace contextRef="#ctx0" brushRef="#br1" timeOffset="960">969 18 14895,'0'-10'3148,"0"3"0,2 7-3715,3 0 746,-3 0-468,6 7 1,-8 3 1301,0 7 1,0 2 54,0 4 1,-2 2-114,-4 4 1,4 4 118,-3-4 1,-3 5-565,2 7 0,-5-5 440,5 5 1,-2-5-253,2-1 0,4-1-698,-3 1 0,3-6 0,2-1 0,-6-6 0,0 1 0,0 2 0,6-2 0,0 0 0,0-6 0,0-5 0,0-1 0,0-5 0,0 5-1327,0-7 889,0 4 408,0-8-945,0 0-253,0-8 607,0-1 646,8-9 1,-4 1 0,8 0-252,1-1 0,-3 3 349,1 4 0,6-5-497,6 5 0,2-3 130,-1 3 1,-3-3 560,7 8 0,-4 1-89,4 5 1,-7 0-656,3 0 0,-5 0-121,-2 0 0,0 7-445,1 5 0,-9 3 903,-3 3 0,-4-5 311,-2 4 1,-2-3 432,-4 9 0,-3-4-110,-9-2 1,1 1 340,0-1 0,-6 0-87,0 0 1,0-5-60,5 0 0,1-9-78,0 3 1,-1-4-761,1-2-1999,0 0 130,0 0 1,1-8-5903,5-3 3147,3-5 4445,8-1 1,-8 0 0,-1 0 0</inkml:trace>
  <inkml:trace contextRef="#ctx0" brushRef="#br1" timeOffset="1723">1643 658 14861,'-10'0'604,"3"0"570,7 0 4899,0 0-4891,0 7 0,0-3-49,0 8 0,-2-1-452,-4 7 1,4-1 38,-4 0 1,5 0-115,1 1 1,-2-7 97,-4 1 0,4-1-704,-4 7 0,2-7 0,-1 1 0,3-7 0,-4 7 0,4-8 0,2 4 0,0-8 0,0 7 0,0-5 0,0 6 0,-2-2 0,-4-1 0,4 1 0,-5-6 0,7 8 0,0-6 0,0 5 0,0-7-1953,0 0 186,0 8 808,0-6-59,0 6 1483,0-8-1802,0 0-202,7 0 953,-5 0 1,12-2 409,-9-4 1,3 2 406,-2-7 1,-2 7-791,7-2 0,-7-4 548,2-1-301,3 3 893,1-7 0,2 7-24,-1-3 1270,-7 3-731,11 0-882,-13 6 175,14-5 0,-12 7-641,7 0-98,-7 0 0,5 0 176,-3 0 0,-4 2-409,4 3-34,-4-3 0,-2 14 1196,0-5 1,0 5 158,0 1 1,0 0 396,0 0 0,-2 1 457,-4-1 1,4 0-1593,-4 1 0,5-1 0,1 0 0,0 0 0,0 1 0,9-3 0,8-3 0,10-5-6799,14-7 6725,11-15 0,17-4 0,10-16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1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8108,'0'-19'4871,"0"3"-3722,0 16-839,0 0 1,6 8-3443,0 4 3132,0 11 0,-6 4 0,0 7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1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502 329 8407,'9'-8'-34,"-1"-1"614,0-9 0,1 1-77,9 0 1,-1 0-733,0-1 1,0 1 35,1 0 0,-9-1-171,-3 1 0,-4 0 278,-2 0 0,-2 5 133,-4 0 0,2 1-29,-7-6 1,-1 1-17,-5 5 0,-2-3-210,-4 9 1,4-7 54,-4 6 0,-2 0 195,2 6 0,-8 0-31,2 0 1,2 2-16,-2 4 1,6-2 36,-6 8 0,6-1 96,-5 6 0,1 1-4,-2-1 0,2 0 253,4 1 0,4 5 76,-4 0 0,3 2-112,3-2 0,6-2 57,-1 8 1,6-8-20,-5 2 1,7-4 189,-2-2-397,4 8 0,4-5-218,4 3 0,3-6-15,9-6 0,5-3-325,0-8 0,8 0-424,-3 0 0,5-2 397,2-4 0,-1-3-374,1-8 0,-1-1 232,1 1 0,0 0 172,-1-1 0,-7 1 61,-4 0 297,4-1 220,-8 1 972,-1 8 844,-11 1-1466,-7 8 1,0 9 363,0 9 1,-6-1-289,1 6 1,-7 2-268,6-2 1,1 6-227,5-6 1,-6 2-195,0-2 0,0-4-11,6 4 0,6-3-425,0-3 0,7 0-611,-1 0 1,-3-5 499,3 0 1,0-3-1692,5 3 2303,8 3 0,-6-13 0,6 6 0</inkml:trace>
  <inkml:trace contextRef="#ctx0" brushRef="#br0" timeOffset="236">1090 381 8313,'-10'-15'1250,"2"11"0,16-12-1858,4 16 0,-3 0 736,3 0 112,-1 0 235,-1 8 0,3-4 705,-7 7 1,2 1-636,-3 5 0,-3 2 1,4 4 1,-4-3-1330,-2 3 1,0 2 502,0-2 1,0 6-938,0-6 0,0 0 383,0-6 1,0 0 833,0 1 0,8-1 0,1 0 0</inkml:trace>
  <inkml:trace contextRef="#ctx0" brushRef="#br0" timeOffset="512">1660 450 8342,'0'-17'4241,"0"7"-4378,0 3 1,-2 8-446,-3 5 0,-7-2 199,-11 8 1,-6-3-168,-11 3 0,3 1 400,-3-7 1,3 7 267,3-1 1,1-2-271,4 1-212,-3-7 1476,13 11-761,1-13 1,11 8 191,7-4 1,7-5 49,5 5 0,5 2 180,6-2 0,2 1-410,4-1 0,4-4-339,-5 4 1,3 2-156,-2-3 0,2 7-424,-8-6 0,-2 7-1228,-10-1 0,5 3 1783,-5 2 0,-3 8 0,0 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0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8360,'12'-9'318,"-1"3"1,-5 4 513,6 2 0,1 0-1524,10 0 469,-11 8 0,11-6-182,-12 3 0,5-1-371,1 2 0,-6-4 362,1 4 0,-2-3 414,1 3 0,12-4 0,-4 6 0</inkml:trace>
  <inkml:trace contextRef="#ctx0" brushRef="#br0" timeOffset="141">675 53 8360,'17'0'-333,"0"0"1,1-2-5,-1-4 0,2 4 32,4-4 1,-4 5 107,4 1 1,-3 0 196,-3 0 0,0 0 0,1 0 0,-1 0 0,0 0 0</inkml:trace>
  <inkml:trace contextRef="#ctx0" brushRef="#br0" timeOffset="271">1263 87 8342,'9'0'1555,"-1"0"1,-2-2 96,0-3-2122,7 3 1,-9-6-999,7 8-594,-7 0 2062,4 0 0,-8 0 0,0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0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156 312 8538,'0'-11'162,"0"-1"-81,8 0-325,1-5 1,7 0 160,-5 0 0,-1-1-247,-4 1 380,-4 0 0,5-1 33,-7 1 1,0 0-78,0 0 1,0 5 1,0 0 152,0 1-101,0-6 13,-7 7 546,5-5-545,-14 5-57,7 0 1,-3 3 30,1 7 1,5 0-16,-6 0 1,6 0 8,-5 0 0,5 0 35,-5 0 1,5 2 163,-6 3 0,9 5-182,-3 7 1,-2 1 338,2-1 1,-5 6 25,5 0 1,-6 2 44,7-2 0,-7-2-114,6 8 0,-1-8-39,1 2 0,4 2-47,-4-2 0,4 0 18,2-5-440,0-1 78,0 0 1,0-5-259,0-1 304,0-7 1,8 4-95,4-8 1,3 0-116,2 0 1,1-8-303,-1-3 1,0 1 160,0-2-852,1 1 741,-1 1 0,0-5-244,1 3 0,-1 3 205,0-3 1,-1 7 284,-5-7 276,4 8-271,-13-4 172,14 8 247,-14 0 512,5 0 1,-5 0-332,4 0 1487,-4 8-417,6-6-170,-8 13 0,0-11-564,0 8 1,0-6-139,0 5 1,0-5-245,0 5 0,5-5-58,1 6 1,0-7 187,-6 7-825,8-8 301,-6 11-1082,13-13 960,-5 13 1,7-7-1158,0 4 1,-5 1 585,-1-7 0,1 2-935,5-3 0,-5-1 1708,-1 8 0,1-8 0,5 3 0</inkml:trace>
  <inkml:trace contextRef="#ctx0" brushRef="#br0" timeOffset="267">744 450 8450,'0'-27'808,"8"4"101,3 12 0,6 3-698,7 8 1,-3-6-238,8 1 1,-3-1-12,3 6 0,-4 0 32,-8 0 0,1 0 136,-1 0 1,-5 2-156,-1 4-538,-7 3 325,4 9 0,-8 5-47,0 0 1,0 5-211,0-4 1,-8 4 560,-4-5 1,-1 0-29,1-5 0,-1-1 455,7 0 0,0-5-291,6-1 0,0-5 176,0 6 0,2-8 402,4 1-213,4-3 1,13-2-479,0 0 1,2 0-519,-2 0 1,-4 0-1060,4 0 1,4 0 1486,2 0 0,4-7 0,1-3 0</inkml:trace>
  <inkml:trace contextRef="#ctx0" brushRef="#br0" timeOffset="406">1799 675 8253,'0'-25'1256,"0"14"16,0-5 0,0 24-1607,0 4 0,-10 3-1756,-7 2 2091,-16 8 0,-19 10 0,-9 9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9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7994,'-21'-2'0,"4"-4"921,-4 4 1312,19-5-1790,-6 7 1,21 0-164,5 0 0,11 0 87,-1 0 1,11 0-100,1 0 1,6 0-210,-5 0 1,5 0-34,-6 0 1,0 0-147,-5 0 1,-2 0-1147,-5 0 1,-3 6-22,-7-1-902,-9 1 2189,-1-6 0,-8 0 0,0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07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277 174 8532,'10'-8'-298,"5"6"0,-13-8-1053,4 5 969,3 3 455,1-14 8,7 7 86,-7-1 0,0-3 201,-5 7-277,-3 0 1,6 4 479,-8-4-175,0 4 138,0-5-124,0-1-76,0 6 1,0-7-52,0 3-62,0 4-115,0-6 65,0 1 0,-2 5-235,-4-4 34,4-4 67,-5 8-43,7-5 0,-2 7-274,-4 0 205,4 0-41,-13 0 68,5 0 1,-7 0 35,-1 0 1,7 0 61,-1 0 1,1 5 85,-6 1 90,-1 0 1,1 0-158,0-1 294,-1 9-141,1-12 1,6 7-32,-1-3 1,1 2 10,-7 3 1,7 5-116,-1-5 56,1 5 0,-7 1-11,1 0 0,7 2 3,5 5 1,-3-5-8,2 4 0,0-4-19,6-2 1,0 1 17,0-1 1,0 0 26,0 0-79,8 1 1,2-1-76,7 0 1,-5-5 214,-1-1-251,1-7 0,5 6 37,0-4 1,1-4-167,-1 3 0,2-5-3,4-5 1,-2-3-256,8-4 0,-6-3-4,6 3 1,-2-9-132,2-2 1,1 0-10,-7 6 1,0 0 115,-5-1 0,-1-3 240,0 4 0,-1-4-271,-5 9 563,-3 5-35,-8-9 555,0 14-193,0-5 293,0 7-266,-8 0 1,1 1 131,-5 5-365,-3-4 0,7 14 86,-4-5 1,3 4-60,3 3 1,4-1 12,-4 0 1,4 1 204,2-1 1,0 0-220,0 0 1,0 7 121,0-1 0,0 0-351,0-6 0,0 0 138,0 1 1,0-1-75,0 0-115,8 0 24,-6-7 1,6 0-572,-8-5-186,0-3-660,0 6 104,0-8-915,0 0 473,7 8 1783,-5-6 0,14 5 0,-7-7 0</inkml:trace>
  <inkml:trace contextRef="#ctx0" brushRef="#br0" timeOffset="290">796 519 8576,'17'-17'-302,"1"7"-406,-1 5 737,0-5 0,0 8 6,1-4 1,-7 5 1581,1 1-291,-1 0-638,7 0 0,-9 1 509,-3 5-482,4 4 1,-9 7-244,5 0 1,-4-5 664,-2-1-545,0 1-310,0 5-71,0 1 1,0-7-252,0 1 0,0-7-378,0 7-455,0-8-256,0 11-1453,0-13 629,0 6-490,8-1 2443,-6-5 0,13 6 0,-5-8 0</inkml:trace>
  <inkml:trace contextRef="#ctx0" brushRef="#br0" timeOffset="534">1488 640 8393,'9'-7'2022,"7"5"-1066,-7-6-244,1 8-430,-2 0 1,-10 8-684,-4 3 0,-6 7-357,-11 5 1,-9 9 757,-9 9 0,-7-1 0,4-5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13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68 8486,'0'-17'335,"0"0"708,0 7-759,0-5-157,0 13 0,0-4 194,0 12 1,0 3 90,0 9 1,0 5 104,0 0 0,0 7-173,0-1 1,0 4-83,0 1 1,0-5 46,0 0 1,0-6-31,0 6 0,0-2 12,0 2 1,0 3-1,0-3 0,0 4-128,0 1 1,-6-1-169,0-4 0,-6 4-309,7-5 0,-7 3 226,6-2 1,-5 2-29,5-8 1,0 0-20,6-6-345,0-7 83,-7 5 258,5-13 152,-6 6 17,8-8 0,2-8-541,4-3 0,-2-7 215,7-5 1,-1 2-5,1-8 0,10 2 47,-3-2 1,3 3-148,-4 3 1,6 5 289,0 1 0,6 2 127,-6 9 0,6 0 91,-6 6 1,6 0 355,-6 0 1,6 0 174,-6 0 1,-2 8-308,-10 3 0,3-1-19,-8 1 1,-1 7-94,-5 5 0,-2 6-221,-3-6 1,-7 7-68,-11-1 0,-4-2-412,-7 2 0,5-8 150,0 2 0,6-4-121,-6-1 1,6-3-155,-6-3 1,8-5 178,-2-7 1,4 0-52,2 0 0,1-2 48,5-3 1,1-3-799,4-4 1227,4-3 0,2 5 0,10-7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1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8397,'10'-18'1533,"5"9"0,-11 1-858,8 8 34,-9 0-374,5 0 0,-8 8 138,0 3 1,0 1-319,0 5 1,0-3-250,0 9 0,0-4 64,0-2 1,0 0-221,0 1 1,0-1 35,0 0 0,0 1-83,0-1-25,0 0 1,0-5-339,0-1 324,0-7 278,0 4 1,0-10 40,0-4 0,6 2-235,0-7 1,7-1-247,-1-5 1,5 0 120,6-1 1,-4 1 142,4 0 1,-2 1 96,2 5 1,-3 3 205,3 8 285,-4 0 1,-2 2 45,0 4 0,-1-2 458,-5 7 1,-1-5-341,-4 6 1,-4-1 256,3 6 0,3-5-177,-2-1 1,0 1-191,-6 5 1,2 0-1026,3 1 1,-3-7-422,4 1 0,4-1 1038,1 7 0,4-1 0,3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26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 8322,'7'-9'556,"-3"1"183,8 8 0,1 0 34,10 0-698,-4 0 119,6 0 0,-7 0-7,-1 0 0,0 0-34,1 0-626,-1 0 1,-2 8 327,-3 3 1,1 5-985,-7 1 1,0 8 1128,-6 4 0,-16 3 0,-3 3 0</inkml:trace>
  <inkml:trace contextRef="#ctx0" brushRef="#br0" timeOffset="191">1 536 8322,'0'10'0,"2"-1"281,4-3 1,11-4 464,12 4 0,3-12-355,3-5 1,0 1-255,-1-2 0,7 3-137,-1-3 0,-2-1 119,-9 7 1,2-5-879,-8 5 1,0 0-405,-6 6-207,1 0 964,-1 0 0,-8 2 70,-3 4 1,-12 1 335,-5 5 0,-4-2 0,-3-5 0,1-3 0,0 6 0</inkml:trace>
  <inkml:trace contextRef="#ctx0" brushRef="#br0" timeOffset="420">260 519 8094,'10'-8'1336,"-2"6"0,-6-5-380,3 7-568,-3 0 0,8 2 87,-4 3 0,-3 13 12,9 10 0,-6 5 266,5 2 0,1 7 342,5 4 0,-5 2-429,-1-2 1,-5 4-383,5-4 0,-7 2-131,2-2 0,-6 2-143,-6-7 1,-3 5-322,-9-6 0,1-1-638,0-10 1,-2 1-90,-4-7 1,1 0-2551,-6-5 3588,-1-9 0,-14-1 0,-1-8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25.34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312 208 8437,'11'-17'0,"1"0"18,-8 7 0,9-5 178,-7 3 0,5-3 49,-5-3 1,8 7 115,-3-1 1,-1 1-1,1-6 1,-7 5 291,2 0 260,4 9-634,-9-13 164,15 14-401,-14-5 1,7 9 192,-3 3 1,-4 7 46,4 11 0,-4 4-94,-2 7 1,0 1-31,0 0 0,-6 5-248,0 0 1,-7 1 89,1-7 0,3 7-182,-3-1 0,6 0-48,-5-5 1,7-6-40,-2-1 1,4-6 116,2 1 0,0-10-77,0-1 72,0-8 0,0 3 698,0-7-382,0 0 1,0-7-429,0-5 0,0-9 123,0-2 1,0-8-233,0 2 1,6 2 6,0-2 0,7 1 7,-1-7 0,1 8 129,-1 4 0,1 4 9,-7 2 0,7-1 183,-1 1 1,-2 6-195,1-1 0,-5 2 346,5-1-102,1-5 356,5 7 59,1-8-233,-1-1 1,-6 3 78,1 3 358,-8 5-250,3 7-291,-7 0 1,0 2-50,0 3 0,0 7 5,0 11 0,0-2-6,0 8 1,-2-6 5,-3 6 0,-3 0-14,-4 5 1,-3 1-57,4-1 0,-5-1-8,-1-4 0,5 2-106,1-8 0,1 0 103,-1-6 0,-3-5-273,9-1 252,-1-7 121,-2 4-157,6-8 0,-6-2-6,8-4 1,2-4 4,4-7 1,-2 0-95,8-1 0,-3 1 244,3 0 0,1 0-120,-7-1 1,5 7 453,-5-1-60,8 8-155,-12-3 1,5 9-106,-7 3 1,0 5 131,0 7 1,-7 8-190,-5 4 1,-5 4-221,-6 1 1,3 3-91,-3 3 0,-2-3 28,2 3 1,-5-3 21,4-3 1,1-5 160,6 0 0,-6-2 57,0 1 0,0 3-24,6-8 1,-1 0-28,1-5 133,0-1 442,-1 0 116,1 1-200,8-9-206,-7-1-31,14-8-253,-5 0 1,7-8 14,0-3 0,7-5 30,5-1 1,3 0-21,2-1 1,1 1-30,-1 0 0,0-1 328,1 1 1,-7 8-106,1 3 71,-1 4 0,7 2-93,-1 0 1,-8 2 3,-3 4 1,2 3 25,-2 8 0,1 1-1,-1-1 0,-4 0 21,4 1 0,-2-1-24,1 0 1,-1-1-11,8-5-30,-1 4 1,8-13-147,5 4 0,-5-4 41,4-2 0,-2-2-79,2-4 1,-4-3 10,4-8 1,-5 5-217,-7 0 0,3 7 102,-9-7 1,1 6-66,-6-5 1,0 5 59,0-5 0,-2 5 68,-4-6 0,-3 7 237,-8-7 1,-1 8-143,1-2 0,0 4 188,-1 2 0,-5 8 116,0 4 1,-8 3 118,3 2 1,1 6-225,-2 0 0,0 14-79,-5-2 0,-1 1-307,0-7 1,1 4 122,-1-5 0,8 5-123,4 2 1,4-8 12,2-4 1,-1-4-30,1-2 1,6 0-381,-1 1-251,8-9 466,-3-1 314,7-8 1,0-2-190,0-4 0,5-3 78,1-9 1,6 1 215,-7 0 0,9 1-79,-3 5 0,-1-3 67,1 9 0,-7-3 180,2 2 231,4 4 0,-3-3 40,5 10 1,3-1 188,-3 8 1,3-1 350,2 6 0,8-5-347,4 0 0,4-1-86,2 6 0,9-1-65,8-5 1,1-3-32,11-8 0,5 0-444,6 0 0,6 0-269,-6 0 1,-6 0-348,-6 0 1,-1 0-762,1 0 0,-9 0-2346,-8 0 3695,-8 0 0,5-8 0,-9-1 0</inkml:trace>
  <inkml:trace contextRef="#ctx0" brushRef="#br1" timeOffset="325">1799 312 8942,'10'-17'1881,"-1"7"-1449,-3 4 1,-2 4 425,7 2 1,-5 0-511,6 0 1,-7 0-665,7 0 92,-8 0 0,9 8-381,-7 4 0,0 3-125,-6 2 0,0 0 362,0 1 1,0 5-803,0 0 0,0-6 34,0-5 1136,7-8 0,-5 3 0,6-7 0</inkml:trace>
  <inkml:trace contextRef="#ctx0" brushRef="#br0" timeOffset="936">2110 312 8517,'16'2'433,"-5"4"1,3-3 48,-9 9 1,7-6 718,-6 5-916,-1 1 0,-5 11-215,0 0 1,-1 0-103,-5-6 1,-6 8-419,-11 4 1,4 2-34,-4-2 1,-2 3 309,2-3 1,-6 4-825,6 1 364,0-7 370,6-2 1,1-7-103,5-1 1,3-6 265,8 1 346,0-8 1,2 3-18,4-7 0,3 0 261,9 0 0,-1 0-120,0 0 0,6 0-26,0 0 0,-5 2 369,-7 4-550,1-4-283,5 13 1,-7-5 32,-5 7 1,-10 1-245,-7-1 1,-9 6 144,-2 0 0,-8 2-53,2-2 0,-3-4 211,-3 4 0,0 2-82,1-2 0,1 2 279,4-2 0,4-3 83,8 3 1,2-4 430,3-2-450,5 0 1,7 1-73,0-1 0,7-7-61,5-5 1,5-1 16,6 2 1,-2-4-162,8 4 0,-6-4 85,6-2 0,-2-2-531,2-4 0,-4 4-548,-8-4-493,0-3 1090,1-1 1,-9-7-60,-3-1 1,-4 7 177,-2-1 0,-2 9 321,-4-3 0,-3 4 335,-9 2 1,1 2-294,0 4 0,-1 3 922,1 8 0,0 1-255,-1-1 0,-3 0-11,4 1 0,-6 5-395,6 0 1,5 6-305,-5-6 0,3 2 97,-3-2 0,8-10-158,3 4 0,4-3-584,2 3 0,0-5 352,0-1 1,8-7-211,3 2 0,6-4 333,6-2 1,-1 0 369,6 0 1,-1 0-71,2 0 0,2 2 308,-8 3 0,6-3 194,-6 4-218,8 4 0,-12-6 212,4 7 0,-4-7 325,-2 2-1268,1 3 0,-1-7-291,0 4 0,-5 2-590,-1-3 1,1 1 1198,5-6 0,0-8 0,1-1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27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8395,'15'-33'-441,"-3"5"1,3-3 910,-3 8 1,5-6-16,6 6 0,-4 0 30,4 6 0,-4 1-72,-1 5 1,-1 3 34,0 8 1,1 0-109,-1 0 0,-8 15 164,-3 8 1,-4 2-291,-2 4 0,0 2-17,0 9 1,0-3-126,0 3 1,0-3 139,0-3 1,0 1-662,0-1 0,0-5-26,0 0 1,0-8-1058,0 2 600,8-4 257,1-1 1,9-11 159,-1-7 1,0-9 61,1-14 1,5-4 124,0-8 1,0-1 44,-6-5 0,0 5 261,1-4 0,-1 9 193,0 2 233,1 8 0,-1 4-51,0 11 0,-5 4 208,-1 2 0,-5 8-146,5 3 0,-7 5 87,2 1 0,-4 6 360,-2 0 0,0 2-272,0-2 1,0-2-551,0 8 1,6-6-305,0 6 0,5-8-375,-5 2 0,7-2 67,-1 2 1,-3-9-1471,3 3 2042,-1-11 0,14 9 0,2-5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2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8511,'17'-7'542,"-5"-1"67,-1-4 1,-1 7-107,2 10 0,3 5 310,-4 7 0,5 1-1425,1-1 362,-7 0 1,3-3-117,-7 3 1,0-2-210,-6 14 0,0-6-6,0 6 0,-2 0-115,-4 5 696,-4 1 0,-7 0 0,0-1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2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8487,'-11'9'0,"-1"-3"2909,1 4-1363,1-1-1300,2 1 0,8-1 302,0-3 10,0-4-694,0 6 1,2-6 191,4 3-1033,-4-3 0,11 8 268,-7-4 0,8-4-172,-3 3 1,-1-3 482,1-2 1,-5 0 130,6 0 1,-7 0-25,7 0 1,-6 0 144,5 0 674,-7 0 0,9 2-349,-7 4 0,2-4 693,-2 4 0,-3 1-361,9-1 1,-4 0-99,9-6 0,-2 0-354,14 0 0,2 0-468,9 0 1,1-2 209,11-4 0,-6-1-125,6-5 1,3-3-8,-9 3 1,6 4 154,-11 3 1,-7 3 1073,-5 2 0,-8 2-537,2 3 1,-6-1 2552,-5 8-576,-4-1-1217,-8 7 0,0-1-646,0 0 0,-8-5-189,-4-1 0,-3-5-989,-2 6 1,0-9 549,-1 3 1,1 2-3351,0-2 1747,-1-1 1756,1-5 0,0-7 0,-1-3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30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122 277 8455,'8'-27'0,"1"-5"0,7 12 392,-5-3 1,10-2 609,-3 2 1,9 0 22,-4 6-617,0 0 1,0-1-6,0 1 1,0 6-58,-6-1 1,0 8-185,1-2 1,-7 5 61,1 1 0,-3 1-325,3 5 1,-4 4 79,-8 7 1,0 10-27,0 8 1,-2 1 195,-4 10 0,2 6 147,-7 6 0,5 5 43,-6-5 1,8 5 339,-1-5 1,3 5-114,2-5 1,0-4-102,0-2 0,2-10-345,3 10 1,-1-10 127,8 4 1,-6-7-638,5 1 0,-7-9-119,2-2 1,1-8-461,-1 2 1,0-4-442,-6-2-904,0-7 1648,0-3 1,-2-8 311,-4-5 1,-3-6-592,-9-11 0,-1-6 296,-4-11 1,4 2 151,-4-8 0,-2-1 367,2-4 1,5 1 177,7 3 1,-1 7 6,-5 11 1,2-1 579,3 6-400,-3 9 0,5 7-92,-7 8 0,0 0 503,-1 0 1,1 8-116,0 4 1,-1 3 47,1 2 1,0 6-138,0 0 1,1 0-135,5-5 0,3 5-287,8 0 0,2 0-301,4-6 1,11-5-9,12-1 1,11-7 138,6 2 0,6-6-679,6-6 1,-3-5 337,9-12 1,-1 3-31,6-3 1,-7 4 341,-4 2 1,-7 1 549,-4 5 0,-7-3-58,-11 9-57,-4-1 1,-10 8 601,-3 4 0,-14 3-328,-16 8 1,-8 8 69,-15 4 1,-3 2-200,-8-2 0,0 9-389,0-3 0,-5 3 69,-1-3 1,0-1-193,7 1 0,-1 0 67,0-1 1,10-1-111,7-4 0,4-4-158,14-8 0,-2-6 56,13 1 1,2-8-59,10 2 0,11-4 77,12-2 1,11-14 271,6-3 1,10-4 15,2 3 1,3 1 257,-9 0 1,10 5-49,-10 1 0,1 7 284,-7-2 0,-5 4 802,-12 2 1,-4 2-546,-8 4 1,-2 5-375,-3 12 0,-5-3-477,-7 3 0,-1 4-435,-5 1 0,-4-1-213,-7 2 1,0-2-776,-1 2 1,1-4 705,0-8 0,-1-1-434,1-5 1,6-3 1197,-1-8 0,1 0 0,-7 0 0</inkml:trace>
  <inkml:trace contextRef="#ctx0" brushRef="#br0" timeOffset="486">1367 692 9490,'0'-9'2932,"2"3"-2868,4 12 0,-2 3 470,7 9 1,-7-1 822,2 0 0,-4 8-614,-2 4 0,0 4-258,0 1 1,0 1-925,0-1 1,0 7-208,0-1 1,0-1-557,0-11 0,0 3 742,0-8 0,5 0-246,1-6 0,6-5-16,-6 0 0,7-11-39,-1-1 0,3-9 628,2-14 1,6-6-77,0-11 0,10-5 57,2-6 1,-1-1-70,6 0 0,5 2 719,1 4 0,0 9-130,6 8 0,-8 14 96,14-2 0,-14 11 55,8 0 0,-10 4 396,4 2 1,-15 8-274,-2 4 1,-8 3-147,-4 2 1,-2 8-364,-3 4 0,-6 4-317,-12 1 0,-4 1-439,-7-1 0,-6 7 356,0-1 1,-8-5-275,2-6 0,-9-3 43,-2 3 0,-3-4-316,3-8 0,3-7 406,-3-4 0,11-4 101,6-2 0,4-8 621,2-3 0,7-11-142,4-1 1,6-5 56,6 5 1,10-1-19,7 7 0,7 0 181,-1 0 1,2-1-84,-2 1 1,3 7 92,-3 5 0,-4-3 288,-2 2-527,4 0 0,-8 6-751,4 0 1,-9 0-437,-3 0-154,-7 0 1178,4 8 0,-23 2 0,-5 7 0</inkml:trace>
  <inkml:trace contextRef="#ctx0" brushRef="#br0" timeOffset="700">2024 571 8399,'-27'0'783,"8"2"98,8 4 0,7 4 217,-2 7 0,4 2-415,2 4 0,-6-4 390,1 4 1,-7 2-479,6-2 0,-5 8-178,5-2 1,0 2-500,6-2 1,2 1-472,4-7 1,-2 6-23,7-6 0,3 0-721,9-5 1,-4-7-389,4 1 1,-4-9 696,-1 3 0,5-6 112,0-6 1,7-7 874,-1-16 0,4-7 0,1-16 0</inkml:trace>
  <inkml:trace contextRef="#ctx0" brushRef="#br0" timeOffset="917">2595 243 8399,'17'-8'667,"1"-2"612,-1 1 159,0 1-566,-7 16 1,3 1-184,-7 9 0,0-1 52,-6 0 1,0 1-158,0-1 1,-2 6-142,-4 0 1,4 0-211,-4-6 0,6 6-50,6 0 0,4 0-149,7-5 0,6-7-15,0 1 1,10-6-382,1 5 0,1-7-298,5 2 0,-3-4-896,-3-2 1,-1 0-426,-4 0 1,-4 0-51,-8 0 2031,-7 7 0,-3 3 0,-7 7 0</inkml:trace>
  <inkml:trace contextRef="#ctx0" brushRef="#br0" timeOffset="1175">2820 848 8399,'-18'25'466,"3"2"-389,4 7 1,1 1 756,4 0 0,4-7-255,-4 1 1,5 0-102,1 6 1,0-7-185,0 1 1,0 0 0,0 6 0,-2-7-257,-4 1 0,-4-6-385,-7 6 1,0-8-663,-1 2 1,-1-9 612,-4-3 0,4-7-131,-4 2 0,-2-8 11,2-9 0,0-11-229,5-18 1,7 2 650,-1-9 0,9 9 587,-3-2 0,13 5-53,11 6 0,7 6 563,9 12 1,9 3 153,3 8 1,4 2-408,2 4 1,5 11 920,1 12 0,1 3-764,-1 3 1,-4 5-290,4 1 0,-3 9-1237,3 2 0,-10-1 312,4 7 1,-4 11 0,4 2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38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8059,'0'-17'-125,"0"7"0,6 0 212,-1 5 0,3 3 9,-2-4 0,-2 4 227,7 2-222,-7 0 1,10-2 164,-9-4-221,9 4 0,-5-5 2,9 7-4,-1 0 1,0 0-5,1 0 1,-1 0 18,0 0 0,6 0 4,0 0 0,2 0 47,-2 0 1,-2 0-57,8 0 1,0 0-2,6 0 0,1 0-19,5 0 0,-3 0-7,8 0 1,-6 0 32,7 0 0,-7 0-7,6 0 0,-6-6 24,6 0 0,-1 0-28,1 6 0,2 0 49,-8 0 0,1 0-43,-7 0 1,1 0 105,-1 0 1,1 0-47,-1 0 91,1 0-145,0 0 1,-3 0 24,-3 0 0,4 0 1,-4 0 0,1 0-17,-1 0 0,2 0 23,-8 0 1,6 0-88,-6 0 1,6 0 67,-6 0 1,2 0 47,-2 0 1,-4 0-2,4 0 1,2 0-1,-2 0 1,6-1 69,-6-5 1,8 4-90,-2-4 1,1 4-36,-1 2 1,4 0 51,-4 0 1,-4-6-150,-2 1 1,2-1 125,-2 6 0,0 0-149,-6 0 0,-5 0 181,-1 0 63,1 0 30,5 0 225,-8 0-219,-1 0-13,-8 0-2684,0 0 0,-8 4 2471,-3 7 0,-12 1 0,-4 13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9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7994,'-10'0'1007,"-5"0"0,13 8-538,-4 3 1,-2 10-108,3 2 1,-3 8 54,2-2 0,2 2-35,-7-3 0,7 5 68,-2-4 1,-1 4-791,1 1 0,0-1 288,6-4 1,0 1-1219,0-7 0,6 6 227,0-6 0,5 0 1043,-5-5 0,7-1 0,-3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40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1 243 8338,'0'-17'0,"0"5"-219,0 1 0,7 7 129,5-2 1,3-2-70,3 3 1,5-7 95,0 6 0,0-5 55,-6 5 1,0-2 63,1 2 1,-1 5 292,0-5-183,0 4 1,1 2-101,-1 0 0,0 0 54,1 0 0,-1 0-58,0 0 0,1 0-25,-1 0 1,2 0 51,4 0 0,-2 0-74,8 0 0,0 0-10,5 0 1,3 0-6,3 0 1,-1 0 25,7 0 1,0-2 3,6-4 1,0 4 31,0-4 0,1 5-30,5 1 0,-2 0 137,7 0 0,-1 0-48,1 0 0,4-6-37,-3 0 0,5 0-80,6 6 1,-4-5 161,4-1 0,-2-2 96,2 2 0,-4 4-87,4-3 1,-6-3 140,-6 2 1,5 0-142,-5 6 0,-3-5 142,-3-1 0,-5 0-100,-6 6 1,-3-2-11,-9-4 1,-5 5-77,0-5 0,-14 4-171,2 2 1,-9 0 70,4 0-588,-8 0 0,3 2-568,-7 3 1,-7 5 69,-5 7 1055,-3 8 0,-18 2 0,-4 8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40.7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8297,'7'-18'1,"-5"1"0,12 6 85,-9-1 1,9 8 29,-3-2 1,5-1 8,1 1 0,0 0-221,1 6 0,-1-2 115,0-3 165,0 3 1,1-6-45,-1 8 1,0 0 135,1 0 1,-1 0-88,0 0 1,2 0 5,4 0 1,4 0-109,8 0 0,1 0 30,5 0 0,-3 0-123,8 0 0,-1 0 145,1 0 1,4 0-363,-4 0 0,-2-6-70,2 0 0,-6 1-30,7 5 0,-3 0-67,2 0 0,2 0-234,-8 0 1,6 5 623,-5 1 0,-1 8 0,-5-5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41.36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1 122 10681,'17'-10'-286,"0"-3"10,0 7 0,3-2 492,3 3 1,6 1 400,11-8 1,6 7 116,12-7-369,3 1 0,8 1-178,0 4 0,8-2-484,4 3 1,4-1 589,1 6-516,0 8 0,-7 1 0,-2 9 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4:37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87 8502,'0'-10'-2194,"0"0"2262,0 5-39,0 3 59,0-6-190,0 8 131,0-8 1,-2 7-211,-4-5 94,4 4-19,-5 2 111,-1 0-5,-2 0 0,-7 0 0,0 0 0</inkml:trace>
  <inkml:trace contextRef="#ctx0" brushRef="#br0" timeOffset="125">174 121 8364,'-18'0'0,"7"0"-1447,-1 0 1447,8 0 0,-11 0 0,5 0 0</inkml:trace>
  <inkml:trace contextRef="#ctx0" brushRef="#br0" timeOffset="721">53 104 8364,'-18'0'-911,"9"-2"683,3-4 1,-2 2 771,3-7-145,-1 7-286,6-4 92,0 1-19,0 5 93,0-14 1,0 13-113,0-9 1,7 8-60,5-2 1,-2 5 30,1 1 1,-5-2-158,5-4 1,1 4 11,5-4 0,0 4 48,1 2 0,-1 0 36,0 0 0,3 0-20,3 0 0,2 0-89,3 0 1,5 0 70,-4 0 0,4 0-35,1 0 1,-5 2 48,0 4 0,0-4-88,5 4 0,1-4 92,-1-2 0,1 5 3,0 1 1,-5 0 22,5-6 0,-4 0 3,9 0 0,-3 0 75,-3 0 0,-3 6-100,3-1 1,-9 1-35,10-6 1,-6 0 54,0 0 1,1 0-168,-7 0 1,8 6 105,-2 0 0,2-1-9,-2-5 1,3 0 4,-3 0 0,4 0-10,1 0 0,-5 0-28,0 0 0,-6 0 32,6 0 0,-6 0 30,6 0 1,-6 0-19,6 0 0,-6 0 49,5 0 1,-6 2-47,1 4 1,-4-4 3,-2 4 0,0-4-35,1-2 0,-1 2-5,0 3 1,1-3 25,-1 4 1,0-4 3,1-2 0,-1 6 6,0 0 1,0-1-9,1-5 1,5 0 98,0 0 1,0 6-17,-6 0-38,0 0 1,1-6 84,-1 0-70,0 0 0,1 0-17,-1 0 1,-6 0-5,1 0 0,-6 0 39,5 0 1,-5 0 39,6 0 92,-9 0-13,13 0 15,-14 0 38,13 0 263,-13 0-649,6 0 330,-8 0-1830,0 0 1,-16 1 1616,-7 5 0,-15 12 0,-6 8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01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8151,'9'-15'7883,"7"11"-8380,-5-7 118,4 7 0,8 4-243,1 0 1,-1 0-299,-6 0-831,0 0 1192,0 0 1,-7 7-1129,-4 5 1687,-4 11 0,-10 4 0,-2 7 0</inkml:trace>
  <inkml:trace contextRef="#ctx0" brushRef="#br0" timeOffset="91">191 381 8151,'7'17'3937,"3"-5"-3068,7-1 1,-5-7-743,-1 2 0,1 2-1287,5-2 1160,1-1 0,7 3 0,1 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00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0 589 11300,'17'0'437,"1"0"1,5 0-213,0 0 1,0-2 90,-6-4 0,6-2-119,0-3 0,8-5-111,-2 5 0,-2-5-347,2-1 1,-2 0 199,1 0 1,5-1-556,-4 1 0,-4-6 287,-2 0 1,-4 0-64,-2 6 0,-1-7 107,-5 1 1,3-2 64,-8 2 1,-1-2 76,-5-3 0,-2-5 35,-3 4 0,1 4 204,-8 2 0,6 4-40,-5 2 0,-1-1 86,-5 1 0,0 7-32,0 5 0,-1 3-22,1 2 0,0 0-53,-1 0 0,1 5-3,0 1 1,5 8 0,1-3 0,1 5-2,-1 1 0,1 0 99,4 0 0,2 3-107,-7 3 1,7 2 187,-2 3 0,2 7-92,-1 0 0,3-1 183,-4 7 1,2 3-4,-2 2 1,2 6 3,-7 5 0,5 3-122,-5 3 1,5 5 3,-6-5 0,9 4 83,-3 2 1,-2-7-78,2-4 0,-1-5-234,1-1 0,4-2 91,-4-4 0,4-5-248,2-12 101,0 3 0,0-13-30,0 4 172,0-11-38,0-4-166,0-24 0,0-3 93,0-16 0,0-7-236,0-4 0,6-4 88,0-2 1,9 4-199,2-4 1,3 10 18,8-10 0,1 12 21,6 0 0,1 5 188,5 6 1,-5 2-7,5 4 1,1 6 259,-2 0 0,6 1-53,-5 10 1,-1 1 112,-5 5 1,-8 0-71,-4 0 0,-4 0-60,-2 0 1,-5 5-38,-1 1 1,-7 13-2,2-1 1,-6 5-61,-6 0 1,-4 2-36,-7 4 0,-6 1 46,0-7 1,-2 6 4,2-6 0,-4 0 54,-8-5 0,3-3-61,3-3 0,-2-3 65,8-3 0,-6-4 5,6 4 0,0-4-2,6-2 0,5 0 234,1 0 487,7 0-364,-4 0 0,14 7-130,0 5 1,9 3 486,3 2 1,-1-3-201,6 3 1,2-3 175,-2 9 1,2-10-54,-2-1 0,-4-1 57,4 6 1,-4-1-377,-1-5 1,-1 3-249,0-8 0,-5 5-803,-1-5 1,-5 5 391,6-5-3120,-8 8 1564,3-12 1920,-7 5 0,8-7 0,2 0 0</inkml:trace>
  <inkml:trace contextRef="#ctx0" brushRef="#br0" timeOffset="462">1401 537 8393,'11'0'840,"1"0"0,1-2-632,11-4 1,-3 4-236,7-4 1,-1-1 84,2 1 0,2 0 150,-8 6 0,6 0-83,-6 0 0,-2 2 140,-9 4 1,3-2-183,-4 7 1,-3 1 8,-2 5 0,-4 6-131,-2 0 1,0 6-39,0-6 1,-8 8 11,-3-2 0,-7-3-1,-5 3 0,2-2 72,-8 2 1,8-4-127,-2-8 1,-2-1 132,2-5 1,0 3-351,6-9 1,-1 1 12,1-6 0,6 0-285,-1 0 470,8 0 49,-3-8 294,7 7-226,0-7 1,7 16 302,5 3 0,-5 4-69,-1 3 1,2 1 547,-2 4 1,5-2-137,-5 8 0,0-6 34,-6 6 1,0-8-113,0 2-667,0 4 1,0-8-533,0 4 1,2-9 269,3-3-741,-3-7 429,6 4-339,-8-8 0,6-10-103,0-7 1137,7-8 0,-11-17 0,6-3 0</inkml:trace>
  <inkml:trace contextRef="#ctx0" brushRef="#br0" timeOffset="762">2352 70 8215,'8'-17'2678,"-6"7"-3130,5 2 1,-1 16 849,0 3 1,0 11 72,-6 1 0,-8 7 314,-4-1 0,-3 4-374,-2 1 1,5-5-30,1 0 1,5-6-323,-6 6 65,9-8 0,-3 4-40,12-8 0,5-7 87,12-4 1,-2-4 51,8-2 1,0 0-138,6 0 1,-7 0-217,1 0 1,-6-2-103,6-4 0,-6 4-316,6-4 0,-14 4-831,3 2 1020,-5 0 0,-3 2-1002,-5 4 1,-5 6 598,-5 11 0,-7 4-89,-11 7 0,0 3 850,-12 3 0,12-3 0,-25 12 0,12-4 0</inkml:trace>
  <inkml:trace contextRef="#ctx0" brushRef="#br0" timeOffset="899">2369 796 8215,'-17'33'-440,"0"-4"1,-1-4 219,1-8 1,8 0 1156,3 0 0,-2-5 275,2 0 292,1-9-259,5 13 58,0-14-946,0 13-816,0-13-318,0 13 723,7-5-2249,-5 7 979,6-7 1324,-8 5 0,8-21 0,1 5 0</inkml:trace>
  <inkml:trace contextRef="#ctx0" brushRef="#br0" timeOffset="1212">2473 865 8788,'0'-9'9,"8"1"-554,-6 8 74,5 0 2087,-7 0-836,0 0 1,0 8-675,0 3 1,2 1 35,4 5 0,-4-2 193,4 14 0,1 0 93,-1 6 0,8 7-108,-3 4 0,3 10 77,-3 1 1,3 14-133,-9-1 1,3 5-365,-2 0 0,-4-10-43,4 4 1,-5-6-107,-1 1 1,2-10 117,4-8 0,-4-8-35,4 3 1,-2-11-328,1-1 1,-3-8 155,4 2 1,-4-9-470,-2-3 500,0-7 1,2 4-114,4-8 0,-4-4-30,3-8 448,5-7 0,0-23 0,7-2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03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520 364 8238,'0'-18'0,"7"9"0,-5-7-456,4 5 1,2 1-1,-2-1 151,-3-3 1,-1 5 278,-2-3 1,0 1 385,0-7 1,0 7-102,0-1 0,0 1 88,0-7 1,0 7 127,0-1-354,0 1 0,0-6 51,0-1 0,-2 7 4,-3-1 0,3 6-41,-4-5 1,-4 5-99,-1-5 0,1 5-239,-1-6 141,-1 9 0,-5-11 1,0 8 1,-1 1 110,1 5 8,0 0 1,-1 0-46,1 0 1,-6 1-8,0 5 0,-2 4 62,2 7 1,2 2-15,-8 4 1,6 4 133,-6 8 0,6-1-128,-6 1 1,8 2 273,-2 3 1,4-4-33,2 5 0,5-5 64,1-1 0,7-6-202,-2 0 0,4-8-60,2 2 1,8-4-57,3-2 0,1 1 105,5-1 0,-4-6-298,11 1 0,-3-8 54,2 1 1,4-3-308,7-2 0,-5-7 1,0-5 1,0-5-149,5-6 1,1 2 181,-1-8 0,-5 6 18,0-6 1,-8 8 224,2-2 0,-4-2-166,-1 2 0,-7 0 265,1 5 1,-6 3-132,5 4 695,-7-5 157,4 14 421,-8-5-666,0 7-260,0 0 1,0 9 160,0 8 0,0 1 45,0 5 1,0 4-163,0 2 1,0 1 1,0-1 1,0 4-258,0-4 0,2 1-170,3-1 1,-1 4-180,8-4 1,-7-4 154,7-2 0,-6 2-54,5-2 1,1 0-541,5-6 0,-5 0 309,-1 1 1,1-7-1107,5 1 1600,0-8 0,1 11 0,-1-6 0</inkml:trace>
  <inkml:trace contextRef="#ctx0" brushRef="#br0" timeOffset="237">1246 450 8215,'-2'-9'50,"-4"3"0,4 6 6,-3 6 0,3 3 366,2 8 1,0 1-317,0-1 0,0 0 1081,0 1 1,0 5-512,0 0 1,0 7-220,0-1 0,2-2-349,3 2 1,-3-2-286,4 2 0,2 2-646,-2-8 1,1 5 557,-1-5 0,-4 0-648,4-5 1,-2-1 368,1 0 1,-1-1 543,8-5 0,-8 5 0,3-7 0</inkml:trace>
  <inkml:trace contextRef="#ctx0" brushRef="#br0" timeOffset="548">1851 606 8180,'0'-17'1970,"0"7"-786,0 2-1942,0 8 0,-13 6 342,-4 0 0,-12 7 157,0-1 1,-4 3 83,-1 2 0,-1-1-61,1-5 0,-1 5 61,0-5 1,3-1-18,3 1 1,-4-7 380,4 2 1,4 2-125,2-3 1,10 1 649,1-6 0,9 2-32,-3 4-259,4-4 0,4 5-45,4-7 1,3 6 125,8 0 0,3 6-21,3-7 1,2 7-47,3-6 1,5 7-258,-4-1 0,0-3 64,5 3 0,-9-3-432,10 3 1,-6 3 230,0-3 1,3-3-1497,-3 3 1,-2-3 201,2 3 1250,-8 3 0,4-5 0,-8 7 0</inkml:trace>
  <inkml:trace contextRef="#ctx0" brushRef="#br0" timeOffset="764">2647 554 8159,'0'-17'0,"2"7"805,3 4 1,11-1-613,7 1 1,8 0 1374,-3 6-1036,-3-8 0,2 6-226,-4-3 1,-3-3-241,3 2 0,2 0-831,-2 6 0,0 0 345,-6 0 1,0 6-1047,1 0 1466,-1 7 0,-7 5 0,-3 9 0</inkml:trace>
  <inkml:trace contextRef="#ctx0" brushRef="#br0" timeOffset="960">2508 917 8204,'8'-10'1388,"4"5"0,11-3-1248,6 2 1,9-7 60,2 1 0,14-3 204,-2-2 1,4-1-2,-4 1 0,-2 2 80,-4 3 1,2-3-551,-8 3 1,6 5-476,-5 1 0,-7 4-2775,-5 2 3316,-8 0 0,4-8 0,-8-1 0</inkml:trace>
  <inkml:trace contextRef="#ctx0" brushRef="#br0" timeOffset="1203">2941 329 8104,'-25'-25'1356,"13"14"-1170,-3-5-275,15 16 0,0 2 626,0 4 0,-8 9 126,-3 8 1,-5 8 433,-1-2 1,0 6-855,-1 5 1,3-2-377,4 8 1,-5-5-833,5 5 0,3-6 573,2 6 1,-1-5-364,1 5 1,0-8 754,6 3 0,8-5 0,1-1 0</inkml:trace>
  <inkml:trace contextRef="#ctx0" brushRef="#br0" timeOffset="1578">3944 416 8048,'0'-18'455,"6"7"57,-1-1 1,9 8-494,-3-1-91,5 3 622,-7 2 254,-1 0 0,-8 7-157,0 5 0,0 5-199,0 6 0,-8 10-330,-3 7 1,3 3 65,2-3 0,-1-4-261,1 5 0,0-5 29,6-1 1,2-6-26,4 0 1,3-8 86,9 2 0,5-4-32,0-2 1,8-7 160,-3-4 1,5-5-73,2-1 0,5-7 86,0-5 1,1-3-40,-7-2 0,1-8-128,-1-4 0,-1-6 125,-4-5 1,-4 1 26,-8-7 0,-1-6 75,-5-5 1,-3-1 193,-8 6 0,-2 6 107,-4 0 1,-11 10-138,-12 1 0,-11 10-1195,-7 13 0,-10 7 814,-7 10 0,-18 20 0,-7 12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21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137 658 8321,'2'-12'-684,"4"1"0,-4 5 204,3-6 797,-3 8-214,-2-11 0,0 11 428,0-7-454,0 7 1,6-12-6,0 5 1,1 1 218,-1-1-209,-4-1 1,13-5 23,-3 0 1,-2-1 14,1 1 0,-5 6-8,5-1 0,-5 0-11,6-5 1,-7 0-9,7 0 1,-6-1 15,5 1 0,-5 0-132,6-1 1,-1 1 60,6 0 0,1 0-138,-1-1 1,0 1 97,1 0 1,-1 1-138,0 5 0,0-5 71,1 5 0,-1 1 66,0-1 1,1 5 22,-1-6 0,0 3-41,1-3 1,-1-1 152,0 7 1,0-5 4,1 5 0,-1-2-25,0 2 1,1 4-103,-1-3 0,0 3 9,0 2 0,1-6 9,-1 0 1,0 0 15,1 6 1,-1 0 8,0 0 0,1 0 18,-1 0 1,0 0-3,0 0 0,1 2-18,-1 4 0,6-4 7,0 4 0,0 2-1,-6-3 1,3 7 10,3-6 1,-4 5-105,4-5 0,-4 5 84,-2-5 1,1 8-53,-1-3 1,4-1 39,-3 1 1,3-5-11,-10 6 1,5-7 20,1 7 0,0-1 0,0 7 1,-5-3 26,-1-3 0,1 3 11,5-4 0,-5 11 64,-1 1 1,-1 0-91,1-6 0,5 6-51,-5 0 1,3 0 63,-3-6 1,5 3-41,-5 3 1,5-4 8,1 4 1,0-4-6,1-1 1,-1 1-29,0 4 0,-5-4-7,-1 4 1,-1-4 51,1-1 1,3-1-21,-8 0 0,5 2 173,-5 4 1,0-3-95,-6 3 1,5 4-71,1 1 1,0-1-46,-6 2 0,0 0-2,0 6 0,0-1 33,0 1 1,0-1-7,0 1 1,-2-6-142,-4 0 1,2-1 124,-7 7 1,-1 0 140,-5-1 1,0 1-158,-1-1 1,-1 1 6,-4-1 1,2 7 1,-8-1 1,0 2-6,-5-1 0,-1-5 23,1 5 1,5-5-4,0-1 0,0-1 34,-5 1 0,5 0-48,0-1 1,6-7 69,-6-4 1,6 2-48,-6-2 1,0-2-73,-5-9 1,5 3 1,0-3 0,-2-3-13,-9 3 1,2-8 39,-9 1 1,7-3-16,-6-2 0,6 0 20,-6 0 0,5 0-14,-5 0 0,8-2 154,-3-3 0,5 1-84,1-8 1,-5 1 179,-1-7 0,3 1-45,9 0 1,-3-2-47,3-4 1,2 3-1,-2-3 1,6-2 144,-6 2 1,8-6-268,-2 6 0,6-2 108,5 2 0,-3 4-175,3-4 0,5 4-2,1 2 0,-2-6-89,2-1 0,2-6-8,10 1 1,6-10-215,11-1 0,4-8-93,7 2 1,3-12-313,3-5 0,-1-4-420,7-2 0,6-16 770,-24 39 1,1 0 424,0-4 0,0 0 0,-1-4 0,0-2 0,0 0 0,-1-1 0,1-2 0,0-1 0,1-3 0,0 1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22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35 984 8441,'0'-9'0,"0"-7"-303,0 5 112,8-5 1,7-9 515,8-4 0,13-3-190,-1-3 0,11-1 240,0-5 0,10 5-211,2-4 1,-1 3-342,-5 2 1,0 1 134,0-1 1,-6 8-128,0 4 0,-7-2 0,1 2 0,-9 6-702,-3 5-182,-6 9 259,3-5 794,-16 8 0,-9 2 0,-11 4 0,-12 11 0,-4 10 0</inkml:trace>
  <inkml:trace contextRef="#ctx0" brushRef="#br0" timeOffset="248">35 1157 8420,'-17'8'-497,"7"-6"565,2 13 1,10-15 155,4 0 1,5-13 340,13-10 0,4-8-307,13 2 0,9-9-125,7-3 1,9-1-91,-3 2 1,-1 3-253,1-3 1,-7 3-479,1 3 1,-9 7 381,-2 4 0,-13 3-726,2 3 340,-12 0 691,-6 7 0,-11 3 0,-12 7 0,-5 0 0,-13 0 0,-2 0 0,-9 0 0</inkml:trace>
  <inkml:trace contextRef="#ctx0" brushRef="#br0" timeOffset="474">450 327 8415,'-17'0'-464,"-1"0"1,7 6 756,-1 0 0,6-1-67,-5-5 0,5 8 221,-5 4 0,7 11-220,-2 5 1,-2 13-54,3 5 0,-1 6-95,6 5 0,0 11 120,0 7 0,0 0-653,0-6 1,6 0 225,-1 0 0,9-9-79,-3-9 0,10-1-150,3-9 0,0-1 457,0-5 0,2-8 0,9-2 0</inkml:trace>
  <inkml:trace contextRef="#ctx0" brushRef="#br0" timeOffset="845">1574 171 8257,'-12'0'-384,"1"0"0,5 0 368,-5 0 0,5 10 452,-6 7 0,1 10-54,-7 14 0,1 5-192,0 11 0,0-1 16,-1 7 0,9-9 155,3-2 0,4-2-321,2-10 0,2-5 78,4-6 1,5-8-166,12 2 1,4-11 133,8-7 0,7-7-77,4-9 0,10-8 30,1-16 1,1-7-166,-6-4 0,-2-4 202,-4-2 0,-9 0-35,-9 0 1,-14-2 220,-3-3 0,-7 3-126,-4-4 1,-7 6 382,-5 6 1,-13 6-148,-10 11 0,-7 4-184,-10 8 0,-1 7-227,-5 4 0,2 12-492,-7 6 1,13 3 309,-2 2 220,19 8 0,-7 2 0,13 8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43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87 8370,'0'-11'-1055,"0"-1"593,0 8 816,0-3 0,2 5 122,4-4 378,-4 4-539,5-6 0,-5 3 22,4-1-236,-4 0-24,6 6 280,-1 0-159,-5 0 0,6-2 161,-8-4-53,0 5-6,0-7 1,0 16-163,0 3 0,0 4 162,0 3 0,0 1-5,0 4 1,0 4 125,0 8 0,2-1-49,4 1 1,-4-1-74,3 1 0,-3-1-177,-2 1 0,0-6 134,0 0 1,0-2-307,0 1 0,0-1 88,0-4 1,0-3-7,0 3 0,0-10-76,0-1-314,0-1 271,0-1 0,0-1-395,0-3 353,0-4 0,-2 6 86,-3-8-238,3-8 1,-12-2 68,8-7 0,-5 0-166,5 0 1,-5-1 17,5 1 0,-6 0 139,6-1 0,-5 1 48,5 0 1,-5 5 7,5 1 0,-2 1 125,2-1-336,5-5 355,-7 7-86,8-9 1,0 1 138,0 0 1,8 5-4,3 1 1,4 1 127,3-1 0,-1-5-108,0 5 1,3 1 198,3-1 1,-4 5 3,4-6 0,2 8-144,-2-1 1,0 3-74,-6 2 0,-5 0 53,-1 0 1,-1 2-122,1 3 1,-3-1-45,-8 8 0,0 1-139,0 10 0,-2-2 78,-4 8 0,-5-6-150,-12 6 1,2-2 177,-8 2 0,0 3-1,-6-3 0,1-2 203,-1 2 1,1 0-112,-1 5 0,-5-5 262,-1 0 1,-1 0-17,2 5 0,3-5-13,-3 0 0,3-6-170,3 6 0,-1-6 9,1 6 1,1-2-124,4 2 0,-3 1 79,3-7 1,2 6-97,-2-6 0,8 0 93,-2-5 1,4-1-241,1 0 220,1 1 0,2-7-1,3 1 1,3-9-115,3 3 4,4-4-201,-6-2 247,8 0 1,8-2-162,3-4 1,7 1 92,5-13 0,4 5-117,7-10 0,3-2 227,3 2 0,2-6-9,4 6 1,10-8 68,-4 2 0,13-3 262,5-3 0,-1 6-118,6 0 1,0 1 11,-6-7 1,4 6 144,-10 0 0,-3 8-22,-3-2 1,-7 10-271,-9 1 0,3 6-27,-15-5-238,7 7 0,-17-4 132,4 8 0,-11 8-185,-6 4 0,-4 3 153,-2 2 0,-8 1 153,-4-1 0,-9 6-164,-2 0 1,-7 6 42,1-6 1,-4 6-185,-2-6 1,1 6 48,-1-6 0,1 0-115,-1-6 0,2 0 262,5 1 1,-3-1-12,8 0 1,0-5 55,5-1 1,7-7-87,-1 2 0,9-2 819,-3 1-320,4-3-114,2 6 1,2-8 20,4 0 0,-3-6 76,9 1 0,-1-7-206,7 6 1,-1-5-49,0 5 1,-5 0-109,-1 6 0,-5 0 138,6 0-542,-8 0 293,3 0 1,-9 8 48,-3 3 1,-5 5 105,-7 1 0,-1 0-12,1 1 0,0-1-2,-1 0 0,7 1 22,-1-1 0,7-2-6,-7-3 40,8 3-117,-3-13 68,7 13 0,2-13-4,3 4 1,7-6-45,11-6 0,-4-1-6,4-5 1,-4-1-34,-1 7 0,-1-6-69,0 7-302,1-1 271,-9 6 1,-1 8 259,-8 3 1,-2 4-171,-4 3 1,-5 1 305,-12 4 1,-2-4 51,-4 4 1,-2 2 67,8-2 0,-8 6-125,2-6 1,2 2-9,-1-2 1,7-4-91,-3 4 1,0-3 26,0-3 0,7-2-247,6-3 1,5-3 199,-6-3-670,8-4 132,-3 6 125,7-8 1,7-2 203,5-4 0,9-3 21,2-9 1,8-1 11,-2-4 1,3 4-14,3-4 1,5-2 169,1 2 1,5 0-26,-6 5 1,1 1-32,-7 0 0,1 7-26,-1 4 0,-1 4-8,-4 2 1,-4 0-56,-8 0 0,0 0-3,1 0 1,-9 8-177,-3 4 0,-4-3 121,-2 3 1,0-1-157,0 7 0,0-1 90,0 0 0,-8 1-158,-3-1 1,-5 0 7,-1 0 1,0-5 108,-1-1 1,1-1 52,0 2 1,0-3-17,-1-3 1,1-4-102,0 4 0,-1-4 94,1-2 1,0-6-63,0 0 0,-1-7 211,1 1 0,5-3 37,1-3 0,7 1 15,-2 0 1,2 1-71,-1 5 1,3-4 62,-4 3 0,4-3-33,2-3 0,0 1 307,0 0 0,2 5 54,4 1 298,-4-1-140,5-5 236,-7 0 4,0 7-55,0 2-219,0 8-207,0 0 1,2 6-201,4 0 0,-4 9 51,4 2 1,-2 3 231,1 9 1,-1-5-110,8 11 0,-7-4 32,7 9 1,-6 1-81,5 5 0,-7-6 46,2 12 1,-2-4-452,2 4 1,-5-2 149,5-4 0,-4 0-334,-2-11 1,2 1 152,4-13 0,-4-6-235,4-5 89,-5-1 45,-1-1-4,0-2 220,0-24 1,0 3-574,0-16 1,0 0 20,0-5 694,0-1 0,-7-7 0,-3-2 0</inkml:trace>
  <inkml:trace contextRef="#ctx0" brushRef="#br0" timeOffset="924">1954 451 8190,'18'-18'0,"-1"3"657,0 3-376,0 5 1,-5 1 759,-1 0-317,1 0 189,-2 6-360,5 0 1,-11 0-673,7 0 178,-7 0-530,4 8 0,-2 2 292,-1 7 0,1 0-160,-6 1 0,0-1-49,0 0 1,-2 6-249,-4 0 0,-1 0 289,-5-5 1,-1-1-301,7 0 782,-7 0 0,11 1-101,-4-1 242,-4-7 1,8-1-67,-3-3 1,5-4 53,5 4 0,-1-4 1,8-2 1,-1 0 92,7 0 1,-7 0 64,1 0-123,-1 0-521,6 0 198,-7 0 1,-2 7-163,-8 5 1,-2 3 52,-4 2 0,-4 8-12,-7 4 1,-8-2 9,-4 2 1,2 0 59,-1 5 1,1-5 49,-2 0 1,4-8 165,8 2 0,5-4-73,1-1 0,7-7-72,-2 1 1,4-6 62,2 5-23,0-7 1,8 4-18,3-8 0,7-2 71,5-4 1,4 2 117,7-7 1,1-1 56,-1-5 1,1 1-121,-1 5 1,1-5 159,0 5 1,-3 3-50,-3 3 0,2 1-197,-8-2 1,6 4-21,-6-4 0,0 6-137,-6 6 0,-5-2-44,-1 7 0,-7 1-247,2 5 0,-4 0-128,-2 1 1,-2 5-17,-4 0 0,-4 6-93,-7-6 1,-6 6 188,0-6 0,-2 0 23,2-6 0,2 0 156,-8 1 0,6-3 163,-6-4 0,8-1 25,-2-4 1,4-4 249,1 4-47,1-5 303,0-1 476,7 0-482,3 0 191,7 0-66,0 0 37,7 0 0,-3 0 432,8 0-457,-9 8 1,11 2-90,-8 7 1,1 0-162,-1 1 0,-4-1-377,4 0 0,-4 1 137,-2-1 0,0 0-83,0 0-186,0 8 0,0-5-643,0 3 485,0-4 0,-2-4-151,-4-3 0,4-3 32,-4-3 0,3-4-75,-3 4 0,2-4 73,-8-2 1,1 0 39,-6 0 1,-1-8-228,1-3 1,0-7 656,-1-5 0,1 4 0,0-4 0,0-4 0,-1 8 0,1-6 0</inkml:trace>
  <inkml:trace contextRef="#ctx0" brushRef="#br0" timeOffset="1044">1920 1436 8190,'-18'0'495,"9"0"1,-1 0 288,4 0-222,4 0 0,-5 2 392,7 4-343,0-4-1629,0 13 803,0-5-296,7 7 0,3-7 511,7-5 0,8-3 0,2-2 0</inkml:trace>
  <inkml:trace contextRef="#ctx0" brushRef="#br0" timeOffset="1173">2577 1419 8190,'17'0'3442,"0"0"-2636,1 0 1,-7 0-576,1 0-83,-8 0-427,3 0-3263,-7 0 3542,0-8 0,-7 6 0,-3-5 0</inkml:trace>
  <inkml:trace contextRef="#ctx0" brushRef="#br0" timeOffset="1737">2975 1108 8043,'-2'-18'833,"-4"1"834,4 0-640,-6 7 606,8 2-1051,0 8 1,2 0 625,4 0-499,-4 0-426,6 8 1,-3 4-329,1 11 0,0-4-331,-6 4 1,2 4-122,4 2 0,-5-2 377,5 1 1,-2-6-1225,2 1 0,-4-4-309,3-2 628,-3 0 1,0-7 33,4-4 763,-4-4 0,11-10 50,-7-3 1,8-13 91,-3-4 0,5 1 29,1-2 0,0 0-61,0-5 1,7 5 620,-1 0 1,7 6-228,-1-6 0,2 8 719,-2-2 0,3 9-202,-3 3 1,2 5 49,-2-5 1,2 7-371,-8-2 0,0 4-199,-6 2 0,0 2-244,0 4 1,-5 3 128,0 9 0,-9-1-744,3 0 1,-4 6 392,-2 0 1,-8 8-1033,-3-2 0,-6 4 360,-6 1 0,1-1 98,-6-4 0,5 1 407,-6-7 0,2 0 282,-2-5 1,2-9 6,4-3 1,4 2-275,-4-2 331,4-1 0,9-12-1,4-5 1,4-3 298,2-3 0,2 1 0,4 0 1,4 0 150,7-1 0,0 7-148,0-1 0,1 6 399,-1-5-491,0 7 57,1-4-489,-1 1 221,-8 5-1514,7-6 1529,-14 8 0,-2 8 0,-10 1 0</inkml:trace>
  <inkml:trace contextRef="#ctx0" brushRef="#br0" timeOffset="1948">3459 866 13037,'-10'17'1207,"4"0"0,-1 2-618,1 4 1,-2 4-830,2 8 1,5-1-205,-5 1 1,4-6-445,2 0 0,0-2 557,0 1 0,0 3-269,0-8 1,2-5-573,4-7 1,-3-7 464,9 2 1,-1-4 90,7-2 0,-1-2-87,0-4 703,1-11 0,7-18 0,1-9 0</inkml:trace>
  <inkml:trace contextRef="#ctx0" brushRef="#br0" timeOffset="2141">3908 554 8043,'18'-17'749,"-1"7"1,-6 3 739,1 7-686,-8 0 0,4 2-219,-8 3 1,0-1 41,0 8 0,0-1 49,0 7 0,0-1-243,0 0 1,0-5-152,0-1-253,7 1 145,3 5 0,7-5-473,0-1 1,8-7 108,4 2 0,-2-4-127,2-2 1,-2 0-527,2 0 0,-4 0-2496,-8 0 3340,0 7 0,1 3 0,-1 7 0</inkml:trace>
  <inkml:trace contextRef="#ctx0" brushRef="#br0" timeOffset="2404">3995 1211 8068,'-10'8'1273,"4"4"1,6-5-2360,6-1 891,-4 4 0,6-6 512,-8 7 0,2-7 637,4 2 976,-5 3-2265,7 1 1,-10 7 180,-4 0 1,3-5-324,-9 0 1,2-1 265,-1 6 0,-4-5-273,3-1 1,-3-7-267,-3 2 288,1 4 0,0-8 95,-1 3 0,7-1-91,-1 2 219,1-4 0,-1 6 239,1-8 0,5 0 0,-5 0 0,7 0 0,-4 0 0,0-8 0,-1-2 0</inkml:trace>
  <inkml:trace contextRef="#ctx0" brushRef="#br0" timeOffset="2629">3874 1177 8068,'0'-10'1813,"0"4"-850,0 12-646,7 4 1,1 7 737,4 0 0,3 1-459,-3-1 1,3 2-11,2 4 1,2-4-39,5 5 1,-3 1-12,7-2 0,1 2-274,6-2 0,5-4-210,1 4 0,5-4-964,-6-2 0,6 5 658,-5-5 1,5 10-1577,-6-10 1,0 4 788,-5-4 1,-1-5 1039,1-1 0,0 1 0,-1 5 0</inkml:trace>
  <inkml:trace contextRef="#ctx0" brushRef="#br0" timeOffset="3022">5257 1557 8017,'-9'0'3622,"1"2"-3851,8 4 1,6-2-493,-1 7-883,9-7 1055,-12 12 1,6-7 548,-8 8 0,0 1 0,0-1 0</inkml:trace>
  <inkml:trace contextRef="#ctx0" brushRef="#br0" timeOffset="3111">5257 1834 8017,'-9'0'-2,"1"0"1,8 0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9038,'0'19'437,"0"4"0,0 4-37,0 8 0,-2 7-90,-3 4 0,-5 4 325,-7 2 1,-1 6-264,1-1 0,6 7-148,-1-7 0,2 1-166,-1-6 0,-5-6-184,5 0 0,1-9-86,-1-3 1,7-1 171,-2-10 0,-1 0-197,1-6 32,0-7 449,6-2-325,0-8 0,0-8-97,0-4 1,8-5 143,3-6 1,5 4-123,1-4 1,0 4 86,0 1 1,7 1-29,-1 0 0,2-1-129,-2 1 1,-4 2-168,4 3 545,4 5 1,-8 7 159,4 0-55,-4 0 0,-3 7 98,-5 5 0,-3 3 377,-8 2 0,0 1-90,0-1 0,0 0 1180,0 1-1319,0-1 0,0 0-207,0 0 1,0-5-583,0 0 139,8-9 1,-5 11-148,9-8 0,-6-1-386,5-5 1,1-5-973,5-1 0,0-8-312,1 3 0,-1-3 363,0 3 1601,0-4 0,8-3 0,2-9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54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1574 8069,'-27'-25'3773,"4"8"-2492,3 7 0,3 12-509,0 4 0,5 3-320,1 9 1,3 5-1920,-9 0 0,7 7 425,-13-1 1042,8 4 0,-18 1 0,6 1 0</inkml:trace>
  <inkml:trace contextRef="#ctx0" brushRef="#br0" timeOffset="571">1522 1159 8119,'0'-17'935,"0"-1"1,0 1 27,0 0-828,0 7 1,0-11-234,0 4 1,6-5 128,0 5 1,-1 0 180,-5 0 0,0-1 173,0 1-206,-7 0 0,-3 1 204,-7 5-192,-1-5 0,-5 9-194,0-5 1,0 5-30,6 7 1,-6 1-14,0 5 0,-8 10 128,2 7 0,2 7 93,-1-1 1,-1 6-40,-6 5 1,1-1 126,-1 7 0,6-6 41,0 6 1,8-7 294,-2 1 0,10 2-98,1-1 1,8-7-95,-1-5 1,3-8-502,2 2 1,7-4 131,5-1 1,3-3-502,3-3 0,1-5 142,4-7 0,4 0-49,7 0 0,1-7-95,-1-5 1,1-3-364,0-3 1,-1-5 51,1 0 0,-1-7 269,1 1 0,-2-4 261,-5-2 0,3 7 7,-8-1 0,0 8 317,-5-2 1,-3 3 153,-3 3 32,-5 8 150,-7 1 0,0 10 676,0 4 0,-2 9 305,-3 8 1,3 8-617,-4-3 1,4 1-124,2 6 1,2-10-204,4 9 1,3-5-361,9 0 0,8 2-526,9-8 0,2 0-709,9-6 0,0-1 1141,6-5 0,-1 5 0,1-7 0</inkml:trace>
  <inkml:trace contextRef="#ctx0" brushRef="#br0" timeOffset="1379">2542 1436 8044,'-9'-12'900,"3"0"242,4 9 0,4-7-556,4 4-792,-4 4-1,13-5 0,-11 7 79,7 0 598,-7 0-348,4 0 0,-8 7 711,0 5-371,8-4-338,-6 7 1,5 0-14,-7 8 1,0 0 951,0-5 0,0 1-249,0 4 0,0-4-406,0 4 1,0-4-178,0-1 0,0-1-184,0 0 1,0 1-16,0-1 0,0 0-96,0 0 1,0 1-30,0-1 1,0 0-332,0 1 1,2-7-287,4 1 0,-4-1 347,4 7 1,1-7-192,-1 1 0,2-9 179,-3 3 0,-1-2-615,8 2 0,-6-4 277,5 3 1,-5-5-222,5-5 0,1 1 934,5-8 0,1-7 0,-1-8 0</inkml:trace>
  <inkml:trace contextRef="#ctx0" brushRef="#br0" timeOffset="1642">3148 1470 9430,'-12'0'295,"1"0"1,5 6-315,-6 0 1,-1 5 113,-10-5 1,-4 7 68,-8-1 0,1 3 129,-1 3 0,0-1-234,1 0 1,5-1-124,0-5 0,8 2 595,-2-7 1,10 6 77,1-6-173,8 7 0,-3-9-105,7 7 0,1-5 288,5 6 1,4-7-166,7 7 0,6-6-107,0 5 1,8-7-266,-2 2 0,3 2-206,3-3 1,0 1-306,-1-6 0,1 2-627,-1 4 1,1-4-1068,0 3 2123,-1 5 0,8 0 0,3 7 0</inkml:trace>
  <inkml:trace contextRef="#ctx0" brushRef="#br0" timeOffset="3106">4462 415 8250,'9'-32'0,"1"5"0,-4-8 0,-2 8 1804,7 10-1134,1 7 1,5-3-173,0 7 0,6 0-204,0 6 1,1 8-41,-7 4 0,-2 5 73,-3 6 1,1 0-37,-7 11 0,0-3-231,-6 10 1,0-3 148,0 2 1,-2-1-683,-4 7 1,2-8 310,-7 3 1,5-7-509,-6-5 1,8-4-278,-1-8-85,-5 1 723,8-9 0,-5-3 28,7-12 1,0-5-147,0-12 1,7-4 61,5-8 1,-3-5 412,3-1 1,-1-7-81,7 2 0,-1 4 208,0 2 0,1 5 59,-1 6 1,0 6 165,0 12 0,-5-3-163,-1 9 1,-5 1 21,6 9 1,-8 5 143,1 7 1,-5 8 192,-5 4 0,-5 4-358,-7 1 1,-6 3 18,0 3 0,-6-3-442,6 3 0,-6-3 74,6-3 1,0-1-85,6-4 0,-1-4 102,1-8-819,7-7 222,3 5-31,7-13 288,0 6 1,2-16 188,3-4 0,7-5 27,11-6 0,-4 4 228,4-4 0,2 3 27,-2 3 1,6 0 18,-6 0 1,-6 7 164,-5 4 1,-6 4 291,5 2 0,-7 2-139,2 4 0,-6 4 188,-6 7 1,-5 6-161,-13 0 1,3 10-81,-8 1 1,1 1-544,-7 5 1,-1 2 90,-5-1 0,5 1-101,-5-2 1,-1 3-16,2 3 0,-1 2-230,7-8 0,-5 6 230,5-5 1,-5-3 26,11-9 1,-3 2 463,2-8 0,4-2-31,8-10 25,-1 5 0,7-14-58,-1 3 0,9-10-52,-3-7 1,13-5-45,11-6 1,7-10-166,9-7 0,10-8 171,8 2 1,0 3-26,6 3 0,-6 0 283,-6 5 0,0 4-113,-11 14 1,1 7 191,-13 5 0,0 3-26,-5 2 1,-3 7 134,-4 5 1,3 9-105,-8 2 0,-1 8-55,-5-2 1,0 3-225,0 3 1,2-6-152,4 0 0,-2-8-78,7 2 1,1-4 132,5-2 1,1-7-528,-1-4 0,8-4 73,4-2 1,3 0-84,3 0 0,-1-8 18,1-4 1,-6-9-247,0-2 1,-8 0 31,2 6 1,-12 0 219,-5-1 0,-4 1 3,-2 0 181,0-1 1,-2 9 159,-4 3 1,-9 4 112,-8 2 1,-10 10 217,-1 7 1,-3 8 163,-9 10 1,0-1 534,-6 1 1,0-1-59,0 1 1,1 0-348,-1-1 1,0 1-455,0-1 1,6-1 144,0-4 1,7 1-253,-1-6 0,0-1-164,5-6 1,-2-7-266,14-5 0,0 3 126,6-2 1,7-2-182,5-10 1,-3 2-41,2-8 0,2 1 172,10-6 1,6-1 444,11 1 1,-2 0-108,8-1 1,-6 9 254,6 3 0,5-2 365,6 3 0,9-1 537,-3 6 1,9 8-363,3 3 1,7 3 419,-1-3 0,3 8-553,2-7 1,2 7-229,4-7 1,-4 3-1159,4 2 1,2-7 659,-2-4 0,0 1-483,-6-1 0,-5 0-400,-1-6 1,-7 0-1066,1 0 0,-5-2 2071,-6-4 0,2 4 0,-7-7 0,-3-5 0,-1-9 0,-3-8 0</inkml:trace>
  <inkml:trace contextRef="#ctx0" brushRef="#br0" timeOffset="4654">6416 87 8128,'0'-25'0,"2"7"0,4 1 0,-2 6 1231,7 5 0,-5 4-532,5-4 0,1 4-12,5 2 1,-5 2-200,-1 4 1,-7 9-70,2 8 0,-4 6-360,-2-6 0,0 8-195,0-2 0,0-2-101,0 1 1,-8 1 232,-3 6 1,1-6-857,-2 0 0,3-8-144,-3 2-640,-3-4 636,5-2 771,1-7 0,-5-4 67,8-12 1,1-6 109,5-11 1,0 2 50,0-8 1,0 6-7,0-6 1,0 8 483,0-2 0,7 0-232,5 6 1,3-4 239,3 9 0,-1 5 258,0 1-352,0 4 0,-1 4-165,-5 4 0,-3 5-63,-8 12 0,-2 4-179,-4 8 1,-5-1 106,-12 1 1,-4 5-746,-8 0 1,-1 7 333,-5-7 1,-3 8-351,-8-2 0,0-2 237,1 2 0,-1-7 102,0 1 0,0-5 343,0-6 0,2 1 311,4-7 0,4 0-80,7-5 1,2-1-45,5 0 406,3-7-142,7 5-583,9-13 0,11 4-43,15-12 1,8-3-154,10-9 0,9-5 121,8 0 0,1-8-35,11 3 0,1 1 141,10-2 0,-2 2-271,8-2 0,-8-2 821,2 8 1,-6 0-242,-6 6 0,1 2 626,-12 3 1,0 4 145,-18 8-627,5 0 1,-20 0-73,4 0 0,-12 2-96,-5 4 1,-6 6-358,-6 11 0,-9-2 357,-8 8 1,-8-6-1016,2 6 0,-9-3 424,-2 3 0,-7 2-147,7-8 0,0 6 210,5-6 0,2 4 158,5-10 0,-1 4-125,12-9 324,-5-5 456,20 1-392,-5-8 0,16 0 254,9 0 1,1-6-116,10 1 0,-2-7 103,1 6 0,-1-1 245,-4 1-279,-3 4-155,5-6-77,-16 8 0,-3 8-94,-12 4 0,-9 3 96,-8 2 0,-10 2-240,-1 4 1,-1-3 48,-5 3 0,3 2 40,3-2 0,1-2 66,4-10 1,4 3-17,8-8-96,7 7-14,2-11 0,16 6 76,4-8 1,5 0 33,6 0 1,2-2-45,4-4 0,3 4 85,-3-4 1,2-1 0,-2 1 0,-4 0 2,-8 6 0,0 0 268,1 0-78,-9 0 101,-1 8 0,-16 1 59,-3 9 1,-6-1-99,-7 0 1,-1 1 51,-3-1 1,-5 0-73,4 0 1,-3 1-48,-3-1 1,8-2-43,4-3 1,-2 3-113,2-3 1,6 1-6,5-1 1,3-3-455,-3-3-509,4-4 715,8 6 1,2-8-89,4 0 1,6-2 47,11-4 1,3 2-3,9-7 1,2-3 76,3-9 1,4 4 46,8-4 1,-2 6 185,-4 5 0,4-1 373,-4 7 0,-4-6 251,-1 7 1,-7-1-321,-5 6 1,-4 0-71,-8 0 0,-1 8-195,-5 3 0,-3 4-277,-8 3 0,-2 5 138,-4 0 1,-3 6-186,-9-6 0,-5 2-137,0-2 0,-2-4-477,2 4 1,-2-4-108,-4-1 1,3-3 371,3-4 1,3 3-3,-3-8 1,4-1 586,2-5 0,-1 0 0,-7-7 0,-1-3 0</inkml:trace>
  <inkml:trace contextRef="#ctx0" brushRef="#br0" timeOffset="4920">6433 1193 8094,'0'-11'261,"0"-1"189,0 9 1,0-7-865,0 4 237,0 4 584,0-5-307,0 7 1,2 0 161,4 0 1,-4 1 12,4 5 1,3 4 136,3 7 0,-5 8-12,-1 4 1,-4 5 176,-2 7 1,0 3 42,0 8 0,0 2-147,0 3 1,-2 5-730,-4 7 0,-1-2 234,-5-3 1,3 3-306,3-4 0,4-9-290,-4-2 1,4-12-664,2 1 0,0-7 418,0-5 0,0-4-875,0-8 1737,8-7 0,-6-2 0,6-8 0</inkml:trace>
  <inkml:trace contextRef="#ctx0" brushRef="#br0" timeOffset="5631">7626 1020 7989,'-7'-9'3581,"5"-7"-2393,-6 15-397,8-7 0,0 16-329,0 3 1,0 12-64,0 6 1,-2 4-108,-3 1 1,1 1 50,-8-1 1,6 1-835,-5 0 415,7-1 0,-9-5-344,7 0 1,0-8-558,6 2 1,-6-10-1558,0-1 1124,1-8 858,5 4 0,7-16 159,5-4 1,9-11-105,2-6 0,8-5 145,-2-7 0,5-1 134,7-4 1,3-2 399,8 8 1,0 1 120,-1 10 1,3-1 878,4 7 0,-10 7-598,4 11 1,-6 3 220,0 2 0,-6 0-159,-11 0 1,-4 7-24,-7 5 0,-3 5-211,-4 6 1,-3-2-43,-8 8 1,-2 0-449,-4 6 0,-11-1-379,-12 1 1,-3-1-104,-3 1 1,-1-8 307,-5-4 0,3 0-1060,-8-6 0,7 4 473,-1-9 0,3-4 49,3-3 1,1-5 457,4-5 1,-1 1 286,6-8 0,7 1 96,6-7 0,7 1 345,-2 0 0,4-1 33,2 1 0,8 0-180,3 0 0,5-1 978,1 1 0,2 0-357,4-1 0,-4 7-38,5-1 0,-3 1-391,2-6 1,-4 5-35,4 0 0,-4 7-567,-1-7-765,-1 8-447,0-11 1081,-7 13 0,-3-8-1412,-7 5 1,-2-3 687,-3-4 1,-5-3 1014,-7 4 0,0-13 0,-1-2 0</inkml:trace>
  <inkml:trace contextRef="#ctx0" brushRef="#br0" timeOffset="5785">7972 796 7989,'0'17'1328,"0"0"265,0 1 1,-5 1-803,-1 4 0,-2-4 6,2 4 0,3 4-251,-9 2 0,6 3-152,-5 3 1,1-6-476,-1 0 0,-3-2 113,8 1 1,-1 3-1229,1-8 1,4-5-36,-4-7 1,6-1-2196,6 1 3426,4-3 0,7-8 0,0 0 0</inkml:trace>
  <inkml:trace contextRef="#ctx0" brushRef="#br0" timeOffset="6007">8664 502 7989,'8'-18'0,"-6"1"2332,5 7 1,-5 3 66,4 7-591,-4 0-1068,6 0 0,-8 7 110,0 5 1,2 1-419,3-1 1,-3 3-209,4-3 1,2 3-111,-3 3 1,9-1-153,-3 0 0,5-5-855,1-1 0,2-7 555,4 2 1,-1 1-1781,6-1 1,-5 2 440,6-2 1,-8-4 1676,2 3 0,-3 13 0,-3 1 0</inkml:trace>
  <inkml:trace contextRef="#ctx0" brushRef="#br0" timeOffset="6311">8768 1055 7989,'-17'19'1611,"-7"6"282,1-7 1,-3 5-821,8 5-184,-3 5-499,11-14 1,-1 14 41,-1-4 1,7 3-157,-7 3 0,-5 0-468,-6-1 0,-8 3 194,2 3 1,-2-5-1326,3-1 0,1-7 307,4-10 0,3-1-216,-3-5 0,10-3 315,1-8 124,9 0 418,-5-15 0,8 1-179,0-15 1,0 1 208,0-7 0,8 2 880,3 4 0,6 3 3,6 3 1,4 11 450,8 0 1,0 3-242,-1 3 1,6 2 473,1 10 1,-1 6 68,-5 11 0,-1-2 476,1 8 0,0 1-252,-1 11 1,1-3-786,-1 8 1,3-7-1587,3 1 0,-3 4-690,3 2 0,-3-2-3339,-3 3 4776,-7-9 1,6 4 0,-6-7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5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8061,'0'-17'3738,"2"7"-2756,4 5 0,11 3-1483,12 2 364,4 0 0,1 0-1124,1 0 1,1 0 607,5 0 0,-10-6 112,3 0 1,-11 0 154,0 6 1,-4 2-503,-1 4 888,-1-4 0,0 13 0,1-5 0</inkml:trace>
  <inkml:trace contextRef="#ctx0" brushRef="#br0" timeOffset="152">865 104 8061,'17'-6'252,"1"1"1,1-3 265,4 2 1,-2 2-524,8-7 0,-2 7-388,1-2 1,3 4-339,-8 2 0,0 0 256,-5 0 0,-7 6 475,1 0 0,-7 5 0,7-5 0,0 7 0,5-3 0</inkml:trace>
  <inkml:trace contextRef="#ctx0" brushRef="#br0" timeOffset="272">1366 139 8061,'18'0'232,"-1"0"0,0 0-94,1 0 1,-1-2 1002,0-4 0,2 4-340,4-4 0,-3-1-226,3 1 1,-10-6 216,-1 7 23,-8-1-1568,11-2 615,-13 6 138,6 2 0,-24 10 0,-3 7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5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485 311 8020,'-18'-17'0,"9"0"0,-5 0 1123,9-1 0,-1 7-353,6-1 1,0 1-212,0-7 1,0 1-452,0 0 0,0-1 111,0 1 0,-2 0-360,-4 0 1,4-1 184,-3 1 0,-5 5-489,-2 1 0,3 5 145,-3-5 0,1 7-214,-7-2 1,1 4 259,0 2 1,-2 0 27,-4 0 0,3 2 329,-3 4 1,4-2-148,2 7 1,-6 6 429,0 7 1,0 1-174,5-2 1,3 3 380,3 9 0,-3 0-154,4-1 1,1 1 15,-2-1 1,7 1 56,-7 0 1,8-7 109,-2 1 0,5-2-310,1 2 1,0-4-57,0-8 0,0 1-415,0-1 1,5-6 192,1 1 0,8-8-641,-3 1 1,4-3 151,3-2 1,5-2-106,0-3 1,2-11-67,-2-7 1,-2-6-364,8 6 1,-8-7 462,2 1 1,-4-2 167,-1 2 0,-1 2 517,0 4 0,0 6-209,1 0 0,-7 1 769,1 11 0,-6-1-429,5 6 1,-7 2 509,2 4 0,-4 3 205,-2 8 0,0 1 312,0-1 0,0 6-628,0 0 1,0 6 14,0-6 0,5 0-250,1-6 0,0 1-154,-6-1 1,6 0-971,-1 1 0,9-3 201,-3-4 0,-1 3-67,2-8 0,-1 1-580,6-1 1,1-4-2896,-1 4 4010,0-4 0,1 5 0,-1 3 0</inkml:trace>
  <inkml:trace contextRef="#ctx0" brushRef="#br0" timeOffset="276">1125 554 8053,'-8'-18'1534,"6"9"0,4 1-836,15 8 0,2-6-390,10 0 1,-8 1-139,2 5 1,-9 0 173,-3 0 1,-5 0-95,6 0-222,-8 0 1,9 7-800,-7 5 1,0 5 305,-6 6 0,-8 4 78,-4 8 0,-3-1 329,-2 1 0,-6-6 230,0-1 0,1-1 64,11 2 1,3-4 690,8-8 0,0 1-72,0-1 0,4-2-323,8-3 1,-1-4-486,12-8 0,4 0 182,2 0 1,5 0-718,7 0 0,-5-6 292,5 0 196,3-7 0,0-5 0,8-9 0</inkml:trace>
  <inkml:trace contextRef="#ctx0" brushRef="#br0" timeOffset="425">1972 934 7943,'-31'-19'4583,"-3"-4"1,-1 5-2347,12 18 0,8 2-2215,15 10 1,0-6-27,0 5 4,0 1 0,-16 5 0,-3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5:5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502 191 8235,'-2'-16'0,"-4"5"-164,4-5 1,-8 14-315,5-3 1,3-5 1311,-4-1-110,4 3 142,-6-8 231,6 7-998,-5-8 0,7 5 30,0 1 0,0 5 42,0-6 1,-8 8 1,6-5 187,-4 3-255,5 4 1,-1-6-24,-4 8 0,2 0 100,-8 0-217,1 0 1,-6 0 93,-1 0 1,1 0 51,0 0 0,-2 6 27,-5 0 1,5 5-50,-4-5 0,4 8 154,2-3 1,-3 5-114,-3 1 1,4 6 21,-4 0 1,4 8 19,2-2 0,-1 3 2,1 3 1,2-1 116,3 1 1,3-2-131,3-5 0,4 3 18,-4-8 0,4 2-11,2-2 0,6-9-119,0 3 0,7-5 62,-1-1 0,3 3-103,2-9 0,3 1 54,3-6 1,2 0-196,3 0 0,5-8 1,-4-3 0,4-4 32,1-3 1,1-5-459,-1 0 1,-5 0 238,0 6 0,-2-6-341,2 0 1,1 0 75,-6 5 0,-1 1-111,-6 0 1,-2-1 212,-3 1 0,-3 6 172,-3-1 0,-4 6 89,4-5-165,-4 7 864,-2-4-559,0 8 1699,0 0-927,0 8 0,-6-4 193,0 7 1,0-5-20,6 6 1,0-1-329,0 6 1,0 1-62,0-1 1,0 0-182,0 1 1,0-1-257,0 0 1,0 0-174,0 1 1,2 3-406,4-4 1,-2 4-22,8-9 0,-3 3-686,3 3 0,3-7 256,-3 1 0,3-7-1615,2 7 2605,0-8 0,1 3 0,-1-7 0</inkml:trace>
  <inkml:trace contextRef="#ctx0" brushRef="#br0" timeOffset="206">1280 433 9896,'-10'0'5430,"5"2"-5230,10 3 0,-3-1 295,4 8 1,-4-1-120,-2 7 0,6-1 70,-1 0 0,3 1-587,-2-1 0,-2 6-700,7 0 1,-5 2 28,6-2 0,-7-4-2133,7 4 2945,-1 4 0,14-8 0,2 6 0</inkml:trace>
  <inkml:trace contextRef="#ctx0" brushRef="#br0" timeOffset="373">2248 640 8051,'-44'-17'1862,"-2"9"149,11 8 1,10 8-1356,14 9-1674,-1 1 394,-5-1 624,-8 8 0,-10 2 0,-9 7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10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7908,'-18'-27'0,"9"10"3461,1 9 0,16 8-43,3 0-6583,5 0 537,1 0 1434,0 0 1,-1 8 1193,-5 3 0,-3 12 0,-8 4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10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7908,'16'11'1751,"-5"1"0,5-7-924,-5 7 1,1-8 536,5 1 1,-4 3-3286,11-2 0,-3 2 1921,2-3 0,-4 5 0,6 7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07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36 8032,'0'-12'1163,"0"1"-206,0 7 380,0-4-924,8 8 0,1 0 710,8 0 1,-5 0-522,-1 0 1,1 0 717,5 0-798,1 0 1,-1 0-21,0 0 0,-5 0-336,-1 0 0,-5 0-241,6 0-206,-9 0 1,7 2-505,-4 4 1,-4-2 643,3 7 0,-3 1-787,-2 5 0,-7 0-1845,-5 0 1,-3 8 2772,-3 4 0,-7 4 0,-1 2 0</inkml:trace>
  <inkml:trace contextRef="#ctx0" brushRef="#br0" timeOffset="200">327 537 8032,'-25'8'453,"6"-4"157,-4 7 0,9-7 9,3 2-386,7 3-4,-4-7 1,10 6 0,4-8 0,3-6 804,9 0 1,7-9-457,4-2 1,11-2-270,6-10 0,-2 6-123,2-6 0,-5 2-137,5-2 0,-6 4-281,6 8 0,-7 0-486,1-1 0,-3 9-2045,-3 3 1319,-7 4 889,-2 2 1,-10 4 554,-3 7 0,-4 1 0,-8 13 0</inkml:trace>
  <inkml:trace contextRef="#ctx0" brushRef="#br0" timeOffset="575">673 624 8032,'0'11'735,"0"1"-368,0-9 381,0 13 1,2-8-138,3 3 0,-3-1-40,4-5 1,-4 7-262,-2 11 1,-2-2-69,-4 8 0,-3 6-720,-9 5 0,-5 8 348,0-2 0,-7-2-6,1 2 1,-10-1 79,-1 1 0,-6-4-307,6-7 1,-7-3 10,7-3 0,-2 2-164,1-8 0,5-2-92,-4-10-76,3 5 362,3-14 1,7 4-37,4-12 1,11-4 113,6-7 0,6-2 172,6-4 1,11 1-106,12-6 1,11-1 333,7-6 1,4 1 166,7-1 1,4 0 404,7 1 1,-4 5-1507,4 0 2089,-3 0-834,10 3 0,-1-7 36,0 4 0,6 4-57,-6 2 0,-6 2-343,-5-2 1,-9 9 115,3-3 0,-6 6-428,-6-1 1,-6-1-34,-11 7 0,2 0 282,-8 6-531,0 0 1,-12 0-249,1 0 0,-8 2-3,2 4 1,-12 5 294,-6 12 0,-5-2 436,-6 8 0,-4 0 0,-8 6 0</inkml:trace>
  <inkml:trace contextRef="#ctx0" brushRef="#br0" timeOffset="742">932 1333 8032,'-34'9'0,"7"7"0,4-5 0,3 4 0,3 3 0,0-7 533,0 1 0,5-1 767,0 7 1,3-7-964,-3 1 1,3-1-464,3 6 0,4-5 254,-4 0 0,4-7 92,2 7 0,0-6-1877,0 5 0,2-7 763,4 2 0,-2-4 894,7-2 0,1-8 0,5-2 0</inkml:trace>
  <inkml:trace contextRef="#ctx0" brushRef="#br0" timeOffset="1012">1071 1281 8542,'0'-10'1901,"0"0"-2095,0 5 731,0 3-19,0-6-300,0 8 241,0 0-608,0 8 0,1 1 172,5 9 1,-4 1 343,4 4 1,2 6-130,-3 11 1,7 10 296,-6 8 1,-1 15-280,-5 2 1,0 9-281,0 8 0,6 5-186,-3-46 1,0 1 0,3 2 0,-1 0 160,-2-2 0,0 0 0,4-2 1,0 0-1246,4 36 0,-1-13 381,1-4 1,1-17-53,5 0 0,-5-17 459,-1-1 0,-5-13 154,5-3 0,-5-9 352,6-9 0,-8-8 0,11-9 0,-5-10 0</inkml:trace>
  <inkml:trace contextRef="#ctx0" brushRef="#br0" timeOffset="1229">1970 1263 7950,'0'-17'1563,"0"0"0,7 1-699,5 5 0,3 3-788,3 8-172,-1-7 1,0 5-195,1-4 1,-7 6-9,1 6 1,-9 3-803,3 9 1100,-4 6 0,-2 11 0,0 9 0</inkml:trace>
  <inkml:trace contextRef="#ctx0" brushRef="#br0" timeOffset="1392">2004 1834 7912,'0'-17'0,"2"1"1168,4 5 1,6-10-485,11 3 0,4-12-993,7-5 1,-5 1 209,0-7 0,-2-3 70,1-2 1,5 2 224,-4-2-1194,4-1 688,1-4 0,1-1-854,-1 0 0,-5-6 1164,0 1 0,0-9 0,5 5 0</inkml:trace>
  <inkml:trace contextRef="#ctx0" brushRef="#br0" timeOffset="1942">2713 693 7912,'8'-33'300,"4"4"1,-3 4 470,3 8 0,-8 5 414,1 1 73,5-1-120,-8 3-723,13 1 1,-13 10-79,4 4 0,-4 5-177,-2 12 1,-8 4-102,-3 8 0,1 1 295,-2 5-836,1-5 427,-6 14 0,7-13-425,4 3 1,2-11 252,-1-6 0,3-4-267,-4-2 0,12-7 151,5-4 0,12-4 187,6-2 1,10-14-33,1-3 0,8-12 9,-2 0 1,-2 4 221,2 2 0,-7 4 261,1 2 1,-11 1 457,-6 5 1,-4 3 26,-1 8-543,-1 0 1,-8 8 75,-3 3 0,-4 12-594,-2 6 1,-4 4-4,-7 2 1,-1 5-145,-11 0 1,-2 3-89,2-3 1,-8 2-569,3 4 0,1-5 460,-2-13 1,6 3 229,-6-8 1,8 0-67,-2-5 1,9-1 65,3 0 1,5-7 989,-5-4-395,7 3 1,-4-5 413,8 7-520,0-7 1,2 6 86,4-4 0,-4-2 196,3 7 0,-3 1 189,-2 5 0,-2 2 890,-3 4 1,1-2-687,-8 8 1,-1-6-1030,-10 6 1,3-6-73,-3 6 0,2-8-940,-2 2 746,4-4 1,-4-7-1066,11-1 834,5-7 490,7 4 0,9-14 922,9 0 0,1-5-444,10 5 0,0-5 497,5 5 1,-3 0-298,3 6 1,-3-6-67,10 0 0,-11 1 1519,-1 5-832,0 0-622,5 0 1,-5 0-884,0 0 0,-8 2 338,2 3 1,-3-3-2620,-3 4 2037,8 4 1,-6-3 705,4 5 0,4 3 0,0-5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1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8082,'9'-17'1942,"-3"-1"1,3 9-1077,3 3 0,5 2-406,6-2 0,-1 4-211,6-3 1,-1-3-15,2 2 0,4 0 14,-4 6 1,-3 0 124,3 0 1,-6 0-99,6 0 1,-6 8-5569,6 4 5292,-8 3 0,4 10 0,-8 2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14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45 104 8244,'-18'-17'1193,"1"7"12,7 3 0,10 5-140,12-4 0,3 2-614,3-7 1,5 5 522,0-6 1,8 6-702,-3-5 0,5 7-608,2-2 1,1 4-365,4 2 0,1 0-866,11 0 0,-4 0 771,9 0 794,5 0 0,-8 0 0,5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15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69 8018,'0'-17'2733,"0"0"-2550,0 7 0,-2-3 245,-4 7-39,4 0 0,-13 8-107,3 4 0,-3 4-46,-3 7 0,1 6 23,0 0 0,-6 8-1,0-2 1,2 3 38,9 3 1,-1-1 51,7 1 0,-6 0-201,7-1 1,-1-5-143,6 0 0,6-8-107,-1 2 1,11-6 121,1-5 0,2 1 3,10-7 0,0 0 23,5-6 1,1 0-154,0 0 1,5-8 87,0-3 1,1-5-68,-7-1 0,1-6 85,-1 0 0,-7-6 10,-4 6 0,-5-8-128,-7 2 1,-3-1 79,-8 1 1,-2-2 49,-4 8 0,-5 0-34,-12 6 1,-12 1 5,-11 5 1,-6 3-662,-6 8 1,3 10 676,-9 7 0,1 8 0,-6 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5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69 173 7757,'-11'0'-7,"-1"0"0,7 0 68,-7 0 9,8 0 0,-5 0-363,3 0 353,4 0 0,-6-2 171,8-3 1561,0 3-1178,0-6 1,6 6-88,0-4 1,7 4 1,-1-3 0,-3 3 99,3 2 0,-1 0-237,7 0 1,1 0-126,4 0 1,-4 0-52,4 0 0,2 0-728,-2 0 0,6 0-149,-6 0 1,2 0-562,-2 0 1,-4 0-178,4 0-578,-3 0 1978,-3 0 0,-7-8 0,-3-2 0</inkml:trace>
  <inkml:trace contextRef="#ctx0" brushRef="#br0" timeOffset="198">277 18 7757,'-10'-10'827,"3"2"1,5 8-329,-4 0 1,2 2 646,-7 4 1,5-2-85,-6 7 606,1 1-1058,1 5 0,-5 2-165,3 5 0,3-5-40,-3 4 1,6-4-502,-5-2 0,7 1 119,-2-1 1,4 0-745,2 0 0,0 1 497,0-1 0,8-5-1561,3-1 0,5-7 228,1 2 0,2-4 1557,4-2 0,4 0 0,8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7911,'9'0'3228,"-1"0"-2351,-8 0 12,0 0-311,0 8 0,0 1-56,0 9 0,-2 1 134,-4 4 1,4-2-988,-3 8 0,-3-8 244,2 2 0,0 2-1311,6-2 1,0-6 209,0-5-1475,0-8 2663,8 3 0,9-14 0,10-3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14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8089,'-2'-17'0,"-4"0"160,5-1 0,-7 1 306,8 0 1,0-1-116,0 1 1,0 0 116,0 0 0,0-1-218,0 1 1,2 2-16,4 3 1,-3-3 26,9 3 1,-6-1-13,5 1 0,-5-1-65,6 7-95,-9 0 1,7 6-148,-4 0 1,-4 2 142,3 4 0,-3 11 16,-2 12 0,0 10 313,0 1 1,0 14 4,0-2 1,0 5-83,0 1 1,0 1-105,0 5 1,0-3 17,0-3 1,0-4 10,0 3 1,0-5-8,0-6 0,0 2-115,0-7 1,2-1-170,4-5 1,-4-6 38,4-1 0,1-7-141,-1 3 0,2-5-467,-2-2 311,-4 0-184,5-7 435,-7-2 585,0-8-423,0 0-146,0-8 0,0-2-104,0-7 0,2 0-430,4-1 1,-2 1 233,7 0 0,3-8-396,9-4 1,-4 2 279,4-2 0,4 2 178,2-1 0,3-3 205,3 8 0,0 0 226,-1 5 1,1 3-81,-1 4 0,-1 3 93,-4 8 1,-4 0 459,-8 0 1,0 8-239,1 3 1,-3 4-14,-3 3 1,-5 5-155,-7 0 1,0 6-281,0-6 1,-2 7 111,-3-1 1,-11-2-179,-7 2 0,-8-2 112,3 2 1,1-4-91,-2-8 0,0 0-199,-6 1 0,1-7 77,-1 1 0,6-8-353,1 1 1,7-3-202,-3-2 0,7-7-386,6-5 1,-3-3 326,8-3 0,3 7-1046,8-1 1863,5 1 0,15-7 0,2 1 0</inkml:trace>
  <inkml:trace contextRef="#ctx0" brushRef="#br0" timeOffset="390">1159 900 8123,'10'-14'1223,"-4"-3"1,-2 3-772,1 9 1,-1-3 85,8 2-186,-1 0 1,1 6 695,-1 0-391,-7 0 0,10 10-219,-9 7 0,1 1-315,-6 5 0,0 3-77,0 3 0,2-2-223,4 2 1,-4-6 145,4 6 0,1-8-66,-1 2 0,2-9-233,-2-3 0,-3-7-1256,9 2 276,-8-4 841,11-2 0,-5-14-203,7-3 1,2-12 118,4 0 0,-4-3 109,5-3 0,-5 8 223,-2 4 0,-5 4 189,-1 2 1,-5 7 146,5 4 1,-5 4 471,6 2 1,-8 2 981,1 4 1,-1 5-770,2 12 0,-4-1 354,4 6 1,-3-4-729,3 4 1,-4-1-570,4 2 0,4 2-4,1-8 1,4 0-214,3-6 1,-1 0-1263,0 1 1,6-9 151,0-3 1470,8-4 0,-12-2 0,6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45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295 329 7728,'0'-9'1739,"0"1"-1126,0 0 405,0 6-223,0-5 316,0 7 1297,0 0-1856,0 7 0,-2 1-158,-4 4 1,2 3-120,-7-4 1,-1 7-189,-5 5 1,0-4 48,-1 4 1,1 2-149,0-2 0,-2 6 63,-4-6 0,3 0-127,-3-6 1,4 4-172,2-3 0,5 3 145,1-10 1,5 3-160,-6-3 1,9-1-74,-3-4-334,4-4 287,2 5 0,2-1-24,4 0 1,-3 0-30,9-6 356,0 0 1,5 0 80,0 0 1,-5 5 267,-1 1 0,-1 8 148,1-3 0,3 10 137,-8 2 0,-1 8 407,-5-2 1,0 4-305,0 1 1,0 1 134,0-1 0,0-1-363,0-4 1,-5 2 104,-1-8-651,0 7 0,6-10 153,0 3-148,0-12 188,0 5 245,0-15-1991,0 7-341,0-8 0,0-8 1020,0-3 1,0-4 32,0-3 1,0 1-317,0 0 0,2-6 613,4 0 1,-4-8-51,3 2 1,3 2 281,-2-2 1,7 6 12,-1-6 0,3 2 414,2-1 0,7-3 0,-1 8 0,5-8 0,-5 2 0,6 2 0,-6-1 0,6 6-34,-6-1 1,6 4-29,-6 2 0,0 2 595,-6 3 0,-1 2 209,-5 5 1,5 3 429,-5-4 0,-1 4 376,1 2-725,-7 0 0,4 2-360,-8 4 1,6-2-91,-1 7 1,1-5-369,-6 5 0,0-5-34,0 6 1,0-1 34,0 6 0,0 1 150,0-1 1,0 0-355,0 1 1,6-1 14,0 0 1,5 1-95,-5-1 1,6 0 91,-7 0 0,9-3 127,-3 3 0,-3-9 110,-2 9 0,1-3-70,-1 3 0,0 0 296,-6 0 0,0 1-71,0-1 1,-2 0 92,-4 1 1,-1-1-34,-5 0 1,-3-5-120,3-1 1,-9 1-78,-2 5 0,0-2-3,6-3 1,-1-4 83,1-8 1,6 0 127,-1 0-718,0 0-491,3 0 166,1-8 0,10 0 385,4-3 0,-2 1-61,7 4 0,1 4 172,5-3 0,0 3 207,1 2 0,-7 0 117,1 0 0,-3 2-212,3 3 1256,3-3-787,-5 14 1,1-14-166,1 3 1,-6-3-328,5-2 1,-5 0-367,5 0 1,1-9-149,5-9 1,1-1-570,-1-10 0,0 1 437,0-7 0,1 0 355,-1 1 0,0 7 469,1 4 0,-1 6 0,0 5 0,0-1-326,1 7 0,-1 0 525,0 6 0,-1 8 90,-5 3 0,5 5 156,-5 1 0,-3 0 639,-2 1 1,-3-1-235,3 0 0,-4 6-283,4 0 0,-4-5-23,-2-7-698,0 1 0,0-1-1064,0 1 637,0-8 1,6 1-1685,-1-10 2265,9-13 0,-5-9 0,9-7 0</inkml:trace>
  <inkml:trace contextRef="#ctx0" brushRef="#br0" timeOffset="412">1246 35 7942,'0'-9'1992,"0"-7"-907,0 14-480,0-5-117,0 7 103,0 0-323,0 7 0,0-3-89,0 8 1,6-7 20,0 7 1,-1 0-239,-5 5 0,0-6-21,0 1 0,2-1-65,4 7 0,-4 1 67,4 4 0,-2-4-70,1 4 1,-3 4 76,4 2 1,-2 0-1,2 5 1,-3-1-28,9 13 0,-8 0 64,2 6 0,1 8-22,-1 3 0,6 12-115,-7 6 0,7 5-409,-6 6 1,5-3 298,-5 3 1,0 2-79,-6-2 1,2 1 177,3-7 1,-3-13 143,4-4 0,-4-7-175,-2-5 1,0-1-31,0-15 0,6 5-136,0-6 1,-1-7 123,-5-10 1,6 2 238,0-2 1,0-6 30,-6-5 0,0-7 102,0 7 0,1-8-671,5 1 190,-4-3 0,6-9 135,-8-5 0,6-3-98,-1-2 1,3-8 304,-2-4 0,3-4 0,9-2 0</inkml:trace>
  <inkml:trace contextRef="#ctx0" brushRef="#br0" timeOffset="708">1748 1488 7798,'-8'9'453,"6"-1"1,-8-8 1770,5 0-1923,3 0 34,-6 0-445,8 0 0,0 2-448,0 4 0,0-2-409,0 7 0,6 1 510,-1 5 0,1 6-26,-6 0 0,2 6 208,4-6 0,-2 2 275,7-2 309,-7-4 221,12 6 242,-7-7 129,1-9 0,-3-3-592,-7-12 1,6-3 148,0-9-458,0-7 0,-6-2 0,0-7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47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294 121 8260,'0'-11'-21,"0"-1"0,2 6 1,4-5 108,-4 7 1,8-10 177,-5 9 35,-3-9 0,12 10 295,-9-7 239,1 7-187,-6-4-377,0 8 0,0-2 62,0-3-234,0 3 0,-2-6-70,-3 8 0,1 0 114,-8 0 1,1 0-278,-7 0 1,1 0-29,0 0 0,5 2 12,1 4 1,-1-4 110,-5 3 1,5 3-182,1-2 191,-1 7 0,-5-5-2,0 4 1,7 3 25,4-4 0,-1-1 1,1 2 1,0-1 120,6 6 0,0 1-60,0-1 0,0 6 12,0 0 0,0 6-63,0-6 1,2 6 2,4-6 0,1 8-6,5-3 1,1-1 2,-7 2 0,6-6-77,-7 6 1,7 0 76,-6 5 1,0 1-26,-6 0 1,0-1 5,0 1 0,0-1 1,0 1 0,-6 0 0,0-1 1,-7 6 3,1 1 0,-3-7 30,-3-5 1,3 0 7,3 6 0,-3-3 48,4-3 0,-3 2-69,3-8 0,-3 6-17,8-6 0,-1 6-26,1-6 1,4 6-5,-4-6 0,4 2 26,2-2 1,2-2-11,4 8 0,-2-3-15,7 3 0,-5 2-10,6-8 0,-7 8 372,7-2 1,-6 11-100,5 6 1,-7 0 37,2 6 0,2-4-15,-3 10 1,3 1 22,-2-1 0,-4-2 16,3-10 0,-3 2 242,-2-8 1,0 6-110,0-5 0,0-1 99,0-5 1,-2-7 140,-3 1 1,3-8-240,-4 2 0,4 2 72,2-2 0,0-3-296,0-3 1,0-4-308,0 11 0,0-11 64,0-2-92,0-7 1,0 6-943,0-4-348,8-4 1,1-2-1167,9-12 1,-1-11 2592,0-6 0,1-11 0,-1-4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1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8000,'0'-10'1361,"0"3"0,2 7-889,4 0 1,4 0-92,7 0 1,0 5 228,1 1-291,-1 0 1,6-6-171,0 0 0,0 6-153,-6-1 1,1 1 17,-1-6 1,6 0-344,0 0-868,0 0 0,-6 0 517,1 0 0,-9 2 680,-3 4 0,4 3 0,-1 9 0</inkml:trace>
  <inkml:trace contextRef="#ctx0" brushRef="#br0" timeOffset="145">139 346 8000,'-10'18'2065,"2"-9"0,10 5-1529,4-8 0,9-1-122,9-5 0,6 0-194,-1 0 0,4 0-155,1 0 1,3 0-794,3 0 0,-3-2 250,3-3 478,4 3 0,0-14 0,8 7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467 346 8047,'0'-17'227,"0"-1"1,6 7 99,0-1 84,0 8 0,-4-5 222,3 3-220,-3 4 1,8-11 302,-4 7 243,-4-7-31,13 11-137,-13-14-117,6 14-150,-8-5 0,2 7-174,3 0 1,-3 2 80,4 3 0,-4 7 40,-2 11 0,0 0-114,0 12 1,6-5-222,-1 11 1,1 3 80,-6 2 1,0-4-114,0-1 1,0-5 32,0-1 1,0-8-113,0-4 1,2 2-80,4-2 1,-4-6-376,4-6-879,-4 1 978,-2 5 0,0-5-1669,0-1 451,0-7 136,0 4 274,0-8 479,0 0 1,0-8-45,0-3 1,0-5-292,0-1 1,0-6-117,0 0 1110,-8-8 0,-9 4 0,-10-7 0</inkml:trace>
  <inkml:trace contextRef="#ctx0" brushRef="#br0" timeOffset="382">139 311 8047,'-27'-32'-305,"4"3"1,4 4 245,1 8 1,7-6 767,-1-1-409,9 1 1,-11 6 213,8 0 1,1 5-189,5 1 1,1 5-41,5-5 1,6 5-11,11-6 0,-2 3-45,8-3 1,2-1-8,9 7 0,2 0-31,4 6 1,10 0-16,-4 0 1,6 0-26,-1 0 0,-3 6-159,4 0 1,1 7 23,-1-1 0,-6 5-161,-6 6 1,-8-2-1,3 8 0,-5-6 88,-1 6 0,-8-6 35,-4 6 0,-6-6 47,-6 6 0,3-1-12,-8 7 1,-1 0 123,-5-1 1,-1 3 211,-5 3 0,-12-2-105,-10 9 0,-5-7 139,-2 6 0,-7-2-2,-4 2 1,2 2-68,-2-7 0,1 5-98,-1-6 1,4-1-170,8-11 0,1-3-275,4-7 0,4-3-502,8-3-899,-1 3 360,1-13-897,8 6 824,1-16 0,10-2 210,4-7 1130,11 0 0,10-1 0,7 1 0</inkml:trace>
  <inkml:trace contextRef="#ctx0" brushRef="#br0" timeOffset="767">1470 865 7979,'-17'0'5480,"8"0"-5440,1 7-107,8 3 1,0 2-36,0-1 0,6-5-169,-1 5 0,1-5 319,-6 6 0,6-7 224,0 7 0,-1-6-275,-5 5 1,2-7 60,4 2 1,-4-2-606,4 1 246,-4-3 1,0 6-44,3-8 0,-1 0 54,8 0 1,-6-8-115,5-3 0,1-4 102,5-3 1,0 1 65,1 0 1,-1 7 182,0 4 0,0 4-103,1 2 0,-1 0 475,0 0 0,-1 2 166,-5 4 1,5 4 1252,-5 7-1134,4 0 1,1 1 296,-5-1 0,-1-6-588,-4 1 0,-4-6-270,3 5-757,5-7 628,-8 4-2617,13-8 2703,-13 0 0,14-16 0,-7-3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02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8169,'-7'-9'0,"5"-7"513,-14 7 75,7-9-268,-9 9 0,1-5 129,0 9 1,5-1-148,1 6 1,5 0-31,-6 0 0,1 2 69,-6 3 1,-1 5-39,1 7 0,0 8 60,-1 4 1,1 12-7,0 5 1,0 4 138,-1 1 0,1-4-240,0-1 1,1 0-1,5 6 0,-3-8-56,9-4 1,-1-5-178,6-6 1,2 1-813,4-7 0,1 2 464,5-1 1,9-7-1030,-4 0 1,6 0 438,0-5 0,-2-4-255,8-3 0,-6 3 272,6-2 898,0 0 0,6-22 0,-1-3 0</inkml:trace>
  <inkml:trace contextRef="#ctx0" brushRef="#br0" timeOffset="467">883 156 10457,'-10'0'703,"2"8"1,3 2-401,-1 7 1,-2 0-87,2 1 0,5 5-72,-5 0 1,-2 0-175,2-6 0,-5 6 137,5 0 1,-5 0-178,5-5 1,0-1-87,6 0-638,-8 0 8,6 1 532,-5-9 0,5-1 395,-4-8-83,4 0-44,-6 0-112,8 0 0,2-8 15,4-3 0,-2 1-18,7-1 0,1 5-230,5-6 0,1 3-27,-1-3 1,0-3-55,0 3 153,1 5 111,7-9 0,-6 9 102,4-5 1,-10 2-2,-1 5 459,0 3-40,5-6-35,0 8 0,-5 8 238,-1 3 1,-7 5-206,2 1 1,-4 2-106,-2 4 1,0-4-55,0 5 1,0 0-631,0 0 0,5-1 61,1-6 0,0 0-167,-6 0 1,8 1 216,3-1 307,5-7 0,9-3 0,1-7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00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450 361 7955,'-15'2'1429,"3"4"1,-1 10-626,7 7 0,-2 5-214,3-5 1,1 14-189,-8-2 1,8 3-161,-1-3 1,-3-1-326,2 1 0,-5-1-428,5 1 1,0-6 197,6 0 0,0-6-330,0 5 0,0-6-1061,0 1 0,0-10 1704,0-1 0,0-9 0,0 5 0</inkml:trace>
  <inkml:trace contextRef="#ctx0" brushRef="#br0" timeOffset="338">35 240 7955,'-9'-17'-535,"-7"0"1,14 0 1226,-3-1 0,3 7-200,2-1 0,0 1-9,0-7 1,7 1-165,5 0 0,11 1 81,6 5 0,11-4-48,6 3 1,10 2-80,2-1 0,13 7-7,-2-2 0,10 12-168,-4 6 1,-2 7 204,-10 10 1,0-1 78,-11 13 1,2 1-33,-14-2 0,-7 6-100,-10-5 0,-11 7-224,-7-2 0,-3-2-44,-2 2 0,-15-1-55,-8 1 0,-10 2 51,-7-8 1,-4 2-130,-8-1 0,2-7-472,4 1 0,2-3 454,3-8 0,7-3-607,-1-10 0,8 3 275,10-9 0,0 1-552,-1-6 1,7 0-435,-1 0 93,8 0 763,-3 0 631,14 0 0,11-8 0,9-1 0</inkml:trace>
  <inkml:trace contextRef="#ctx0" brushRef="#br0" timeOffset="699">1090 880 7954,'10'0'1488,"-3"-7"-715,-7 5 161,0-6-161,8 8 1,-6 2 1694,4 4-1831,-4 3 1,-2 9-125,0-1 1,0 0-388,0 0 1,0-5-901,0 0 615,7-1 1,-5 1-37,4-1 0,-2-7-196,2 2 0,-3-4-688,9-2 0,-6-2 38,5-4 0,1-4 483,5-7 0,0 0 175,1-1 1,-1 1 146,0 0 1,1 5 583,-1 1 1,-6 7-12,1-2 104,-1 4 48,7 10 0,-3 2 598,-3 7 1,1 0-405,-7 0 1,5 1-6,-5-1 0,6 0-1189,-7 1 0,7-7 265,-6 1-1322,7-8 1,-3 9 436,7-7 1,0-2 1130,1-10 0,7-4 0,2-7 0</inkml:trace>
  <inkml:trace contextRef="#ctx0" brushRef="#br0" timeOffset="949">2007 932 7908,'-18'0'798,"7"0"1153,-1 0-983,8 0-486,-3 0 1,7 2 534,0 4-290,0-4 1,2 5-77,3-7 1,5 0-353,7 0 1,1 2-275,-1 4 0,0-4-285,0 4 0,7-4-527,-1-2 0,0 0 66,-6 0 1,0-2-2514,1-4 3234,-1 4 0,-8-6 0,-1 8 0</inkml:trace>
  <inkml:trace contextRef="#ctx0" brushRef="#br0" timeOffset="1245">2422 794 7522,'17'0'-869,"-6"0"1209,1 0 1,-2 2 873,1 4 1,4-3 444,-3 9-721,3-8 383,3 11-521,-1-5-614,-7 7 0,-3 0-122,-7 1 1,0-7-253,0 1 1,-2-1 116,-3 6 1,-5 1-99,-7-1 0,-1 0 678,1 1 0,0-1-236,0 0 0,7-5 491,4-1-239,-3 1-123,7 5 0,0-5-171,7-1 0,15-7-451,-3 2 1,14-4-578,3-2 0,9-8-2573,8-4 3370,9-3 0,1-10 0,9-2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6668,'0'9'5325,"5"1"-4682,1-4 0,8-4-295,-3 3 0,4-3 61,3-2 1,-1 0-91,0 0 1,1 0-74,-1 0 0,6 0-428,0 0 0,2 0-516,-2 0 1,-2 0-15,8 0 1,-6 0-864,6 0 0,-8 0-681,2 0 2256,-4 0 0,-1 0 0,-1 0 0</inkml:trace>
  <inkml:trace contextRef="#ctx0" brushRef="#br0" timeOffset="231">537 226 7671,'7'-10'89,"-5"-5"1,6 11 983,-8-8 0,2 8 72,4-1 73,-4 3-231,5 2 1,-7 2-449,0 3 0,6 5-7,0 7 0,0 3-205,-6 3 1,0-2-297,0 8 0,0-6-93,0 5 0,0-5-367,0 6 1,0-8-81,0 2 1,0 2-684,0-1 0,-6-1-14,0-6 1,0-6 6,6 1 1199,0-8 0,8 11 0,2-5 0</inkml:trace>
  <inkml:trace contextRef="#ctx0" brushRef="#br0" timeOffset="483">969 18 9221,'0'-10'1473,"0"3"0,8 14-1329,3 5 0,5 3 254,1 3 0,0 7 348,0 3 0,-1 5-66,-5 2 0,5 7 127,-5 4 1,3 4-391,-3 2 0,5-6 5,-5 0 1,-1 0-719,1 6 0,-7-2 234,2-4 0,-4 2-1382,-2-7 0,-10 1 107,-7-2 0,-10-3-1828,-13 3 3165,3-3 0,-20 5 0,3 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8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7932,'-18'-17'749,"1"0"0,5-1 221,1 1-467,-1 7-215,-5-5 1,0 13 149,0-4 1,5 4-109,0 2 0,1 8 130,-6 4 1,5 13-370,1 9 0,-1 3 28,-5 9 0,5 2-51,1 10 1,7-5-75,-2 5 1,4-6-214,2-6 0,2 2 31,4-8 1,3 1-258,9-7 1,-1-5-219,0 0 0,1-10-613,-1-2 1,6-1 217,0-10 1,2-1 1057,-2-5 0,-4-7 0,6-3 0</inkml:trace>
  <inkml:trace contextRef="#ctx0" brushRef="#br0" timeOffset="372">640 191 10355,'10'17'924,"-3"0"-449,-7 1 0,0-1 432,0 0 1,0 2-383,0 4 0,0-1-402,0 6 1,0-6-60,0 1 1,0-4-171,0-2 0,0 0-43,0 1 1,0-7-790,0 1 179,0-8 31,0 3 1,0-9 156,0-3 0,8-7 125,4-11 0,3-4 102,2-7 1,2-1 152,4 0 0,-3 7 27,3-1 1,-4 9 86,-2 3 0,1 2 191,-1 9 1,0 0 154,0 6 0,1 8 307,-1 4 0,-5 3 510,-1 2 1,-7 2-489,2 4 1,-3-3 249,3 3 0,-4 2-396,4-2 0,-4 2-265,-2-2 1,0-4-341,0 4 1,0-9-439,0-3 1,6-5-47,-1 5 1,3-7-856,-2 2 0,-2-4-1315,7-2 2807,1-8 0,5-1 0,0-9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10079,'8'10'-205,"3"-5"1,6-3 640,7-2-244,2 0 0,9 0 468,0 0 0,1-2-244,4-3 0,-3 3-496,3-4 0,-3-2-273,-3 3 1,-1-1-286,-4 6 0,2 0 141,-8 0 1,-6 0-1302,-5 0 1123,-9 0 675,5 0 0,-8 0 0,0 0 0</inkml:trace>
  <inkml:trace contextRef="#ctx0" brushRef="#br0" timeOffset="171">330 18 8001,'-8'-9'1461,"6"1"1,-6 10-989,8 4 0,0 3-174,0 8 1,0 3 678,0 3 0,0 4-326,0 7 1,0-5-84,0 0 0,0 0-463,0 5 0,0-5-331,0 0 1,0 0-1524,0 5 1,6-5 1747,0 0 0,15 0 0,-2 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0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7800,'-17'0'2046,"7"0"-1336,3 0 0,7 7-280,0 5 0,1 5 117,5 6 1,4-1-180,7 6 1,-2 1-42,-3 6 0,3-5-116,-3 5 0,-2-8-67,1 13 1,-5-13-103,5 8 0,-7-6-181,2-1 1,2 3-1047,-3-8 0,7 0 610,-6-5 1,5-1-2665,-5 0 3239,0 0 0,1-7 0,3-2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8012,'-9'0'1803,"-7"0"-915,14 0-285,-5 0 301,7 0 723,0 0-1283,7 0 1,-3 0-1,8 0 1,-1 6-222,7-1 1,1 1-192,4-6 1,-4 0-45,4 0 1,2 0-340,-2 0 1,6 0-151,-6 0 0,0 0 278,-6 0 0,1 0-1089,-1 0 0,-6 0-239,1 0 1651,-8 0 0,11 0 0,-5 0 0</inkml:trace>
  <inkml:trace contextRef="#ctx0" brushRef="#br0" timeOffset="204">554 18 7998,'10'0'-238,"-3"-2"590,-7-4 0,2 4 272,4-4 496,-4 4-691,6 2 1,-6 2 436,3 4 0,-3 4-167,4 7 1,-4 2-4,-2 4 0,0-2-540,0 8 0,2 0-459,4 6 1,-3 5-544,9 0 1,0 1 375,5-7 470,0 1 0,0-1 0,1 1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6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416 155 7961,'-27'0'0,"8"-2"2426,7-4-1269,8 4-1109,-4-6 1,8 16 153,0 4 1,2 5-15,4 6 1,-4-2 359,4 8-247,-4 0 1,-2 5-139,0 1 0,6 5 0,-1 1 0,1-1-246,-6-6 0,0-5-641,0 0 0,0-2-423,0 2 0,0-4 587,0-8 1,0-5-1048,0-1 550,0-7 680,0 4 0,0-12 377,0-8 0,0 1 0,0-14 0</inkml:trace>
  <inkml:trace contextRef="#ctx0" brushRef="#br0" timeOffset="316">35 172 7961,'-8'-17'-141,"5"5"-213,-9 1 1413,8-1-631,-3-5 1,14-1-359,5 1 0,11 6 104,6-1 0,5 6 132,7-5 0,3 5-72,8-5 0,1 7 23,5-2 1,4 6-162,7 6 0,-6-2 55,1 7 1,-14 6-143,1 6 1,-12 2 111,-5-2 1,-3 4-158,-14 8 1,3 1-4,-15 5 1,-6-3 78,-11 8 1,-11 0-107,-6 6 0,-11-2-187,-6-4 1,-4 4-5,-2-4 0,0 2 97,0-1 1,0-7 173,0-11 1,8-4-83,4-8 1,11-2-376,6-3-259,-4-4-431,8-8 117,1 0 468,11 0 1,14 0 547,5 0 0,11-8 0,4-2 0</inkml:trace>
  <inkml:trace contextRef="#ctx0" brushRef="#br0" timeOffset="731">1107 708 11976,'0'17'973,"0"1"-354,0-1 1,0 0 76,0 0 0,0 7-502,0-1 0,0 5-363,0-5 0,0 6-197,0-6-386,0 0-787,0-5 1193,8-1 1,-4-7-119,7-5 0,-5-7-93,6-9 1,-1-1 284,7-11 1,-1-2 87,0 2 1,0-2 92,1 2 1,-1 6 4,0 0 306,1-1 1,-1 16-6,0-3 0,0 3 185,1 2 0,-7 2 219,1 3 1,-1 5-192,7 7 1,-7 1 192,1-1 0,-3 0-303,3 1 1,1-1-189,-7 0-1017,7 0 0,-5 1 215,4-1-66,3-7 1,-7-1 305,3-3 1,-1-4-1655,-4 4 2086,-4-4 0,13-2 0,-5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6:5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519 277 8144,'10'-10'1209,"5"3"1,-13 8-692,4 5 0,-4 4-198,-2 7 0,2 0 421,4 1 0,-5-1-247,5 0 0,-4 6-124,-2 0 1,0 0-216,0-5 1,0-1-115,0 0 1,2 1-50,4-1 0,-4-6-505,3 1 176,-3-8 1,-2 5-56,0-3-132,0-4 173,0 6 244,0-8-377,0 0-1094,8 0 667,-6-8-279,6-1 1,-8-9 1189,0 1 0,7 0 0,3-1 0</inkml:trace>
  <inkml:trace contextRef="#ctx0" brushRef="#br0" timeOffset="497">139 156 8030,'-6'-12'70,"0"1"275,-7 7 562,11-4-613,-13 1 1,11 5 130,-8-4 0,6 4-7,-5 2 1,5 2-60,-5 4 0,7 3-69,-2 8 1,-2 14 151,3 4 0,-1 13-153,6 4 1,-6 5 0,0 7 0,0 3-79,6-4 1,6-3 18,0-2 0,7-10-366,-1-2 0,3-8 42,3 3 0,-1-11-208,0-1 0,2-8-180,4 2 1,-3-9-582,3-3 0,2-7 194,-2 2 1,8-4-1212,-3-2 2080,-3 0 0,8-16 0,-6-3 0</inkml:trace>
  <inkml:trace contextRef="#ctx0" brushRef="#br0" timeOffset="1064">744 467 8002,'-10'0'85,"-3"-2"355,7-4 57,0 4 117,6-13-274,0 13 250,0-13-295,0 5 1,0-7-136,0 0 0,6 5-119,0 1 0,7-1-94,-1-5 1,-2 5 81,1 1 57,1 7 48,5-12-175,0 15 179,1-7 1,-7 10 4,1 4 0,-7-3-40,7 9 281,-8-1-148,11 7 1,-11 1 81,7 4 0,-5 2-96,6 4 1,-6 2 90,5-8 0,-5 5-216,5-5 0,1 1-179,5-7 0,-5 0 247,-1 0-459,1-7 207,5 5 1,0-13-2,1 4 1,-3-2-148,-3 2 0,3-4-60,-4 3 1,5-3 42,1-2 0,-5-7-581,-1-5 1,1 2-25,5-1 0,0 5-1033,1-5 1890,-1 7 0,0-12 0,0 7 0</inkml:trace>
  <inkml:trace contextRef="#ctx0" brushRef="#br0" timeOffset="1326">1609 536 8981,'17'0'604,"0"0"0,1 0-292,-1 0 0,0-6 128,0 1 1,1-1-218,-1 6 0,0 0-306,1 0 0,-1 0-150,0 0 1,1 0-1301,-1 0 1007,0 0 0,0 6-454,1-1 0,-7 1 980,1-6 0,-1 0 0,7 0 0</inkml:trace>
  <inkml:trace contextRef="#ctx0" brushRef="#br0" timeOffset="1552">2110 346 7953,'0'-17'1393,"0"-1"-830,0 9-284,0-7 1,2 15 279,4-5 165,-4 4 1,7 10-238,-3 3 0,-4 6 75,4 6 0,2 2-292,-3 4 1,7 4-328,-6-4 1,1 3-179,-1 3 0,-4-2-482,4-5 0,1 5 307,-1-4 1,2-4-425,-2-2 0,-3 2 834,9-2 0,0 0 0,5-6 0</inkml:trace>
  <inkml:trace contextRef="#ctx0" brushRef="#br0" timeOffset="1925">2594 17 7971,'0'-9'125,"2"1"681,4 8-442,-4 0 0,13 2 39,-3 4 0,11 5-11,6 12 0,-2 6-32,2 12 0,-3-3 183,3 8 1,-4 0-20,-7 6 0,-3 0-143,-4 0 0,3-6-639,-8 0 0,-3-6-134,-8 7 1,-1-7-349,-11 6 0,3-8 361,-9 3 1,-4-5-271,-2-1 0,4 0-111,2-1 0,2-7-1076,-2-4 1836,4-4 0,-6-1 0,8-1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06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8342,'17'-9'0,"0"-5"1240,1 9 1,1-1-425,4 6 1,-4 0-179,4 0 0,-3 0-179,-3 0 1,2 0 26,4 0 1,-9 0-893,3 0 341,-4 0 0,-3 7-111,-4 5 0,-4 3-213,-2 3 1,-2 1 30,-4 4 1,-4-2-503,-7 8 0,-6-2 420,0 2 0,-2 1-12,2-7 0,9 2 588,-3-2 0,11-3-137,1 3 234,3-4 1,4-2 61,3 1 1,5-3 182,7-4 1,2 5-152,4-5 0,-3-1 17,3 1 1,-6-5-17,-5 6 0,1-6-142,-7 5 1,0-5-274,-6 5 1,-2 3-335,-4 9 0,-6-4-597,-11 4 1,2 2 235,-8-2 0,2 0-1460,-1-5 2242,-5-1 0,6 0 0,-8 0 0</inkml:trace>
  <inkml:trace contextRef="#ctx0" brushRef="#br0" timeOffset="478">796 1 9068,'18'0'1427,"-7"2"-740,1 3 0,1 5-185,10 7 1,-4 3 587,4 3 1,-3 3-158,-3 9 0,0 2 64,1 3 0,-9 4-399,-3 8 0,-6-6-47,-6 0 1,-3 0-464,-9 6 0,-9 2-281,-7 4 0,-8 3 151,-10 8 1,-2 1 41,-4-1 0,-3 8 0,26-38 0,1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0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8470,'0'-9'0,"0"-1"-75,0 4 1,2 4-157,3-4 1,-3 3 1070,4-3-490,4 4 0,-6-6-99,7 8 0,-5 0-93,5 0 1,-1-2-109,1-3 0,-1 3 93,-4-4 1,-2 4 132,7 2-85,-7 0 0,6 0 169,-5 0-69,-3 0 0,14 0 18,-7 0 0,9 0-150,-1 0 0,0 0 145,1 0 1,-1 2-126,0 4 1,6-4-10,0 3 1,0-1-9,-5 2 0,-7-4 93,1 4-153,-1 3 0,5-5 111,-5 8 168,-3-9 1,-8 13-151,0-5 0,-10 5 33,-7 1 0,-2 2-84,-10 4 0,-2-2-226,-9 8 0,3-6-165,-3 6 0,3-8-409,3 2 0,-1-2-196,1 3 1,5-11-702,0 4 0,10 2 1517,1 5 0,1-1 0,8-6 0</inkml:trace>
  <inkml:trace contextRef="#ctx0" brushRef="#br0" timeOffset="206">104 727 8312,'-9'-11'-40,"3"-1"-86,4 8 1,2-11 237,0 3 0,8 3 582,3-3 0,5 1-65,1-6 0,6 1-246,0 5 0,8-5-315,-2 5 1,1-5 84,-1-1 0,4 2-362,-4 3 0,1-3-243,-1 3 0,4 3-308,-4-3 1,1 6 759,-1-5 0,4-1 0,-6-5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104 157 8022,'0'-18'621,"0"9"1,-1 1 47,-5 8 0,2 0-239,-8 0 0,7 0 50,-7 0-208,8 0 0,-11 8 126,3 3 1,5 10-178,1 2 1,-2 8-15,3-2 1,-1 2-216,6-2 1,6 1 96,-1-7 0,9 6-453,-3-6 1,5-5 234,1-7 1,2-7-389,4 2 1,-4-4 77,4-2 1,2-8-81,-2-4 1,1-5 208,-7-6 1,0 2-17,0-8 1,-5 6 321,-1-6 1,-7 6-79,2-6 0,-4 2 423,-2-1 0,-8-3-44,-3 8 0,-5-6 138,-1 6 1,-6 0-162,0 6 0,-2 1 128,2 5 0,4 3-225,-4 8 1,3 0-35,3 0 1,0 10-834,0 7 0,-1 0 394,1 6 0,7 2-860,5-2 0,3 6 1156,2-6 0,0 8 0,0-4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2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7904,'10'8'3230,"-4"3"-1587,-4 5-1403,-2 1 1,0 0-632,0 1 1,-2-7-26,-4 1 0,-4-3-857,-7 3 1273,8 3 0,-15-5 0,5 7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4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35 8024,'0'-9'1336,"-8"1"1,6 6-501,-4-4 161,4 4 445,2-5-984,0 7 1,0 7-3,0 5 0,0 11-68,0 6 1,0 11 166,0 6 1,0 6-459,0 6 1,-2-3 36,-3 9 0,5-1-3648,0 6 3288,15 1 0,12-9 1,8-1-1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4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9245,'17'0'713,"0"0"1,2 0-273,4 0 0,-1 0 331,6 0-463,-6 0 0,10 0-60,-3 0 1,-4 0-207,-2 0 0,-4 0-1693,-1 0 972,7 0-582,-6 0 1,4 8 1259,-12 3 0,-3 5 0,-8 1 0</inkml:trace>
  <inkml:trace contextRef="#ctx0" brushRef="#br0" timeOffset="164">139 311 8169,'-17'0'233,"5"0"3,1 0 1,7 2 1034,-2 4-851,4-4 0,4 6-163,4-8 1,5 0 93,12 0 1,-2 0-87,8 0 0,-6-6-715,6 0 0,6-1-237,5 1 0,2 4-1572,-1-4 2259,3 4 0,0-5 0,-2-3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3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364 260 8070,'0'-17'845,"0"7"0,-2-3-298,-4 7 1,4-2-6,-4 2-16,4 4-264,2-5 1,2 9 147,4 3 1,-4 13 235,4 11 1,-4 3-135,-2 3 0,0 1-147,0 5 0,0-3-614,0 8 1,0-7-140,0 1 0,5-5-408,1-7 0,0 3 411,-6-8 0,6 0-254,-1-5 0,7-7-119,-6 1 0,1-8-1416,-1 1 1514,-4-3 0,6-9 660,-8-5 0,0-3 0,0-10 0,0-2 0</inkml:trace>
  <inkml:trace contextRef="#ctx0" brushRef="#br0" timeOffset="324">173 295 8070,'-28'-23'175,"-1"-1"1,8 3 292,-2 10 255,3-5-180,3 7-29,0-8 72,7-1-203,3 1 0,14 0-198,5-1 0,5 1 14,6 0 1,-2 5-160,8 1 0,8 1 124,9-1 1,4-3-152,1 8 1,7 1 6,0 5 0,7 2 100,-1 3 1,-5 5 80,-1 7 1,-6 8-38,-6 4 0,-6 4 14,-11 1 1,-4 7 164,-8-1 1,-7 2-182,-4-1 0,-6-3 31,-6 8 0,-12 0-256,-10 6 0,-5-6 30,-2 0 0,-7-1-23,-4 1 1,-6 2 5,-6-8 0,5 0-235,-5-5 1,12-8 83,6-4 1,5-6-154,6-5 1,-2 1-1316,8-7 1223,0 0 0,8-8-1620,3-4 1380,5 4 0,7-8-282,0 5 968,7 3 0,11-6 0,9 8 0</inkml:trace>
  <inkml:trace contextRef="#ctx0" brushRef="#br0" timeOffset="659">1315 692 11254,'17'0'838,"0"0"1,1 0-570,-1 0 0,0 0 112,1 0 0,-1 0-423,0 0 0,0 2 173,1 4-261,-1-4 1,-2 13-205,-3-3 1,-4-3-480,-8 3 0,0-1 329,0 7 1,-8-1-27,-4 0 1,-9 6 517,-2 0 1,2 1 654,10-7 0,-3 0 456,8 0 1,1-5-33,5-1-461,0 1 0,1 3-261,5-3 0,4 1-199,7-7 1,2 0-226,4-6 0,-1 6-421,6-1 0,1 1-322,6-6 1,-1-6-2463,1 1 3264,0-1 0,-1-2 0,1-1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35 7800,'9'-17'1180,"-1"7"0,-10 2-128,-4 8 0,-11 10-496,-12 7 1,-5 8 612,-7 10 0,-5 5-558,-12 0 0,-1 8-191,-4-1 1,-3 3-533,9 1 1,7 1-584,9 0 0,7-6 604,5 0 91,12-7 0,9-5 0,8-9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11823,'17'10'563,"2"-2"-413,4-8 0,-3 2-190,3 3 0,2-3-15,-2 4 1,0-4 293,-6-2-1187,0 0 1,1 0-782,-1 0 1729,0 0 0,-7 8 0,-2 1 0</inkml:trace>
  <inkml:trace contextRef="#ctx0" brushRef="#br0" timeOffset="174">87 364 8022,'-11'5'2169,"-1"1"-2016,8 0 1,-3-4-193,7 4 1,7-5 61,5 5 0,9-4 25,2-2 0,6 0 346,-6 0 1,6 0-105,-6 0 1,8-6-715,-3 1 0,7-3-105,5 2 1,-1 2-332,7-7 1,0-1 859,6-5 0,7 0 0,3-1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11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546 329 8047,'-8'-9'-564,"7"-1"1516,-5 4-389,4 4-265,2-5 0,0 5 527,0-4-456,-8 4 0,6-8 466,-4 5-272,5 3 259,1-14-119,0 14-160,0-5-38,0 7-239,0 0 0,0 9-47,0 9 1,0 7 36,0 9 1,0 3-127,0 3 0,-6 2-86,0 4 0,-2 4 6,3-4 1,3-1-70,-4 1 0,2-8-74,-2 3 0,4-11 57,-3-1 1,3-8-363,2 2 0,0-3 86,0-3 0,0-6-424,0 1-120,0-8-672,0 3 1033,0-7 1,0-2 7,0-3 0,0-5-400,0-7 1,0-8 287,0-4 0,0-4 24,0-1 0,-2-7 575,-4 1 0,-2-6 0,-3 6 0,-12-8 0,4 3 0</inkml:trace>
  <inkml:trace contextRef="#ctx0" brushRef="#br0" timeOffset="370">97 225 8047,'-18'-11'105,"1"-1"0,2 1 174,3-6 0,-1 5 68,7 0-90,0 9 119,6-5-16,-8 0-129,6 6 1,2-11-13,12 7 0,5-5-26,6 5 0,4-8-124,8 3 0,7-3 102,4 3 1,4-3-146,2 9 1,6-7 105,-1 6 0,1 1-106,-6 5 0,4 0-74,-5 0 1,11 2 101,-10 3 0,-2 5-86,-4 7 0,-6 2 44,6 4 1,-7 4-104,1 8 0,-5 5 183,-6 1 0,-6 7-15,-12-2 0,3 10 90,-9 1 1,-1 3-75,-10-3 1,-11 3 107,-12 3 1,-9 5-64,-2-5 0,-9-3 28,3-3 0,-4-3-103,-1-2 1,-1-6-3,0 0 0,0-7-36,0 1 0,2-11-166,4-6 0,4-6 12,7-5 0,6 1-496,0-7-922,8 0 706,-4-6 49,16-8 1,5 0-53,15-3 844,1-5 0,28 7 0,-3-9 0</inkml:trace>
  <inkml:trace contextRef="#ctx0" brushRef="#br0" timeOffset="675">1359 969 7964,'0'-17'1788,"-8"7"-1342,6 2-155,-5 8 1,7 2 109,0 4 1,0 4 981,0 7-888,0 0 1,0 8-13,0 4 0,0-2-153,0 2 0,0-6-391,0 6 0,5-8-327,1 2 0,0-4-79,-6-2 0,2-5 313,4-1-1405,-4-7 1,13 4 374,-4-8 0,5-8 1184,1-3 0,0-12 0,1-4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21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53 8233,'-10'-8'830,"4"-4"271,4 5-639,-5-1 0,7 6-162,0-4 0,7 4 75,11-3 1,-1 3-127,0 2 1,2 0-94,4 0 1,-1 0-26,6 0 1,-5 0-146,6 0 0,0 0 105,6 0 0,-3 5-150,-3 1 1,-4 8-451,-8-3 0,5 5 273,-5 1 0,2 0-180,-13 0 1,0 1 125,-6-1 1,0 6 258,0 0 0,-6 0-201,0-6 782,-7 8-425,3-5 1,-7 5 34,-1-8 1,1 0 90,0 1 1,5-7 281,1 1 0,7-7 186,-2 7-324,4-8-67,2 11-358,0-13 1,2 6 150,4-8 1,4 0-128,7 0 1,8-2-271,4-4 1,9 0-495,2-11 1,10 3-2239,2-9 3008,0 4 0,15-6 0,-5-2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2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17 483 8085,'0'-17'182,"0"-1"0,0 7 362,0-1 0,2 9-386,4-3 0,4-2 21,7 2 0,8 1-34,4 5 0,-2 0 64,2 0 0,-8 0-30,2 0 0,2 0-92,-2 0 1,-6 7-211,-5 5 1,-9 3 60,3 2 1,-4 3-313,-2 3 0,-2-2 21,-4 8 1,-3-2 170,-9 1 0,-5 3-81,0-8 0,0 6 90,6-6 1,-6 0 33,0-6 1,0-7 14,6-4 1,-1 1-102,1-1 110,0 0 188,-1-6 272,9 0-172,1 0-80,8 0 1,0 2 247,0 4 1,0 3-60,0 9 1,0 5 74,0 0 1,0 7-19,0-1 1,0 4 113,0 2 0,0-3 103,0-3-553,0 4 102,0-14 0,0 12-524,0-8 0,0-6 259,0-6 1,0-5-1478,0 6 1213,0-8 0,2-4-117,4-12 1,5-11-31,12-6 0,2-9-281,4-3 852,4-7 0,1 4 0,11-8 0</inkml:trace>
  <inkml:trace contextRef="#ctx0" brushRef="#br0" timeOffset="389">899 33 8083,'18'-9'0,"-7"-1"1151,1 4-717,-8 4 1,3-3-32,-7 10 0,0-1-78,0 8 1,0-1-53,0 7 0,0-7 16,0 1 1,-2-1 447,-3 7-548,3-1 1,-6 0-77,8 0 1,2-5-115,4-1 0,1-5 67,5 6 1,3-8-326,-3 1 0,3 3 36,2-2 0,1 0-107,-1-6 0,0 5-142,1 1 1,-7 8-460,1-3 1,-9 10 232,3 2 0,-8 10-210,-9 2 0,-3-5 908,-14 11 0,-1-9 0,-14 18 0,7-13 0,-4 3 0,-5-1-138,-1 1 1,-2-4-54,2 5 0,6-7 510,11-5 0,-2 2 481,8-8 1,0 6-277,6-6 0,7 0 470,4-6 0,4 1-332,2-1-434,0 0 0,8-2-168,4-3-327,3 3 1,8-13-358,0 4 0,0-4 47,-5-2 1,5 0-448,0 0 0,5-8 426,-4-3 598,6-5 0,-3-1 0,8 0 0</inkml:trace>
  <inkml:trace contextRef="#ctx0" brushRef="#br0" timeOffset="620">969 898 8821,'0'-10'769,"0"3"-368,0 7-244,0-8 167,0 6-215,0-6 224,0 8 523,0 0 0,0 8-557,0 4 0,1 5 127,5 6 0,-4 8-85,4 15 1,-4 2 40,-2 15 1,0 12-584,0 17 1,0 1-453,0-39 0,0 1 0,-3 3 1,0 1 652,1 7 0,-2 1 0,-2 1 0,-1 0 0,2 2 0,0-1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24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8414,'12'-2'0,"-1"-3"-1340,-7 3 502,11-14 766,-13 15 1,8-13 113,-4 8 1,-3-5 193,9 5 1,-6-6-110,5 7 1,-1-9 77,1 3 0,5-3-69,-5 3 1,-1-3 297,1 9-53,-7-9 359,12 4-412,-14 1-19,5 1-278,-7 8 0,-2 8 89,-3 3 1,-5 5-133,-7 1 1,-1 6-277,1 0 1,-2 6-1020,-4-6 1307,4 8 0,-6-4 0,7 7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2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0 865 8492,'0'-10'70,"0"-5"0,0 11 501,0-8-7,0 9-364,0-5 0,2 8 119,4 0 259,-4 0-156,13 0 0,-5 0-174,7 0 1,-5 0 9,-1 0 0,1 0-117,5 0 0,0 0-87,1 0 0,-1 0-359,0 0 220,8 0 1,-6 0-651,4 0 154,-3 0-258,-11 0 144,7 0 63,-14 0 191,5 0 1,-9 0 17,-3 0 1,1 8-40,-8 3 1,1 5 247,-7 1 0,7 0 214,-1 0 0,1 1 0,-6-1 0,-1 0 0,1 1 0,0-1 0</inkml:trace>
  <inkml:trace contextRef="#ctx0" brushRef="#br0" timeOffset="369">69 1072 8492,'-17'10'-1626,"8"-2"1685,-7-1 1192,14-5-769,-5 6-474,7 0 514,0-6-337,7 5 1,3-7 126,7 0 1,2-6-201,4 1 0,-1-7-147,6 6 0,-6-5 12,1 5 1,-4 0-303,-2 6 1,-5 0-181,-1 0 92,-7 0 1,4 8 166,-8 4 0,-8 3-12,-4 2 1,-9 6 69,-2 0 1,0 0 118,6-5 0,-6 1 191,0 4 1,0-10-162,5 5 1,7-5 228,-1 4 0,9-5-143,-3-1 0,4-5 93,2 6 13,0-8-93,0 11 569,8-13 137,1 6 171,8-8-593,1 0 1,-1-6 81,0 0 0,-5-7-239,-1 1 1,1-3-61,5-3 1,1 7-545,-1-1 1,0 1 248,0-6 0,1-1-584,-1 1 0,-2 0 177,-3-1 0,1 1-106,-7 0 0,6-6 195,-7 0 0,1-8 486,-6 2 0,2 0 0,4-5 0,-4 3 0,5-11 0</inkml:trace>
  <inkml:trace contextRef="#ctx0" brushRef="#br0" timeOffset="607">381 692 8492,'0'-17'-302,"0"7"1,-2 2 602,-4 8 139,4 0-436,-6 0 0,3 2 166,-1 4 0,-2 6-125,2 11 1,5 3 9,-5 9 0,-2 0 4,2-1 1,-1 1-4,1-1 0,2 3-148,-7 3 1,7-3 115,-2 3 1,-2-3-29,2-3 1,-1-1-195,1-4 1,4 1 133,-4-6 0,4-1-230,2-6 0,0-6-279,0 1 237,0-8 1,2 2 172,4-12 1,4-4-116,7-7 1,0-8 133,1-4 1,-7-4 143,1-1 0,-1-1 0,6-7 0,1-2 0</inkml:trace>
  <inkml:trace contextRef="#ctx0" brushRef="#br0" timeOffset="1032">640 329 8492,'0'-18'24,"0"1"0,-2 6 207,-4-1 0,5 6 57,-5-5-591,4 7-141,-6-4 379,6 8-172,-5 0-6,7 0-60,0 0 341,0 8 0,0 2-109,0 7 1,-2 0 112,-4 0 0,4 3 3,-4 3 0,4 4-22,2 7 1,0 3-24,0 3 1,0 4 46,0 8 0,0 2 28,0 4 1,0-3-4,0 9 1,0 5-22,0 6 1,-6 7-192,1-1 1,-7 9 255,6 3 1,-5 5-283,5-6 0,-5 0 256,5-5 1,-6-3-13,7-3 0,-9-4-115,3-8 1,3-8 54,2-3 0,2-6-97,-1-6 0,3-10 49,-4-7 0,4-8 307,2 3-471,0-5 275,0-10-369,0-1 0,0-10 204,0-4 0,-2-11-435,-4-12 0,2-13 519,-7-10 0,5-2 0,-5-9 0,7 7 0,-2-2-132,4 5 0,2 1 0,0 0 0</inkml:trace>
  <inkml:trace contextRef="#ctx0" brushRef="#br0" timeOffset="1475">623 969 8395,'0'-18'503,"0"9"184,0-7 0,2 14-375,4-3 1,5 3-350,12 2 0,-4 0-26,4 0 0,-3 0 80,-3 0 0,0 0-804,0 0 316,1 0 245,-9 7 1,-1 3 8,-8 7 0,-2 2-112,-4 5 0,-3-5 143,-9 4 0,7-6 70,-1-5 1,3 3 400,-3-3-152,5-5-47,7 1 0,0-6-26,0 4 1,2-4 7,3 3-57,5-3 0,7-2-16,0 0 0,-1 2-189,-5 4 1,-1-2 107,-4 7 0,-4 1 44,3 5 1,-8 2-16,-3 4 0,-8-3 183,3 3 0,-5 2-39,-1-2 1,0 5 111,0-4 1,1-1-36,5-6 1,3 0 281,8 0 1,0-5-127,0 0 0,10-9 70,7 3 0,8-4-192,9-2 0,9-8 19,3-3 0,-2-5-279,2-1 0,-7-6-359,1 0 0,-5 0-1328,-7 6 1749,-3 7 0,0-13 0,2 4 0</inkml:trace>
  <inkml:trace contextRef="#ctx0" brushRef="#br0" timeOffset="4359">4669 1868 8296,'-9'-8'0,"-7"8"1273,5 0 1,1 8-720,-1 9 0,5 2-335,-6 4 1,1 0-220,-6 12 0,-24 11 0,-5 16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33.751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431 53 11186,'0'-12'18,"0"1"0,8 7 92,3-2 1,-1 2 132,1-2 0,1 5 89,5-5 0,1 4 489,-1 2 1,0 0-375,0 0 0,1 0-21,-1 0 0,0 0-75,1 0 0,5 0-163,0 0 1,-6 0-322,-5 0 213,-1 0 1,6 6-220,1-1 1,-9 3-126,-3-2 0,2-2-322,-3 7 0,7-5 308,-6 5 1,1-5 39,-1 6 0,-4-6-1680,4 5 1,-4-5 1942,-2 5 1,-8 9-1,-1 6 1</inkml:trace>
  <inkml:trace contextRef="#ctx0" brushRef="#br0" timeOffset="176">414 537 13225,'-10'-8'-2392,"2"6"2231,8-13 0,8 5 1233,4-7 0,11 0-595,6-1 1,3 7-853,3-1 0,-1 3-86,1-3 1,-6 5 443,0 7 1,-1-8 0,7-2-1</inkml:trace>
  <inkml:trace contextRef="#ctx0" brushRef="#br1" timeOffset="580">639 606 8704,'7'-10'512,"-3"3"-331,8 7 0,-7 0-74,7 0 823,-1 0-641,7 0 0,-3 7-194,-3 5 0,-5 3-44,-7 3 1,0 5-223,0 0 1,-9 8 236,-9-3-621,-7 13 375,-9-5 0,-3 6-109,-3-7 1,-4 0 174,-8-1 1,0-7 12,0-4 0,0 2 39,0-2 0,6-5 18,0-7 0,8-7-96,-3 2 1,13-6 11,5-6 0,3-4-27,3-7 1,7-8-13,5-4 0,16 2 246,7-2 1,14 8-168,-3-2 0,15 4 104,-3 2 0,5 1 58,0 5 1,4-3 287,-4 9 1,4-1-183,2 6 1,-8 0 148,-4 0 0,-3 6-145,-3-1 0,-7 9-14,-4-3 0,2 3-299,-2-3 1,0 3 153,-5-8 1,-1 1-139,0-1 1,1-4-68,-1 4 0,0-4-201,0-2 0,1 0 0,-1 0 0,0 0-150,1 0 0,-7 0-11,1 0 542,-9 0 0,5 0 0,-8 0 0</inkml:trace>
  <inkml:trace contextRef="#ctx0" brushRef="#br1" timeOffset="842">414 1281 8533,'0'-10'1228,"0"2"-110,0 8-665,-8 0 0,4 8-244,-7 3 0,7 5-195,-2 1 0,2 0-135,-1 1 1,3-1-387,-4 0 0,4 1-418,2-1 726,0 0 0,6-5-834,-1-1 0,9-7 1033,-3 2 0,5-12 0,1-4 0</inkml:trace>
  <inkml:trace contextRef="#ctx0" brushRef="#br1" timeOffset="1017">690 1211 8533,'10'0'-801,"-2"0"1158,-8 0 1,0 2-2,0 4 0,0 0 247,0 11 0,-2-2-194,-4 14 1,4-6-122,-4 6 1,4 0-304,2 6 1,0 5-311,0 0 1,0 1-373,0-7 1,2 7 191,4-1 0,-2-6 505,8-5 0,-1-8 0,6 4 0</inkml:trace>
  <inkml:trace contextRef="#ctx0" brushRef="#br1" timeOffset="1243">1469 658 8533,'2'-15'0,"3"3"0,-1-1 286,8 7 0,-1-6-124,7 7 0,-1-7-117,0 6 0,0 1-288,1 5 1,-1 0-378,0 0 0,-7 7 146,-4 5 0,-4 11 474,-2 6 0,-8 19 0,-2 5 0</inkml:trace>
  <inkml:trace contextRef="#ctx0" brushRef="#br1" timeOffset="1384">1348 1194 8533,'-12'12'79,"1"-1"170,7-7 0,-2 4 74,12-8 1,5-10-36,12-7 1,6-2-370,11-10 1,-1-6 159,7-5 0,-2-3-646,2 3 0,2 2 60,-7-8 0,-1-1-185,-5-4 0,-7 4 692,1 1 0,0-7 0,6-9 0</inkml:trace>
  <inkml:trace contextRef="#ctx0" brushRef="#br1" timeOffset="1927">2039 347 8533,'18'-18'-1136,"-3"1"1171,-3 0 1,3 0 713,-4-1 0,3 7 227,-3-1-507,5 1 1,-12 1 322,7 4 254,-7-3-930,4 7 0,-8-4 144,0 12 0,0 3-341,0 9 1,-2 1-176,-4 4 1,2-2-230,-7 8 1,-1 0 233,-5 5 0,0-1-192,-1-4 0,7 2 64,-1-8 1,8-6-655,-1-6 678,3-7 1,4 10 70,3-9 0,5 1 511,7-6 1,2-6-58,4 1 0,2-7 132,4 6 0,2 1-172,-8 5 1,6 0 67,-6 0 0,0 0 362,-6 0-382,-7 0 0,-2 7 178,-8 5 0,0 5-107,0 6 0,-2-2-390,-4 8 1,-4-6-153,-7 6 0,2-6-189,3 6 1,-3-2 161,3 2 0,-3-4-517,-2-8 397,-1 0 1,1-1-757,0-5 1196,7 4 0,-5-13-92,5 14 0,0-12 116,5 7 0,-3-5 228,2 5 0,-5 1 108,5 5 0,-7-3 304,1 3 1,-5-4-260,-6 10 0,2 2-92,-8-1 1,2 6-416,-2-1 0,-2-4 136,8-2 0,-6-4-320,6-1 1,6-9 149,5-3 0,9-2 42,-3 2 68,4-4 0,12 5 169,7-7 1,8 0 619,9 0 0,9 0-302,3 0 1,2 6 430,-2 0 0,2 7-267,-8-1 1,1 1-49,-7-1 0,-1 3-302,-4-3 0,-2 3-219,-4 2 1,-4 1-407,4-1 1,2-6-738,-2 1 1,2-8 1086,-2 2 0,-4 3 0,6 1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40.0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10602,'12'12'-1213,"-1"-1"0,-5-5 636,6 6 103,-8-9 471,11 5 1,-5 0 0,7 1-1</inkml:trace>
  <inkml:trace contextRef="#ctx0" brushRef="#br0" timeOffset="51">121 104 10031,'18'0'-2640,"-1"0"2555,0 0 64,1 0 1,-1 8-1,0 2 1</inkml:trace>
  <inkml:trace contextRef="#ctx0" brushRef="#br0" timeOffset="716">398 139 9232,'0'-10'-991,"0"3"931,0-1 0,-6 4 440,1-7-259,-1 7 0,0-12 28,0 5 1,-5 1 185,5-1 0,-6 5-193,7-6-94,-9 9 1,5-11-144,-9 8 0,1 1 92,0 5 0,-1 2-92,1 3 1,-6-1 115,0 8 1,0-7 83,6 7 62,-1 0 0,1 5-79,0 0 0,5 0 157,1 1 0,5-7-103,-6 1 0,9-1-4,-3 7 1,4-1-120,2 0 1,0 2 7,0 4 0,0-1 59,0 6 1,2-5 78,4 6 0,3 0-176,9 6 0,-3-1 26,-4 1 0,3 1-243,-8 5 1,5-5 193,-5 5 0,0-3-44,-6 2 0,0-3 27,0 3 1,-2 2-106,-4-1 1,2-3 138,-7-9 0,5 2-103,-6-8 1,3 6 197,-3-6 0,-3-2 27,3-10 1,3 5 39,-3-5 1,6-3-49,-5-2-86,7 3-5,-4 1 0,8 7-120,0 1 42,0-1 102,8 0 1,-4 6 111,7 0 1,-5 8-12,6-2 1,-8 11 243,1 6 1,-3 6 161,-2 6 1,0 1-173,0 5 0,0 1 95,0-7 1,0 3-233,0-9 0,-6 2 66,1-14 0,-1-5-97,6-6 1,0-2-300,0 1 1,0-3 16,0-7 1,2-3-331,4-3 1,-4 3-384,3-4 560,5 5 1,-6 1-877,7 0 1,-7-5 37,2-1 1,2 3 1057,-3 9 1,-7 4 0,-7 7-1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4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8540,'10'0'-2247,"5"-7"2411,-5 5-93,7-6 0,-5 8 306,-1 0 1,-5 0-182,5 0 0,-5 0-465,6 0 136,-1 0 1,6 0-363,1 0 0,-7 2 298,1 4 0,-3-2 150,3 7 1,-2 1 46,-5 5 0,-3 0 0,6 1 0,-8-1 0</inkml:trace>
  <inkml:trace contextRef="#ctx0" brushRef="#br0" timeOffset="160">17 346 8439,'-9'0'124,"1"0"423,24 0 1,-5-6 308,12 0 0,-2-1-371,2 1 0,4 2-198,8-7 1,-1 7-1285,1-2 1,-2 4 713,-5 2 0,3 2 283,-8 4 0,0 11 0,-5 10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4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605 242 8580,'8'-17'-9,"-6"7"0,8-3 125,-5 7-3,-3-7-304,14 3 1,-14-1 581,3-1 500,-3 8 408,-2-3-382,0-1-449,0 6-252,0-6 0,6 10-185,0 4 0,0 6 200,-6 11 1,5 11 51,1 12 1,0 0-131,-6 6 0,0 4-164,0 13 0,0-7-53,0-5 0,0-3 34,0-2 1,0-8-65,0-3 0,0-5 90,0-1 0,0-8-48,0-4 0,0-4-362,0-2-569,0-7 269,0-3 50,0-7-104,-8 0 1,-1-7 265,-9-5 0,1-5-195,0-6 1,-3 2-241,-3-8 937,-3 8 0,-9-20 0,0 5 0</inkml:trace>
  <inkml:trace contextRef="#ctx0" brushRef="#br0" timeOffset="395">35 346 8518,'-12'-23'0,"1"0"0,7-2 122,-2 2 1,4 4 315,2-4 0,2 3-454,4 3 1,5 0 96,12 0 1,2 1-82,4 5 1,6-10 133,-1 3 1,3-1 38,9 8 1,2-5-74,10 5 0,-5 3-174,5 2 0,-4 4-2,-2 2 1,0 8-45,0 3 0,-6 5 8,0 1 1,-2 6 99,2 0 1,-4 8-50,-7-2 1,0 2-2,-1-3 1,-1 5 7,-4-4 0,1 4 39,-7 1 1,-5 1 11,-7-1 0,-7 3 197,2 3 0,-4-1-117,-2 7 0,-8-6 139,-3 6 1,-12 0-98,-6 6 0,-4 4-36,-2-4 0,-7 3 48,-4-8 0,-2 1-5,2-2 1,-4-4 45,4-7 0,-2-3 113,2-3 0,3 2-153,9-8 0,1-6 16,4-5 1,-1-8-363,7 1 164,-1-3-118,7-2 0,6-6-772,-1 1 82,8-9 1,4 7 211,12-5 0,9 2 646,2 5 0,8 3 0,-4-6 0</inkml:trace>
  <inkml:trace contextRef="#ctx0" brushRef="#br0" timeOffset="767">1453 1021 8491,'7'-27'677,"-5"9"0,8 11-433,-4 7 1,-2 0-12,7 0 659,-7 0-551,4 7 1,-8 3-50,0 7 0,0 1-88,0-1 0,0 0-353,0 0 0,0 7-228,0-1 109,0 0 1,0-6 6,0 0-57,0-7 1,0-1-371,0-3 400,0-4 0,0 4 79,0-12 0,7 2 44,5-7 0,3-1-405,3-5 1,5 0 206,0-1 0,5 7 313,-4-1 0,0 8 20,0-1 0,-5 3 322,4 2 1,-4 0 85,-2 0 1,-5 2 1143,-1 3-830,-7 5 0,6 7-245,-4 1 1,-4-1 18,3 0 0,-3 0-511,-2 1 1,0 1-753,0 4 0,0-4 693,0 4 104,0-3 0,8-3 0,2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1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7867,'-10'0'1086,"5"0"-369,10 0-428,5 0 0,15 0 298,4 0 0,5 0-162,7 0 0,3 0-71,8 0 0,0 0-141,0 0 0,-1 0-155,1 0 0,-8 0 112,-3 0 1,-7 0 42,-5 0 0,-4 0-1984,-8 0-687,-7 0 1159,-2 0 1,-10 0 132,-4 0 1166,-4 0 0,-7 0 0,0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48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1 900 8508,'8'-20'663,"1"5"780,8 15-1027,1 0 1,1 0-102,4 0 1,-2 0-96,8 0 1,0 0 22,5 0 1,1 0-582,0 0 231,-1 0 0,1 0 42,-1 0 0,-1 0-186,-4 0 1,2 0 275,-8 0-1527,0 0 955,-14 0 1,5 2-1581,-8 4 2127,-1 3 0,-12 9 0,-3-1 0</inkml:trace>
  <inkml:trace contextRef="#ctx0" brushRef="#br0" timeOffset="193">347 761 8372,'0'-25'660,"0"14"978,0-5-1620,0 16 0,6 2-9,-1 4 1,1 4-134,-6 7 0,-2 0 63,-4 1 1,3 7-183,-9 3 1,6 5-189,-5 2 0,7 5 431,-2 0 0,4 1 0,2-7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45.798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1 725 9578,'6'-23'-390,"-1"-1"323,1 9 58,2 7 151,-6 1 0,7 5-59,-3-4 0,2 2-78,3-2 278,5 5 335,-7-7-407,9 0 45,-1 6-102,0-5 0,-1 8-38,-5 5 1,3 4 301,-9 7 1,3 2-45,-2 4 1,-4 2-63,3 4 1,-3 4-229,-2-4 0,2 3-172,4 3 0,-4 0 119,4-1 1,-4-5-82,-2 0 1,0-8 29,0 2 1,0-4-582,0-2 137,0 1 1,0-7-117,0 1 302,0-8 1,2 1-1,3-10 0,-1-5-158,8-7 1,-1-2 183,7-5 1,-1 3 34,0-7 1,0 4 85,1-4 1,-1 6 201,0-1 142,1 12 0,-1-3-99,0 9 1,-5-1 384,-1 6 1,-5 0 37,6 0-394,-9 8 1,5 1 198,-8 9 0,6-1 362,0 0 1,-1-5-499,-5-1 1,0 1-348,0 5 0,0 0-730,0 1 0,0-1 480,0 0 0,0-5-1945,0-1 2321,0 1 1,8 5 0,2 0 0</inkml:trace>
  <inkml:trace contextRef="#ctx0" brushRef="#br1" timeOffset="356">1160 396 8419,'11'-17'-725,"1"-1"498,-1 1 1,1 0 198,-1 0 0,1-1 390,5 1 0,-5 5-167,-1 1 0,-5 5 598,5-5-57,-7 7-460,4-4-265,-8 8 0,2 8 191,4 3 1,-5 12-25,5 6 0,-4 10-49,-2 1 1,0 8-19,0-2 1,0 6-94,0 6 0,0-5-208,0 5 0,0-4-507,0-2 402,0 0 178,0 0 1,0-8-190,0-4 1,0-9-314,0-2 232,-8-8 164,7 4 0,-9-10 1,4-3 0,2-5-3,-7-7 1,5-2-76,-5-3 1,-1-5-201,-5-7 500,-1-1 0,-7-7 0,-1-1 0</inkml:trace>
  <inkml:trace contextRef="#ctx0" brushRef="#br1" timeOffset="663">675 379 8419,'0'-35'18,"6"6"192,0 0 1,7 3 23,-1-3 0,5-2-104,6 8 1,12-6 7,11 6 1,4 0-200,2 6 1,7-6 307,5 0 0,3 5-38,2 7 0,0 7 16,0-2 1,-5 12-62,-1 5 0,-7 13-169,2 4 1,-12 11 68,-6 1 0,-5 8-141,-6-2 1,-12 10-161,-11 2 0,-5 5 113,-1-5 0,-9 7-172,-8-2 1,-8-1 86,-10 1 1,0-7 118,1 2 1,-1-6-159,1-6 430,-1 4-117,-7-14 0,5 12-84,-3-7 0,-2-1 136,1-6 0,1-5-236,5 0 0,7-8-122,-1 2 1,10-3-862,1-3 541,1-8 235,15-1 326,-6-8 0,16 0 0,2 0 0</inkml:trace>
  <inkml:trace contextRef="#ctx0" brushRef="#br1" timeOffset="1025">1955 1001 8376,'10'-17'566,"5"0"942,-5 7-1430,7 2 1,-6 16 24,1 4 0,-8 3 579,2 2 1,-5 2-275,-1 5 0,-1-3-180,-5 8 0,4-3-213,-4 3 1,4 2-356,2-8 1,0 6-231,0-6 0,2-2 357,4-9 0,-2 1-150,7-7 0,-5 0 112,6-6 0,-7 0-343,7 0 0,-1-2 87,7-4 0,-1-10-47,0-7 0,1 0 304,-1 6 0,-6 0 273,1-1 1,-1 9 89,7 3 0,-7-2 845,1 3 52,-1-1-439,7 6 1,-7 0 384,1 0 0,-9 8-459,3 3 0,-4-1-8,-2 1 1,0 1-463,0 5 1,0 0-475,0 1 0,6-1-2107,0 0 1979,-1 1 1,1-1 574,0 0 0,7 0 0,-3 1 0</inkml:trace>
  <inkml:trace contextRef="#ctx0" brushRef="#br1" timeOffset="1213">2699 1278 8376,'15'-2'804,"-3"-4"1,3 2-521,-4-7 1,5 5 38,1-5 0,6 5-277,0-6 0,0 8 5,-5-1 1,5-3-191,0 2 0,0 0-202,-6 6 1,2 0-403,4 0 1,-4 0 161,5 0 0,-5 0-745,-2 0 1326,-7 0 0,13 8 0,-4 2 0</inkml:trace>
  <inkml:trace contextRef="#ctx0" brushRef="#br1" timeOffset="1397">3425 1122 8370,'15'-17'0,"-3"0"0,-3 5 1016,-3 1 0,-2 1-414,8-1 0,-7 3 929,7 8-287,-8 0-573,11 0 1,-13 8-646,4 3 0,-4 12-627,-2 6 0,0 6-488,0 5 0,0 2 371,0 4 718,-8 12 0,6-20 0,-6 12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58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36 8539,'-9'-8'141,"1"4"219,8-7 726,-8 7-361,6-4-500,-5 8 0,-1 0 164,-4 0 1,-3 15-45,-2 8 1,-6 16 143,0 7 1,-2 4-307,2 2 0,5 4-146,1-5 0,2 5-117,9-10 0,0 2-357,6-2 0,2 2-120,4-7 0,2-1 304,3-5 0,4-8-891,-3-4 0,9-4 28,2-2 1116,8-7 0,-4 5 0,7-5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58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8382,'0'-18'1568,"8"1"0,-4 8-1478,7 3-45,-7 12 0,6-3-98,-4 9 1,-5-6 148,5 5 1,-4 1 87,-2 5 0,-2 0 96,-4 1 0,3 1-384,-9 4 1,8-2-182,-2 8 1,3-8-745,-3 2 402,4 4 344,-6-8 0,10 4 45,4-11 1,-2-5 73,7-7 1,1-1-18,5-5 1,0-4-36,1-7 0,5 0-85,0-1 1,6-1 167,-6-4 0,0 10 12,-6-5 0,6 5 22,0-4 21,0 7 0,-5 2 499,-1 8 0,-6 2-243,1 4 1,-8 4 671,1 7 1,-3 0-177,-2 0 0,0 1 83,0-1 1,0 2-594,0 4 0,0-4-530,0 5 1,0 2 120,0 3 0,0-2 245,0 2 0,8 0 0,2 5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59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8283,'11'0'246,"1"0"1,-7 2 312,7 3 0,5-1 174,6 8 0,8-3 578,-2 3 0,2 3-725,-3-3 0,3 3-244,-8 2 1,-2-5-522,-9-1 1,1-5 96,-7 6 0,0-1-40,-6 7 1,-10 1-144,-7 4 1,-2-2-662,-10 8 1,-8-6-301,-9 6 1,4-2 466,2 1 1,-5 3 23,-1-8 1,4 6 254,2-6 0,3 2 480,3-2 0,-1-4 0,0 14 0,1-6 0</inkml:trace>
  <inkml:trace contextRef="#ctx0" brushRef="#br0" timeOffset="150">1 762 8283,'17'0'0,"0"0"1122,1 0 0,1-6-377,4 0 1,6-7-179,11 1 1,-1-1-306,7 1 1,6-9-212,5 4 1,1-6-201,-6-1 1,3 5 208,-3-4 1,-2 4-1096,-9 2 1,-7-1 663,1 1 0,-3 6-2157,-8-1 2528,-9 8 0,0-11 0,-5 5 0</inkml:trace>
  <inkml:trace contextRef="#ctx0" brushRef="#br0" timeOffset="467">1229 70 8375,'2'-17'1015,"3"-1"0,1 9-588,11 3 1,5 4-446,12 2 1,1 0 37,-1 0 0,1 0 34,-1 0 0,-5 0 103,0 0 0,-8 2-86,2 4 1,-5 3-341,-7 9 1,-3-1 104,-8 0 0,0 2-179,0 4 0,-10 4-87,-7 8-242,0-1 347,-16 1 0,12-6 252,-8 0 0,8-8 375,-2 2 1,9-4 188,3-2 1,7 1-295,-2-1 0,6-6-22,6 1 0,-2-6-57,7 5 0,7-7-117,5 2 0,2-4-299,-2-2 1,-2 6-1115,8-1 1412,0 1 0,5-6 0,1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7:5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225 658 8302,'0'-10'-1359,"0"-5"1091,0 13 0,8-14 213,4 5 1,-5 1 280,-1-1 0,-2 1-36,2-1 1,-4 1 580,3 4-556,-3-3 1,-2-3-115,0 0 0,0 7 646,0-7-497,0 8 0,0-5 47,0 3 1,-2 4-177,-3-4 0,-5 6-198,-7 6 0,-1 4 119,1 7 0,0 8 34,-1 4 0,-5 11 65,0 6 0,-2 4-51,2 2 1,10 6 138,-4-1 1,3 7-89,-3-7 1,7 1 112,4-6 1,5-6-147,1 0 0,1-7-121,5 1 0,-2-4-76,8-1 0,-1-2-337,6-5 1,1-3-2,-1-7 1,6-3 211,0-3 1,2-3-598,-2-3 0,-4-4-1,4 4 813,4-4 0,0-2 0,8 0 0</inkml:trace>
  <inkml:trace contextRef="#ctx0" brushRef="#br0" timeOffset="232">623 1124 8248,'0'-19'1464,"10"4"-941,7 15 0,2-6-229,10 0 1,-6 1 68,6 5 0,-8 0 129,2 0 0,2 0-181,-2 0 1,0 0-49,-6 0 1,7 0-520,-1 0 0,0 2 269,-6 3 1,6-3-1077,0 4 0,-2-2 615,-9 2 1,3-3-1675,-3 9 2122,-5-8 0,9 11 0,-7-5 0</inkml:trace>
  <inkml:trace contextRef="#ctx0" brushRef="#br0" timeOffset="473">1453 952 8248,'10'-18'539,"-3"1"0,-5 2 820,4 3-366,-4 4-512,6 8-78,-8 0 1,0 8 200,0 4 0,0 9-338,0 2 0,0 8-71,0-3 0,0 5-444,0 2 0,0-1 266,0 1 0,-6-3-822,0-3 1,0 2 455,6-8 0,0 6-837,0-6 1,2-2 322,4-9 1,-2 1-379,7-7 1241,-7 0 0,12-6 0,-7 0 0</inkml:trace>
  <inkml:trace contextRef="#ctx0" brushRef="#br0" timeOffset="728">1903 588 8241,'9'-7'0,"7"5"409,-5-4 0,5 12 621,1 5 0,6 10-632,0 3 0,6 6-116,-6-1 0,0 10 395,-6 1 0,-5 8-214,-1-2 1,-7 4-312,2 2 0,-6-4-133,-6 4 1,-11-4-161,-12 9 0,-6-3-274,-5-2 1,-2-2-718,-4-4 1,3-4-262,9-7 1,-1-2 1392,1-4 0,7-4 0,2-8 0</inkml:trace>
  <inkml:trace contextRef="#ctx0" brushRef="#br0" timeOffset="1134">2404 35 8320,'0'-17'0,"0"7"0,2 2 361,4 8 1,-2 0 0,5 2 370,-1 4 0,-2-2-305,-6 8 1,6-1 49,-1 6 1,1 1-99,-6-1 1,0 0-300,0 0 1,-2 1-237,-4-1 1,5 0-393,-5 1 1,4-7 120,2 1 0,0-7-1028,0 7 830,8-8 0,3 2 138,12-12 0,-2-10 55,8-7 0,-6-2 157,6 2 0,-8 10 225,2-4 0,-4 11 299,-1 0 0,-7 4 389,1 2 0,-3 2-58,3 4 1,-4 9 380,-8 8 0,5 6-42,1-6 1,0 2-299,-6-2 0,0-4-983,0 5 1,0 0 289,0 0 0,0 4-888,0-5 960,0 0 0,-8 2 0,-1 2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01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8352,'10'-8'48,"-5"-3"0,3 1 509,-2-1-241,7 7-102,-3-12 0,7 13-84,0-9 1,-5 8 194,-1-2 0,1 5-13,5 1 0,1 1 196,-1 5 1,0 12-153,0 10 0,1 13 278,-1 5 1,0 4-134,1 2 1,-3 7-227,-3 5 1,-5 3-294,-7 2 1,-4 2-496,-7 4 0,-10 4-2714,-20 7 2920,13-39 0,-3 0 1,-7 5-1,-3 0 1,-7 5-1,0 0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0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 8180,'10'-27'786,"0"4"983,-5 11-1513,-3-3-358,14 5 161,-14 1 0,5 3-100,-7 12 1,0 5 623,0 12 0,-5 4-275,-1 8 0,-6-1-200,7 1 1,-1-6-43,6 0 1,2-6-93,3 6 0,5-8 31,7 2 1,1-4 123,-1-2 1,6-1-345,0-5 0,6-3 94,-6-8 0,6 0-347,-6 0 1,6-2 171,-6-4 0,2-5 26,-2-12 1,-10 3 146,4-3 1,-11-4 210,0-1 1,-4-3 141,-2 2 1,-2-4-128,-4 5 1,-9-5 329,-8-2 0,-8 8-154,2 4 1,-3 12-707,-3 5 1,-3 6 127,-9 6 299,9 11 0,-27 18 0,11 9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0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8180,'10'-25'-416,"5"5"0,-5 3 1735,7 11 0,8-1-615,4 1 1,-4 0-464,-2 6 1,2 0-47,-2 0 1,0 0-130,-6 0 1,6 0-867,0 0 0,1 8 484,-7 3 0,-6 5 316,1 1 0,-8 8 0,3 2 0</inkml:trace>
  <inkml:trace contextRef="#ctx0" brushRef="#br0" timeOffset="175">52 432 8663,'-11'10'582,"-1"-4"0,8-2-997,-2 1 0,6-3 288,6 4 1,4-4 250,7-2 1,-3 0 740,3 0 1,-4-6-378,10 1 1,4-3-780,2 2 1,4 4 166,1-4 0,1 3-1055,0-3 0,-1 4 1179,1-4 0,7-4 0,2 1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04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398 347 8233,'0'-18'-490,"0"1"-614,0 0 1401,0-1 1,6 1 0,2 0 492,1 0 1,1 5-773,2 0 0,1 1 38,-7-6 1,5 5 113,-5 1 1,2 5 55,-2-6-55,-5 8 0,7-5 158,-8 3 52,0 4-194,0-5 1,0 8 44,0 5 0,0 6 25,0 11 1,0 0-75,0 11 0,-6-3 2,1 10 1,-7-3-15,6 2 0,-5-3 33,5 3 0,-2 2-90,3-1 1,3-1-24,-4-5 1,2-6-149,-2-1 1,4-5-30,-3 6 0,3-8-238,2 2 1,0-9-178,0-3 1,0-5-57,0 6-179,0-8 85,0 3-375,0-7 393,0 0 1,0-7-70,0-5 1,-2-3 701,-4-3 0,-4-7 0,-7-2 0</inkml:trace>
  <inkml:trace contextRef="#ctx0" brushRef="#br0" timeOffset="303">1 208 8233,'0'-25'0,"0"-4"0,0 4 153,0 2 0,0 4-102,0 2 0,7 5 237,5 1 0,11 1 9,6-1 1,0-3 5,5 9 1,-1-1-86,13 6 1,2 0 183,10 0 0,1 0-294,5 0 1,3 7 23,-4 5 0,-1 3-69,1 3 1,-13 1 73,2 4 1,-12-2-263,1 8 1,-11 0-21,-1 5 0,-10 3-64,-1 3 0,-3-1-13,-9 7 0,0-6-111,-6 6 1,-2-6 71,-4 7 0,-6-7 154,-11 6 0,-4-8 126,-7 3 0,-3-3-132,-3 3 0,4-7 40,-5 1 0,5-3-213,1-8 0,2-1-230,5-6 0,-1 0 67,11 0 449,-3-7 0,12 5 0,-9-5 0</inkml:trace>
  <inkml:trace contextRef="#ctx0" brushRef="#br0" timeOffset="511">1332 900 8260,'8'-17'0,"-6"7"0,7 2 812,-3 8 1,-2 0 190,8 0-616,-9 0 0,5 2-108,-8 4 0,0 4 155,0 7 1,0 0-480,0 1 1,-6 7 51,1 3 0,-1-1-793,6 2 1,0-6 431,0 6 0,0-8-726,0 2 1,2-4 11,3-1 1068,5-1 0,7-7 0,1-3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1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17 7867,'-17'-7'1960,"0"5"-1410,0-6 1,1 16-159,5 3 1,-3 11-161,8 1 1,-7 7 52,1-1 1,3 4 108,-3 1 0,3 1-164,-3 0 0,3-3-155,3-3 1,4 4-1088,-4-4 1,6-4 642,6-2 0,-2-4-2283,7-2 2652,1 0 0,5 1 0,0-1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08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8289,'0'-25'1086,"-8"6"-407,6-6 136,-6 15-61,8 2-366,0 8 0,8 0 284,4 0 1,3 0-154,2 0 1,3 0-257,3 0 1,-2 0 7,8 0 1,-1-5 41,7-1 0,1-2-120,5 2 0,-5 5-1,5-5 1,1-2-322,-2 2 0,1 1-518,-7 5 1,1 0-1038,-1 0 1,-1 0 833,-4 0 0,2 0-970,-8 0 1820,7 7 0,-10 3 0,5 7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0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0 379 8393,'12'-19'522,"-1"-4"1,-5 11-262,5 1 0,1 1-420,5 4 1,2-5 36,5 5 0,-5 0 1079,4 6 1,2 0-268,-2 0 0,6 0-109,-6 0 0,7 2-390,-1 4 0,-4 4-234,-2 7 1,-3 0-14,-3 0 0,-2 6 242,-3 1 1,1 6-535,-7-1 0,-2 0 173,-10 5 1,-4-3-713,-7 10 0,-2-7 283,-4-5 1,2 4 108,-8-5 1,0-3 229,-6-1 0,7-5 254,-1-2 0,6-7-147,-6-5 0,8 3-260,-2-2-40,4 0 1,3-14 230,5-4 1,3-3-401,8-2 545,0-1 1,2 1 81,4 0 0,-3 5 144,9 1 0,-6 7 376,5-2-98,-7 4 0,6 2-199,-4 0 0,-5 8 845,5 3 0,-4-1-369,-2 2 1,0-1-82,0 6 1,0 1-337,0-1 0,-2 0-396,-4 1 0,5 1-140,-5 4 0,4-4-384,2 4 0,0-4-795,0-1 628,0-1-1400,0 0 2205,0 1 0,0-9 0,0-1 0</inkml:trace>
  <inkml:trace contextRef="#ctx0" brushRef="#br0" timeOffset="324">1003 33 8112,'0'-17'821,"-8"7"1,6 4-545,-3 12 1,1-2 17,-2 8 0,4-7 593,-4 7-529,-3-1 1,1 12-31,-3 1 0,-5 4-110,5-5 1,1 6-316,-1-6 1,7 6 118,-2-6 0,4 0-83,2-5 1,0-1 69,0 0 1,10-2-159,7-3 0,8-4 9,9-8 1,3 0 118,3 0 1,-1-8-35,7-4 1,-8-1 5,3 1 1,-5 3-284,-1 3 0,-8 4 96,-4-4 0,-4 5-596,-2 1 0,-7 7 337,-4 5 0,-8 5-340,-10 6 0,-1-2 324,-16 8 1,-6 0 509,-5 5 0,0 1 0,5 0 0</inkml:trace>
  <inkml:trace contextRef="#ctx0" brushRef="#br0" timeOffset="491">934 742 8112,'-12'12'237,"1"-1"1,1-5 94,-1 5 0,1-5 104,4 6 0,4-6-103,-3 5 1,3-5-41,2 5 1,0-5-193,0 6 1,0-7 105,0 7 1,0-6-572,0 5 0,0-5 219,0 6-1389,7-9 1002,-5 13 1,8-14-444,-4 3 507,-4-3 0,13-4 468,-3-3 0,3-5 0,2-7 0</inkml:trace>
  <inkml:trace contextRef="#ctx0" brushRef="#br0" timeOffset="737">1107 794 8112,'0'-10'64,"0"1"306,0 3 19,0 4 531,0-13-280,0 13-406,0-6-84,0 0 0,2 7-286,4-5-53,-5 4 279,7 2 0,-2 2 65,0 4 1,1-3-53,-1 9 1,-4 1 260,4 10 0,-4 4-107,-2 8 0,0 7 84,0 4 0,0 6-137,0 6 0,0 3-16,0 8 0,0 6-1284,0 0 0,0 14-630,0-3 1726,0-3 0,-16 1 0,-3-5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1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80 8213,'2'-16'407,"4"5"5,-4-5 0,7 9 1022,-3-5-311,-4 5 115,6-1-978,-8 6 0,0 2-157,0 11 0,-8 5-673,-4 1 0,3 8 450,-3 4 0,6 4 120,-5 1 0,7-7 0,-4-2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24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8121,'10'-8'-782,"-3"-2"0,-5 1 1015,4 3 38,-4-4-72,6 9 7,-8-7-90,0 0 0,1 6 20,5-4-63,-4 5 1,6-1-105,-8-4 91,0 4-190,0-6 121,0 1 1,2 5-51,4-4 247,-5 4-178,7 2 0,-8-2 403,0-4-210,0 4 234,8-5-263,-6 7 0,5-2 271,-7-4-79,0 4 22,8-6 136,-6 8-134,6 0-18,-8 0 321,0 0 0,6 10-500,-1 7 1,1 6 39,-6 6 1,0 10-90,0-5 1,0 3 44,0-9 0,0 11-14,0-4 1,0-3-208,0-3 0,-2-6 23,-4 6 1,4-8-112,-3 2 0,1-4 60,-2-1-111,4-1 0,-7 0-39,3 0 162,4-7-81,-6 5 61,0-13-157,7 6 57,-15-8-226,14 0 215,-13 0 0,13-2-229,-4-4 0,-1-3 61,1-9 0,0 1 118,6 0 1,0 0-62,0-1 1,0 1 66,0 0 0,0-1 111,0 1 0,0 6-25,0-1 0,2 2 185,4-1-135,-4-4 1,7 11 199,-3-8 1,-2 8 100,7-1-347,-7 3 456,12 2-98,-7 0 96,8 0-270,-7 0-22,5 0 1,-13 2-44,4 3-21,-4-3-3,-2 14 53,0-7-81,0 9 57,-8-1 1,-1 0 3,-9 0 1,3-5 50,4-1 1,-5 1 6,5 5 0,-5 1 16,-1-1 1,0-6 12,-1 1 1,7-1-5,-1 7 0,1-3-35,-6-3 1,5 1-11,0-7 67,9 7-345,-5-11 5,0 14 11,6-14 0,-5 7-10,7-3 30,7-4 0,5 6 55,11-8 0,-2-8 32,8-4 0,0 3-51,5-3 0,-5 1 60,0-7 1,0 9 147,5 3 0,-5-2-22,0 3 0,-8-1 77,2 6 0,-4 0-69,-1 0-5,-1 0 1,-2 2 103,-3 3 1,-4-1-48,-8 8 1,-2-3 59,-4 3 1,2 3-98,-8-3 0,1 3-45,-6 3 0,-6-1 66,0 0 1,-1 0 2,7 1 0,-2-1-2,-4 0 1,4-1 49,-4-5 71,3 5-138,3-7 0,6 1-48,-1-4 124,8 3-394,-3-7 0,14 6 38,5-8 1,3-6 42,2 0 1,7-5 119,-1 5 1,0-2-34,-6 2 1,0 5 22,0-5 0,-5 4-110,0 2 231,-9 0 0,5 2-71,-8 4 1,-2 3 219,-4 8 1,3 1 23,-9-1 1,-5 0-14,-6 1 0,0-1-66,5 0 0,-5-1 72,0-5 0,0 4 18,6-3 0,0 1 121,-1-1-319,1 3 1,2-11 235,3 8-671,4-8 236,8 11 1,0-11-99,0 7 117,0-7-63,8 12 0,-6-13 29,4 9 14,-4-8 464,-2 11-154,0-5 137,0 7 1,-8-2-3,-4-3 1,3 1 171,-3-7-243,1 8 0,-5-11 9,5 9 1,1-8-209,5 2 147,3-5 1,-4-1-526,12 0 1,3-1 192,9-5 1,6-4-242,5-7 1,4 0 150,2-1 1,7-5-5,4 0 0,2 2 98,-2 10 1,2-3 77,-8 8 0,5-5 158,-11 5 1,3 0-66,-14 6 1,0 0 143,-6 0 1,-5 0-117,-1 0 1,-7 8 141,2 3 0,-12-1-67,-5 2 1,-1-1-60,-5 6 1,3-5-41,-9-1 1,-4 1-12,-1 5 0,1-5-163,-2-1 1,6-7 110,-6 2 1,6 2-166,-6-3 0,8 1-148,-2-6-17,4 0 0,3-8 76,5-3 0,-3 1-215,9-1 542,-1-1 0,6-5 0,0 0 0,2 5 0,3 1 0,-1 5 0,8-6 0,-6 7-26,5-7 1,-7 6 25,2-5 0,-2 5 431,1-6-11,-3 9 153,6-13 3,-8 14 254,0-13 48,0 13-601,0-6 1,0 6 160,0-3 77,0 3-436,0-6 1,0 16 23,0 3 0,0 7 35,0 5 0,0 4 75,0 7 0,0 1 135,0-1 0,0 9-212,0 3 0,0 0 52,0 6 1,0-10-565,0 10 0,0-10 266,0 4 0,0-13-193,0 1 0,0-10-311,0-1-410,0-4 214,0-2-242,0-7 504,0-3 1,0-9 159,0-3 0,0-11 388,0-7 0,8-15 0,1 1 0</inkml:trace>
  <inkml:trace contextRef="#ctx0" brushRef="#br0" timeOffset="833">848 329 8733,'17'0'2646,"1"0"-1837,-1 0-694,0 0 0,0 0 145,1 0 0,-1 0-494,0 0 0,1 2-73,-1 4 0,-6-3-303,1 9 0,-8-6 272,2 5 1,-4 3-162,-2 9 1,-2-4 127,-4 4 1,-2 2 131,-3-2 1,-5 0 154,5-6 0,-3 1-84,3-1 0,-3-5 469,9-1 0,-3-7-92,2 2 0,4-2 373,-4 1-368,4-3-40,2 6-340,0-8 236,0 0-94,0 8 0,0-5 81,0 9 0,0-6 19,0 5 1,-1 1 2,-5 5 0,2 0 166,-8 1 1,-5 5-126,-6 0 0,0 0 191,6-6 0,-1 0 10,1 1 0,6-1-111,-1 0 1,8-5-75,-2-1 44,5-7 1,2 4-267,5-8 0,10 0-22,7 0 1,7-2-56,-1-4 1,4 4 88,1-3 0,-5-3-120,0 2 0,-6 0 131,6 6 1,-8 0 27,2 0 0,-4 0 29,-1 0 0,-7 6-24,1 0 1,-8 7-15,1-1 0,-5-3-185,-5 3 1,-5 5-270,-7 6 1,-6 0 74,0-5 0,-6-1-186,6 0 1,-2 1 187,2-1 1,3-6-61,-3 1 451,4-8 1,4 5 29,3-3 125,5-4-53,7 6 0,7-6 690,5 3-394,3-3 1,2 14 146,1-5 1,-3 5-56,-3 1 1,1 0-76,-7 0 0,5 1 342,-5-1 1,0 0-311,-6 1 1,0-1-202,0 0 1,-2 1-171,-4-1 0,2 0-319,-7 0 1,-1-1 13,-5-5 8,0 5 1,-1-14 87,1 3 1,0-3-35,0-2 1,-1-2 429,1-3 1,5-5-122,1-7 1,7-8 513,-2-4 1,6 2-227,6-2 1,6 6-94,11-6 0,2 8-251,3-2 0,5-2-238,-4 2 0,-2 4-193,2 2 0,0 9 258,5-9 0,-5 9-1360,0-4 0,-6 7 1477,6-7 0,-1 8 0,7-3 0</inkml:trace>
  <inkml:trace contextRef="#ctx0" brushRef="#br0" timeOffset="1544">1384 934 8182,'-2'10'0,"-4"-4"3016,4-5-730,-5-1-1197,7 0 0,-6 8-852,0 4 1,0-3-459,6 3 1,0-1-172,0 7 1,0-1 351,0 0 1,0 1-1160,0-1 0,2-2 600,4-3 1,-4 3-1829,4-3 1781,3-5 0,1 1 387,7-8 0,-5-8 99,-1-3 1,-1-5 166,2-1 0,3 0-147,-4 0 0,5-7 114,1 1 1,6-2 376,0 2 0,2 4-166,-2-4 0,-2 10 298,8 1 1,-6 3-216,6-3 0,-6 4 806,6 8-627,-8 0 1,4 2 45,-8 4 1,-7-2-159,-4 7 1,-4 1-55,-2 5 0,-2 0-442,-4 1 0,2 1 187,-7 4 0,-1-4-670,-5 4 1,-2 2 220,-4-2 1,3-5-51,-3-7 0,4-1 168,2 1 510,-1-3 0,1-8-223,0 0 0,7-2 149,5-4 0,-3 2 309,2-7 1,0 5-165,6-5 1,0 5 93,0-6 0,2 7 201,4-7-188,-4 8-284,13-11 1,-5 11-177,7-8 0,-5 9 23,-1-3 1,1-2 35,5 2 0,0-5-697,1 5 1,-1-5 310,0 5 0,-1-8-681,-5 3 1,5-5 354,-5-1 0,-3 6-231,-3-1 450,-3 1 511,-2-7 0,0 1 0,0 0 0,0-1 0,0 1 0,-2 0 0,-3 0 0,1-1 279,-8 1 0,7 5-224,-7 1 0,6 7 819,-5-2 1,5 4 666,-6 2-622,1 0 0,-6 8-383,-1 4 0,1 9-41,0 2 0,-1 8-113,1-3 0,2 3 32,3-2 1,-3 4-103,3-5 1,-1 3-38,1-2 1,3 4-814,3-5 1,4-3-125,-4-2 1,6 2-551,6-1 1,-2-7 582,7-6 1,1-7-191,5 2 0,6-6-797,0-6 1616,0 4 0,2-28 0,2 1 0</inkml:trace>
  <inkml:trace contextRef="#ctx0" brushRef="#br0" timeOffset="1798">1989 415 13761,'0'10'1742,"8"5"0,2-13-1618,7 4 1,-2-2 304,-3 2-790,11-4 299,-4 5 1,8-7-57,-4 0 0,-4 0-595,-1 0-72,-1 0 1,0 6-421,0 0 1,-7 1 496,-4-1 1,-4-2-486,-2 8 0,0-1 538,0 6 1,0 3 654,0 3 0,-16-4 0,-3 6 0</inkml:trace>
  <inkml:trace contextRef="#ctx0" brushRef="#br0" timeOffset="2116">2110 882 8176,'0'27'218,"0"-4"1,0-4-7,0-1 0,0 1 397,0 4 1,0-4-24,0 4 0,0-3-76,0-3 1,0 0-177,0 0 0,0 3 44,0 3 1,-2-4-353,-3 4 0,1 2-308,-8-2 1,1 6-701,-6-6 0,-1 0 566,1-6 1,0-1-530,-1-5 1,1 3 266,0-9 0,-1 1 128,1-6 0,6-2 550,-1-4 0,1-9 0,-7-8 0,9-8-239,3 2 1,4 3 238,2-3 0,2 6 58,4-6 1,-2 13-94,7-1 1,2 11 438,11 1 0,-9 3 285,8 2-251,-8 0 1,10 2 578,-7 3-166,-1 5 1,-2 7 1091,-3 1-1374,3-1 1,-7 0-458,3 0 0,5-1 151,-5-5-1098,5 5 0,1-9 246,0 5 1,6-4 588,0-8 0,0 7 0,-5 3 0</inkml:trace>
  <inkml:trace contextRef="#ctx0" brushRef="#br0" timeOffset="2290">2664 1470 8100,'-18'0'4505,"1"0"-2044,0 0-1697,7 0 1,-7 8-449,0 3 1,-3 5-399,-8 1 0,-1 10 82,-6 8 0,-7-1 0,-2 9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39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8033,'-17'-17'0,"-1"0"2696,9 7-1858,1 3 0,18 7 235,7 0 0,6 0-513,6 0 0,4 0-155,-5 0 0,3 2-175,-2 3 0,2 5-308,-8 7 1,-6 2 40,-5 4 0,-9 4 1,3 8 0,-8 7-1,-9 4 0,-3 0-202,-15 6 0,-7-2-132,-10 14 1,-4-9-15,-2 3 0,2 2-264,4-3 0,4-7 246,7-9 1,2-1-224,5-6 1,3 3-144,7-14 0,9-6-1119,3-5 1888,4-8 0,-6 3 0,-1-7 0</inkml:trace>
  <inkml:trace contextRef="#ctx0" brushRef="#br0" timeOffset="275">70 589 8033,'0'-10'2396,"-8"2"1,6 10-1108,-3 4 1,3 4-491,2 7 1,5 0-69,1 0 0,6 1-297,-7-1 1,7 0-494,-6 1 1,7-3-467,-1-3 1,3 3-565,2-4 1,1 3 144,-1-3 0,6-3-1047,0-8 1,8 0 430,-2 0 0,3-8 1060,3-3 1,-1-5 499,1-1 0,-2 6 0,-4-1 0,1 8 0,-7-1 431,0 3 0,-11 2 1333,-1 0 330,-7 0 179,4 7 1,-10 1-757,-4 4-686,4 3-2126,-5-6 1,1 3 369,0 0 925,0-9 0,14 5 0,2-8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3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8066,'0'-25'421,"0"13"1,0-5 526,0 11 0,1 4 207,5-4 0,4-1-528,7 1 1,0 0-204,1 6 0,-1 0-152,0 0 1,1 0-674,-1 0 0,-2 2 112,-3 4 1,1 3-121,-7 9 1,0-1 0,-6 0 1,-8 8-411,-3 4 1,-7-2 290,-5 2 1,2-2-10,-8 2 0,2 1 628,-1-7 1,3 0-123,7-5 0,7-3 646,-1-3-379,8 3-45,-3-5 1,9-1 25,3-3 0,5-4 91,7-2 0,1 0-172,-1 0 1,0 6-92,0-1-166,1 1 115,-9 2 1,-1 1 87,-8 9 1,-8 5-54,-3 0 0,-6 6 78,-7-6 0,-2 6 39,-9-6 0,2 5 178,4-5 0,1 1-114,10-7 0,-1-6-35,13 1 1,1-6-322,5 5 1,9-7 93,9 2 0,8-4-1,15-2 0,-3-6 14,8 0 1,4-1-62,2 1 0,2 4 142,-14-4 0,1 4-40,-7 2 0,-7 0 6,-4 0 1,-4 8 8,-1 3 0,-9-1-420,-3 1 0,-4 1 179,-2 5 0,-8 6-337,-3 0 1,-10 2 240,-2-2 0,-8-3-923,2 3 1,2-4 529,-2-2 1,2-5 711,-1-1 0,1-7 0,4 2 0,9 2 0,-3-3 161,3 9 0,5-10-161,3 7 0,4-5 500,2 5 0,8 1-154,3 5 0,-1-3 1069,1 3 0,1-4-395,5 11 1,-5-5-224,-1-2 1,-7 0-232,2 1 0,-4-1-141,-2 0 1,0 1-560,0-1 1,-2-2 183,-4-3 0,2 1-80,-7-7 1,-1 5 109,-5-5 1,5 0-476,1-6 1,1-2 126,-1-4 1,-3-5 3,9-12 0,-7 2 116,6-8 0,1 2 208,5-2 1,1-2-78,5 8 0,4-2-5,7 2 0,2 4 48,4-4 0,2 6-89,4 5 0,4-3-142,-4 3 1,-2 3-178,1-3 0,1 6-540,6-5 0,-2 5 112,-5-6 1,5 7-470,-4-7 0,2 6 231,-3-5 1048,-3-1 0,0-5 0,2 0 0</inkml:trace>
  <inkml:trace contextRef="#ctx0" brushRef="#br0" timeOffset="441">883 778 8066,'7'-9'1837,"-5"1"1,6 16-727,-8 3 1,0 5-536,0 1 0,0 0 477,0 0 1,0 1-369,0-1 0,-2 0-113,-4 1 1,4-1-646,-4 0 0,5 1-1477,1-1 221,0 0-37,0-7 1,1-3 173,5-7 0,0-2 434,11-3 0,-3-7-239,9-11 1,2-6 416,-2-11 0,6 3 131,-6-3 0,7 6 587,-1 5 0,-2-2 90,2 8 1,-6 2 85,6 9 1,-2-1 364,2 7 1,-4 0 148,-8 6 0,0 0-295,0 0 0,-5 6 491,0 0 0,-9 7-361,3-1 0,-4 3-55,-2 2 1,-2 1-446,-4-1 0,-3 6-391,-9 0 0,1 6 2,0-6 1,0 0-279,-1-6 0,-5 1-80,0-1 0,0-2 247,6-3 1,0-3-347,-1-3 0,7-4-82,-1 4 573,8-4 1,-3-10 147,7-3 1,0-5 298,0-1 1,2 2 92,3 3 0,5-3 355,7 3 1,1-1-119,-1 1 0,-6-1-195,1 7 0,-1-6 714,7 7-668,-1-9 0,0 12-694,1-3-616,-9-5-1209,-1 8 102,-8-6-1178,0 8 3159,0 0 0,-8 0 0,-1 0 0</inkml:trace>
  <inkml:trace contextRef="#ctx0" brushRef="#br0" timeOffset="621">1228 467 8062,'-19'8'0,"-4"3"0,6 10 1223,0 2 1,1 6-225,10-6 1,-7 8 468,1-2 0,3 2-677,-3-3 0,1 5 55,-6-4 0,7 4-561,4 1 0,4-5-413,2 0 0,0-8-1484,0 2 1,8-6 981,3-5 0,11-4-1434,1-8 1,13-2 2063,-1-4 0,11-11 0,-2-10 0</inkml:trace>
  <inkml:trace contextRef="#ctx0" brushRef="#br0" timeOffset="829">1765 311 19315,'0'18'1440,"0"-1"0,1-2-1141,5-3 1,4 3-254,7-3 1,8-3-319,4 3 1,-2-8-534,2 2 1,-1-5 365,7-1 1,-2 0-642,-4 0 1,-4 0-1879,-8 0 0,-2 8 2958,-3 4 0,3 3 0,-5 2 0</inkml:trace>
  <inkml:trace contextRef="#ctx0" brushRef="#br0" timeOffset="1096">1937 761 8054,'-17'27'0,"-6"4"1495,0-8 0,6 6-640,5-6 1,8 2-198,-1-2 0,3-4 41,2 4 0,0-4 127,0-2 0,-6 3-408,0 3 0,-5-2-188,5 8 0,-8-6-1135,3 6 1,-6-8 611,-6 2 1,3-4-1415,-3-2 1,4-1 809,2-5 1,-1-1-1595,1-5 1817,0-3 0,2-2 234,3-11 1,4 1 424,8-1 1,0 5 204,0-6 1,8 3 101,4-3 1,5 3 443,6 3 1,2 4 1144,4-4 1,3 4-755,-3 2 0,4 0-248,1 0 1,-1 0-704,-4 0 1,2 6-574,-8 0 1,0 7-49,-6-1 1,0 3 444,1 3 0,-1 6 0,0 3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33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1159 8084,'2'-10'-692,"4"5"0,-3 1 524,9-2 0,-6 2 166,5-7 0,-5 7 76,5-2 0,-5 2-134,6-2-11,-8 4-221,3-5 292,-7 7 0,8-8 0,2-2 0</inkml:trace>
  <inkml:trace contextRef="#ctx0" brushRef="#br0" timeOffset="419">191 1055 8084,'-10'0'931,"-5"0"118,13 0-207,-6 0 212,0 0-323,7 0-482,-7 0 1,16 0-1,3 0 0,4 0 0,3 0 1,5 0-342,0 0 0,8-6-147,-3 1 1,3-3-207,-2 2 1,2 4-86,-8-3 84,0 3 1,-8 4 185,-3 3 0,-5 5 31,-7 7 1,0 2 545,0 4 1,-2 4-207,-3 8 0,-5 0 478,-7-1 1,-6 1-219,0-1 1,-6 7-21,6-1 1,-6 2-236,6-1 0,-8-5-317,2 4 0,2-3-39,-1-2 1,7-1 147,-3 1 1,5-3-731,2-3 0,2 2-179,3-8-967,-3 0 1292,5-6 1,-1-7-260,-1-4 935,8-4 0,-4-10 0,8-2 0</inkml:trace>
  <inkml:trace contextRef="#ctx0" brushRef="#br0" timeOffset="608">122 1539 9382,'11'0'1408,"1"0"448,-9 0-1260,13 0 1,-12 0-165,7 0 0,-5 2-438,5 4 0,-5 4-722,6 7 678,-8-7-138,11 5 1,-7-5-92,3 7 0,5-6-1040,-5 1 1,-1-6 566,1 5 0,1-7 752,5 2 0,0-12 0,1-4 0</inkml:trace>
  <inkml:trace contextRef="#ctx0" brushRef="#br0" timeOffset="728">623 1574 8084,'8'10'0,"-6"5"602,3-3 0,-3 3-430,-2 2 1087,0 0-949,0 1 0,0-7-1416,0 1 511,0-8 595,8 3 0,9-14 0,10-3 0</inkml:trace>
  <inkml:trace contextRef="#ctx0" brushRef="#br0" timeOffset="1757">1280 329 8220,'2'-12'624,"4"1"167,-4 7 1,7-4-206,-3 8 1,-4 2 671,4 4-251,-4 4 1,4 9-409,-1 4 1,1-4-452,-6 4 1,2-4 53,4-1 1,-4 5-709,3 0 1,-1 0 244,2-6 0,-4 0 9,4 1 1,-2-1-717,1 0-1347,-3-7 1740,6-2 1,-6-10 146,4-4 1,-3-6 341,9-11 1,-6 2-120,5-8 0,-5 8 567,6-2 1,-9 4 81,3 2 80,4 7-239,-1 2 1,3 8 174,-1 0 0,-7 8 125,2 4 1,-4 3-196,-2 2 0,0 6-254,0 0 0,0 0 111,0-5 0,0 5-482,0 0 1,-2 2 94,-4-2 1,2-4-114,-7 4 1,5-2-8,-5 2 1,5-3-257,-6 3 1,7-10 146,-7-1 0,8-1 104,-2 6 0,5-5 242,1-1 0,0 1-322,0 5 452,0 1 0,0-1 28,0 0 1,0 6 52,0 0 1,-2 6 92,-4-6 0,-4 8 226,-7-2 0,-8 3-101,-4 3 1,2 5-89,-2 1 1,3-1-299,-3-5 0,4-1 118,7 1 1,1-8-133,0-4 1,7-4 17,4-2 1,5-5-150,1-1 1,1-7 144,5 2 0,6-6 77,11-6 0,4-9-237,7-8 0,7-6 112,-1 6 1,0 0 213,-5 5 0,-2 3-138,-5 4 0,-3-3 600,-7 8-88,-1 1 1,-2 7 275,-3 3 1,-4 7-240,-8 11 1,0-2 159,0 8 1,0-8-666,0 2 0,5 2 83,1-2 0,2 0-472,-2-6 1,3-1 249,8-5 0,1 3-265,-1-8 0,2-1-300,4-5 1,2 0-610,4 0 1,2-2 271,-8-3 1,0-5-199,-6-7 0,1-1 333,-1 1 0,-8 0 335,-3 0 1,-4-1 201,-2 1 0,-8 5 36,-3 1 1,-4 7 208,-3-2 0,-7 4 201,-4 2 1,3 8 298,-3 4 0,-2 5 5,-9 6 1,1-2 781,-7 8 0,6-6-347,-6 6 0,5 0-312,-5 5 1,8-5-534,-3 0 0,-1-6 19,2 6 1,7-8-2,10 2 0,4-10-151,2-1-579,-1-8 70,9 11-95,1-13 1,21 6 659,5-8 0,12-2-69,5-4 0,5 4 189,6-4 1,12 4-62,0 2 1,1 0 540,5 0 1,-7 2-22,7 4 1,-7-4 195,7 4 1,-8 1-434,1-1 1,-9 0-237,-2-6 1,-1 0-1058,1 0 1,-2 0 575,-4 0 1,-5 0-475,-1 0 0,1-2 361,-6-4 0,2-3-1290,-3-9 0,5-7 1792,-4-3 0,4-13 0,1-3 0</inkml:trace>
  <inkml:trace contextRef="#ctx0" brushRef="#br0" timeOffset="2901">2404 35 8041,'2'-15'7,"4"3"1,4 4 372,7 8 1,0 0 853,0 0 1,1 0-519,-1 0 0,0 8-284,1 4 1,-3 3 83,-4 2 1,-3 2-146,-8 4 0,0-1-370,0 6 1,0-5-144,0 6 0,-2-2-168,-4 2 0,3 2-37,-9-8 1,2 6-495,-1-6 1,-2-6-356,7-5 752,-8-1 1,5-1 124,-9-5 0,7-5 61,-1-5 0,7 1 238,-7-8 0,6 3 226,-5-3 280,7-3-289,-4 5 0,10-1 143,4-1 1,4 8 5,7-1 0,0 3-70,0 2 0,1 0 612,-1 0-504,0 0 0,-1 2-258,-5 3 0,3-1-86,-9 8 1,1 1-222,-6 10 0,-9-2-22,-9 8 0,-1 0-282,-10 6 0,-5 5 156,-7 0 0,1-1 29,5-11 1,7 3 108,-1-8 1,8 0-9,-2-5 0,9-3 214,3-3 0,7-3 75,-2-3 0,6-4 74,6 4 0,9-4-120,8-2 1,8 0 129,-2 0 0,3 0-114,3 0 1,-2 0-29,-5 0 1,-1 0 108,-4 0 0,-9 0-60,3 0 65,-11 0 0,2 7-17,-8 5 0,0-3 129,0 3 0,-10 1-83,-7 10 0,-3-3-21,-8 3 0,-1-2 28,-6 2 1,3-4-31,3 4 0,-2-2-142,8 2 74,0-3 0,8 4-136,3-6-61,4-9 1,16 5-179,4-8 0,11-1 89,5-5 1,7 0-65,5 0 1,-3 0-142,3 0 0,-9 0 51,-2 0 1,-8 0 384,2 0 1,-10 2-149,-1 4 0,-8-2 421,2 7 1,-5-5 33,-1 6 1,-1-1 181,-5 7 1,0-1-220,-11 0 0,3 0-15,-9 1 0,-2-1 185,2 0 0,-6 1-102,6-1 1,-7 0-119,1 0 1,2 1 17,-2-1 1,8 0-297,-2 1 1,2-1-61,-2 0 0,9-5-149,-3-1 211,3 1-90,-3 5-50,8 0 116,1-7 1,8 0-95,0-5 67,0-3 0,9 6-113,9-8 0,9-2-63,13-4 0,4-1-254,8-5 1,-2-3 203,-4 3 1,4 3 30,-4-3 0,-4 8 428,-1-2 0,-5 5-169,-1 1 0,-8 0 246,-4 0 0,-4 7-166,-2 5 1,-7-3 141,-4 3 1,-4 5-173,-2 6 1,-10 0-217,-7-5 0,-1 5 119,-5 0 0,2-6-247,-2-5 0,2-1-187,-8 6 1,8-7 153,-2-4 0,4-4-131,2-2 1,-1 0 79,1 0 0,0-8 29,-1-4 0,7-3 108,-1-2 1,8-2-15,-1-5 0,3 5 64,2-4 1,0-2 96,0 2 1,0 0 507,0 6-377,0 0 1,2 1 1508,3 5-1181,-3-5 1,8 14 420,-4-3 1,-4 10-206,3 7 0,3 5-4,-2 6 1,0 4-112,-6 8 0,0 1-20,0 5 0,0-3-47,0 8 0,0 0-155,0 6 1,0-6-819,0 0 0,0-7 479,0 1 1,0-5-1279,0-6 0,2 1-520,3-7 15,-3 0 1892,14-5 0,-7-9 0,9-1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39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1903 7948,'-25'-20'0,"-4"-3"0,-4 14 6642,-2 3-4994,9 4 1,-5 10-1903,8-8 0,-2 6-258,2-1 0,-12 9 512,-11-3 0,-12 12 0,-3 4 0</inkml:trace>
  <inkml:trace contextRef="#ctx0" brushRef="#br0" timeOffset="2331">1384 329 8139,'-17'-8'1411,"6"6"-988,-1-3 1,8 5 268,-2 5 0,4-1-28,2 8 0,-5 5-194,-1 6 0,-2 8-81,3-2-194,3 3 1,-6-3-4,8 0 1,0-6-143,0 6 0,0-2-518,0 2 0,0-4 252,0-8-731,0 0 1,2-2-159,4-3 388,-4-4 0,7-8 315,-3 0 0,-4-8 282,4-4 1,1-5-94,-1-6 0,6 2 101,-7-8 0,7 0 81,-6-5 0,7-1 21,-1 1 0,1 1 155,-1 4 1,3 4-57,-4 8 1,5 5 72,1 1 0,-5 7 90,-1-2 0,-5 4 126,5 2 0,-7 8-104,2 3 0,-4 5 50,-2 1 0,-2 0 127,-4 1 1,-1 5-57,-5 0 1,-3 0-461,3-6 1,-3 6 141,-2 0 1,5 0-745,0-5 0,3-7-409,-3 1-299,5-8 1026,7 3 1,2-9 8,3-3 1,5-5 320,7-7 0,1-1-163,-1 1 1,6 0 790,0-1-505,0 1 1,-6 8 971,1 3-657,-9 4 1,-1 11 30,-8 9 0,-14 1-180,-3 10 0,-12 5-207,1 7 0,-11 1-481,-1-2 1,-8 5 254,2 6 0,1-4-575,-1-1 0,2-2 346,-2 2 0,4-4 80,7-7 1,8-8 138,4-4 748,4-4-516,9-2 23,3-7 0,9-4 376,3-12 1,11-4-136,7-7 0,13-6-58,-1 0 1,9-8-84,-4 2 0,7 4-214,-7 2 0,0-2 228,-5 2 0,-3 6 164,-3 5 1,-4 7 236,-7-7 541,-9 8-411,7-3 0,-16 14-271,0 5 1,-8 9-248,-9 2 1,-7 8-5,1-2 1,-2-3-160,2 3 0,6-2 138,0 2 1,0-2-83,5-4 0,4-4 70,3 4-355,3-4 1,4-3-150,3-5 0,5-3 136,7-8 0,8 0-106,4 0 0,6-8 114,5-3 0,-4-5-550,5-1 1,1-6 156,-2 0 0,-5 0-37,-6 6 0,-8-1 49,2 1 0,-10 0-831,-1 0 697,-8-1 1,2 3 271,-12 3 0,-10 5 253,-7 7 1,-7 0 255,1 0 0,-4 7 26,-1 5 1,-1 3-83,0 3 0,-1-1 79,-4 0 1,3 0 249,-3 1 1,3-1 517,3 0 1,-3 1 272,-3-1 0,3 0-457,-3 0 1,5 1-2,6-1 0,-1 0-221,7 1 1,-6-1-622,6 0 17,0 1 0,7-1 37,5 0 0,-3-5-604,9-1-259,-1 1 0,6-1-732,0 1 585,0-8 1286,0 3-14,8 1 0,1-6 101,8 4 0,3-2 288,3 1 0,4-1 826,7 8 1,10-7-399,8 7 0,0-6 156,6 5 1,1-5-586,-1 6 0,5-9-190,-5 3 1,0-4-756,-6-2 1,-2 0 326,-4 0 1,-2 0-461,-4 0 0,-3 0-563,3 0 1,2-6-3123,-1 1 4217,-1-9 0,-5-3 0,-1-10 0</inkml:trace>
  <inkml:trace contextRef="#ctx0" brushRef="#br0" timeOffset="2543">2353 0 9736,'17'0'3201,"0"0"-1244,1 0-1415,-1 0 1,0 2-744,1 4 0,-9-2-50,-3 7 0,-4 1-219,-2 5 1,0 2 469,0 5 0,-16 10 0,-3 10 0</inkml:trace>
  <inkml:trace contextRef="#ctx0" brushRef="#br0" timeOffset="2893">2145 727 8353,'18'0'1433,"-1"0"1041,0 0-1467,0 0 1,-5 5 73,-1 1 0,-7 8-558,2-3 0,-12 10-122,-5 2 1,-12 8-495,-6-2 1,-4 4-411,-1 1 0,-3-5-646,-3 0 1,3-2 728,-3 2 0,2-4-497,-3-8 0,12-2 154,1-3 0,6-5 250,5-7 0,8-1 244,3-5 0,6-6 233,6-11 0,17-4-81,11-7 1,12 1 184,0 4 1,4 4 193,2 8 1,-2 2-186,-4 3 1,-2-1 343,-3 7 0,-12 0 125,-1 6 0,-6 0 414,-5 0 0,-2 2-439,-3 4 0,1-2-53,-7 7 0,0-5-489,-6 5-379,0 1 1,0 5-988,0 0 0,0 1 759,0-1 1,-6-5 627,0-1 0,-7 8 0,3 8 0</inkml:trace>
  <inkml:trace contextRef="#ctx0" brushRef="#br0" timeOffset="3052">2059 1297 8233,'-29'18'0,"0"-1"0,10 0 1650,2 1 1,1-7 677,11 1-290,-1-9-1147,-2 13-648,6-14 0,-4 5-534,12-7 1,-2 0-1628,8 0 876,-1 0 1,6 0 642,1 0 1,-3-7-1255,-3-5 0,9 1 1653,-4-7 0,4 5 0,-4-12 0</inkml:trace>
  <inkml:trace contextRef="#ctx0" brushRef="#br0" timeOffset="3244">2180 1228 7814,'-10'0'3425,"3"0"-2708,7 8 0,-6-4 165,0 7 1,0 1-268,6 5 0,0 0-5,0 1 1,0 7-183,0 3 0,-2 7 64,-3 5 1,-5 1-332,-7 11 1,-1-2 103,1 13 1,0-5-1205,0 5 0,-1-7-208,1 1 1,2-9-866,3-1 1,-1-9 919,7 2 0,0-5-73,6-6 1,0-4 383,0-8 781,0-7 0,15-3 0,5-7 0</inkml:trace>
  <inkml:trace contextRef="#ctx0" brushRef="#br0" timeOffset="3436">2491 1211 8540,'8'-10'754,"-4"-3"-679,7 7 0,1 0-75,5 6 1373,0 0-878,1 0 1,-9 2-1024,-3 4 0,-4 4-267,-2 7 1,0 2 794,0 4 0,-8 4 0,-1 8 0</inkml:trace>
  <inkml:trace contextRef="#ctx0" brushRef="#br0" timeOffset="3565">2353 1609 8239,'-16'7'235,"5"5"1,3-3 721,8 3-55,0-8 0,8 2-406,3-12 1,11-4-129,1-7 0,9-2-209,3-4 0,1-4-215,10-8 1,-5 1-1250,5-1 0,-2-5 322,2-1 744,4-7 0,-6-4 0,8-9 0</inkml:trace>
  <inkml:trace contextRef="#ctx0" brushRef="#br0" timeOffset="4036">3045 900 8235,'0'-18'0,"0"7"1906,0-1-1242,-8 8 1,4-3 187,-8 7 1,7 2-273,-7 3 0,6-1-1,-5 8 1,7-1-85,-2 7-470,-3-1 162,7 0 1,-12 0 9,9 1 1,-7-7-157,6 1 0,0-1-474,6 7 1,0-7 301,0 1 0,2-8-701,4 1 0,4-3 319,7-2 1,6 0 75,0 0 1,6 0 199,-6 0 1,0 2 223,-6 4 1,-5-4-18,-1 4 506,-7 3 0,4 1 346,-8 7 0,0 2-362,0 4 1,-8-1-169,-3 6 0,-10-5-374,-2 6 1,0-6-560,5 6 0,-1-2 355,-4 2 0,4 2-198,-4-8 0,3 0-441,3-6 1,2 0 326,3 1 1,-1-1 76,7 0 0,-5-5-195,5-1 957,-8 1 250,5 5 1,-9-2 486,1-3 1,6 3-487,-1-3 1,6-3 938,-5 3 697,7 0-881,-11 5-1100,13 0 64,-6 0-106,8 1 0,8-9 786,3-3-222,5 4 1,1-8 362,0 3 156,0-3 491,1-2-1175,-1 0 1,0 0-1353,1 0 743,-1 0 0,0 0-4447,0 0 2307,1 8 0,-1-4 2245,0 7 0,1 1 0,-1 5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5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8068,'-8'-10'5281,"6"2"-4742,-5 8 1,9 0-346,3 0 725,-3 0 1,8 0 233,-4 0-32,-4 8-750,13 2 0,-5 1-336,7 1 0,-6-9-186,1 3 0,0-2-277,5 2 0,0-4 9,0 4 0,1-5-647,-1-1 1,0 0-724,1 0 1,-3 2 876,-3 4 1,1-2-347,-7 7 0,-1 3 172,-5 9 1086,0-4 0,-7 22 0,-3-5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56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8046,'0'9'4987,"0"-1"-4412,0-8 0,2-6-575,4 0 0,-4-7 0,5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9686,'-5'19'1026,"-1"4"0,-8 4-597,3 8 1,1 7 110,-1 4 0,-1 6-135,-5 6 1,0-5-167,-1 5 0,1-4-208,0-2 0,5-2 72,1-4 1,7-6-466,-2-11 1,2 2-319,-2-8-490,4 0 809,-5-6 1,9-7-170,3-4 1,-1-12 412,8-6 1,-6-3-64,5-2 0,3-8 162,9-4 0,-4-2-57,4 2 1,-2-2 140,2 8 0,-4 0 31,4 6 1,-3 2 29,-3 3 0,0 4-10,0 8 0,-1 2 203,-5 4 0,3 11 442,-8 12 0,-1-2-350,-5 2 1,0 0 63,0 5 0,0-5-99,0 0 1,0-8 689,0 2-766,0-4-846,0-1-46,0-9 0,8-1-751,4-8 0,9-10 1342,2-7 0,7-8 0,-3-9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5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8027,'-6'-23'0,"0"0"0,0 6 2232,6 5-1445,0 8 0,8-3-217,3 7 0,5 2 21,1 3 0,0 5 224,1 7 1,-7 3-350,1 3 0,-6-2-186,5 8 1,-7-2-623,2 1 1,-4 5 270,-2-4 1,0-2-808,0 2 0,0-8 579,0 2 0,0-4-2536,0-2 892,0-7 1282,7-2 0,9-18 235,7-7 1,6-14 134,-6-9 0,13-7 239,-1 7 1,5 0-110,0 5 1,3 2 467,3 5 0,2 5-297,-8 11 0,1 4 690,-7 8 1,-5 0-153,0 0 1,-14 2 18,2 4 0,-11 4-199,0 7 0,-6 8 118,-6 4 1,-5 3-627,-12 3 1,-4 2 155,-8 3 1,-1-6-660,-5 1 0,5-2 368,-5-10 1,7-2 87,5-10 0,4-3 138,8-8 1,1-2 242,5-4 1,3-5-148,8-12 1,8 2 391,3-8 1,10 8-15,3-2 0,6-2-93,-1 2 1,4 0-251,1 5 1,-1 3 144,-4 3 1,4-3-422,-5 4 1,-3 3 2,-2 2 0,-9 4-471,-3 2-480,-7 0-872,4 0 2014,-16 8 0,-9 1 0,-10 9 0</inkml:trace>
  <inkml:trace contextRef="#ctx0" brushRef="#br0" timeOffset="171">519 70 12131,'0'17'689,"0"1"-483,0-1 0,0 2 99,0 4 1,0 2 29,0 4 1,-6 4 375,1-5-580,-9 5 1,10 7-1285,-7 1 464,7-9-1012,-4 1 1,10-10 877,4 0 0,3-7 823,9-16 0,7 0 0,2 0 0</inkml:trace>
  <inkml:trace contextRef="#ctx0" brushRef="#br0" timeOffset="688">1384 1 8068,'-18'25'563,"3"2"-394,4 7 0,-5-5 820,5 0 1,3-2-403,2 2 0,-2 3-372,3-3 1,-3-2 57,2 2 1,4-6-30,-3 6 0,-5-6-208,-2 6 0,3-1-230,-3 7 1,-5-2-707,-6-5 0,-2 3 538,2-8 1,4 0-149,-4-5 1,-2-9 121,2-3 1,0-4 281,5-2 1,1-8 101,0-3 0,5-5 1166,1-1-579,7-8 0,-2 6 678,12-4 1,5 11 510,12 6-1216,-3-3 0,12 7-66,-3-4 1,2 4-18,-2 2 0,3 2-145,-3 4 0,-2-2 83,2 7 0,-6 1-1091,6 5 532,-8 0 1,4 1-524,-8-1 1,-5 0-881,-1 1 1,-5-1-809,5 0 1,-7 0 2358,2 1 0,4-1 0,-1 0 0</inkml:trace>
  <inkml:trace contextRef="#ctx0" brushRef="#br0" timeOffset="854">1730 814 9284,'17'0'1486,"0"0"-2484,0 0-130,-7 0 1128,5 0 0,-13 7 0,6 3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5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190 571 8035,'0'-18'341,"0"7"150,0-1 1,0 7-352,0-7 0,6 1-271,0-7 1,2 1-160,-3 0 230,-3-1 0,6 1 15,-8 0 0,0-1-116,0 1 0,-6 6 13,0-1 0,-7 3 141,1-3 1,3-1 168,-3 7 0,1 0-151,-7 6 0,1 8 164,0 3 1,0 7-54,-1 5 1,1-2 47,0 8 1,5-3-16,1 3 1,7 4 107,-2-4 0,4-4-167,2-2 0,0-4 40,0-2 1,2-5-291,4-1 0,-2-7 79,7 2 0,3-4-342,9-2 0,-2-8 71,8-3 1,-6-5-72,6-1 1,-6-6 90,5 0 1,-6 0-120,1 6 0,-10-1 608,-1 1 1,-3 5-122,3 1 1102,-5 7-883,-7-4 1,0 10 813,0 4-555,0 4 0,0 7 82,0 0 1,-5 1-190,-1-1-521,0 8 1,6-6-929,0 4 1,2-6 575,4-5 0,3-4 460,9-8 0,7 0 0,2 0 0</inkml:trace>
  <inkml:trace contextRef="#ctx0" brushRef="#br0" timeOffset="271">986 415 8035,'-17'0'-1147,"-1"0"1330,1 0 0,0 0-183,-1 0 1,-5 0 830,0 0 0,-6 0-402,6 0 0,-5 6-64,4 0 1,1 1-58,6-1 1,0-2 23,0 7 0,5-5-194,0 6 0,9-1 36,-3 7 1,4-1-134,2 0 0,0 0 38,0 1 0,8-1-250,3 0 0,5-1 66,1-5 0,6 5-150,0-5 1,8-3-276,-2-2 1,3-5-391,3-1 0,1 0 165,5 0 755,-5 0 0,6-15 0,-7-4 0</inkml:trace>
  <inkml:trace contextRef="#ctx0" brushRef="#br0" timeOffset="544">1608 432 8035,'0'-9'2507,"0"1"-2568,0 0 214,-7 6 0,-3-11 403,-7 7 0,-1 0-256,1 6 0,0 0-95,0 0 1,-1 0-162,1 0 0,-6 8 103,0 4 1,0 3-57,6 2 1,-1 3 93,1 3 1,5-2 33,1 8 0,7-8-128,-2 2 0,4 2-178,2-2 0,8 0-30,4-6 0,9-5-239,2-1 0,6-1-110,-6 1 0,7-3 250,-1-8 1,4 0-890,1 0 0,1 0 403,0 0 1,-1-6 701,1 1 0,-1-17 0,1 3 0</inkml:trace>
  <inkml:trace contextRef="#ctx0" brushRef="#br0" timeOffset="776">2093 536 8035,'1'-11'3237,"5"-1"-1416,-4 8-1133,6-3 0,-6 7-157,4 0 0,-5 1 51,5 5 0,-4-2-492,-2 8 1,0-1 37,0 6 1,0 1-1722,0-1 1,-6 0 858,1 1 0,-1-7-2812,6 1 3546,-8-9 0,6 13 0,-5-7 0</inkml:trace>
  <inkml:trace contextRef="#ctx0" brushRef="#br0" timeOffset="930">2162 17 8129,'0'-9'5165,"0"1"-5614,7 8 0,-3 0-221,8 0 0,-8 8 9,1 3 661,-3 5 0,6 9 0,2 2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51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8223,'-2'-27'426,"-3"4"1,3 4-139,-4 1 0,-2 7 410,3-1-607,-1 8 0,4-3-51,-4 7 1,4 7 227,-4 5 1,4 7-103,2 10 1,0 8 199,0 14 1,0 3-115,0 4 1,-5 3-313,-1 9 0,-2-1-4,2 0 0,5-2-48,-5-3 1,4-5 150,2-7 0,0-2-101,0-4 1,0 2-272,0-8 0,0-5-77,0-6-153,0-8 68,0 4 727,0-15 1,-6-5-162,0-10 1,1-7-265,5-11 0,0 4 172,0-4 1,7-2 20,5 2 0,5-2 122,6 2 1,-4 9-129,4-3 1,2 11 275,-2 0 0,6 4-90,-6 2 0,0 2-19,-5 4 0,-1 4-226,0 7 0,-7 2-137,-4 4 0,-4-2 157,-2 8 0,0-2-130,0 2 1,-14 4-22,-3-5 0,-4-3 63,3-2 1,1-5 122,0-7 0,-6 3-113,0-8 0,0-1 14,5-5 0,1 0-204,0 0 0,5-2-330,1-3 0,7 1 123,-2-8 520,4 8 0,2-11 0,0 5 0</inkml:trace>
  <inkml:trace contextRef="#ctx0" brushRef="#br0" timeOffset="240">779 1125 8058,'-10'0'-2167,"-5"0"2167,13 0 0,-13 0 0,5 0 0</inkml:trace>
  <inkml:trace contextRef="#ctx0" brushRef="#br0" timeOffset="697">710 1056 9640,'0'-10'1283,"0"0"-1075,0 5 1,0 1 14,0-8 1,-2 7-157,-4-7 94,4 0 1,-8-3-146,5 4 1,1-3 63,-8 8 1,6-5-168,-5 5 28,-1 0 1,-5 6-10,0 0 1,5 2-37,1 4 1,1 4-124,-1 7 1,-3 2 117,8 4 1,-5-2 80,5 8 1,0-2 240,6 2 1,0-4-155,0-8 1,0 0 45,0 1 1,0-1-58,0 0 0,6-5 84,0-1-156,7-7 0,-3 4-468,7-8-80,1 0 1,-1-8 249,0-3 1,0-5-108,1-1 0,-7 0-195,1-1 535,-8 1 0,9 0-146,-7 0 620,0 7-72,-6 2 338,0 8 535,0 0-810,0 8 0,0 2 375,0 7-505,0 0 1,0 0-196,0 1 1,0-7-371,0 1-330,0-8 0,0 5-475,0-3-1010,0-4 1419,0 6 1,5-10 714,1-4 0,0-4 0,-6-7 0</inkml:trace>
  <inkml:trace contextRef="#ctx0" brushRef="#br0" timeOffset="1057">675 1142 8021,'-2'-9'843,"-4"3"-830,4-4 0,-3 8-147,10-4 406,-3 5 1,14 1 445,-5 0 1,-1 0-534,1 0 0,-5 5 198,6 1-391,-8 8 0,5-7 105,-3 5 1,-4 3-303,4-3 1,-5-3-130,-1 3 1,-7-1-171,-5 7 1,3-7 0,-3 1 1,1-9-739,-7 3 1241,9 4 0,-7-8 0,7 5 0</inkml:trace>
  <inkml:trace contextRef="#ctx0" brushRef="#br0" timeOffset="2045">1194 1004 8016,'-6'-18'515,"0"1"871,-7 8-567,11 1-285,-6 8-245,8 0 1,-2 2-48,-3 4 1,3 3-102,-4 8 0,4 1 101,2-1 1,-2 0-288,-4 1 0,4-1-145,-3 0-223,3 1 17,2-1 230,0 0-735,0 0 353,0-7 319,7-2 0,-3-10-40,8-4 1,-7-4-82,7-7 1,0 0 72,5 0 1,-6-7 5,1 1 0,-1 0 132,7 6 1,-1 6 12,0-1 0,1 8 341,-1-2 0,-6 6-177,1 6 1,-2-2 630,1 8 1,-1 1-82,-5 10 0,-3-4 191,4 4 0,2-3-370,-2-3 0,-1 0 37,-5 0 0,2 1-862,4-1 393,-4 0 0,13-1-1154,-3-5 1,-1-1 1176,7-4 0,-5-12 0,12 4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4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8030,'-17'-17'532,"1"6"866,5-1-309,3 8-381,8-4-310,0 8 0,2 0-83,4 0 0,3 6 428,9 0 0,5 6-263,0-7 1,7 7-217,-1-6 1,10-1-197,1-5 0,6 2-237,-5 4 1,5-4-172,-6 4 1,0-4-527,-5-2 1,-2 2-753,-5 3 0,3-1 734,-8 8 0,-7-7-136,-11 7 1,3 0 1019,-2 5 0,-8 0 0,-8 0 0</inkml:trace>
  <inkml:trace contextRef="#ctx0" brushRef="#br0" timeOffset="174">381 364 8050,'-26'27'802,"-5"5"-420,8-3 1,-6 9 94,6 3 0,0 1-107,6-2 0,-5 5-174,5 7 1,-4-4 92,9 3 0,-3-6 115,-2 12 0,1-7-144,5 8 1,-3-10-29,9-2 0,-1-2-1278,6 2 1,0-3 639,0-9 0,2-7-544,4-4 1,-3-6 448,9-5 0,-6-4-657,5-8 708,1 0 0,5-10 450,0-7 0,-7-8 0,-2-10 0</inkml:trace>
  <inkml:trace contextRef="#ctx0" brushRef="#br0" timeOffset="307">226 952 8050,'9'-18'2038,"7"1"1,-12 7-1917,7 5 0,1-3-299,5 2 0,0-1 233,1 1 1,1 4-235,4-4 0,-2 4 225,8 2 1,-6 0-48,6 0 0,-1 0 0,7 0 0</inkml:trace>
  <inkml:trace contextRef="#ctx0" brushRef="#br0" timeOffset="684">866 1021 8088,'25'-18'0,"-6"1"0,4 0 0,-4 2 397,-2 3 1,6-1-16,1 7 1,-1 0 273,-6 6 1,-6 0-86,1 0 0,-6 0 68,5 0 1,-7 2-300,2 4 1,-4 3-226,-2 9 0,0-1-899,0 0 0,0 0 568,0 1 1,-6-1-484,0 0 0,-5 1-51,5-1 750,0 0 0,-9 1 0,-4-1 0</inkml:trace>
  <inkml:trace contextRef="#ctx0" brushRef="#br0" timeOffset="849">1160 416 8184,'0'-18'3966,"0"1"-3911,0 7-334,7 3 0,-5 9 55,4 3 1,2-1-273,-3 8 0,7-1-262,-6 7 0,7-1 758,-1 0 0,11 8 0,4 2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8:59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899 173 8110,'-7'-17'0,"-1"0"36,-3 0 1,-3 5 177,8 0 1,-1 7-65,1-7 0,2 6 102,-8-5 1,9 5-370,-3-5 1,-2 5 113,2-6 1,-1 8-27,1-1 55,4-5 1,-8 8-61,5-4 148,3 4-189,-14 2 1,7 0 62,-9 0 1,1 0 71,0 0 0,-6 6-115,0 0 1,-2 7 79,2-1 1,4 3 127,-5 3 1,-1-1-25,2 0 1,-2 1 75,2-1 0,4 2-69,-4 4 0,6-4 158,5 4 1,-1 4-129,7 2 0,-5 2-16,5-2 1,0 9-133,6-3 1,0 5 78,0 0 0,6 5-96,0 6 0,5 1-2,-5 0 0,5 6-104,-5-1 0,6 1 96,-7-6 0,1 6-30,-6-1 0,0 1 43,0-6 1,0 0 10,0 0 0,-7-1 60,-5 1 0,-3 0-59,-3 0 0,-5 6 95,0-1 1,-2 1-93,2-6 1,4 2 7,-4 3 1,4-3-27,1 4 1,1 3-9,0 3 0,0 5-101,-1 6 0,3 0 129,3 11 1,-1 1-153,10-36 1,0 1 0,-3 1 0,1 0 166,2 4 0,0 1 0,-3 1 1,0 0 170,3-5 0,1 1 0,-2 2 0,2-1 15,2-3 1,0-2 0,-3 3 0,0 0 127,-3 44 0,-1-10 42,1-1 1,4-14 45,-4-4 0,4-4-241,2-13 1,0 2 54,0-14 1,0-1-301,0-11 1,0 3 247,0-8 0,0-5-947,0-7 0,2-1 2,4 1-473,-4-3 1,7-8 388,-3 0 1,-2-2 828,8-4 0,-1-19 0,6-11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8134,'0'-17'1834,"0"7"1,8 3-851,3 7 1,10-2-398,2-4 1,6 4-215,-6-4 1,6 4-165,-6 2 0,6 0-364,-6 0 1,6 0-536,-6 0 1,2 6-439,-2 0 0,-4 7 1128,4-1 0,-4 11 0,-1 4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0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7971,'0'-9'5319,"15"1"-5052,8 8 0,8 0-873,4 0 0,-6 0 160,-1 0 0,1-6-134,6 1 1,-6-1-155,-1 6 1,1 0 733,6 0 0,-8-8 0,-2-1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1209 8001,'-10'-7'1107,"2"5"0,18-6-96,7 8 0,18 0-483,17 0 1,7 0-172,10 0 0,1 0-190,-1 0 0,-2 2-283,-4 4 1,-5-2-461,-12 7 1,-3-5-80,-9 5 0,-7-5-1891,-4 6 2546,-11-1 0,3-1 0,-5-2 0</inkml:trace>
  <inkml:trace contextRef="#ctx0" brushRef="#br0" timeOffset="152">519 1175 8037,'-34'0'2451,"-1"0"0,8 4-1506,4 7 1,12 6-1103,5 12 1,6 4-519,6-4 0,-5-2-626,5 2 0,-4-1 1301,-2 7 0,8 7 0,1 2 0</inkml:trace>
  <inkml:trace contextRef="#ctx0" brushRef="#br0" timeOffset="577">2197 258 7959,'-8'-40'707,"-4"0"-345,-3-1 1,-2 9-6,-1 3 1,3 4 46,4 7 0,-3 7-353,8-1 0,-7 9 123,1-3 1,-3 13-224,-2 11 0,-3 9 122,-3 13 1,4 0 137,-4 12 1,4 0 58,2 17 1,-1-1-104,1 12 1,5 1 36,1 5 1,-1 3-143,-5 3 1,0-2 252,0 8 1,-1-7-69,1 1 0,0 0-192,-1-5 0,1 1 125,0-13 1,1 0-604,5-6 0,-4-6 46,3 1 1,2-16-261,-1-2 0,-1-8 201,-5-3 0,0-8-117,-1-4 1,1-4-65,0-2 1,-6-7 510,0-4 0,-8-6-448,2-6 0,2-11 249,-2-12 1,8-4-16,-2-1 1,-2-14 319,2-4 0,0-6 0,6 1 0,0-13 0,-1-8 0</inkml:trace>
  <inkml:trace contextRef="#ctx0" brushRef="#br0" timeOffset="673">1228 1279 7959,'27'-37'101,"13"-7"0,-1 13 719,3 0-543,8 8 0,-4-7 593,12 7 1,-2 5-410,7 7 0,-5 7-240,5-2 0,-7 4-454,1 2 1,-9 0-1310,-1 0 1542,-9 8 0,4 9 0,-7 10 0</inkml:trace>
  <inkml:trace contextRef="#ctx0" brushRef="#br0" timeOffset="1019">2387 1330 9924,'0'-9'1714,"0"17"0,2 3-1350,3 12 1,-3-4-172,4-1 1,-4-1 257,-2 0 0,0 1-214,0-1 1,0 0-584,0 0 0,0 1-261,0-1 1,0-6-1565,0 1 1649,8-8 0,1 4-67,9-8 0,1-14-82,4-3 1,-4-10 259,4 4 1,2-6 352,-2 6 0,2 0-123,-2 6 1,-3 7 1378,3 4-534,-4 4 1,-4 4 511,-3 4 0,1 4-514,-7 7 1,0 2 193,-6 4 0,5-2-204,1 8 0,2-6-239,-2 6 1,-4-6-1038,3 6 0,3-8 360,-2 2-1381,7-4 1,-3-3 1644,7-5 0,0 5 0,1-7 0</inkml:trace>
  <inkml:trace contextRef="#ctx0" brushRef="#br0" timeOffset="1202">3269 1573 7884,'9'-10'1834,"9"4"1,7 4-860,9 2 1,7 0-863,-1 0 1,6 0-47,-6 0 1,-1 0-90,-10 0 1,-2 0-388,-4 0 1,-10 2-1961,4 4 2369,-3-4 0,3 13 0,0-5 0</inkml:trace>
  <inkml:trace contextRef="#ctx0" brushRef="#br0" timeOffset="1475">4116 1452 7906,'0'-12'2509,"0"0"1,8 11-1393,3 1 1,12 1-1044,6 11 1,2 0 90,-2 5 0,2-6-91,-8 1 1,-6-1-32,-6 7 0,-1 5-87,2 0 1,-7 2-605,-10-2 1,-11-2 410,-7 8 1,-13 0-800,1 5 0,-3-5 316,3 0 1,2-8 401,5 2 0,3-4 507,7-1 1,9-1 527,3 0 0,8-5 181,9-1 1,10-5-476,20 5 1,3-7-209,8 2 1,-2-4 59,-4-2 0,2 0-635,-8 0 0,1 0 182,-7 0 178,-7 0 0,-2-8 0,-8-1 0</inkml:trace>
  <inkml:trace contextRef="#ctx0" brushRef="#br0" timeOffset="2249">433 1123 8045,'0'-10'931,"0"3"-700,7-1 0,-3 6 178,8-4 83,-8-3 365,3 7-129,-7-6-282,8 8 16,-6 0-176,13 0 56,-13 0-306,14 0 0,-15 8-243,5 3 1,-4 12-1069,-2 6 1275,-8 4 0,-9 9 0,-10 2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1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899 260 8034,'-34'-42'489,"1"8"62,4-1 0,2 2-64,4 10 0,4 0 296,-4 6 0,9 0-428,3-1 1,5 9-296,-5 3 1,5 4-433,-6 2 274,9 0 0,-11 10 135,8 7 0,-5 10-85,5 13 1,-6 8 36,7 16 0,-1-1 71,6 12 1,0 9-29,0 3 1,0 3 179,0-3 1,0-3 170,0-3-16,0 3-426,0-5 1,0 6-169,0-4 0,-6-5 88,0-6 0,-5-9-100,5-3 1,-7-5-475,1-1 0,-1-7 301,1-5 1,-3-4-308,3-1 1,-3-10 143,-2-8 0,-1-1 81,1-11 0,-2 1 376,-4-6 1,2-8 117,-8-3 0,-8-12 0,8-4 0,-3-8 0</inkml:trace>
  <inkml:trace contextRef="#ctx0" brushRef="#br0" timeOffset="124">0 1160 8131,'8'-45'292,"1"3"-2,9 8 0,7 5 448,3 0 0,11 8-202,1-2 0,14 4-11,-2 1 0,9 7-391,-3-1 1,-6 8 53,-6-1 0,-6 3-988,6 2 0,-9 7 247,-2 5 553,-1 11 0,-7-4 0,8 6 0</inkml:trace>
  <inkml:trace contextRef="#ctx0" brushRef="#br0" timeOffset="463">1107 1108 8084,'0'-18'5233,"7"9"-4992,5 3 0,3 10-355,3 2 764,-1 7 1,-7-9-242,-5 8 0,-3-1 203,-2 6 1,0 1-364,0-1 1,0 2-451,0 4 0,-6-4-259,1 4 0,-1-9-1584,6-3-125,0-7 1565,0 12 1,0-16-6,0 0 1,8-10 157,3-13 0,5 4 230,1-4 1,0 4 63,0 1 0,1 1 87,-1 0 1,0 7 1229,1 4-955,-1 4 0,-2 4 983,-3 4 1,1 4-532,-7 7 1,0 0 233,-6 1 1,2 1-416,3 4 1,-3-4-232,4 4-415,-4-4 0,0-1-477,4-1 0,-2-8-102,7-3 0,1-4 749,5-2 0,8-8 0,2-1 0</inkml:trace>
  <inkml:trace contextRef="#ctx0" brushRef="#br0" timeOffset="637">1850 1229 8040,'10'0'3797,"5"0"-2762,-3 0 1,5 2-895,6 3 0,4-3 131,8 4 0,-1-4 238,1-2 0,-2 0-713,-5 0 1,5 0 191,-4 0 0,-2 0-1302,2 0 1,-8 0 309,2 0 1003,-4 0 0,-2 0 0,1 0 0</inkml:trace>
  <inkml:trace contextRef="#ctx0" brushRef="#br0" timeOffset="854">2680 1160 7979,'16'-18'775,"-5"1"0,5 0-374,-5-1 0,10 1 723,2 0 1,0 5-319,-5 1 1,-1 7-102,0-2 1,1 4-223,-1 2 0,-2 8-35,-3 3 1,-4 13-668,-8 4 0,-8 13 215,-4 5 0,-3 6-1924,-2 5 1,-8 5 1927,-4 7 0,-4-7 0,-1-3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640 500 8227,'17'-18'-1,"1"-7"1,-1 6 107,0-4 1,1-2 190,-1 2 0,0-6 119,0 6 1,-1-6-117,-5 6 1,3-5 56,-8 5 1,-1-6-94,-5 6 0,0-6-84,0 6 0,0-2 35,0 2 1,-7 5 24,-5 1-193,-3 0 1,-4 15-286,-5-4 0,5 6-273,-4 6 1,2 11 242,-2 12 1,4 6 229,-4 5 1,-2-2-32,2 9 1,0 1 270,5 9 1,7 3 6,-1 3 0,8 10 276,-1-4 1,1 12-351,-2 0 0,4-2 384,-4 1 0,3-3-436,-3 10 0,2-11 144,-8 11 0,3-8-463,-3-4 0,-3 0 121,3-12 1,-1-5-102,1-7 0,-3-1-48,3-9 1,-3-7-185,-2-5 0,0-10-1,-1-1 1,1-3-261,0-9 0,-1 0-163,1-6 0,-6-4 871,0-8 0,-8-7 0,4-16 0</inkml:trace>
  <inkml:trace contextRef="#ctx0" brushRef="#br0" timeOffset="144">0 1174 8132,'25'-17'1699,"-4"-6"-1317,8 0 0,0-2-551,6 2 101,7 3 315,2-4 1,10 14 490,3 4 1,-3-2-888,4 3 0,-6-1-974,-6 6 0,4 6-1044,-4-1 2167,-4 9 0,8-4 0,-6 7 0</inkml:trace>
  <inkml:trace contextRef="#ctx0" brushRef="#br0" timeOffset="458">1349 1295 8104,'0'-17'430,"0"0"1,2 7 641,4 4 1,-2 4-150,7 2-647,-7 0 0,4 2 154,-8 4 1,5 4-63,1 7 0,0-6-297,-6 1 0,-2 5-249,-4 6 1,4 0-951,-3-5 649,3-1 0,2 0-1685,0 1 1564,0-9 0,2-1-240,3-8 0,5-2 461,7-4 0,1-3 379,-1-9 0,0 3 0,0 3 0,1-1 231,-1 7 0,0-5 249,1 5 0,-1 0 101,0 6 0,-5 2 683,-1 4 1,-5 3-694,6 9 0,-9-1-119,3 0 0,2 2-1267,-2 5 1,1-5 592,-1 4 1,4-10 221,7-1 0,0-1 0,1 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2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8638,'17'0'2912,"0"0"-2446,1 0 0,-7 0-11,1 0-671,-1 0 0,4 2 133,-3 4 154,-4-4 1,-8 13-198,0-3 1,-2 1 82,-4-1 0,-4 9-383,-7-4 1,0 4 487,0-3 1,-1 1 465,1 4 1,0-4-17,-1 4 1,9-9 1287,3-3-941,4 1-582,2 5 0,2-7-291,4-5 0,5-3 120,12-2 1,6-9-2675,11-9 2568,-3 1 0,13-15 0,-6 5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7904,'9'-7'3005,"-1"7"376,-8 0 0,8 7-3555,3 11 0,-1 1-2003,2 4 1,-9-4-143,3 4 2319,-4 4 0,-10 0 0,-1 8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9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779 346 7977,'-42'-52'0,"7"2"106,1 4 0,3 6 51,14 11 1,-3 2 324,15 4-400,-1 4 0,6 0-121,0 7-70,-8 1 0,4 1 446,-7 4 0,5 4-198,-6 2 1,3 12-5,-3 11 1,-3 6 7,3 17 1,5 8 159,1 9 0,-2 6-17,3 6 1,-1-2-155,6 8 1,6-6 107,-1 5 0,1-6-87,-6 0 1,0-2-198,0-3 0,0-6 169,0 1 0,0-9-332,0 3 0,-8-10-28,-3-2 0,-5-8-156,-1 3 1,0-5 102,0-1 1,-1-8-161,1-4 1,0-4 334,-1-2 0,-5-7-253,0-4 1,0-4-229,6-2 1,-2-10 164,-4-7 0,3-2 95,-3-10 0,-3-8 334,-3-9 0,4-4 0,2-2 0,3 0-15,3 1 1,8 4-12,3 1 0,4 8 103,2-2 1,15 9 83,8 2 1,8 8 584,4-2 0,5 4-291,0 1 0,14 1 102,-2 0 1,-2 7-323,-4 4 1,-6 4-374,7 2 1,-9 2-23,2 4 1,-3 4 159,-3 7 0,1 0 0,0 1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9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8046,'11'-2'354,"1"-4"1,-6 4 1442,5-3-899,-7 3 0,9 4-364,-7 3 1,0-1 115,-6 8 0,0 1-431,0 10 1,0-4-520,0 4 1,-8 2 75,-3-1 1,-3 4-145,3-5 0,-3 6 368,9-6 0,-9 8 0,5-4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1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8011,'5'-7'2946,"1"7"1,8 15-1698,-3 14 0,3 4-615,-3 1 1,5 8-127,-5 5 0,-3 4-522,-2 7 0,-5-2-698,-1 7 1,0 8-881,0 10 1592,0 11 0,-7 4 0,2-44 0,0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1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7930,'0'-10'4084,"2"2"-3032,4 8 0,6 0-1244,11 0 1,4 0-175,7 0 1,7 2-236,-1 4 1,-2-2 334,-9 8 1,2-7 95,-8 7 170,0-1 0,-6 7 0,1-1 0</inkml:trace>
  <inkml:trace contextRef="#ctx0" brushRef="#br0" timeOffset="160">10 364 7961,'-9'0'2650,"24"0"1,8 0-2976,23 0 1,0 0 220,6 0 1,6 0-110,0 0 1,-3 0-342,-9 0 0,-1-2-12,-5-4 1,-3 4 565,3-4 0,-4 4 0,-1 2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0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588 484 8114,'10'-17'0,"5"2"-37,-3 3 1,1-3 179,-1 3 1,3-5-4,-3-6 0,3 4 170,2-4 1,1-4-58,-1-2 0,0 2-142,1-2 1,-1 6 78,0-6 1,1 6-149,-1-6 0,-8 8-13,-3-2 0,2 4-154,-2 2 1,-1 5 58,-5 1 0,-2 7-87,-3-2 0,1 4 106,-8 2 1,1 0-134,-6 0 0,-3 0 175,-3 0 0,4 8-5,-4 3 1,-2 3 123,2-3 1,0 10-9,6-3 1,-1 5 173,1 0 1,0-2-89,-1 8 0,3 0 116,4 5 1,1 3-63,4 3 1,4 0 134,-4 12 0,-1-4 53,1 10 0,0-2-155,6 1 0,0-1-105,0 7 0,0-5-50,0 5 1,0 1-242,0 5 0,0-6 13,0 1 1,-6-14-297,1 2 0,-3-10 131,2 4 0,2-13-170,-7 1 0,5-9 128,-5 4 0,-1-10-8,-5-1 1,-1-3-107,1-9 0,0 5-28,0-5 1,-3 0-131,-3-6 1,2-6 41,-8 0 1,1-9 540,-7-2 0,-7-8 0,-2-10 0</inkml:trace>
  <inkml:trace contextRef="#ctx0" brushRef="#br0" timeOffset="138">0 1072 8104,'8'-15'-179,"4"3"0,3-3 467,2 3 0,3-1 492,3 1 1,5-3-171,13 4 1,9-3-185,7 3 1,3-3-431,-2 8 0,-3 1-432,9 5 1,-9 0-1338,3 0 1640,-4 0 0,-2 7 1,0 3-1</inkml:trace>
  <inkml:trace contextRef="#ctx0" brushRef="#br0" timeOffset="346">1246 1176 7985,'7'-10'1687,"5"5"0,-3 3-1651,3 2 1,-6 5 225,5 1 0,-7 8-29,2-3 1,-4 5-52,-2 1 1,0-4-59,0 5 1,0-5-589,0 10 0,0-4 338,0-1 1,2-7-1908,3 1 2033,5-8 0,7 11 0,1-5 0</inkml:trace>
  <inkml:trace contextRef="#ctx0" brushRef="#br0" timeOffset="542">2058 847 7955,'0'-17'0,"0"0"325,8 7 1,2-3-13,7 7 1,0 0 951,0 6-1406,1 0 0,-1 0-550,0 0 1,-7 8 33,-4 3 0,-4 11 657,-2 1 0,-8 7 0,-2-3 0</inkml:trace>
  <inkml:trace contextRef="#ctx0" brushRef="#br0" timeOffset="646">1937 1159 7955,'0'0'0</inkml:trace>
  <inkml:trace contextRef="#ctx0" brushRef="#br0" timeOffset="1280">1315 1349 8028,'0'-12'-65,"0"1"1,5 5-43,1-5 0,8 1 1092,-3-2-604,5 5 0,1 5-96,0-4 1,0 4-129,1-4 1,-1 6-53,0 6 0,-5-2 62,-1 8 1,-5-3-157,6 3 0,-7 3 41,7-3 0,-8 3-25,2 2 0,-4 1-75,-2-1 1,-6 0-202,0 0 1,-9-1-44,-3-5 0,-1 5 112,-10-5 0,6-3 36,-6-2 0,3-4 14,-3-2 1,-2 0 259,8 0 0,-6-8-96,6-4 1,0-3 48,6-2 0,7-6-263,4 0 0,4-6-543,2 6 723,8-8 0,9 4 0,10-8 0</inkml:trace>
  <inkml:trace contextRef="#ctx0" brushRef="#br0" timeOffset="1822">1868 1297 7995,'-2'-10'2512,"-4"5"-2079,4 3 1,-3-4 1,10 0 0,5-1 92,7 1-358,1 4 1,1-6 24,4 8 1,-2 0-29,8 0 0,-6 0-302,6 0 0,-2 0-423,2 0 0,3 0-968,-3 0 1,4 0 362,1 0 1164,1 0 0,-1 0 0,1 0 0</inkml:trace>
  <inkml:trace contextRef="#ctx0" brushRef="#br0" timeOffset="2123">2802 1038 7995,'0'-18'0,"0"7"1272,0-1 0,0 7-61,0-7-1206,0 8 16,0-4 0,0 10-128,0 4 1,-8 6 73,-3 11 1,-3-4 111,3 4 1,1 2-49,4-2 0,4 2 197,-3-2-387,3-4 1,9 6-30,5-7 0,3-9 94,3-3 0,-1-4 156,0-2 1,6 0-33,0 0 1,8-8-305,-2-3 0,-4-5 67,-2-1 0,-4-6-226,-2 0 1,-1-2 130,-5 2 1,-3 2 351,-8-8 0,-2 8 112,-4-2 1,-3 3 97,-9 3 1,-5 0-111,0 0 4,0 7-134,-2 2 0,4 8-823,-8 0 0,6 8 116,-6 4 687,8 11 0,-4 3 0,8 9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1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8098,'18'-17'0,"-7"8"1400,1 3-610,-8 4 739,3 2-367,-7 0-500,0 0 0,-2 8 150,-3 3 0,1 4-321,-8 3 1,1-1-173,-7 0 0,3 6-279,4 0 1,1 1 69,4-7 0,4-6-127,-4 1 0,12-3-78,6 3 1,5-4-138,6-8 1,-2 0-182,8 0 1,-6 0-530,6 0 1,-6 0-513,6 0 0,-8 2 647,2 3 0,-11-1-520,-7 8 1327,-3-1 0,-2 14 0,0 2 0</inkml:trace>
  <inkml:trace contextRef="#ctx0" brushRef="#br0" timeOffset="205">53 675 8098,'-12'12'0,"1"-1"0,1-5 2160,-1 6-54,3-8 376,8 3-1391,0-7-628,0 8 1,0-4-662,0 7 0,0-5-90,0 6 1,6-7-717,0 7 784,-1-8-2758,3 11 692,-6-13 1246,6 6 1,-7-8 33,5 0 1006,-4 0 0,14 0 0,-7-8 0,8-2 0</inkml:trace>
  <inkml:trace contextRef="#ctx0" brushRef="#br0" timeOffset="425">226 693 8098,'2'-12'273,"3"1"1,-3 5 520,4-6-154,-4 8 810,-2-3-488,0 7-202,0 0-455,0 7 0,-2 3 137,-4 7 0,3 8-51,-9 4 1,8 6 157,-2 5 1,-1-2-130,1 9 1,-6 1-115,7 9 1,-9-1-119,3 7-119,3-7 108,-7 11 1,11-7-1085,-8 3 0,8-3-116,-1-8 1,3-2-631,2-4 1,0 2 668,0-8 1,0-7-937,0-10 1920,0-4 0,0-2 0,0 1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1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0 241 8315,'0'-12'2132,"0"1"-1209,0 7-126,8-12 1,2 9 143,7-5-570,-7-3 1,5 13-73,-4-4 0,5 4-70,1 2 1,0 2-202,1 4 1,-1 4 94,0 7 1,-1 0-109,-5 0 1,3 3-80,-9 3 0,7-4-140,-6 4 1,-1-2 90,-5 2 0,-1-2-104,-5 8 0,2-6 44,-8 6 1,-5-8 73,-6 2 0,-2 2 569,2-2 0,4-6-226,-4-5 0,9-2 1335,3 1-727,7-3-602,-4-8 1,18 0 61,7 0 1,10-8-53,13-3 0,3-3-1022,3 3 1,4-5 476,-4 5 0,-2 3-1834,2 2 0,-9-1 107,-3 1 2012,1 0 0,-16 14 0,6 1 0</inkml:trace>
  <inkml:trace contextRef="#ctx0" brushRef="#br0" timeOffset="440">1038 68 8098,'0'-18'754,"8"7"226,3-1 1,10 9-388,2-3 1,8-2 88,-2 2 1,-4 3-445,-2 8 1,-4-1-3,-2 8 0,-1-1-491,-5 6 0,-3 1 191,-8-1 1,-2 8-31,-4 4 0,-9-2-197,-8 2 1,-8-1-394,2 7 1,2-8 242,-1-4 1,7-4 0,-3-2 1,5-1-226,2-5 239,0-3 283,-1-8 1,7-2 22,-1-4 0,8 3 233,-1-9 49,3 8 1,4-4 661,3 8 158,-3 0 0,6 8-468,-8 4 0,0 9 334,0 2 0,0 6-298,0-6 1,0 6-175,0-6 0,0 5-322,0-5 0,0 1-295,0-7 1,2 0-211,4 0 1,3-7-603,9-4 0,-1-4-417,0-2 0,8-10 604,4-7 1,4-4-514,1-14 1379,-7 12 0,14-33 0,-5 10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1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53 8026,'17'-12'0,"0"1"299,-7 7-127,5-4 0,-11 2 511,8 0-402,-1 1 1,7 5 364,-1 0 0,-6 0-129,1 0 1,-6 2 44,5 3 0,-5 11-42,6 7 0,-9 8 188,3-3 0,2 5-302,-2 2 1,-1-1-127,-5 1 0,0-1-484,0 1 1,0 0 230,0-1 1,0-5-540,0 0 0,-5-6-209,-1 6-208,0-8-139,6 4 273,-8-8 0,5-7 314,-9-5 0,6-3 199,-5-2 0,-1 0 81,-5 0 0,2-7-57,3-5 0,-3-1 277,3 1 1,-1-3-13,1 3 1,-1-3-22,7-2 1,0-1 79,6 1 0,2 5 130,4 1 1,3-1-6,9-5 0,5 0-71,0 0 1,8-1-8,-3 1 0,3 2-35,-2 3 1,2-1 125,-8 7-104,0 0-43,-6 6 0,-7 2 8,-4 4 0,-5 5 1,-1 12 0,-9-2-132,-8 8 1,-5 0 105,-12 6 1,3-1-115,-9 1 1,1-1 98,-1 1 1,3-6 202,-3 0 1,-2-2-15,1 1 0,1 3 24,6-8 1,-1 0-119,0-5 0,7-1 24,-1 0 0,6-1 18,-6-5 1,8 4 37,-2-3 0,9-4-732,3-3 1,5-1 29,-6 2 172,9-4 142,-5 6 0,23-16-130,8-4 0,16-5 65,7-6 1,13-4-38,11-7 1,1-1-217,9 0 0,-5 7 297,6-1 0,-8 2 323,2-2 1,-8 6-143,-9 11 1,-8-1 100,-16 7 1,-1 0 384,-4 6-83,-4 0 0,-16 8-139,-3 4 0,-6 5 124,-6 6 1,-9-2-317,-8 8 0,-8-6 251,2 6 1,-9-2-390,-2 2 1,-1 1 119,7-7 0,-3 6-68,-3-6 1,5 0-8,1-5 1,1-1 16,10 0 97,0-7 1,11-1 105,1-3-126,7-4 1,4 6 1,12-8 1,11-2 62,5-4 1,5 2-52,2-7 0,-3 7-149,-3-2 0,2-2-21,-8 3 1,0-1-406,-6 6 149,1 0 77,-9 0 1,-3 6 305,-12-1 0,-5 9-83,-12-3 0,-4 11 392,-8 1 1,1 0-176,-1-6 1,0 0 190,1 1 1,1-1 96,4 0 1,4-1 961,8-5-703,0 4-242,7-13-663,2 14 1,10-14 187,4 3 1,10-3-51,7-2 1,2-2 30,-2-3 1,-4 3-618,4-4 0,-4 4-365,-2 2-148,1 0 947,-9 0 0,-1 8 255,-8 3 1,-8-1 462,-3 1 0,-10 1-293,-2 5 0,-8 0 182,2 1 0,2-1 67,-2 0 1,2 1 120,-1-1 1,3-2-163,7-3 0,3-3 510,3-3-923,-3-4 1,15 6-362,0-8 1,8-2-260,9-4 1,10-3 342,7-9 1,7 1-205,5 0 0,4-1 106,-4 1 0,2 6 222,-2-1 0,2 6 111,-7-5 1,-1 7 182,-6-2 1,-5 4-102,0 2 1,-13 6 164,1 0-162,-11 7 1,1-3-38,-7 7 0,-7 6-274,-5 0 0,-3 0-145,-3-5 1,-5-1-228,0 0 0,-2 0 134,2 1 0,-2-3-28,-4-3 0,-1-5 285,7-7 0,0 0 137,5 0 0,1 0-13,0 0 1,1-7-103,5-5 0,3-9 118,8-2 1,0-6-40,0 6 0,8-6 417,3 6 1,5 0 172,1 6 0,0-1 424,1 1 1,-7 6 243,1-1 585,-1 8-1153,6-3 0,-7 9-171,-4 3 1,-4 5 446,-2 7 1,0 8-309,0 4 1,0 4 296,0 1 1,-6 3-577,0 3 0,-1-3-534,1 3 0,4 2-297,-4-1 0,4 5-669,2-6 0,0 6-141,0-5 1,0-1 156,0-6 1255,0-7 0,-8-2 0,-1-7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20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8122,'11'-9'0,"1"3"0,-1 4 2382,7 2-1533,7 0 0,-6 0 708,4 0 11,-4 0-1265,-2 0-639,1 0 1,-9 2-409,-3 4 1,-4 3 522,-2 9 1,0 7-2745,0 3 2965,-8-3 0,-9 16 0,-10-5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7642,'-2'-9'956,"-4"3"-151,4 4-221,-5 2 0,14 2-181,5 4 1,-3 3 125,3 9 1,-1 8-103,7 9 1,-1 0-54,0 5 0,3-2-318,3 3 1,-4-5-178,4 5 1,-10-7-91,-1-5 0,-3-2 196,3-4 1,1-4-1060,-7 4 1,6-4 479,-7-1 1,1-7-1608,-6 1 2201,0-8 0,8 3 0,2-7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21.310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104 35 8122,'11'0'1301,"1"0"0,5-2-753,6-3 0,2 1 70,-2-8 0,-3 8-100,3-1 1,-4 3-136,-2 2 1,0 0-366,1 0 0,-7 2-182,1 3 1,-8 5-166,1 7 1,-3 1 102,-2-1 0,-7 2-315,-5 4 1,-5-2 232,-6 8 1,4-8-173,-5 2 1,5-3-310,2-3 1,-6 0 269,0 0 0,0-1-12,5-5 1,7 3 273,-1-8 1,1-1 120,-6-5 19,-1 0 1,1 0 220,0 0 1,5 0-39,1 0 250,7-7 949,-4 5-555,8-6-111,0 8-48,0 0-360,8 0 0,-4 0 72,7 0 0,-5 0 139,5 0 1,3 0-105,9 0 0,-2-2 113,8-4 0,0-3-57,5-9 1,1 7-86,0-1 1,-1 3-208,1-3 1,-6 5-111,-1 7 0,-7 0-250,3 0 8,-5 0-444,-2 0 235,-7 0 234,-3 7 1,-7 3-586,0 7 1,-2 0 323,-3 1 1,-5-1-1240,-7 0 1765,-1 1 0,-7 7 0,-1 2 0</inkml:trace>
  <inkml:trace contextRef="#ctx0" brushRef="#br0" timeOffset="171">104 641 8122,'-17'17'967,"-1"0"1,7 0-197,-1 1 1,8-1 211,-1 0 1,3-5-511,2-1 1,2-1-64,3 2 1,-1 3-115,8-4 0,-3-1-1,3 2 1,3-7-1318,-3 7 0,-3-8 298,3 2-2572,-1-5 2177,7-1 1,-1-1 101,0-5 0,-5-4 1017,-1-7 0,-7-8 0,4-2 0</inkml:trace>
  <inkml:trace contextRef="#ctx0" brushRef="#br0" timeOffset="342">329 623 8052,'0'12'179,"0"-1"1,0-5 993,0 6-595,0-1 0,0 6 97,0 1 0,-2 5 611,-4 0 0,2 10-568,-7 1 0,5 3 30,-6 9 1,3-2-748,-3 2 0,-1 2-681,7-8 0,-2 7 264,3-7 0,3 4-345,-4-9 1,4 1 730,2-13 30,8 0 0,1-5 0,9-1 0</inkml:trace>
  <inkml:trace contextRef="#ctx0" brushRef="#br1" timeOffset="575">1020 347 16936,'6'-12'4915,"0"1"0,7 7-1915,-1-2 1,9 2-3001,2-2 0,0 4 0,-6-3 0,1 3 0,-1 2 0,0 0 0,1 0 0,-3 2 0,-3 3 0,-5 7-6175,-7 11 6086,0 4 1,-15 8 0,-4-1-1</inkml:trace>
  <inkml:trace contextRef="#ctx0" brushRef="#br1" timeOffset="976">847 848 16936,'-7'0'1662,"7"0"0,9-4 972,14-7 0,-1-1-3047,6-11 1,7-4-93,5-2 0,6-3-444,-5-3 0,7 1 125,-2-1 1,-2-5-195,2-1 0,-7-5 1831,1 6 1,-3-8 89,-3 2 1,-7 3-785,-4 3 0,2 4 244,-2 1 0,-2 8 1748,-9 4 0,3 4-406,-3 2 1,-3-1 918,3 1-2624,-8 7 0,3 1 0,-7 3 0,0 4 0,0-6 0,-2 14 0,-3 0 0,1 7 0,-8-1 0,-5 9 0,-6 2 0,-2 6 0,2-6 0,4 6 0,-4-6 0,3 0 0,3-6 0,8 0 0,3 1 0,4-7 0,2 1 0,2-6 0,4 5 0,5-7 0,12 2 0,2-6 0,4-6 0,7 2 0,-7-7 0,8 7 0,-18-4 0,6 8 0,-8 0 0,1 0 0,-1 0 0,-8 2 0,-3 4 0,-4 3 0,-2 9 0,-2 5 0,-4 0 0,-3 7-1576,-8-1 0,-8 10-3171,-4 1 5190,-4 8 1,-1-11 0,-1 5-1</inkml:trace>
  <inkml:trace contextRef="#ctx0" brushRef="#br1" timeOffset="1210">1314 900 16936,'-17'8'4103,"0"3"0,0 3-1597,-1-3 0,7 3 107,-1-9-2613,8 9 0,-9-10 0,7 7 0,-7-7 0,9 4 0,-8-8 0,7 2 0,-7 3 0,8-3 0,-11 6 0,11-6 0,-8 4-328,9-4-589,-5 13 1539,8-5 1,2 7-623,4 0 0,9-1 0,8-5 0,0 5 0,-6-5 0,3-1 0,3 1 0,-4 1 0,4 5 0,-4-5-649,-2-1 0,3 1-225,3 5 0,2-6-1616,3 1 2194,13-1 1,-12-1 0,13-2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17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8047,'0'-25'1855,"0"6"1,4-4-1656,7 11 0,1 3-360,11 3 1,-4 4 476,-2-4-167,-7 4 1,5 2-179,-3 0 1,-3 2-221,3 4 0,-8 3-498,1 9 1,-3 1 316,-2 4 1,0-4-37,0 4 0,-7 4 126,-5 2 0,-3-4 291,-2-2 67,-1 4 0,3-8 547,3 4-482,-3-4 1,13-7 101,-4 0 79,4-9 1,4 5-28,4-8 1,-2 6 262,7 0-351,-7-1 1,4-3 161,-8 4-97,0 4 1,-2 13 200,-4 0 0,-5 2-132,-12-2 1,-4 2 110,-8 4 1,1 3 318,-1-3 1,2-4-253,5-2 0,3-4 96,7-1 1,3-7-375,3 1 1,5-7-408,7 7 0,2-8 155,3 2 0,7-4-55,11-2 0,4 0 11,7 0 1,-1 0-129,-4 0 0,4-2-409,-5-4 1,-1 4 197,2-4 1,-13 4-199,1 2 0,-4 0-261,5 0 550,-9 0 192,-1 0 1,-8 2 113,0 4 0,0-2-117,0 7 0,0-5 178,0 6 1,-2-9 130,-4 3 0,2 2-50,-7-2 0,5 5 32,-6-5 0,9 2-44,-3-3 0,-2-1 19,2 8 0,1-6-133,5 5 0,0-5 2,0 5 1,0-5-16,0 6 1,0-7-76,0 7 138,0-8 0,2 9-75,3-7-122,-3 0-23,6 1-26,-8-5 179,0 6 17,0-8 41,0 0 89,0-8 1,0 4-605,0-7 138,0 7-73,0-4 0,-2 8-295,-4 0-172,4 0 663,-13 0 0,11 0 20,-7 0 0,5 0 144,-6 0-101,8 0 473,-3 0-327,7 0 1776,0 0-1453,0-7-7,0 5 238,0-6-153,0 8 2582,0 0-3036,0-8-289,0 7 316,0-7 1,2 8-357,3 0 1,-1-6 95,8 0 0,-6 1-386,5 5-202,-7-8-412,11 6 1328,-13-6 0,6 1 0,-8-3 0</inkml:trace>
  <inkml:trace contextRef="#ctx0" brushRef="#br0" timeOffset="687">312 709 8047,'17'-15'615,"1"3"1,-1-3-150,0 3 1,2 5-177,4 1 0,-1-2-2,6 3 1,-7-1 14,3 6 1,-5 0-948,-2 0 475,0 0-364,1 0 1,-9 7 319,-3 5 1,-6 3-145,-6 3 1,-9-1-60,-8 0 1,-6 1-152,6-1 0,-6 0 294,6 0 1,-6 1 80,6-1 0,-6 0 148,6 1 0,0-9-3,6-3 0,5 2 52,1-3 0,5 1-5,-5-6 0,7 8-32,-4-6 0,10 5 32,4-7 164,-4 0 1,7 0 632,-3 0-56,-4 0 564,6 0-385,-8 0-259,0 0-573,0 8 1,-2-4 66,-4 7 0,2-7-247,-7 2 86,7 4 0,-6-3-214,4 5 232,4-4 0,-5-6 178,7 3 424,0-3 1,0 14-233,0-5 1,2 4 130,3 3 1,-3-1 91,4 0 1,2 6 126,-2 0 1,-1 8-298,-5-2 1,6 4-139,0 1 0,0-5-590,-6 0 0,-2-2 262,-4 2 0,2 1-679,-7-7 0,1 6 404,-2-6 0,-3 0-140,4-5 1,-5-7-53,-1 1 0,5-8 81,1 1 0,-1-5 404,-5-5 1,7-5 350,5-7 1,-3-8 546,2-4 1,0-4-468,6-1 0,10-3-14,7-3 1,3 3-95,8-3 1,3 3-92,9 3 1,-3-1 66,3 1 0,-3 7-105,-3 4 1,1 3-399,0 3 0,-3 2-625,-3 3 0,4 5-266,-4 7 1,1 0 1107,-1 0 0,11 0 0,-3 0 0</inkml:trace>
  <inkml:trace contextRef="#ctx0" brushRef="#br0" timeOffset="1223">1073 675 8044,'0'-10'3075,"0"2"-1510,0 8-1070,0 0 1,0 10 191,0 7 0,0 2 118,0 10 1,-2 0-450,-4 6 1,2-6-295,-7-1 1,7-1-843,-2 2 1,4 2 549,2-8 0,-6 0-2529,1-6 383,-1 0-192,6-7 2136,0-2 1,6-16 328,-1-3 0,9-12 49,-3-6 0,-1-6-133,2-5 1,1 3 416,10-3 1,-2 3-196,8 3 0,6-1-95,5 1 0,6 1 815,-6 4 1,7 6 966,-7 12 1,0 3-1003,-5 8 1,-2 0-194,-5 0 1,-3 2-346,-7 4 1,-3 3 62,-3 8 1,-5 3-83,-7 3 0,-2-2 68,-3 8 0,-7 0-703,-11 5 1,2-1-60,-8-4 0,0 1-417,-5-7 1,5 0 525,0-5 1,8-9 35,-2-3 0,4 2 116,1-2 1,7-1 67,-1-5 0,8-7 425,-1-5 0,3-3-202,2-3 1,7 7 606,5-1 1,3 1-156,3-6 0,1 5 1,4 1 0,-4 7-179,4-2 0,2-2-141,-2 2 1,0 1-336,-6 5 1,1 0 98,-1 0-2231,-7 0 2313,-3 0 0,1 0 0,2 0 0</inkml:trace>
  <inkml:trace contextRef="#ctx0" brushRef="#br0" timeOffset="1453">1453 346 9062,'-9'2'1047,"3"4"0,4-2-1998,2 7 1,0 3 2548,0 9 0,-2 0-637,-4 11 0,-5-1 194,-12 13 0,4 0-545,-5 6 1,5-2-587,2-4 0,0 2-437,-1-7 0,7 5-430,-1-6 1,3 0 495,-3-5 1,3-8-1142,3-4 72,4-4-1,-4-9 597,12-5 0,5-5 72,12-5 1,4-9 747,8-15 0,7-7 0,2-16 0</inkml:trace>
  <inkml:trace contextRef="#ctx0" brushRef="#br0" timeOffset="1669">2007 139 8026,'17'-18'1604,"0"1"0,-5 5-484,-1 1 0,-7 5 820,2-5-1424,-4 7 1,0-4 412,4 8-344,-5 0 1,7 2-166,-8 4 1,-6 5-361,1 12 0,-1-3 127,6 3 0,0 2-192,0-2 1,0 5-171,0-4 0,2-1-162,4-6 1,-3-6 68,9 1 1,1-6-224,10 5 0,-3-7-1084,3 2 1,-4-4 664,-2-2 1,0 6 909,1-1 0,-9 9 0,-1-5 0</inkml:trace>
  <inkml:trace contextRef="#ctx0" brushRef="#br0" timeOffset="1940">1937 744 8026,'-11'27'0,"-1"-4"0,3-2 1729,-3 2 0,5-4 453,7 4-1402,0-4 0,0-1-246,0-1 0,0 0-26,0 1 0,0 5-1026,0 0 0,0 0 393,0-6 1,-2 0-826,-4 1 0,-2-7 668,-3 1 1,-5-8-616,5 1 0,1-3-289,-1-2 776,7 0 1,-4-7 242,8-5 1,0 2 234,0-1 0,2 5 649,4-5 0,3 5-402,9-6 0,7 7 742,4-7 1,3 8-419,3-2 1,1 4-357,5 2 0,-5 0-316,5 0 1,-5 8-298,-1 4 0,-7 5 329,1 6 1,-8 4 0,12 0 0,-6-2 0</inkml:trace>
  <inkml:trace contextRef="#ctx0" brushRef="#br0" timeOffset="2498">2525 1436 8100,'-32'-6'0,"3"0"0,-2 0 4227,8 6-2788,0 8 0,14 2-1416,3 7 0,-2 2-26,2 4 1,1-2-1683,5 8 1685,0 0 0,0 5 0,0 1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37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8104,'10'-27'-509,"-2"0"503,-8 4 1,2 4 444,3-4 1,-1 4-360,8 2 1,1-1-322,10 1 0,-2 0 165,8-1 1,-6 1 38,6 0 1,-8 2-85,2 3 1,-4-1 81,-1 7 0,-7 0-11,1 6 365,-8 0 413,3 0-199,-7 0-161,0 0 1,-2 8 30,-3 3 1,1 7 128,-8 5 0,3-2-157,-3 8 0,-3-1-89,3 7 1,-1 0-324,1-1 1,-3-7-52,3-4 1,5-4-60,1-1 1,4-7-68,2 1 71,0-9 0,4 5-10,7-8 0,1 0-49,11 0 1,2 0 7,-2 0 1,8-6 79,-2 1 0,3-9 35,3 3 1,-1 3-83,1 2 1,-6-1-127,0 1 1,-6 0 118,5 6 1,-12 2 29,1 4 1,-9 3 41,3 9 1,-7-1 109,2 0 0,-4 8 85,-2 4 1,-8-2-126,-3 2 1,-5-2 130,-1 1 1,0 5-31,-1-4 1,1-2 34,0 2 1,0-6-71,-1 5 0,1-6 6,0 1 0,-1-4 31,1-2 0,7 0 94,5 1 1,-3-1-167,2 0 0,0-5 30,6-1 1,0 1-143,0 5 80,0 1-102,8-1 0,2-2 67,7-3 0,0-5-17,1-7 0,1-2-160,4-3 0,2-5 115,4-7 0,-2 0-53,-4-1 1,-6 1 80,0 0 1,-5 5 359,-6 1-185,-5 7-111,7-4 94,-8 8 1,-2 2 168,-4 4 0,3-2-42,-9 7 1,1 3 86,-7 9 0,-5-4 50,0 4 0,0-2-136,6 2 0,-2-4-37,-4 4 1,3-1-11,-3 1 0,4-4 4,2 4 1,-1 2-43,1-2 1,6 6-19,-1-6 0,6 6-25,-5-6 1,7 5-20,-2-4 0,4 4-81,2-5 1,0 0 74,0-5 1,0-1-10,0 0 1,2 1 96,4-1 1,-2-6 0,7 1 0,-5-6-58,6 5 0,-7-5 111,7 6-163,-8-9 66,11 5 1,-11-8 169,8 0-82,-9 0-96,5-8 1,-8 5-1,0-9 1,0 6 63,0-5-107,0-1 0,0 1 33,0-1-163,0 8 136,0-3 91,0 7 1,0-2-70,0-4-246,0 4 184,0-6-20,0 8 365,0 0-304,0-7 20,0 5 44,0-6 1,0 6-36,0-4-61,0 4 1,6-7-95,0 3 1,5 2-205,-5-7 1,7 1-423,-1-1-682,3-5 293,3 7 0,-7-3-103,1 1 535,-9 7 1,3-10 238,-12 8 1,-3 1 158,-8 5 1,-3 0 276,-3 0 0,4 0 0,-4 0 0,-2 7 65,2 5 1,0-2-49,6 1 1,5-5 587,1 5 0,5-7 13,-6 2 679,8-4-376,-3 6-69,7-7-25,0 7-122,0-8-190,0 0-230,0 8 0,0-2 175,0 11 1,0-4-95,0 10 0,0 0-296,0 6 0,5-6 44,1 12 1,6-10-76,-6 4 0,7-8-73,-1 2 1,-3-4-173,3-2 1,-3-5-177,3-1-352,3-7 370,-5 4 0,7-8 77,0 0 0,-5-8-273,-1-3 0,1-6 212,5-7 1,1-8-154,-1-9 0,0-9-63,0-1 1,6-9-59,1-9 0,0-6 14,0 0 0,-5-2 308,4 2 1,2 10 289,-2-4 1,0 9-87,-6-3 1,-1 15 89,-5 2 0,3 9 13,-9 8 0,7-2-110,-6 8 1,5 0 216,-5 6 153,0 0 530,-6-1 219,0 1 362,0 0-1002,0 7 0,4 3 331,7 7-344,-7 0 0,21 0 92,-8 0 1,2 0-200,10 0 0,8 0-88,9 0 0,4-6-148,2 0 1,-6-5-290,0 5 1,-2-8-514,2 3 1,2-3 436,-7 3 1,-9-3-142,-9 9 1,-3-1-192,-3 6-983,-8-8 822,-1 6 838,-23-5 0,-4 14 0,-16 3 0</inkml:trace>
  <inkml:trace contextRef="#ctx0" brushRef="#br0" timeOffset="177">1038 571 7979,'-17'8'0,"-6"-6"450,-1 4 1,1 3 643,6 3 1,6-4-587,-1-3 1,8 5-157,-2 2 0,5 3-393,1 2 0,1 0 98,5 1 0,-2-1-779,8 0 1,-3 1 89,3-1 0,1 0-1222,-7 1 1352,7-1 0,-9-8-82,8-3 0,-3-6 584,3-6 0,11-11 0,-4-10 0</inkml:trace>
  <inkml:trace contextRef="#ctx0" brushRef="#br0" timeOffset="815">1297 347 7979,'10'-10'2155,"-2"2"-1662,-8 8 0,0 2-366,0 4 0,0 6-191,0 11 0,-6 4-451,0 7 1,-9 3 118,-3 3 1,1-2-209,-6 9 0,-4-1 197,-2 5 0,-3 1 89,-3 0 1,0-2-35,1-4 0,7-5 352,4-12 0,4 1-54,1-7 1,7-5 113,-1-7 0,9-5 543,-3 5-252,4-7 136,2 4-233,8-8 1,1-2-15,8-4 1,6-3 77,1-9 1,6-1-61,-1-4 1,-2 4-135,2-4 1,-2 4-184,2 1 0,1 7-272,-7-1 0,0 8-162,-5-1-356,-1 3 553,0 2 0,-7 7 0,-4 5 0,-6 5 250,-6 6 0,-4-2-102,-7 8 0,0-6 446,-1 6 0,7 0 19,-1 6 1,1-1 164,-6 1 0,5 5-143,0 0 0,9 3 5,-3-3 1,2-3 92,-2 3 1,4-4-26,-3-1 1,3-6-410,2 0 0,0-2-111,0 1 0,5-3-343,1-7 261,0-1 0,-4-2-466,4-3 483,-4-5 0,7-14 70,-3-5 0,-4-5 152,4-6 0,1-4-166,-1-8 0,8 7 167,-3-1 0,6 6-113,6-6 0,-1 10-255,6 1 1,1 3 214,6 9 1,1 1 54,5 5 1,-11 7 8,5 5 1,-6-1 10,0 7 0,-4-5 246,-8 10 0,-6 2-99,1-2 0,-8 6-2,2-6 0,-10 6-43,-2-6 0,-13 0 134,1-6 1,-5-1-27,0-5 1,2-3 71,-8-8 1,8-2-111,-2-4 0,4-5 66,2-12 1,-1-4-184,1-8 1,7-1 96,5-5 1,3 3-690,2-8 1,7 7-63,5-1 1,11 11-1032,6 6 1658,4 4 0,1-6 0,1-2 0</inkml:trace>
  <inkml:trace contextRef="#ctx0" brushRef="#br0" timeOffset="2234">2127 1056 8058,'-7'-18'0,"-1"7"3023,-4-1-1339,5 8-1314,7-3 0,2 7-457,3 0 1,7-2-488,11-4 1,4 2 254,8-7 0,-1-7-54,1-5 1,-1 0-33,1 6 1,-8 0-356,-4-1 1,-4 3 230,-2 4 0,-5-3-295,-1 8 763,-7-7 68,4 3 0,-8-1 163,0-1-205,0 8 1,-2-3 150,-4 7 1,4 7 113,-3 5 1,3 11 147,2 6 0,0 5 172,0 7 0,0 3-191,0 8 0,0 0-17,0 0 1,0 3-136,0-3 1,-2 2-124,-4-14 0,4 6-78,-4-5 1,4-7-293,2-5 1,-5-6 113,-1 6 1,-6-14-310,7 3 301,-9-5 1,4-3 43,-7-4 304,0-5 1,0-6-30,-1-1 1,7-9 59,-1-3 0,6 1-44,-5-6 1,7-2 161,-2 2 1,6-8-304,6 2 1,4 2-146,7-1 0,2-7-489,4-5 1,6-3 281,11 3 1,-1 0-391,7-12 1,0 10 242,6-10 0,-6 11 185,0 1 1,-2 5 253,3 7 0,-11 3-58,-7 7 0,-2 7 211,2-1-79,-4 8 1,-10-1 418,-4 10 0,-3 5-190,-8 7 1,0 1 311,0-1 1,-8 0-213,-3 0 0,1 6-62,-1 1 0,-1-1-148,-5-6 1,5-2-103,1-3 113,7 3-480,-4-5 77,8-1 0,2-1 127,4-8 1,-2 0 45,7 0 1,1-2 76,5-4 0,1 4 7,-1-3 0,0 3 2,0 2 1,1 0 28,-1 0 0,-5 0-71,-1 0 1,-1 2-95,1 3 1,-1 3 93,-4 4 0,-5 3 18,5-3 1,-4 3 183,-2 2 1,0 1-78,0-1 1,-6-6 216,1 1-76,-1-1 431,6 7-147,0-1 165,0-7-304,0-3-18,0 1-34,0-6-66,0 6-54,0-8-135,8-8 0,-1-2-170,5-7 0,3-2-77,-3-4 0,3-4-307,2-8 1,1-5-367,-1 0 0,-2-8 415,-3 1 1,1 5 69,-7 2 0,6 3 188,-7 3 1,7 1 103,-6 4 1,1 4-80,-1 8 1,-2 0 269,7-1-38,-7 1 1,6 2 655,-4 3 825,-4-3-1078,5 5 0,-7-1 175,0-1-317,0 8 73,0-11 43,-7 13-320,5-6 0,-6 6-254,8-3 134,0 3-365,0-6-56,0 8 0,0-2 209,0-4 0,0 2-243,0-7 270,8-1 0,-4-7 99,7-4 1,-7 4 50,2-4 0,1-4 8,-1-2 1,2-2 82,-2 3 1,-5 1-127,5 4 1,-4 3 249,-2-3 0,0 4-51,0 2 1,2 5-230,4 1 49,-4-1-20,5-5 127,-7 0 1,0 5 301,0 1-229,0 7 188,0-12-336,0 14 61,0-5 0,-1 7-177,-5 0 50,4 0-53,-6 0 1,6 7 80,-4 5 0,5 5-36,-5 6 0,-2 4 34,2 8 1,1 9-3,5 8 0,0 9 158,0 14 0,0 4-130,0 8 0,0 3 60,0 8 1,-2-4 72,-1-40 1,0 2 0,2-4-1,0 1-84,-2 2 1,0 0 0,2-1 0,0-1-9,1 40 0,0-9-131,0-9 0,2-4-31,4-2 0,-4-7 135,4-5 1,1-5-49,-1-6 1,2-3 19,-2-9 1,-5-1-131,5-4 0,-4-4 52,-2-8 0,6-5 182,0-1-78,-1-7 159,-5 4 1,0-10-513,0-4 1,-1-9 92,-5-8 0,4-8 19,-4 2 0,-2-4 75,3-1 1,-1-1-575,6 1 0,0-1 8,0 0 730,0-7 0,0-2 0,0-8 0</inkml:trace>
  <inkml:trace contextRef="#ctx0" brushRef="#br0" timeOffset="2759">3009 537 7637,'-7'-17'-716,"5"5"901,-4 1 389,4 7 1,2-6-426,0 4 0,0 2 253,0-7-416,0 7 213,0-4-171,0 8 102,0 0 1,0 8 3,0 4 1,0 5 42,0 6 1,0 6-19,0 11 0,0 6 37,0 12 0,0 3 10,0 9 1,0 1 185,0 4 0,0-2-51,0 7 0,2-7-440,4 2 0,-2-6-126,7-5 1,-5-10-181,5-8 0,-5-8 284,6 3 1,-9-11-291,3-1-153,-4-8-267,-2 4-227,0-15 233,0-3 243,0-30 0,0 0 582,0-23 0,8 0 0,1 2 0,9 2 0</inkml:trace>
  <inkml:trace contextRef="#ctx0" brushRef="#br0" timeOffset="3226">3545 796 8525,'0'-9'2734,"0"1"-2515,0 8 1,8 0-116,4 0 0,3 0-73,2 0 1,-5 0 109,-1 0 1,7 6-714,5-1 1,0 3 186,-6-2 1,-5-2-210,-1 7 1,-5 1 128,5 5 465,-7 0 0,-4 8 0,-9 2 0</inkml:trace>
  <inkml:trace contextRef="#ctx0" brushRef="#br0" timeOffset="3545">3563 1177 8064,'9'0'2746,"-1"0"-3099,0-8 246,1 6 1,10-6-460,5 8 0,2-2 105,9-3 0,-2 3 213,-4-4 1,-5-2-314,-6 3 266,7-1 1,-8 14 165,0 3 0,-7 4-64,-10 3 0,0-1 203,0 0 1,-2 6-11,-4 0 0,2 2-68,-7-2 0,-1-3 139,-5 3 1,0 2 208,-1-2-16,1 0 1,2-6 281,3 0 0,-1-5 603,7-1-587,0-7 59,6 4 925,0 0-1059,0-6 1,8 5-37,4-7 0,3 0-107,2 0 1,6 0 23,0 0 1,8 0-319,-2 0 1,4-5-214,1-1 1,14-10-1522,4-1 1,6-2 1683,-1-10 0,5 0 0,7-5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57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7931,'17'0'1338,"7"6"1865,0 0-2719,-1 8 1,-5-12-266,-1 4 1,-5 2 1193,0-3-690,-8 1-649,12 2-1025,-14-6-1775,5 6 2344,-7-8 382,0 8 0,0 9 0,0 11 0</inkml:trace>
  <inkml:trace contextRef="#ctx0" brushRef="#br0" timeOffset="115">142 371 7912,'0'10'1680,"8"6"-299,-6-7 0,8 1-408,-4-4-453,-4-4-945,5-2 0,-1-2 253,0-4 172,0 4 0,10-13 0,3 5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55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89 971 7995,'-28'0'857,"3"0"1,13 0 296,0 0-14,8 0-369,-3 0-545,7 0 0,3 0 597,9 0 0,2-2-183,15-4 1,1 2-84,5-7 1,0 7-142,1-2 1,5-2 37,0 2 0,8-6-145,-2 6 1,-2-1 46,2 1 1,-5 4-239,5-4 0,-8 4 15,2 2 1,-4 0-139,-1 0 0,-3 0 52,-4 0 1,-1 0-388,-5 0-185,-3 0-521,6 0-128,-17 0 474,7 0-1417,-14 0 902,6 0-2058,-8 0 3273,-8 0 0,6-8 0,-6-2 0</inkml:trace>
  <inkml:trace contextRef="#ctx0" brushRef="#br0" timeOffset="1589">1872 159 7993,'0'-25'0,"0"5"-117,0-4 0,0 5 377,0 1 1,0 6 1108,0 1-704,-8 7-74,6-12 7,-6 14-196,0-6 1,4 8-230,-7 0 0,1 8-133,-2 4 0,-2 6 7,8 5 0,-5 5 133,5 7 1,-2 2-306,2 4 0,2 10 69,-8 8 0,7 8-95,-7-2 1,8 9 143,-2 3 0,-4 11-164,-2-6 1,3 8 231,-3-7 1,6-11 19,-6-1 0,8-8-130,-2-4 0,4-2 57,2-16 1,0 0-157,0-6 1,0-7-40,0-5-147,0-11 359,0 4 1,0-16 249,0 0 0,0-10-361,0-14 1,2-3-72,4-8 0,-2-14-81,8-4 0,-6-4 112,6 4 1,-9-4-90,3 4 1,4-10 115,2 10 1,-2 2 31,2 4 0,-3 10-13,3 2 1,4-1 10,-4 7 0,-3 3 22,3 3 1,-2 3 39,2 2 1,-2 7 218,-5-1 1,-1 2 78,8-2 96,-8 5 1,6 7 264,-4 0-257,-4 0 0,7 0-70,-3 0 0,-2 1 34,8 5 1,-6 4-28,6 8 0,-6 9 30,5 9 1,-5 7-23,6 10 1,-8 8-87,2 3 1,-4-1 0,-2 2 1,6-2-185,0 1 0,-1 3-170,-5-8 0,2 0-120,4-6 1,-4-2-330,4-4 0,2-4 334,-2-8 0,0-2-108,-6-3 0,0-5-1036,0-7 412,0-8 323,0 6 0,-2-14 209,-4 3 1,-4-5-229,-8-5 0,1 1 153,-1-8 1,-7-6 105,-5-5 0,-3-7 167,-2 7 1,1-7 106,5 7 0,-5-7 282,5 7 0,-4 5-228,-3 6 1,9 6 327,3-5 0,-1 5-122,1-6 0,1 8 212,5-2 0,6-2-73,1 2 1,1-1 68,-2 1 0,4 2 290,8-8-223,0 0 0,2-5-87,4-1 1,4 0-121,7 1 1,3-1-187,4 0 0,5-5-48,12-1 1,-3-1-182,3 1 0,-4 3 92,-2-9 1,5 7-54,-5-7 1,2 7-86,-13-7 1,1 9-199,-1-3 1,-11 3 83,5-3 1,-6 4 68,0-3 0,-5 9 439,-7 2 79,0 1-65,0 1 1,-2 2 18,-3 8 0,1 8 205,-8 4 0,6 5-75,-6 7 1,6-3 116,-5 9 1,1-7-170,-2 7 1,2-7-57,4 7 1,4-9-229,-4 3 0,-1-5-44,1-1 1,0 0-209,6-1 218,0 1-112,0 0 234,0-1 0,0-5 179,0 0 0,2-6 118,4 6 1,-4-7 170,4 7 287,-4 0-140,-2 6 60,0-9-391,0 7-401,0-14 0,5 2-65,1-16 0,8-1-409,-2-17 1,9-7-440,3-10 1,5-4 450,-5-2 0,7-8 21,-1-4 1,-3-3 153,3-3 0,-7 6 222,7 1 1,-9 7 119,3-2 0,-5 12 296,-1 6 1,0 11-141,-1 7 1,-5 5 650,0 6-373,-8 4 0,5 8 178,-3 0 76,-4 0 1,6 2 284,-8 4-523,0 4 0,2 8-236,4-1 1,-4-5-189,4 0 0,-2-2 27,2 1 1,-2 5-185,7-4 1,1-4-160,6-2 0,-1-2 191,1 1 1,0-3-168,-1 4 0,1-2 84,0 2 0,5-4-230,1 4 267,-1 4 1,-5-2-102,0 3 0,-3 5 47,-3-4 1,2 3-155,-8 3 1,0 0 97,-6-1 0,0 3 79,0 4 0,0 3 201,0 8 1,0 3-28,0 3 0,0-2 130,0 8 1,0-8 110,0 3 1,-6 1 364,0-2 1,0 0-175,6-6 0,0 1 193,0-1 1,0-2-525,0-3 0,-6-3 94,0-3 0,-2-5-176,2 5 0,3-4 14,-9-3 1,2-5-207,-2 0 1,-4-6 58,5 5 0,-5-7-112,-2 2 0,5-4 282,-5-2 0,10 0 775,-10 0-473,5-8 1,1 0 165,0-3-104,8-5-307,-4 6 1,16 0-258,4 5 1,10 3 83,1 2 1,9 0-153,-3 0 0,-2 0 71,3 0 0,-3 0-102,3 0 0,1 0-61,-7 0 0,-1 0 158,-5 0 0,0 2-318,-1 3 1,1-3-315,-1 4 1,-5-2-463,0 2 1,-6-4 352,6 4 1,-6-4-1241,5-2 2124,-7 0 0,12 8 0,-6 2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3:59:58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0 795 9462,'18'0'1097,"0"0"-784,-1 0 1,1-8-108,0-3 0,-1-5-27,1-2 1,5-5-87,1-1 1,5-7-96,-5 1 0,5-3 24,-5-2 1,5-1-196,-5 1 0,-3 2 134,-9 3 1,2-3 28,-8 4 0,6-5-58,-6-1 0,-1 2 70,-5 3 0,0-1 66,0 7 0,0-5-61,0 5 0,0 1 17,0 5 0,0 0-48,0 1 1,-5 5-140,-1 0 0,0 6 9,6-5 29,0 7 212,0-4-158,0 8 206,0 0-102,0 8 1,0 1 72,0 9 0,0 2 128,0 3 1,-2 5 159,-4 7 0,4 10-128,-4 8 0,2 2 310,-2 10 1,4-6-145,-4 5 1,2-1-37,-1 2 0,3-4-187,-4-8 0,4 0-116,2-1 1,-6-6-95,0-5 1,0-4-332,6-2 1,0-7 133,0-5 1,0-3-815,0-2 118,0-9 234,8-1 599,-6-8 0,8-13-45,-4-5 0,-4-13 103,3-5 1,5-1-82,2-10 0,-2 2 2,2-2 1,-1-2-47,7 7 0,2 1-165,3 6 1,-1 2 1,7 3 0,-5 7 17,5 11 0,-1-2 63,1 8 1,2 0 5,-7 6 0,5 0-18,-5 0 0,-1 0 44,-5 0 1,-6 8 155,0 4 1,-8-2-238,1 2 0,-3-1 95,-2 7 1,-2 0 178,-3-1 1,-5 1-127,-8 0 1,-1-1 98,-5 1 0,4-2 139,-3-5 1,3-1 277,3-4 0,-1-4 271,0 4 525,8-4-313,3-2 232,7 0-545,0 0 1,2 6-138,3 0 0,-1 7-31,8-1 1,0 4 94,6 1 1,5-5 82,1 0 0,-1 0-143,-5 5 1,-4-1 54,3-4 1,-9 4-534,10-5 0,-5-3-471,5-2 0,0 2-1249,-1-2 1,1 0 872,0-6 1,-1 0-1517,1 0 2400,0 0 0,-1-8 0,1-2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00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0 460 8044,'0'-18'0,"2"0"857,4 1 1,-4 5-270,4 0 0,2 0-120,-2-5 0,5 5-50,-5 0 0,8 2 88,-2-1 1,3 3-356,3 8 0,8 0 64,3 0 0,2 2-124,-1 4 1,3 5 56,-3 13 0,-5 3-119,-1 9 0,-5-7-21,-1 1 1,-8-1-41,-4 6 0,-5-1 42,-1-5 0,0 2-4,0-7 0,0 1-572,0-1 0,-7-6 247,-5-1 0,2 1-145,-2-6 0,1-4 139,-7-3 0,0-3-371,1-2 531,-1 0 0,0-7 31,1-5 1,1 2-165,4-2 357,-4 0 0,13-3 551,-9 3-389,8 4 80,-4 8 0,8 8-23,0 4 1,-6 11 107,0 7 1,0 3 21,6 2 1,-6 1 71,1-1 1,-1 0-94,6 1 0,0-7 23,0 0 1,0-1-588,0 1 1,0-3 207,0-8 1,2-3-914,4-3 1,-3-2-140,9-4 119,-8-4 464,12 5 0,-12-8-178,8-5 1,-7-10 7,7-8 0,-4-15 25,10-2 0,-8-10-64,13-8 0,-7-11 647,7-13-315,5-3 0,-9-10 0,-6 47 0,0 0 0</inkml:trace>
  <inkml:trace contextRef="#ctx0" brushRef="#br0" timeOffset="731">653 71 8044,'36'-27'-207,"-7"7"-52,0 8 0,-7 9 1750,2-3-941,-5 4 1,-3 10 361,-4 3 1,-3 5-216,-3 2 1,-4 5 6,4 1 1,-4 5-19,-2-5 1,0 5 239,0-5 1,6-1 24,0-5-525,8 7 1,-5-5-542,9 3 0,-2-9 160,-4-2 1,3-8-591,-3 2 1,4 2 245,1-2 1,1-1-196,0-5 0,-1 0-247,1 0 1,-6 2-1861,0 4 1832,-9-4 1,5 14-68,-8-4 1,0 3 309,0 3 1,-10 2 209,-7 3 0,-1 5 379,-5 7 1,1 0 34,-1 1 0,5-7 32,0 0 0,1-1 133,5 1 0,4 3 495,2-9 1,2 1-149,-2-7 1,4 3 269,-4 4 1,4-5 369,2 5-822,0-5 1,0-1-392,0 0 1,0-7-736,0 1-209,8-8 1,2 4 230,8-8 0,-6-2-448,-1-4 0,1-6 291,6-11 0,-1 1 92,1-7 1,0 7 560,-1-1 1,1-3 179,0 3-205,-1-1 351,1 6 0,0 3 232,-1 3 130,-7-4 175,6 6 0,-12 1 337,7 3-558,-7 4 1,6 2 285,-4 0-203,-4 0-150,6 0 53,-8 0 249,0 0-330,0 8-55,0-6-237,0 5 1,0-5 99,0 4 155,0-4-119,0 6 95,0-8-55,-8 0-190,6 8 1,-6-4 83,8 8-71,0-1 1,0 7-110,0 0 0,0 1-15,0 5 1,0-3 70,0 9 0,0 5-50,0 6 0,0 8 97,0-1 1,6 8-16,0 3 1,0 6-85,-6-6 1,2 8-91,4-3 0,-4 9-113,4-3 0,-4 1-322,-2-18 1,0 2 72,0-14 0,0 0 142,0-5 1,0-3-171,0-4 256,-8-3 0,6-8-261,-4-1-108,4-7 190,-6-2 1,4-12-36,-8-8 1,6-2-712,-5-15 1180,7 0 0,-12-15 0,6-1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03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371 300 8109,'6'-11'564,"0"-1"914,8 0-934,-4 2 0,7 3 12,1 7 1,-6 3 294,0 9 1,-3 2-264,3 15 1,2 1-49,-8 5 0,0 0-291,-6 1 1,0 5-136,0 0 0,0-2-24,0-9 0,0 1-219,0-7 1,0 5-934,0-5 658,0-1-1042,0-5 535,0-8 495,-8-3 0,0-10 55,-4-9 1,-2 0 121,9-12 1,-9 3 98,2-3 0,2 5 280,-2-5 1,3-1 74,-3 1 1,2 7-161,4 5 0,4 6 284,-4-6-267,4 8-515,2-4 345,0 8 22,8 0 0,8 0 5,7 0 0,1 0-19,-6 0 0,5 0 108,1 0 0,-1 0-191,-5 0 279,0 0-171,-9 8 49,7-6 1,-14 14 15,4-4 1,-12 11 49,-6 7 0,-5 3-29,-7 2 1,-9 2 71,-8 5 0,-9-5 166,3 4 0,2-2-94,-2 3 14,8-13 98,-4 12 0,8-15 356,-1 3-250,9-3-209,1-9 0,9-1 165,-1-4-178,0 3-543,8-5 249,3 0-578,7-2 0,7-8 268,5 0 0,6-2 99,5-4 0,5-4-258,7-7 425,8-9-43,2 6 1,8-11 144,0 8 0,0-7-12,0 7 0,-2-1 233,-4 6 0,2 3-64,-7 3 0,-7 2 60,-6 4 0,-7 4-41,1-4 0,-9 4-57,-2 2-57,-8 0 0,4 2 65,-8 4 0,-2 2-5,-4 4 0,-6 6-43,-11-1 0,1 1 1,-7 5 1,5-3 101,-5-2 0,7-1 181,-1 1 0,3-2-1,2-5-231,8 5-3,-5-14 1,13 8-650,-4-4 274,4-4-157,2 6 188,8-8 0,2 0-106,7 0 1,1 0 224,0 0 1,-1 0-209,1 0 409,0 0-9,-1 0-46,-7 0 0,4 2 78,-8 3 0,-1-1 190,-5 8 1,0-6 228,0 6 0,-9 1-144,-9 11 0,0-4-2,-5 3 0,3 3-36,3-3 1,-7 1 450,0-7-621,1 1 0,5 0 101,1-1-193,7-7-79,2-2-34,8 0-404,0-6 303,0 6 1,0-6-348,0 4 194,0-5 235,0 7 1,2-8 249,4 0 1,-4 2 18,4 4 0,-6-2 186,-6 8 1,2-6-106,-8 6 1,-8 1 205,-9 11 1,2-5-15,-3 5 1,3 1 84,-3-1 1,-1 0-115,7-7 0,1 1-31,5-1 1,6-5-446,1 0 0,5-8 157,-6 2-308,8 4 150,-4-8-317,8 5 1,8-7-529,4 0 1,17-9 432,7-9 1,13-2-159,4-9 1,7-6 270,11-7 0,-6 7 99,-1 6 1,1 5 273,6-5 1,-3 7-88,-3-1 1,2 5 20,-8 6 0,3-2 96,-9 9 1,-4-1 117,-13 6 0,-9 0-105,-3 0 1,-12 8 108,-7 3 1,-3 11-112,-2 1 0,-13 9 147,-5-3 0,-17 3-173,-1-3 1,-9 10 2,4-3 0,-8 1-154,2-8 1,-4 3 95,-2-9 0,6 1-36,0-7 1,8-5-120,-3 0 0,11-8-274,2 2 0,5-6 81,-5-6 1,7-4-113,-1-8 0,9-5 111,2-1 0,8 1 33,-2 5 0,4-5 50,2-1 0,8-1 165,4 1 1,-2 4 128,1-3 0,-1 3 83,2 3 0,-2-1 123,-4 0 344,-4 1 692,6-1-142,-8 0-428,0 9 779,-8-7-450,6 14-219,-6-6-514,8 8 0,0 8-29,0 4 0,0 9-76,0 3 1,8 15-86,4 2 1,-3 10 126,3 8 1,-2 10-15,2 7 1,-3 7-272,-3-7 1,-2 3-153,8-3 0,-8-3-434,2 3 1,2-13 192,-2-10 0,1-8-1263,-1-10 675,-4-7 377,14-3 0,-6-17 216,7-8 0,1-12-99,0-17 574,-1-8 0,9-16 0,1 0 0</inkml:trace>
  <inkml:trace contextRef="#ctx0" brushRef="#br0" timeOffset="1186">1837 689 7916,'23'-18'88,"1"1"-88,7 7 0,-9-4 488,7 8 0,1 0-96,5 6 1,-6 0 18,1 0 0,-9 0 42,3 0-241,-5 8 1,-3 2-99,-4 8 1,-4-1-186,-8 1 0,0 1-180,0 5 0,-8-2 184,-4 7 1,-4-7-6,-1 1 1,-7-3 56,1-3 157,-1 1-110,6 0 0,7-8 355,-1-5-474,8-3 0,4-2-206,12 0 1,3 0 11,3 0 1,8-6 105,3 1 0,-3-7-53,-3 6 1,3 0 80,-3 6 1,1 0 45,-7 0 1,-5 0-133,0 0 263,-8 0-41,4 8 0,-10 2 32,-4 7 1,-6 7 171,-12-1 1,-3 9 104,-8-3 1,-3 3-108,-3-3 1,2 4 129,-8-3 1,2 1-8,-2-1 0,6 1 542,11-7-545,-3-1 0,13-7-46,-3-4 0,11-3-268,6-3 0,6-4-444,6 4 1,6-4 18,11-2 0,7-2 231,11-4 1,0-4-361,12-7 304,-4 7 98,20-6 0,-14 8-41,3-3 1,-5 3 71,-6 8 1,2 0 220,-7 0 1,-1 0-70,-6 0 0,-7 8 67,-5 3 0,-5 5-216,-6 2 0,-5-1 87,-7 1 0,-7 2-233,-5 3 0,-10-1 11,-1 7 1,-11-5-32,-1 5 1,-2-7 117,-10 1 0,6-3-14,-7-2 1,9-7 171,-2 1 1,6-8 335,5 2 0,5-4 731,7-2-506,0 0-271,9-8 1,3 6-37,12-4 1,9 4-14,9 2 1,7 2 128,-1 4-73,-5 4-149,9 8 0,-9 1 10,4 5 1,-3-5-38,-8 5 0,-3-3-84,-3 3 0,-4-2 75,-8 7 1,0-7-564,0 1 245,-8-3 92,6 5 1,-19-5-117,3 3 0,-10-5-13,5-6 1,-8 1-142,1-7 1,-3 6 116,-3-6 0,1 0-54,0-6 0,0-8 305,-1-4 0,3-9-96,3-3 1,5-5 183,7 5 1,3 1 178,3 5 151,-4 0-18,14 1 268,-6 7-279,8 2 0,8 10 237,4 4 0,-2 2 518,2 4-770,-9 3 1,13-7-1,-6 6 102,0-2 0,5-1-300,-3 7 0,-2-6-124,2 0 0,2-9-454,9 3 0,-1-4-766,7-2 0,0-4 203,7-7 0,1-3-658,4-16 1,-2 7 1649,9-7 0,-9 1 0,4-6 0</inkml:trace>
  <inkml:trace contextRef="#ctx0" brushRef="#br0" timeOffset="1294">2455 1730 7916,'35'-9'-5,"4"1"60,-4 8 1,5 0 408,-11 0 0,-3 2 400,-3 4 0,-3-2-229,-3 7 481,1 1-672,-8-2 0,0 4-33,-5-8 0,-3 7 53,4-1-871,-4-4-803,-2 8 1210,8-14 0,2-2 0,8-10 0</inkml:trace>
  <inkml:trace contextRef="#ctx0" brushRef="#br0" timeOffset="1849">3390 1324 7899,'-6'-17'824,"0"-1"422,1 8-277,5 2-380,0 1 0,1 5-204,5-4 0,2 12 458,4 5 0,2 11-301,-8 2 0,5 7-181,-5-2 0,2 3-512,-2-3 1,-4 3-433,4-9 0,2 6-512,-2-5-104,-1 0 0,-3-9-726,4-3 1312,-4-4 0,8-18 435,-4-8 1,4-7 138,7-10 0,3-3 283,4-3 1,-3-4-24,9-8 1,-1 8 242,6 4 0,6 5-93,1 7 1,-1 4 275,-6 7 1,-1 6-267,-5 0 0,2 8-14,-7-1 0,-1 5-261,-5 5 0,-2 11-51,-4 8 1,-5 7-196,-7-2 0,0 5-241,0 1 1,-7 0-465,-5 1 1,-10 5 291,-1 0 0,-9 0-287,3-5 1,-5-9 453,-1-3 1,0-5 164,0-1 1,7-8 703,5-4 1,3-4 21,2-2 0,3-8 417,3-4 1,4-4-400,8-1 1,2-7 288,4 0 0,4 1-356,7 5 1,7 1-192,-1-1 1,9 6-201,-3 0 0,-1 1 96,1-7 1,-1 6-647,1 0 0,2 7-210,-7-7 1,-1 8-586,-5-2 0,-6-2 475,0 2 1,-8-2-212,1 3 1,-3 1 341,-2-8 674,-7 0 0,-3-6 0,-8 1 0</inkml:trace>
  <inkml:trace contextRef="#ctx0" brushRef="#br0" timeOffset="2245">3867 971 7899,'-10'-17'1302,"-6"7"1,12 2-866,-7 8 1,7 8-9,-2 4 1,2 5 239,-2 7 0,2 3-234,-8 9 1,6 7 872,-5 4-590,7 4-380,-4-6 1,8 12 69,0-4 1,0-2-703,0-4 1,0-10-656,0-2 1,8-1 508,4-11 1,3-1-341,3-10 1,0 1-870,-1-7 1,3-8 782,3-9 1,-1-15 238,7-9 0,-7-8 235,1-10 1,3-8 391,-3-4 0,7-11-163,-7-7 1,1-1 162,-6 1 0,5-1-40,1 8 0,-1 7 40,-5 10 0,5 14 614,1 10 0,0 7-245,-7 11 0,1 7 701,-1 4 1,-5 6-99,0 6 1,-2 4 128,2 7 1,1 3-294,-7 3 0,6-1 443,-6 7 1,2-7-645,-2 2 0,-2 1 72,7-1 1,-5-1-25,6-5 1,0-6-252,5-1 1,1-5-688,0 6 0,-1-8-182,1 2 1,7-4-388,5-2 1,-3-8 433,3-4 0,-1 2-410,7-1 0,-1 1-152,0-2 1,-5 4-364,-1 8 0,-5 0-350,5 0 0,-13 0 1693,1 0 0,-3 8 0,4 2 0</inkml:trace>
  <inkml:trace contextRef="#ctx0" brushRef="#br0" timeOffset="2517">4785 1271 7899,'-16'36'1324,"4"-1"0,-3 0-585,3 1 1,4-7 48,2 1 0,2-7-319,-2 6 1,4-7-78,-3 2 0,3-5-132,2-1 0,0-6-27,0-1 0,0-5-367,0 6 0,-2-8 202,-4 2 1,2-4-558,-8-2 0,-2 0 245,-9 0 0,1-8-278,-7-4 1,7-3 355,-1-3 0,3 6 368,2 0 0,7 8-240,-1-1 277,8 3-170,-4 2 0,16 0 124,4 0 1,11 0 522,7 0 1,3 2-270,2 3 1,3-3-514,3 4 0,4 2-107,8-2 1,0 0-102,0-6 0,2 0-412,4 0 0,-10 0-1862,4 0 2548,-4 0 0,4 0 0,-1 0 0</inkml:trace>
  <inkml:trace contextRef="#ctx0" brushRef="#br0" timeOffset="3459">5668 812 7975,'0'-17'915,"0"7"-2084,0 2 1471,0 8-186,0 8 1,-2 10 227,-4 11 1,-2 12 376,-4 6 1,-4 4-349,5 2 1,1 6-93,-2 0 0,6 6 194,-6-6 1,8 5-157,-1-5 0,3-8-354,2-10 0,0 1 3,0-7 1,7 2-77,5-13 1,4-1-145,2-5 0,-1-2-293,1-5 0,0-3-4,-1-8 0,7-2 25,-1-4 1,1-11-40,-7-13 0,1-3 142,0-2 1,-1-9 264,1-3 1,0-10 133,-1-1 1,-5-1 166,0 6 0,6-4 103,5 4 1,8-2 307,-1 14 1,3 2-204,3 9 1,-1 5 175,0 7 0,0 2-141,1 5 1,-3 3-123,-3 8 0,1 0 29,-8 0 1,1 0-84,-6 0 1,-1 8 118,1 3-304,-8 5 0,-2 8-170,-8-1 1,0 1-1958,0-7 1062,-8 1 639,-10 7 0,-3-5 29,-9 4 1,1 1 64,-7-1 1,1 1 410,0-1 1,7-5 385,5 5 0,3 1 550,3-1 1,1-6 150,4-7-442,4 1 0,16 4-332,4-4 1,5-5-205,7-7 1,3 0-452,9 0 1,1-7 255,4-5 1,-3-10-377,3-1 0,-4-7-204,-2 7 0,-7-7-597,-5 7 0,-5-9 548,-6 3 0,1-4-139,-7-3 1,-2 1 439,-10 0 1,0-9 85,-11-3 1,1-4 636,-13-2 1,5 6-347,-5 0 1,5 2 255,-5-2 0,5 2 164,-5 4 1,7 9 446,-1-3 0,3 12-366,2-1 0,7 4 707,-1 3-1001,0-1 1,0 8 166,1 4-258,7 4 227,-4 2-624,8 0 1,0 10 138,0 8 0,2 2-15,4 9 1,-2 2 214,7 11 1,1 3 131,6 8 1,-1 7 13,1 5 0,0 6-97,-1 5 0,7 5-346,-1 7 0,7 2 388,-7 4 0,7-1-213,-18-43 1,-1 0 0,19 42-135,-7 2 0,1-4-219,-6-2 0,5-9-94,1-9 1,5-1-20,-5-10 1,5-8-452,-5-10 0,-1-4 398,-5-1 1,-1-11-216,1-7 0,-6-8 43,0-10 0,-7-4-96,7-8 782,0-8 0,6-31 0,-1-4 0</inkml:trace>
  <inkml:trace contextRef="#ctx0" brushRef="#br0" timeOffset="3627">6974 1201 12112,'0'12'1059,"0"-1"1,-8-5-418,-4 6 1,2 0-213,-1 5 1,-3 1-291,-10 0 1,5-6-730,-5-1 1,3-1-2306,-3 2 2894,5-4 0,-7 0 0,8 1 0</inkml:trace>
  <inkml:trace contextRef="#ctx0" brushRef="#br0" timeOffset="3792">6656 18 7881,'0'-10'0,"2"2"1090,4 8 0,4 0-386,7 0 0,1 6 148,0 0 1,-6 8-564,-1-2 1,1 3-27,6 3 1,-7 6-1017,1-1 1,0 8-2664,6-1 3416,-1 3 0,1 3 0,0-1 0</inkml:trace>
  <inkml:trace contextRef="#ctx0" brushRef="#br0" timeOffset="4973">7733 1042 8421,'8'10'-1242,"2"-2"0,-1-16 1242,-3-4 0,-4-4-10,-2-1 1,0-1-8,0 0 0,0 1 285,0-1 1,0 0 316,0 1 273,0-1-323,0 0-197,0 1 0,0 5 645,0 0 487,0 8-1027,0-4 0,0 16 131,0 4 0,0 14-60,0 9 1,0 8 18,0 10 1,-6 8-185,1 4 0,-7 3 2,6 3 0,-2-1-210,2 1 0,2-8-80,-8-4 1,9-6-868,-3-6 1,4 0 560,2-12 0,0 2-2607,0-13 623,0-1 1203,0-13 0,0-4 493,0-12 1,2-6 36,4-11 1,-3-12 280,9-12 0,-8-4 215,2-2 0,-4-2 98,-2-4 1,-2 4-99,-4-4 0,4 8 649,-4 10 0,-2 2 802,3 15 787,-9 1-1578,4 13 0,-8 2-72,1 8 1,5 10-209,0 7 0,0 3-13,-5 9 0,1-5-323,4 5 1,-1-5 110,7 5 0,-6-7-301,6 1 0,0-3 185,6-2-983,0-1 0,2-1 231,4-4 0,-2-4-44,8-8 1,-1-2 302,7-4 0,0-4 40,-1-8 1,7 1 130,-1-1 0,7-2 58,-7-3 1,9 3 103,-3-3 0,5-3 90,1 3 0,-2-3 134,-3 3 0,1 3-65,-7-4 0,5 5 57,-5 1 1,-7 8 132,-5 5 1,-6-3 772,6 2 658,-8 0-1162,3 6 1,-7 2 807,0 4-1043,0 4 1,6 7-317,0 1 1,2-6 87,-2-1 1,2-5-126,4 6 0,9-8 214,-3 2 1,11-6 37,1-6 1,11-10-1654,6-7 0,4-7 624,2 7 1,4-9 411,-4 3 1,7 2 331,-12-3 0,3 9 219,-16-3 1,2 4-73,-13 3 1,-1 1 144,-5 4 1,-6-3-136,-1 3 1,-7 2 14,2-2 1,-4 0 652,-2-5 1,-2-1-270,-4 0 0,2-1-579,-7-5 1,-1 3 19,-6-9 0,6 7 38,1-7 0,-1 9 172,-6-3 1,1-1 134,-1 1 0,0 7-64,1 5 1,5 6 262,0-6 0,6 8-200,-6-2-67,9 4 0,-11 4-270,8 4 198,0 4 0,0 10 81,0 3 1,0-1-14,6 7 0,-6 3 115,1 9 0,-1 4 60,6 8 0,0 0 432,0 0 0,0 6-214,0-1 0,6 1-137,-1-6 0,1-2-826,-6-4 0,0 2 164,0-7 0,2-7-24,4-6 1,-4-7-191,4 1 0,-4-3-1763,-2-2 1172,0-9 845,0-1 1,-6-10 695,0-4-489,0-3 0,6-9 757,0 0-542,0 1 0,8 1 6,4 4 0,4 4-108,1 8 0,1 0-237,0 0 0,-1 8 149,1 4 0,-2 10-171,-5 1 1,3 7 13,-8-7 0,0 8 89,-6-1 0,-8 3 470,-4 3 1,-3-7-5,-3 0 0,0-1 203,1 1 0,1 3 144,4-9 0,-2 1 1795,9-7-1768,-9 1 0,12 0 124,-4-1 0,4-5-799,2 0 0,2-8 20,4 2 1,6-2-1273,11 2 1,5-5 251,7 5 1,6-6-346,0-6 1,14-3-235,-2-9 0,14-2 1470,4-3 0,-9-5 0,7-7 0</inkml:trace>
  <inkml:trace contextRef="#ctx0" brushRef="#br0" timeOffset="5138">9675 1730 7736,'-28'0'8066,"-1"8"-4121,11 4-4375,5 4 70,13 1-303,0-7 0,7 0-667,5-4 0,4-2 495,2 8 1,-3-7-1800,-3 7 2060,4 0 1,-6 14-1,7 1 574,1 0 0,0 7 0,-1-7 0</inkml:trace>
  <inkml:trace contextRef="#ctx0" brushRef="#br0" timeOffset="5213">9763 2101 7736,'-8'10'892,"-1"6"1259,-9-5-876,0-3 255,1 8-1554,-1-14 0,8 4 24,4-12 0,4-12 0,2-9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12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19 160 7709,'0'-10'212,"0"2"0,0 6 60,0-4-222,0 4 130,0-13 67,7 13 0,-5-8 183,4 4 161,-4 4-129,-2-6 280,0 0-319,0 6 112,0-5-424,0 7 191,0 0-484,0-8-131,0 6-55,0-6 232,0 8 1812,0 0-1608,0-8 0,0 6-29,0-6-8,0 8 126,0 0-122,0-8-10,8 6 79,-6-5 174,6 7-114,-8 0 0,0-2 22,0-4 317,0 4-30,0-6-175,0 8 553,0 0-721,0 8 1,0 8 72,0 7 0,0 8-57,0-1 1,0 3 130,0 3 1,-6 5-26,0 0 1,0 8 172,6-2 1,-2 10 6,-4 2 0,4 2-59,-3-3 1,1-5-327,-2 0 1,4 0 45,-4-6 0,4-2-54,2 3 0,0-11-59,0-2 1,0 0-378,0-5 1,0-5 177,0-1 1,0-4-498,0-3-89,0-7 237,0 6 719,0-14 20,0 5-195,0-14 1,0-9-200,0-8 0,0-7-239,0 2 1,6-5 76,0-1 0,7 6-136,-1-1 1,6 3 99,5-3 1,-3-1 54,4 7 0,-3 7 380,3 5 0,-5 2-10,5-2 0,1 4-49,-1 8 0,1 0 177,-1 0 0,-5 2 345,5 4 0,-4-2-93,-3 8 1,-1 0 257,-4 5 0,1 1 150,-7 0 1,2 1-285,-2 5 1,-4-5-134,4 5 1,-2-4-182,2-3 0,-4 1-137,4 0 1,-2-1-282,1 1 1,-1-6-623,8-1 0,-6-5-1056,6 6-47,0-8 0,5 4-1815,1-8 3764,-1 0 0,1-8 0,0-2 0</inkml:trace>
  <inkml:trace contextRef="#ctx0" brushRef="#br0" timeOffset="773">1095 1025 10659,'10'8'2861,"4"-4"-1962,-8 7 1,0 1-219,-6 6 1,0 0 173,0-1 1,0 1-539,0-1 1,2 1-69,4 0 0,-4 5-333,3 1 0,-3-6-387,-2-7-263,8 1 220,-6 6-513,6-8 456,-8-3-119,0-7 747,8 0-88,-6 0 136,6 0 48,-8 0 218,0 0-116,0-7-144,0 5 51,0-6 1,0 8-207,0 0-482,8 0 311,-6 0 0,7-2 88,-3-4-91,-4 4 0,8-8-30,-4 4-415,-4 4 333,14-13 1,-13 7 109,9-4 0,-6-2 93,6 8 0,-6-7-23,6 1 1,-7 2 27,7-2 1,-2 0 149,2-5 0,1-1-105,-7 1 0,8 5-38,-2 0 1,-2 6 490,1-6 153,-7 8-183,12-3 0,-12 7 46,8 0 1,-8 2 234,2 3 0,-3 11-136,3 8 1,-4-1 55,4-5 1,2 1-226,-2 5 1,6-4-88,-6 3 0,1-3-222,-1-3-189,-4 1-44,14 0 1,-12-3-32,8-3 1,-8-2-746,1-4 49,-3-4-703,6 6-28,-6-8 640,6 0-1087,0 0 1165,-6 0 960,6 0 0,0 0 0,1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1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 8106,'0'-18'1918,"8"2"-1215,4 5 1,3 3-274,3 8 0,0 0 2,-1 0 0,7 0-11,-1 0 1,7-6 70,-7 0 1,3 0-262,-3 6 1,-3 0-136,4 0 0,-5 0-207,-1 0-311,7 0 0,-5 0-135,3 0 0,-9 0-2,-2 0-2185,-8 0 1712,12 8 1,-14 4-467,3 11 1498,-10-3 0,-5 13 0,-8-5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2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7826,'-17'0'274,"0"0"1,-1 2 375,1 4 0,0 4 121,0 7 1,-1 2-299,1 4 1,-6-2 121,0 8 0,-8-6-182,2 6 1,-3-8 99,-3 2 0,0 2-434,1-2 0,7 0-589,4-5 0,9-7-858,3 1-1316,7-1 2684,-4-1 0,16-2 0,2-8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1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8106,'0'12'784,"0"-1"231,0-7 0,8 10-487,4-8 0,5 0 21,7-6 0,3 0-101,9 0 1,-7 0-172,0 0 0,1 0-274,5 0 1,0 0-462,1 0 1,5-2-648,0-4 0,0 4 1105,-5-4 0,-1-4 0,0 1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16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424 283 7995,'-10'-8'149,"3"-2"1,7-2-231,0 1 0,0-1-291,0-6 1,5 6 361,1 1 0,0-1 289,-6-6 1,0 1-126,0-1 0,-2 0 38,-4 1 0,-3 5 47,-9 0 1,0 2-151,1-1 0,-3-3 182,-4 8 73,5-8-202,-7 12 0,3-6 200,-1 8 0,-5 8-134,5 4 1,1 4 105,5 1 0,-3 9-114,3 3 1,-4 5 39,11 1 1,1 6 326,-2 0-330,8 8-84,-4-11 0,2 5 158,0-8 0,1-2-201,5-3 0,5 1-217,1-7 0,8-1-4,-2-5 1,5-8-265,7-4 0,-2 1 140,7-1-140,-7 0 206,11-14 0,-6-3-664,9-13 1,-1 3 336,0-9 0,-5 1-250,-1-7 1,-5 3 346,5 4 1,-7-3 187,1 9 0,-9-1-187,-2 6 396,-8 1-114,4 7 73,-1 2 323,-5 8 1,6 4 751,-8 8 1,0 0-503,0 11 0,0 3 258,0-3 0,-6 9-233,0-3 0,1-2-130,5 3 1,0-9-217,0 3 1,1-4-122,5-3 1,-2 1-135,8 0 1,-6-1-777,6 1-234,-1-8 1,7 3 509,0-7 1,-6 0-533,-1-6 0,-1 2-406,2 4 659,4-4 825,-7 6 0,9-8 0,0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1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8024,'-17'0'1090,"5"2"136,0 4 0,8 3-1044,-2 9 1,4 0-481,2-1 0,6 1 589,0 0 0,0-1 631,-6 1 0,2 0-129,4-1 1,-4 1-301,4 0 1,-4 5-1393,-2 1 1,2-1 181,3-5 1,-3-6-114,4-1 1,-4-5 512,-2 6 317,8-8 0,-6 4 0,6-8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16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18 8196,'0'-10'699,"0"2"-503,0 8 845,0 0 0,0 8-537,0 4 1,0 11-22,0 7 1,0 3 5,0 2 0,0 7-156,0-1 1,0 14-61,0-2 0,0 3-66,0-3 1,0 6-108,0 0 1,-2 6-218,-4-6 0,4-2 168,-4-10 0,4 2-94,2-8 0,0-6-55,0-5 0,0-3-354,0 3 256,0-5 0,0-13-335,0 0 132,0-9 155,0 5 387,0-8-289,0 0 44,8-8 0,-4-1-98,8-9 1,-3 6-232,3 0 0,6-1 131,-1-11 1,1 5-177,6-5 1,-3-1 221,3 1 0,-5 0 218,5 7 0,-3 1 387,3 4 0,-4-1-263,3 7 0,-9 0 419,-2 6-243,-1 0 0,7 8 0,0 3 780,-1 5 1,-7 2-443,-4-1 1,2 7 146,-2 0 1,0 5-208,-6-5 0,0 5-41,0-6 0,0 3-574,0-2 1,2-5 169,4 5-640,-5-5-132,15-1 0,-12-2-2290,8-5 756,0-3-665,5-8 2874,1-8 0,0-9 0,-1-11 0</inkml:trace>
  <inkml:trace contextRef="#ctx0" brushRef="#br0" timeOffset="427">901 900 7779,'0'10'1985,"0"6"0,0-6-1562,0 7 1,0 1 461,0 0 0,0-1-274,0 1 1,0 0-106,0-1 0,0 1-239,0 0-359,0-1 0,0 1-210,0 0-516,8-9-41,-6 7 331,6-14-80,0 6 0,-6-10 101,4-4 1,3-4 22,3-7 0,4-7-102,2 1 17,-1-9 254,1 13 0,0-9 241,-1 5 0,1 9-248,0-4 354,-1 4-111,1 5 1,-2 3 993,-5 12 1,-3 3-34,-8 9 0,6 0 361,0-1 1,0 3-583,-6 4 1,0-5-37,0 5 0,0 1-276,0-1 1,6-1-117,0-5 0,1 0-899,-1-1 1,-2-5 502,8 0 0,-6-6-1496,6 5 0,-6-7 155,5 2-1365,1-4 2869,6-2 0,-1-8 0,1-1 0</inkml:trace>
  <inkml:trace contextRef="#ctx0" brushRef="#br0" timeOffset="727">1855 1112 7949,'-18'10'402,"8"-2"113,2-8-279,8 0 1892,0 0-987,8 0 198,2 0-874,8 0 1,-1 0-97,1 0 0,0 0-238,-1 0 1,-5 0-108,0 0 1,0 2-95,5 4 1,1-4 143,0 4 0,-1-4-949,1-2 1,-1 0 391,1 0 0,-6 0-1094,0 0 1,-1 0 448,7 0 0,-6 0 1128,0 0 0,-1 0 0,7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5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54 124 8001,'-10'-8'740,"2"6"-396,8-6 248,-8 1-27,6-3-374,-6-8 0,10 2 270,4 5-420,-4-5 1,8 12 310,-4-8 411,-4 8-275,6-4 348,-8 8 1157,0 0-1319,0 8 1,-2 2-146,-4 8 1,4 1-5,-4 5 1,-2 3-153,2 9 0,-1-1-103,1 0 0,4 1-135,-4-1 0,4-2-110,2-3 0,0 1-309,0-7 1,0-1-663,0-5 1,0-1 584,0 1 0,8-8-1033,3-4 1,-1-4 1393,2-2 0,0 0 0,5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9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 1 7893,'-18'7'937,"0"3"22,1 8 1,-1 0-1444,0-1 1,-7 3 483,-4 3 0,-13 5 0,-3 7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3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195 760 7967,'9'-18'-298,"7"-1"-129,-4-5 1,4 5 347,1-5 1,1-1 395,0 1-249,-1-7 0,-5 5 1233,0-3-812,-8-5 0,4 7-235,-8-8 0,0 5-71,0 1 0,0 7 214,0-1 0,0 9 256,0 2-408,0 8 1,-8-4 120,-4 8-8,-4 8-163,-1 2 1,-1 10 98,0 3 1,-5-1 108,-1 7 0,-1 1 92,1 5 1,3 2-149,-9 4 1,9-5 615,-3-1-426,4 0-307,3-7 1,1-1-139,4-3 1,4-5-7,8-1 0,0-6-270,0 0 381,0-9-1700,16 5 1023,-4-8 0,15-2-883,-3-4 0,1-3 577,5-9 0,3-2 5,-3-3 1,-5 1 456,-1-7 1,-5 7 410,-1-1 0,-2 9-31,-5 2 290,-3 8 105,-8-4 0,0 10 709,0 4 0,0 4 695,0 8 0,0 1-931,0 5 0,-6-2-35,0 7 1,-1-6-376,1 7 1,4-9-149,-4 3 0,4 2-423,2-3 0,0 1-367,0-7 0,8-1-274,4-4 0,-3 3-1030,3-3 0,0-4-941,6-2 0,-1-4 485,1-2 2184,0 0 0,-1 0 0,1 0 0</inkml:trace>
  <inkml:trace contextRef="#ctx0" brushRef="#br0" timeOffset="217">760 760 9799,'0'18'3531,"0"-1"0,-2 3-1947,-4 3 0,4-3-928,-4 4 0,4 1-580,2-1 0,-6-1-532,0-5 1,0 1-262,6 5 1,0-4-2313,0 3-1745,0-3 4774,0-3 0,8 1 0,2 0 0</inkml:trace>
  <inkml:trace contextRef="#ctx0" brushRef="#br0" timeOffset="501">1130 813 10311,'-8'10'1208,"7"-2"0,-15-8-767,4 0 1,2 0-47,-2 0 0,7 0-578,-7 0 0,-2 6 190,-9-1 0,1 3 19,-7-2 1,5-4 356,-5 4 0,7-2 278,-2 2 1,5-4 5,1 4 1,3-2 1156,3 1-1315,-4-3 0,14 8 76,-4-4 1,6-2-109,6 8 1,-2-6-196,8 5 0,5-5-208,7 6 0,7-6-298,-1 6 0,-3-6-425,3 5 1,-1-5-217,6 6 1,-5-6-1141,-1 6 1,-7-2 667,1 1 1337,-3 5 0,-2-6 0,-1 7 0</inkml:trace>
  <inkml:trace contextRef="#ctx0" brushRef="#br0" timeOffset="1108">1519 1 7980,'-8'10'1672,"6"-2"-920,-14-8-222,14 0 1,-6 2 170,8 3 1,0 13 398,0 11 1,0 11-417,0 1 0,0 14 111,0-2 0,0 4-320,0-4 1,0-2-191,0-4 1,0 4-270,0-4 1,-2 2 152,-3-2 0,3 2-676,-4-8 0,-2 0 51,2-5 0,-2-7-1040,2 0 661,4-7-164,-6 4 449,8-17 295,0-1 1,8-18-132,4-7 1,12-9 92,5-9 0,4 0-525,3-1 0,5 3 310,0 4 1,0-1 217,-5 12 0,-9 5 336,-3 13 318,3 0 0,-9 8-97,-1 3 0,-7 7 237,-10 6 1,0 1 2918,0 4-1454,0 5-901,0-7 0,0 3 191,0-1 0,0-1-893,0 1 1,0-3-332,0-9 1,2 1-543,4-1 0,2-5-842,4 0 0,9-6 596,-3 6 0,3-8-1487,-3 1 2240,0-3 0,-1-9 0,1-3 0</inkml:trace>
  <inkml:trace contextRef="#ctx0" brushRef="#br0" timeOffset="1796">2401 954 7909,'-9'-17'287,"1"-1"1,2 6 1195,0 0 924,0 8-1765,6-3 0,0 9 614,0 3 0,0 5-375,0 8 0,0 5-81,0 1 1,0 5-435,0-5 1,0 5-258,0-5 1,0 1-554,0-1 0,2-4 324,4 3 1,-4-9 282,4-2 1,2-7-1693,-2 7-762,7-8 1,-3 4 1440,8-8 1,-1-8 391,1-4 0,0-9 245,-1-3 0,-1 1-150,-4 5 410,3-7 59,-5 5 1,2-4 641,0 13 0,-8 5-368,2 12 1,-4-2 1054,-2 7 1,0 7-500,0 6 0,5-1-352,1-5 0,0 5-288,-6 1 1,0-1-104,0-5 0,2 0-517,4-1 0,-4 1-707,4 0 1,4-7-1550,2 1 0,-3-8 2580,3 2 0,0-4 0,6-2 0</inkml:trace>
  <inkml:trace contextRef="#ctx0" brushRef="#br0" timeOffset="1980">2913 1095 9327,'18'0'2852,"0"6"-1605,-1 0 0,3 0-633,3-6 1,-1 0-255,7 0-88,-7 0-109,11 0 0,-7 0-945,3 0 0,3 0 233,-9 0 0,1 6-789,-7 0 1338,1 0 0,8-6 0,1 0 0</inkml:trace>
  <inkml:trace contextRef="#ctx0" brushRef="#br0" timeOffset="2197">3408 972 7909,'2'-10'-515,"4"4"2289,-5 4-713,15 2-367,-14 0 1,6 8 206,-8 4 1,0 9 396,0 3 0,0 7-530,0-1 0,0-3 175,0 3 0,0-3-823,0 3 0,0 3-8,0-4 1,2-1-1455,4 1 0,-4-7 845,4 1 1,-2-3-1805,1-2 806,5-1 0,8-7 1495,0-4 0,-1-4 0,1-2 0</inkml:trace>
  <inkml:trace contextRef="#ctx0" brushRef="#br0" timeOffset="2493">3920 1078 9228,'-10'0'2674,"0"6"-2011,4 0 1,2-1 34,-8-5 1,7 6-535,-7 0 0,0 2-517,-6-2 0,-1-2-80,-5 8 1,3-3-462,-9 3 0,1 4 312,-7-4 0,7-3 230,0 3 0,9-6 1943,2 6-1323,1-8 1,9 6 654,-4-4 342,4-5 882,8 7-1488,8-8 1,8 6 36,7 0 1,3 0-400,-3-6 1,-1 6-67,7 0 1,1 2-260,5-3 1,-2-3-587,-3 4 1,3 2-746,-3-2 1,3 2 491,2-2 867,1-4 0,-1 13 0,0-5 0</inkml:trace>
  <inkml:trace contextRef="#ctx0" brushRef="#br0" timeOffset="2953">4167 725 7950,'-16'-2'0,"4"-4"1580,4 4 1,10-8-505,4 4 1,12 2-180,11-7 1,5 7-231,1-2 0,2 2 157,5-2 0,-3 4-336,8-4 1,-8 4-173,2 2 0,-3 0-678,-3 0 0,-2 0-297,-3 0 0,-5 0-600,-7 0 0,-3 2-969,-3 4-1243,-4-4 3471,-8 6 0,0 0 0,0 1 0</inkml:trace>
  <inkml:trace contextRef="#ctx0" brushRef="#br0" timeOffset="3130">4555 460 7950,'-17'-2'1955,"-1"-4"-1516,8 4 1,2 2 617,8 12 1,-2 6-458,-4 5 1,4 5 958,-3 7 0,-5 0-368,-2 0 1,-4 1 71,-1-1 1,5 0-1330,0 1 1,6-5-943,-6 4 1,8-3-480,-1 9 0,3-2 1487,2 2 0,0-3 0,0 5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458 334 7954,'13'0'460,"5"0"1,-2 0-419,13 0 1,1 0-289,5 0 0,0 0-124,0 0 1,-1 0-10,-5 0 1,3 0-592,-9 0 970,1 0 0,-7 8 0,1 2 0</inkml:trace>
  <inkml:trace contextRef="#ctx0" brushRef="#br0" timeOffset="131">1023 387 9065,'1'10'535,"5"-4"1,4-4-528,8-2 1,-6 0-166,-1 0 1,1-6-4,6 0 1,-1 0-596,1 6 755,0 0 0,-1-8 0,1-1 0</inkml:trace>
  <inkml:trace contextRef="#ctx0" brushRef="#br0" timeOffset="252">1376 387 7954,'-36'0'1299,"9"2"-649,3 4-1868,-3-4 0,7 6 1218,-3-8 0,-5-8 0,1-2 0</inkml:trace>
  <inkml:trace contextRef="#ctx0" brushRef="#br0" timeOffset="582">34 370 7941,'-18'0'0,"8"-2"1150,5-4 0,5 4-611,5-4 1,13 4 701,12 2 1,5-2-567,6-4 1,2 4 69,4-4 0,4 4-164,-4 2 0,-2 0 3,3 0 1,-3 0-312,2 0 1,2 0-247,-8 0 1,6 0-1061,-6 0 613,0 0 399,-5 0 0,-1 0-1297,0 0 0,-7 0 315,-5 0 1,-3 0-1051,-2 0 482,-9 0-188,-1 0 1759,-8 0 0,-8 8 0,-1 2 0</inkml:trace>
  <inkml:trace contextRef="#ctx0" brushRef="#br0" timeOffset="761">599 122 7941,'-18'0'1526,"8"0"1,-3 2-630,7 4 0,-2 4-371,2 8 0,2 1 183,-8 5 1,6-2-96,-5 7 0,-1-2 495,-6 3 1,6 1-728,1-7 0,7 7-442,-2-1 1,-2-3-371,2 2 0,0-1-704,6 1 1,2 3-1410,4-9 1,6 1 2542,11-7 0,-3 1 0,6 0 0</inkml:trace>
  <inkml:trace contextRef="#ctx0" brushRef="#br0" timeOffset="936">1305 387 8020,'-10'0'4159,"4"0"-3688,12 0 1,4 0-414,8 0 1,-1 0-231,1 0 1,0 0 134,-1 0 1,9-6-460,3 1 1,5-1 259,1 6 1,0 0 235,0 0 0,1-8 0,-1-2 0</inkml:trace>
  <inkml:trace contextRef="#ctx0" brushRef="#br0" timeOffset="1074">2029 352 9009,'-8'10'2656,"6"-2"-2103,-6-8-125,8 0-327,8 0-2061,2 0 1960,7 0 0,1 0 0,0 0 0</inkml:trace>
  <inkml:trace contextRef="#ctx0" brushRef="#br0" timeOffset="1465">2435 211 7906,'-10'-2'1444,"4"-4"0,6 4-507,6-4 1,6 4-51,11 2 0,13 0-283,11 0 0,4 0 168,2 0 1,4 0-330,-5 0 0,11 0-194,-10 0 0,-2 0-867,-4 0 0,-7 0 467,1 0 0,-6 0-3106,-6 0 487,-3 0-300,-16 0 3070,-2 0 0,-8 0 0</inkml:trace>
  <inkml:trace contextRef="#ctx0" brushRef="#br0" timeOffset="1619">2806 17 8272,'-8'-10'1723,"6"4"-915,-4 12 1,-2 4-72,2 7-190,0 9 0,0-5 85,0 9 468,-7-1 0,5 4-454,-4-3 0,-2 3-557,8-3 0,-5 3-624,5 2 1,0-1-828,6-5 1,4 6 1361,8 1 0,-1-1 0,15 8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8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1 212 7902,'0'-10'2288,"0"2"-2372,0 8 1,2 0 1453,4 0 0,-2 0-308,7 0 1,-5 0-38,6 0 0,0 6-713,6 0 1,1 0-333,5-6 0,-5 0-283,5 0 0,1 0-560,-1 0 0,-1 0-805,-5 0 828,0 0 187,-1 0 653,-7 0 0,6-8 0,-6-2 0</inkml:trace>
  <inkml:trace contextRef="#ctx0" brushRef="#br0" timeOffset="292">478 0 7902,'11'2'1477,"1"4"1,-6-2-1054,6 8 0,-2-6-155,1 5 0,5-5 480,-4 6 1,-2-6-200,1 6 1,-5-6 9,6 5 0,-6-5-529,6 6 0,-8-6-374,2 6 1,-5-6 348,-1 5-897,0 1 658,0 6 0,-1-1-58,-5 1 0,-2 0 92,-4-1 0,-4 1 693,5 0 0,3-1 108,2 1 1,4 0 1469,2-1-1446,0 1 283,8 0-530,2-9 0,9-1-348,5-8 1,-3 0 31,9 0 1,1-2-1843,10-4 0,-3 3 1779,3-9 0,4 0 0,0-6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8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18 8050,'-8'-10'514,"6"2"1,-8 18 757,4 8 1,4 7-607,-4 11 0,4 9-251,2 8 0,0 4 323,0 13 1,0-3-157,0 9 1,-6 3-224,0-3 1,-5 5-94,5-11 0,-8 5-169,2-10 0,4 1-46,3-1 0,-3-10-158,2-8 1,0-8-427,6 3 0,0-13 322,0-5 1,0-5-1306,0-1 1024,0-8 1,2-6 120,4-16 1,4-4 93,7-19 1,7-3-56,-1-9 1,9-4 169,-3 4 1,-1 4 113,1 2 0,-2 12 299,3 5 0,1 6-180,-7 7 1,-1 5 782,-5 12 1,0 3-193,-1 9 0,-1 8 111,-4 3 1,2-2-30,-9 3 1,1-1 255,-6 7 0,0-7-544,0 0 0,2-5-160,4 5 0,-4-7-1048,4 2 1,-2-5 521,2-1 1,-2-6-1687,7-1 1,-5-5 482,6 6 1,0-8 44,6 2 1,-7-4 1387,1-2 0,8-8 0,7-2 0</inkml:trace>
  <inkml:trace contextRef="#ctx0" brushRef="#br0" timeOffset="347">954 1201 7953,'0'-10'3195,"0"2"-2553,0 8 1,6 2 116,0 4 0,2-2 293,-2 8 1,-4 0-581,4 5 1,-4 7-27,-2-1 1,0-5-730,0-6 0,2-1 252,3 7 1,-3-6-530,4 0 76,-4-8 1,0 3-661,4-7 0,-2 0 371,8 0 1,-6-7 41,5-5 0,7-10 378,6-1 0,-1-7 147,-5 7 1,-1-1 650,1 7 0,0 1-334,-1 4 1,-5 4 360,0 8 0,-8 2 244,2 4 1,2 0 710,-3 12 0,1-5-550,-6 11 0,0-5-169,0-1 0,0 0-638,0-1-605,0 1 0,0 0-1595,0-1 1,8-5 497,4 0 1632,4-8 0,1 4 0,1-8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3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7906,'7'-9'622,"3"1"1,9 2-144,4 0 1,-3 1 162,3 5 1,2 0-238,-2 0 1,0 5 367,-6 1-599,0 8 0,-1-5-71,-5 8 1,-3-3-324,-8 3 148,0-3 0,-2 11 214,-4-8 1,-3 2 17,-9 4 0,3-4 573,3 4-540,-3-3 0,13-3 185,-4 0 0,4-5-183,2-1 1,2-5-162,4 6 1,4-9-132,7 3 0,0-4-389,1-2 0,7-2-1201,3-4 0,-1 3 814,2-9 1,-6 8 872,6-2 0,-8-3 0,4-1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407 301 7984,'-8'-28'-99,"6"-5"1,-12 13 333,8-3 0,-2-3 407,3 3 0,-3-1-179,-4 7 1,-2-1-13,8 0 1,-7 1-59,1-1 1,2 8-155,-2 4 0,1-2 99,-7 3 0,0-1-89,1 6 1,-1 0 0,0 0 0,1 8-61,-1 3 1,0 5 13,1 2 1,1 5 98,4 1 1,-4 7-15,5-1 1,1 3 59,-2 2 0,6 6-73,-6 1 1,9-1 84,-3-6 0,4-6-205,2 1 0,0-9-240,0 3 1,8-6-215,3-7 1,5 3-565,2-8 1,-1 0 176,1-6 0,7-8-598,5-4 1,3-5 360,3-7 0,-1-3 414,0-9 1,-1 7 248,-5 0 0,-4 7 306,-7-2 0,0 7 760,-1 5 31,-7 4 139,6 8 0,-14 8-61,4 4 0,-4 5 701,-2 7 1,0-4-767,0 3 1,6 3-384,-1-3 0,1 7-12,-6-7 1,0 1-646,0-7-1334,8 1 541,2 0 1,8-3-1166,-1-3 1,1-4 900,0-8 1247,-1 0 0,1-8 0,0-2 0</inkml:trace>
  <inkml:trace contextRef="#ctx0" brushRef="#br0" timeOffset="253">972 460 7975,'17'2'0,"1"4"0,0-5 967,-1 5 0,-5-4-169,0-2 1,-6 0 282,5 0 1,-5 0-770,6 0 1,-6 0-317,6 0 0,-6 0 20,5 0-175,-7 8 0,10 2-36,-8 8 0,0-1 147,-6 1 0,-2 0 433,-4-1 0,2 1 126,-8 0 1,6-1 281,-5 1 1,7 0-416,-2-1 0,4-5-100,2 0 1,2-6-139,4 5 1,4-7-118,7 2 0,1-4-1179,0-2 1,7 0 690,4 0 0,5-8 465,1-3 0,16-13 0,4-3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26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19 160 7873,'-10'-8'1629,"2"4"-521,8-8-295,0 8 0,8-9-251,3 7 0,1-2-20,6 2 1,-4 4-52,9-4 0,5 4 80,1 2 1,-1 0-330,1 0 1,0 0-275,7 0 1,-1 0-783,0 0 1,-5 0 614,-1 0 1,-5 0-1390,5 0 638,-7 0 1,1 2-676,-11 4 0,-4-2 1625,-8 8 0,0-1 0,0 7 0</inkml:trace>
  <inkml:trace contextRef="#ctx0" brushRef="#br0" timeOffset="183">319 1 9983,'-10'4'1682,"4"8"1,-4-1-970,-2 13 0,-3 3 1,-3 3 0,6-3 239,0 3 1,3-3-906,-3 3 0,4 3-564,8-4 0,0-3-151,0-3 0,2 3-825,4-3 0,10 1 1492,7-6 0,9-1 0,-5 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36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336 1 8233,'-10'0'3801,"2"0"-2750,8 0 337,0 0-372,0 7-516,0 3 0,-6 10-81,0 3 1,-2-1 152,3 7 0,-5 3 109,-8 9 0,0 4-219,1 8 1,-1 6 4,0 0 0,1 7-188,-1-1 0,-5-2-192,-1 2 1,1-8-26,5 1 1,6-11-254,0-5 0,3 1-59,-3-2 0,2-8-358,4-9 0,4-5-925,-4-1 670,4 0 316,2-1 0,2-7 129,4-4 0,6-14 145,11-9 1,-1-3 52,7-9 1,1-1 1,5-5 0,0 2 249,1 3 0,-7 5-81,1 7 0,-9 0 452,3 1 1,-5 7-253,-1 4 1,-6 4 131,0 2 0,-7 2 148,7 4 1,-8 0 139,2 11 1,-10-3-252,-2 10 1,-10 1-139,-1-1 1,-3 5-306,-9-5 0,5 5-472,-5-5 0,1-1-551,-1-5 1,-2-1 566,7 1 1,-5-6-970,5 0 1009,1-8 1,5 3 129,0-7 0,8-2-288,5-3 1,3 1-1339,2-8 2036,0 0 0,0-13 0,0-3 0</inkml:trace>
  <inkml:trace contextRef="#ctx0" brushRef="#br0" timeOffset="512">830 1060 8343,'-10'0'686,"-6"8"0,15-4 277,-5 7 1,4-5 870,2 6 0,-6 0 247,0 5-872,-8 1 0,4 0-767,-7-1 1,7 1-215,4 0 1,-2-1-509,2 1 418,0 0-1467,6-1 306,0 1-601,0-8 1236,0-2 1,2-10-12,4-4 1,4-6 31,8-12 0,1 3 50,5-9 1,3 3-235,9-2 1,-7 3 114,0 8 0,-1 1 84,1-1 1,-3 8 310,-8 4 532,-1 4 88,1 2 0,-8 8 814,-5 4 0,-3 10-253,-2 1 0,0 7-438,0-7 1,0 3 546,0-3 0,-5-3-598,-1 3 0,0-3-470,6-2-921,0-1 0,2 1-1045,4 0 0,11-9 1785,13-3 0,3-4 0,2-2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50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0 15066,'10'26'3501,"-2"1"-3427,-8 9-74,-8-1 0,-25 0 0,-14 1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47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354 424 10394,'10'28'679,"-4"-5"0,-2 5-747,2 1 0,-5 5-68,5 1 1,-4 0 31,-2 1 0,0-3-212,0-4 0,-6 5-383,1-5 467,-1-3 1,0-1-399,0-7-461,0-1 736,6 1 0,0-10 93,0-8 1,0-8 43,0-10 1,6-7 217,0-4 0,8-11 0,-3-1 0,-1-8 4,2 2 1,0 4-85,5 2 0,-5 11 200,0 7 1,-2 9 133,1 2 0,5 8 2,-4-2 1,-2 12 112,1 6 1,-7 10-68,2 1 1,-4 9-24,-2-3 0,0 4 77,0 3 1,-6-1-255,0 0 0,-7 1-160,1-1 0,-2-6 140,2 1 1,-1-9-209,7 3 1,-6-5 36,6-1-97,0-8 1,4-2-31,-4-8 162,4 0-147,-5-8 1,14-8 156,5-7 0,-2 1 51,2 10 0,0-3 51,5 3 121,1 4 0,0 0 2,-1 8 92,-7 0 1,-2 8-24,-8 4 0,-2 9-101,-4 3 0,-6 7-117,-11-1 0,-5 9-90,-7 2 0,0 6-253,-1-6 1,1 1 121,0-7 1,1 0-102,5 0 1,-2 1 122,7-1 1,0-5-7,7-1 1,1-7 145,4 1 0,3-5-165,3-7 269,4 5 1,-4-14 55,12 4 0,4-12 149,7-6 1,9-5-95,3-7 0,4-1 64,3-5 1,-3-1-105,-3 7 1,1 1 185,-8 5 1,7 2 892,-7 5-805,1 3 1,-6 8-11,-1 0 0,-7 2-218,-4 4 1,-4 3-96,-2 9 0,0 6 36,0-1 1,0 3-260,0-3 1,0-3 194,0 3 0,0-9-126,0-2 0,6-6-159,0 6 206,15-9 1,-3 3-130,11-12 1,-3 3 8,-9-9 1,1 0-116,0-6 1,-1 1 60,1-1 0,-2 0-495,-4 1 262,3-1 217,-13 0 1,6 7 344,-8-1-220,0 8 1,-8-2 349,-4 12 0,-9 4 37,-3 7 0,-7 3 184,2 4 0,-11-3-217,-1 9 1,-8-1-145,2 6 1,-4-1-15,-2-5 1,6 4-191,0-3 1,6-5-156,-6-1 0,13-4 69,-1-3 0,11-7-3,1-4 1,3 2-71,3-2-187,7-1 360,2-5 1,10 0 10,4 0 1,9 0 181,9 0 1,9 0 286,3 0 0,7 0 353,10 0 1,0 2-319,0 4 0,2 4 426,3 8 0,-1-6-282,8-1 0,-8-1-124,2 2 0,-2 2-331,2-8 0,-5 5-249,5-5 0,-2 2-273,2-2 0,-10-4-810,4 4 0,0-4-1244,0-2 1,4-2 1091,-10-4 0,2 2 1333,-2-8 0,4-7 0,-6-9 0</inkml:trace>
  <inkml:trace contextRef="#ctx0" brushRef="#br0" timeOffset="1334">2155 89 8309,'0'-29'0,"0"-1"1231,8 9-886,1 13 0,9 8 852,0 0 0,5 10-506,1 7 0,-3 3-96,-9 9 0,2 7-134,-8 5 1,0 0-176,-6-6 0,-2 8-254,-4 5 0,2-3-266,-8 2 0,-2-6-172,-9 6 0,7-8-599,-7 2 0,11-3-226,-12-3 0,14-8-190,-7-3 880,3-4 1,-4-11 178,1-3 0,5-6 244,0-6 0,6-5-25,-5-13 0,7 3 150,-2-9 1,-2-1-7,2-10 0,0 5 337,6 1 0,2 5 355,4 7 1,4 5-329,7 1 1,1 5 128,0 6 0,5 4-125,1-4 0,1 4-4,-1 2 1,-5 2-37,5 4 1,-10-2-51,-3 8 1,-7-1-202,2 7 1,-4 2-330,-2 3 0,-10 1-489,-7 11 1,-15-3 404,-9 9 1,-8-2-213,2 2 0,-4-4 174,-2 5 0,-6-5 88,0-2 1,-1-2 95,1-3 1,12 1 278,0-7 1,4-1-91,7-5 0,-1-6 235,13 0 0,9-7-263,9 7 19,-4-8 0,16 10-182,0-8 1,15 0 41,9-6 0,13-8-85,10-4 1,8-4 53,9-1 0,7-7-283,-1 1 0,7-7 382,-7 7 1,1 1 243,-7 10 1,-5-3 563,0 3 1,-16 4-403,-2 2 0,-10 4 118,-7 2 1,-5 0-67,-7 0 1,-8 8 24,-5 4 0,-3 3-117,-2 3 0,-9 2-255,-9 3 0,-8-1 27,-9 7 1,-8 1-576,-4 5 0,2 0-111,-2 1 1,2-7 287,-3 0 1,5-7 3,8 2 1,2-5-190,3-1 458,5-1 1,15-5-196,4 0 298,4-8 1,12 4 72,8-8 0,1 0 175,11 0 0,1-2 64,10-4 0,-7 2-141,7-8 1,-16 6 60,5-5 0,-9 7 126,-3-2-263,0 4 0,-9 4-57,-3 4 0,-8 3-185,-10 9 1,-3 2 85,-21 3 0,3-1-177,-14 7 1,6-5 310,-6 5 0,8-5-111,-3 5 1,5-7 102,2 1 1,7-3-25,5-2 0,9-7 33,2 1 1,8-6-172,-1 6-82,3-8 0,3 9-30,5-7 1,6 0 64,12-6 1,-5 0-87,5 0 1,-5 0 84,-1 0 1,0 2 65,-1 4 0,-5-4 43,0 4 1,-8-2 285,2 2 0,-4-2-20,-2 7 1,0-5 313,0 6 1,-2-2-172,-4 2 0,-4 1 99,-8-7 0,7 6-16,-1-6 0,6 6-274,-6-6 1,8 1-183,-2-1 96,-3-4 0,9 6-255,0-8 0,7 6-39,11 0 1,15 0-207,9-6 1,7-8-310,4-4 0,7-4 322,5-1 1,4-1 82,1 0 1,-1 7 74,-4-1 0,-6 8 398,-12-2 0,0 4 143,-12 2 1,-3 6 178,-15 0 1,-1 8-180,-4-3 0,-5 5 77,-7 2 1,-1 5-280,-5 1 1,-12 1-338,-11-1 0,-5-4-94,-1 3 0,-6 3 146,0-3 0,-3-5-549,3-6 1,-2-3 1,-4 3 0,-2 2-220,8-8 0,-2 0 397,1-6 1,7 0 105,0 0 1,5-2 209,7-4 0,9-10-48,-4-7 0,13-9 246,-1 3 0,6-5 0,6-1 0,3-4 0,9 4 0,2-3 76,3 15 0,-3-1 329,3 7 609,-3 7 997,-2 2-1337,-1 8 1,-1 8 251,-4 3 0,-3 11-176,-3 2 1,-4 13-299,4-2 0,-4 6 205,-2 1 1,0 1-501,0 4 0,0 8-624,0-8 1,0 6 18,0-12 1,0 0-593,0-6 0,0-1 432,0-5 1,0 3-372,0-9 0,0-5 979,0-6 0,16-9 0,3 5 0</inkml:trace>
  <inkml:trace contextRef="#ctx0" brushRef="#br0" timeOffset="1846">3249 1201 8117,'10'-27'0,"0"9"0,-4 12 0,9 6 1999,9 6 1,-1 4-1063,-5 8 1,0 1-848,-1 5 0,-7-5 57,-4 5 1,2 3 165,-2 3 1,-2 3-557,-10 2 0,2 1-590,-8-1 0,6-6-5,-5 1 0,7-14 5,-2 1-86,4-3 0,10-4 335,3-4 1,15-18 278,9-6 0,2-13 209,11-4 0,5-9 212,5-9 0,3 8 78,-2 4 1,-4 6 509,4 5 0,-4 5 68,-2 7 1,-8 8-306,-4 5 0,-4 3 437,-1 2 1,-9 2-303,-3 3 0,-7-1-129,-5 8 0,-4 2-277,-8 9 1,0-1-166,0 7 0,-10-3 30,-8 9 1,-7-7-196,-10 13 0,-9-8-825,-3 8 0,-4-3 454,-2-3 1,8-8-271,4-3 1,4-10 249,1-3 1,7-7 20,0 2 1,13-4 384,-2-2 1,12-8 271,1-3 0,3-7-193,2-6 0,7 3 73,5-9 1,10 9 941,1-3 1,9 5-460,-3 1 0,6 2 196,7 5 0,-5-5-226,4 4 0,-6 2-215,-5-1 1,-3 1-303,-3-2 1,-10-2-361,3 8 0,-9 0-169,4 6-32,-8-7 1,-4 5 221,-12-4 370,-4 4 0,-9-6 0,-3-2 0</inkml:trace>
  <inkml:trace contextRef="#ctx0" brushRef="#br0" timeOffset="2021">3955 989 8117,'-7'18'0,"5"2"1648,-4 3 1,4 3-774,2 3 1,0 4-589,0-3 0,-2 3 71,-4 3 180,4-9-232,-6 6 0,8-7-125,0 3 1,-6 5-218,0-5 1,0-2-1212,6 3 1,2-9 777,4 3 1,4-6-1112,8-7 0,1-3 1,5-8 1579,-5-8 0,15-9 0,-7-11 0</inkml:trace>
  <inkml:trace contextRef="#ctx0" brushRef="#br0" timeOffset="2217">4520 672 9307,'10'7'3803,"-4"5"-3089,4 4-357,-8-6 0,11 5 634,-7-3 1,2-2-399,-2 2 0,-2-2 84,8 1 0,0 5-512,5-4 0,1-2-611,0 1 0,1-7 285,5 2 1,-5 2-430,5-2-86,3 0 0,-7-4-1021,3 4 1,-9-2 1696,-2 7 0,-8 1 0,4 6 0</inkml:trace>
  <inkml:trace contextRef="#ctx0" brushRef="#br0" timeOffset="2571">4626 1501 8004,'-10'10'2749,"5"8"1,3-1-3207,2 7 1,5-4-320,1-3 512,0 1 0,-6 0 764,0-1 1,-2-1 1059,-4-4 1,-3 5-1228,-9 1 1,0 0-144,1 5 0,-3-1-1004,-4 1 1,5-9 387,-5 4 1,-1-7 147,1 1 0,-1-4-74,1-8 0,5 0-479,-5 0 0,6-8 215,7-4 1,-3-3 111,8-3 1,0-5 357,6-1 1,0 0-27,0 7 1,2-1 186,4 1 1,4 5-15,7 0 1,1 8 94,0-2 1,1 4 301,5 2 0,-3 0 492,9 0 1,-7 8-79,7 4 1,-9 4 487,3 1 0,1 1-169,-1-1 1,0 1-567,-7 0 1,-1-1-603,-4 1 1,3 0-117,-3-1 0,-2 1-132,2 0 1,-8-1-455,2 1 1,-5 6-2386,-1-1 3124,0 1 0,0-7 0,0 1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45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283 424 8245,'10'-27'0,"6"-5"1524,-4 9-938,3 7 0,-1 1-549,4 3 0,-4-4 44,9-2 0,3-5-192,-3-1 0,-5 1 51,-6 5 1,-3-1 32,3-5 0,-4 4 10,-8-3 0,0 3-192,0 3 0,-6 5 163,0 0 1,-8 2-261,3-2 1,-7 5-68,-6 7 0,3 0 113,-9 0 0,1 0 239,-6 0 1,1 7 26,5 5 0,-4 4 220,3 2 0,-1 7-89,1 4 0,-1 3 226,7-3 0,1 5-148,5-5 0,3 4 82,3 3 1,4-7 111,8 1 0,0-7-58,0 7 1,2-9-343,4 3 40,4-5 1,9-7 0,3-2-299,1-2 1,7-2-103,-7-6 0,9 0-222,-3 0 0,-1-2 286,1-4 1,0 0-119,7-12 1,-9 10-170,-3-9 148,3 3 214,-7-4 0,-1 3 417,-7 3 0,-6-2-165,6 8 1255,-8 0-715,4 6 1,-8 8 172,0 4 1,0 6-113,0 5 1,6-1 220,-1 7 0,3-7-618,-2 1 0,-2-1 23,8 1 0,0-3-941,5 4 0,3-7-141,3-5 0,-3 4-731,4-5 0,3-3 1546,2-2 0,-3 4 0,-1 0 0</inkml:trace>
  <inkml:trace contextRef="#ctx0" brushRef="#br0" timeOffset="246">1131 566 8292,'0'-10'974,"2"2"-712,4 8 1,-2 0 44,7 0 0,-5 0 87,6 0 1,-8 2 462,2 4 0,-4 4 237,-2 7 1,0 3-460,0 3 0,0 3-941,0 3 0,0 5 41,0-5 0,0 4-163,0 3 1,0-7-77,0 1 1,0-9-810,0 3 1,2-5 388,4-1 924,-4 0 0,13-1 0,-5 1 0</inkml:trace>
  <inkml:trace contextRef="#ctx0" brushRef="#br0" timeOffset="516">1731 566 8203,'18'-8'3893,"-8"6"-4958,5-6 520,-13 8 0,6 2 42,-8 4 1,-10-2 282,-7 7 1,-7 1 191,-5 6 1,-7 5-172,1 1 0,0-1-60,-7-5 1,5 4 176,2-5 0,5 5-264,1-10 1889,7 3-1066,-3 3 0,15-6-41,4 0 1,4-7 105,2 7 0,14-6 475,4 6 0,17-8-357,0 2 1,7 2-21,-1-3 0,4 1-575,8-6 1,-6 2 17,0 4 1,-8-2-1199,2 8 0,-5-6 658,-7 5 1,-3 1 456,-9 6 0,1 7 0,0 3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4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266 213 8252,'0'-10'-1147,"8"-6"1241,1 6 0,3-5 381,0 3-224,-8-4 0,10 12 126,-8-8 0,5 7-234,-5-7 1,2 8 57,-2-2 144,-4-4-28,6 8 217,-8-6-145,0 1-375,0 5 67,0-6 1,0 6-75,0-4 108,0 4-196,-8-6 1,4 6 116,-8-4 0,6 4-41,-5-4 1,5 4-80,-6 2 1,6-5-56,-6-1-107,0 0 219,-5 6 1,-1 0-5,0 0 0,1 8 21,-1 3 0,1-1 1,-1 2 1,0 0 63,1 5 1,-1 1 141,0 0 0,6 5 172,1 1 0,1 1-113,-2-1 1,-2-5 50,9 5 1,-3 1 201,2-1-316,4 0-48,-6 1 1,8-5-21,0 3 1,0-3-6,0-3 0,2-5 74,4 0-314,-4 0 1,12 0-68,-9-1 1,9-7 167,-2 2 1,4-4-376,1-2 192,9-8-122,-7-2 1,13-7-128,-9-1 0,3-5 212,-3-1 0,-1-1 90,7 1 1,-7 4-247,1-3 0,3 3 36,-3 3 0,1 1 299,-6 4 3,-1-4 1,-1 13 259,-4-9-61,3 8 433,-13-4-334,6 8 129,-8 0 82,0 0 237,0 8-109,0 2 0,0 7-136,0 1 0,0 5 25,0 1 1,0 0-270,0-7 0,0 3-280,0 3 1,0-3 100,0 4 0,0-3-324,0 3-91,0-5 0,0 7-555,0-9 0,2-1-2145,4-4 3094,4 4 0,8-7 0,-1 9 0</inkml:trace>
  <inkml:trace contextRef="#ctx0" brushRef="#br0" timeOffset="264">901 460 8326,'0'-18'594,"0"8"971,8 2-696,2 8-318,0 0-17,5 0 0,-7 2-37,4 4 1,-4 4-52,-8 8 1,0-1-131,0 1 0,0 6 131,0-1 1,2 1-309,4-7 1,-4 3 288,4 4-862,-4-5 0,-2 7 312,0-9 0,2-1-2112,3-4 1146,-3 3-282,6-13-528,-8 14 999,8-14 899,-6 6 0,14-8 0,-6 0 0</inkml:trace>
  <inkml:trace contextRef="#ctx0" brushRef="#br0" timeOffset="464">1484 548 8333,'10'-10'160,"0"2"454,-5 8 43,-3 0 274,6 0-584,-8 8 0,-8 4-88,-3 12 1,-13 3-788,-5 8 528,-5 1 0,-9-1 0,-2 0 0</inkml:trace>
  <inkml:trace contextRef="#ctx0" brushRef="#br0" timeOffset="801">2066 530 8419,'2'-9'-29,"4"3"1,4 4 852,8 2 1,-6-6-482,-1 0 1,1-2-551,6 2 0,-1 4 197,1-4 1,0 4-107,-1 2 1,1 0 115,0 0 0,7 0 0,3 0 0</inkml:trace>
  <inkml:trace contextRef="#ctx0" brushRef="#br0" timeOffset="956">2896 513 8331,'0'-10'1825,"8"0"-1979,4 4 0,3 4-771,3-4 0,0 2 382,-1-1 1,-5 3 224,0-4 0,0 4-64,5 2 382,1 0 0,8 0 0,1 0 0</inkml:trace>
  <inkml:trace contextRef="#ctx0" brushRef="#br0" timeOffset="1143">3691 513 8269,'23'0'0,"1"0"0,7 0 275,-2 0 0,-1-6 61,1 0 1,1-6 145,5 6 1,-7-5-46,-5 5 1,-3-6 229,-3 6 1,1-6-425,0 6 1,-1-5 312,1 5-1163,0 0 501,-1 6-1069,1 0 0,-8 2 1175,-4 4 0,-4 3 0,-2 9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5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531 301 8246,'0'-28'0,"0"3"452,0 7 1,0 0-46,0 1 0,5-1-590,1 0 121,0 1 1,-6-1 147,0 0 0,-2 1 35,-4-1 1,2 0 108,-7 1 0,-1 5 24,-6 0-229,1 8 1,-7-4 59,1 8 0,-1 0-4,6 0 0,-7 8 51,-5 4 1,-3 12 8,-2 5 0,-1 10 21,1 2 0,6 8 50,-1-1 1,3 1 124,-3-2 1,5 2-39,7-8 1,7 0 80,-1-6 0,8-5-157,-2-1 0,4-7-191,2 1 0,8-5 111,4-6 1,3-2-170,3-5 1,2-3 4,3 4 0,7-14-355,11-9 1,-4-3-425,4-9 0,0 5 369,-5-5 1,3 1-180,-10-1 0,-1-2 136,1 7 0,-13-5 114,2 5 1,-5 0 148,5 7 0,-8 5 45,-4 0 186,-4 8 930,-2-3 29,0 7 1,0 7-477,0 5 0,-6 10 234,0 1 1,0 3-191,6-3 0,-2-1-74,-4 7 1,4-5-250,-4 5 1,4-5-173,2 5 1,6-5-151,0 5 0,6-5-580,-6 5 0,7-1-895,-1 1 1,-2-2 714,2-3 1,0-4 857,5 3 0,9 5 0,1-1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52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8078,'0'-27'2513,"8"9"-2122,4 12 1,3 4 301,3 2 0,6 0-179,-1 0-435,1 0 0,-7 0-23,1 0 0,8 0 14,3 0 1,-2 6-411,3 0 0,-1 6-618,7-7 1,-7 7 53,0-6 1,-7 8 181,2-2 722,-13 3 0,5-5 0,-6-2 0</inkml:trace>
  <inkml:trace contextRef="#ctx0" brushRef="#br0" timeOffset="175">18 353 8078,'-10'0'2566,"2"0"-1975,32 0 0,5 0 445,24 0 0,0-6-342,0 0 0,-4-5-255,4 5 0,2-6-686,10 6 0,-7 0-588,-10 6 0,1 0-2572,-8 0 3407,0 0 0,-6 0 0,1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51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53 8218,'0'-25'3685,"0"13"-3947,-8-4 1,6 24-138,-4 4 0,4-2 1206,2 1 0,0 3-219,0 10 0,-5 1-38,-1 4 0,0 5-406,6-5 1,0 7-323,0 5 1,0-4-227,0 4 1,0-4-622,0-1 0,0-7-375,0 1 0,0-9 1400,0 3 0,8-5 0,1-1 0</inkml:trace>
  <inkml:trace contextRef="#ctx0" brushRef="#br0" timeOffset="309">601 141 8107,'0'-25'2326,"0"5"-2364,0 3-533,0 9 0,-2 8 711,-4 0 0,-11 2-34,-13 4 1,-5 1 45,-6 5 1,1 4-76,-7-4 0,2 3 45,-2 3 1,-2 2-177,8 3 0,0-5 1,5-1 0,9-1 197,3-10 1,11 6 337,1-6 98,8 7-379,-4-3 1,18 6 101,8-4 1,1 1 154,11-7 1,-1 6 113,6-6 1,7 6-157,-1-6 0,0 1-97,-6-1 1,1-2-402,-1 8 1,-6-6-457,1 6 0,-7-3-979,7 3 1,-9 2 761,3-8 1,1 8 754,-1-3 0,-1-3 0,-5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0 484 7697,'10'2'1058,"-5"4"1,5 2 26,2 3-731,-5 12 1,11-9 181,-1 15 0,0 1-146,6 11 0,-4-3-179,-1 8 0,7-1-193,4 1 0,-4-2-217,-2-4 0,-4-3 135,-2 3 1,0-3-70,1-3 1,-3-1-297,-3-4 1,-5 1-575,-7-7 1,0 0-1982,0-5 1817,0-9 1167,0-1 0,0-23 0,0-12 0,0-17 0</inkml:trace>
  <inkml:trace contextRef="#ctx0" brushRef="#br0" timeOffset="213">415 606 7749,'-11'0'-1637,"-1"0"2770,1 0 0,-7 1-449,1 5 1,0 4 1393,-1 7 0,-7 0-662,-3 1 0,1 5-101,-2 0 1,6 6-965,-6-6 0,8 0-419,-2-6 0,4 6-341,1 0 0,7-2-657,-1-9 1,8 3-4548,-1-3 3014,3 3 2599,2-5 0,7 5 0,3-5 0</inkml:trace>
  <inkml:trace contextRef="#ctx0" brushRef="#br0" timeOffset="648">778 18 7865,'10'-10'-1840,"5"2"1887,-13 16 1,6 7 1393,-8 8 0,0 0-630,0-5 1,0 5 342,0 0 1,0 2-506,0-2 0,0-4-198,0 4 0,0-9-182,0-3-394,0 1-1520,0 5 1407,0-7 0,2-3-1091,4-7 1,1-2 497,5-3 1,5-5-252,0-7 0,3-8 697,8-4 1,-6-2 384,1 2 0,-4-1 0,-2 6 0,0 1 0,1 6 270,-9 8-318,-1 1 0,-8 16 1510,0 3 0,0 12-598,0 6 1,-6 9 486,0 3 1,-5 1-666,5-2 0,-2-3-314,3 3 0,3-9-365,-4-2 0,4-6-255,2 6 0,2-8-1427,4 2 0,-2-10 348,7-1 1327,1-8 0,5 11 0,0-5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3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7881,'-9'0'201,"1"0"-228,23 0 0,4-6 222,16 1 1,0-3 233,-1 2 0,1 4-209,-1-3 0,1 1-150,0-2 1,1 4-41,4-4 1,-5 4-378,0 2 0,-3 2-510,-9 4-507,8-4 603,-12 13 761,-1-13 0,-11 14 0,-7-7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5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 8193,'0'-26'835,"0"6"219,0 3 774,0 9-1306,8 8 1,-6 10-71,4 7 0,1 9 12,-1 9 1,0 6 238,-6 1 0,0 7-691,0-2 1,0-2 69,0 2 0,0 0-1082,0 6 1,0-2-74,0-4 1,0 2-651,0-8 1,0 6 1722,0-6 0,-8 1 0,-1-7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0:54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106 352 8068,'-8'-25'1173,"4"13"145,-7 0 1,7 10-1355,-2 8 0,4 4-806,2 7 1,-2 1 1070,-4 0 0,2 1-132,-8 5 1,3 3 848,-3 9 1,2-7-434,4 1 1,6-3-231,0 2 0,8 3-211,10-9 1,7-1-108,5-10 1,-3 1 139,2-7 0,1 0-328,5-6 0,6-2-470,0-4 0,3-3 323,-3-9 1,-4-6-194,4 1 0,-3-9 171,-3 3 0,-6-6 125,1-7 1,-11 3 196,-1-8 1,-2 6 306,-10-6 1,-1 0 47,-5-6 1,-2 8 371,-3 4 0,-11 5 269,-8 7 1,-7 3-375,2 9 0,-7 7-387,-5 4 0,-4 6-77,-8 6 0,6 10-258,0 7 1,2 10-341,-2 3 1,3 1-786,9 10 0,6 0 1295,-1 6 0,9 8 0,-5 2 0</inkml:trace>
  <inkml:trace contextRef="#ctx0" brushRef="#br0" timeOffset="166">1271 1023 8100,'-13'-29'974,"-5"11"1,4 12 1115,8 24 0,0 7-2090,-5 5 0,-17 11 0,-17 4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2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36 8115,'-12'-16'1555,"1"5"0,9 3 2029,2 8 0,7 0-3322,11 0 0,0 2-3456,-1 4 1514,-7-4 1191,-2 5 0,-2 1-241,0 4 730,8 4 0,-12 9 0,5 3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2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8020,'-19'0'3822,"3"0"0,24 6-4318,4 0 0,3 6 263,3-6 1,-6 0 232,0-6 0,-1 7 0,7 3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3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18 213 8263,'-8'-43'733,"6"5"0,-5 3-126,7 12-216,0 3 1,5 2-259,1 1-94,8 7 192,-12 2 0,8 8 161,-4 0 0,-4 4-41,4 8 0,1 9 153,-1 20 1,0 12-74,-6 12 1,0 6-119,0 5 0,0-1-374,0 7 0,0-1 182,0 1 0,0 0-182,0-11 0,0 2 13,0-15 0,6 5-181,0-10 1,6-4 10,-6-14 1,1-1-181,-1-5 0,-2-5-521,8-12 622,-8 3 1,12-15 398,-5 0 1,-1-10-305,2-13 1,0-5 14,5-7 1,7-6-10,-1 0 1,7 0 21,-7 5 0,9 3 384,-3 3 0,-1 1-108,1 11 1,-5 5 357,5 13 1,-7 0-210,1 0 1,-3 8 108,-3 3 1,-7 13 11,-4 5 0,-4 5 68,-2 1 0,-10 6-228,-7 0 1,-11 8-321,-13-2 1,2-3 3,-8-3 1,7-4-341,-1-2 1,4-7-428,2-5 1,1-9 414,5-2 0,3-8-298,9 2 0,1-8-95,4-10 0,4-8 849,8-15 0,16 0 0,4-1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 8297,'2'-27'2024,"4"3"0,-4 11-1815,4 1 1,3 8-210,3-2 0,-2 4 912,2 2 1,-6 0-192,5 0 1,-5 6-36,6 0 1,-8 10-352,2 1 0,-4 3-133,-2 9 1,0-1-855,0 1 0,0 4 473,0-3 0,2-5-328,4-1 0,-2 1-109,7-1 1,-5-6-513,6-7 1,0-7 484,5 2 1,1-4-45,0-2 0,1-10 322,5-7 0,-4-7 132,3-5 1,-1-3 332,1 9 1,-3-1 288,3 7-1,-3-1 1,-2 2-255,-1 4 1,-5 7 1049,0 10 1,-8-1-255,2 8 0,1 2 46,-1 9 0,0-3-727,-6 4 1,6-3-524,0 3 0,6-5-1107,-6 5 0,7-6 806,-1-7 1,10 3-1209,1-8 1783,9 0 0,3-6 0,10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407 228 8269,'0'-35'519,"-8"0"0,4 1 758,-8 5 1,8 3-115,-2 9-209,4-1-850,-6 0 0,5 9 101,-9 3 1,0 8-153,-6 10 1,-7 9 127,-5 20 0,-3 6 298,-2 12 0,-1-2-38,1 8 0,2 0-223,3 5 1,7 1 107,11-1 1,-2-7 131,8-4 1,1-10-453,5-2 0,7-14 106,5 3 0,12-13-279,5 1 0,12-12 166,6-6 0,4-5-529,2-1 0,0-15 149,0-9 0,2-9-54,4-8 0,-10-4 52,4-8 1,-12-2-126,0-4 0,-5 4 120,-7-4 1,-11-2 71,-12 2 0,-4-3 92,-2 9 0,-16-8-19,-8 14 1,-7 0 377,-4 11 0,-6 17-386,-1 7 0,-11 8-258,6 4 1,-8 16 508,8 7 0,-4 17 0,-2 5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4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130 107 8345,'2'-26'2630,"4"9"0,12 7-1964,11 10 1,4-6-284,3 0 0,-1-6-170,0 7 0,1-7 48,-1 6 1,-6 0-501,1 6 1,-7 0-455,7 0 1,-7 0-813,7 0 0,-9 8 930,3 4 575,-12 3 0,3 11 0,-5 1 0</inkml:trace>
  <inkml:trace contextRef="#ctx0" brushRef="#br0" timeOffset="176">95 548 8245,'-37'10'1126,"7"-4"141,9-4 1,15-2-21,12 0 1,19-8-575,22-4 0,10-3 137,2-3 0,8-6-378,-3 1 1,-1-3-287,2 3 1,-6 5-599,5 1 0,-9-1-915,-2 6 1,-2 4-3,-10 2 1,-1 4 361,-11 2 1007,4 0 0,-21 0 0,4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4:01:00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334 106 8301,'0'-17'0,"0"-7"461,0 1 0,2 7 1798,4 10-1728,4 4 0,8-4-49,-1 0 1,3 0 61,3 6 1,-3 0 227,3 0 1,3 2-299,-2 4 1,-1-2-155,-5 8 1,5-6-286,1 6 0,-3-7 8,-9 7 1,4-2-160,-4 2 0,-3 3-143,3-3 1,-8-2-1348,2 2 823,-4 0 1,-2 5-710,0 1 1,-2 1 356,-4 5 1,0-2 1134,-11 7 0,-5 0 0,-13 7 0</inkml:trace>
  <inkml:trace contextRef="#ctx0" brushRef="#br0" timeOffset="220">211 812 8217,'-24'-2'1035,"1"-3"-139,-1 3-603,14-6 1,0 8 203,5 0 173,3 0 1,-4 0-204,12 0 0,5-8 209,13-4 0,5-4-268,12-1 0,-1-1-364,7 0 0,0-1-126,6-5 0,0 5-283,0-5 1,-6 10 102,0 3 1,-2 7-254,2-2 0,-4 4-2453,-7 2 2968,-9 8 0,-1 2 0,-9 7 0</inkml:trace>
  <inkml:trace contextRef="#ctx0" brushRef="#br0" timeOffset="596">599 954 8504,'0'-18'568,"2"8"-43,4 4 1,4 4-135,7 2 0,1 0 625,0 0 1,-7 2-560,1 4 1,-8-2-232,2 8 0,-4 6-302,-2 5 1,0 10 63,0 3 1,-14 1-740,-3 10 1,-13 0 253,1 6 0,-7 0 31,-5 0 1,2-6 84,-8 0 0,0-10-110,-6-1 1,6-3 67,0-9 1,6-3 118,-7-9 1,9-4 146,-2-8 1,6-2 85,5-4 0,13-4 164,11-7 1,6-3-138,6-4 0,11 3 151,13-9 1,13 1-60,10-6 1,8 1 134,9 5 1,-3-4 723,4 3 1,-11 5-578,11 1 1,-4 4 446,3 3 1,-5 7-395,0 4 0,-14 4-367,2 2 1,-12 0-6,0 0 0,-4 0-390,-1 0 1,-3 2 210,-4 4 1,3-4-114,-9 4 1,1-2-462,-6 2 0,-7-4 419,1 3 1,-8-1-1061,2 2 1383,-4-4 0,-2 22 0,0-5 0</inkml:trace>
  <inkml:trace contextRef="#ctx0" brushRef="#br0" timeOffset="795">634 1783 8394,'-27'-9'2777,"9"1"-2465,3 8-130,13 0-276,-6 8 1,6-5 303,-4 9 0,4-6-241,-4 6 1,4 0-397,2 5 1,0 1-238,0 0 1,2-1-1456,4 1 2119,-4-8 0,14 5 0,-7-5 0</inkml:trace>
  <inkml:trace contextRef="#ctx0" brushRef="#br0" timeOffset="1038">987 1554 8320,'-11'-6'392,"-1"0"212,8 0 1,-6 6-120,4 0-472,4 0 1,-6 8 260,8 4 1,-5 5 48,-1 7 1,0 3-138,6 9 1,0 7 5,0 4 0,0 10 1,0 2 0,0 13 30,0-1 0,2 9-622,4-3 0,-4-1 115,3-5 1,3-4-124,-2-8 0,2-3-17,-2-14 0,-4-9-412,4-10 1,-2-5-535,2-6 540,-4 4 830,5-14 0,1-10 0,2-12 0</inkml:trace>
  <inkml:trace contextRef="#ctx0" brushRef="#br0" timeOffset="1256">1799 1130 8195,'0'-25'889,"8"7"110,4 0 0,4 7 29,1 5-717,1 4 0,0-12-325,-1 8 1,1 0-1167,0 6-211,-1 8 0,-1 10 1391,-4 11 0,-4 5 0,-8 1 0</inkml:trace>
  <inkml:trace contextRef="#ctx0" brushRef="#br0" timeOffset="1411">1835 1748 8181,'2'-18'1219,"4"1"1,5-3-888,13-3 1,3-5-796,9-7 1,-1-4 217,0-8 0,3-1-422,3-10 1,-2 1-46,8-2 1,-2 2-648,2-8 1359,-4 1 0,8-15 0,4-1 0</inkml:trace>
  <inkml:trace contextRef="#ctx0" brushRef="#br0" timeOffset="1929">2647 636 8181,'17'-18'0,"-5"1"846,0-1-27,-8 8 166,4-6-673,-8 14 1,0-3 40,0 10 0,-8 7-155,-4 12 0,-9 3-125,-3 9 1,-5 7-51,5 4 1,1-4-276,5-2 0,2 0 79,4-5 0,-1 1-241,7-14 0,8 1-36,10-6 1,11-9 169,7-3 0,11-6 156,6-6 1,4-3 38,2-9 0,-2 0 148,-4 1 0,-2 1 70,-4 4 1,-6 2 347,1 4 1,-9 5-132,-9-5 1,0 6 63,-1 6 1,-7 3-105,-4 9 0,-4 2-115,-2 3 1,-10 5-311,-8 7 1,-7 2-265,-10 4 0,-1-1-376,1 7 0,-6-2 292,0 2 0,-1-4-278,7-8 1,0-1 294,-1-5 1,1 2-14,0-7 1,7-2 673,5-11-294,3 5 344,3-14-9,7 6 0,2-6 878,8 4-326,0-4-161,8 6 1,-6-7-392,4 5 0,1-2-218,-1 8 1,0 0-730,-6 5 560,0 1 1,-6 0-11,0-1 0,-1-7 42,1-4 676,4 4-122,-6-8 1,6 12 273,-4-8 1,4 1-52,-4-1 0,4-2 1258,2 8-1303,0 0 1,2 5-225,4 1 1,6-6 135,11 0 1,5-9 7,7 3 1,8-4-65,4-2 1,4 0-595,2 0 0,0-6-518,0 1 1,-2-1-262,-4 6 1,2 0-1119,-7 0 1,-1 0-1107,-6 0 3108,-7 0 0,5 0 0,-6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3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7881,'-12'0'1288,"0"0"-518,1 0-160,-6 0 0,5 2-185,1 4 1,5 4-97,-6 7 1,7 6 137,-7 0 1,0 2-218,-5-2 1,2-2-295,3 8 1,-1-6-229,7 6 1,0-8-559,6 2 1,0-4-106,0-2 0,2 1 935,4-1 0,11-7 0,10-3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18 7799,'-18'0'2859,"9"2"-3159,3 4 1,6-4-961,6 3 1,3-3 709,9-2 1,5 0 549,0 0 0,0 0 0,-6-6 0,0 1 0,1-1 0,7-2 0,2-1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8190,'10'2'1298,"-5"4"-884,-3-4-563,-2 6 150,0-8 4,8 0 75,-6 0-842,6 0 1,-7 0 85,5 0 676,4 0 0,7-8 0,0-2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36 7777,'-17'0'0,"7"-8"1599,-5 6-1088,13-6 1,2 8-38,12 0 0,5-2 35,6-3 1,0 3-152,12-4 1,-3 4-68,14 2 1,-5 0-75,5 0 0,-2 0-382,2 0 0,4 6-127,-4-1 0,-2 7-331,2-6 1,-9 5 103,-2-5 1,-3 6-1550,-9-7 371,0 1 951,-13-6 746,-2 0 0,-8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7777,'-8'-10'1524,"-2"3"0,-1 9-1222,-1 3 0,8 7-15,-1 11 1,-3-2 106,2 8 0,-5-2-103,5 2 0,-8 3 79,3-3 0,1 4-658,-1 1 1,7-1 239,-2-4 0,4 4-1572,2-5 1,0-1 1619,0 2 0,8-8 0,1 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5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10282,'0'25'781,"0"3"1,-5 5-267,-1 2 0,-8 7-46,3 4 0,-4 4-206,-3 2 0,1 6-99,0-1 1,-1 1-82,1-6 0,-2 0-353,-4-1 0,4-1 243,-4-3 1,3-5-196,3-8 1,2-5 103,3 0 1,-1-8-258,7 2 1,-6-9-216,7-3-23,-1-7 475,6 4 296,0-8 1,8-8-368,3-3 1,4-11 82,3-1 0,5-2-83,0 2 0,8 4 75,-3-4 1,-1 4 44,2 2 0,-8 5 124,2 0 0,-3 9 227,-3-3 0,-2 6-96,-3 6 0,1-3 189,-7 9 1,0 0 840,-6 5 0,0 6-508,0 0 0,0 0 804,0-6-1050,0 1 0,0-1-469,0 0-242,0 0 1,2-5-297,3-1 1,-1-7 235,8 2 1,7-4-447,10-2 0,-2-2-3013,2-4 3788,-1-3 0,7-9 0,0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10643,'0'17'1276,"0"0"1,0 1-895,0-1 1,-6 0-346,1 0 0,-7 1 52,6-1 1,1-5-162,5-1 0,-6-5-1227,0 5 1098,0-7 0,8 4-843,4-8 1,4-2 375,7-4 1,2-3-44,4-9 0,-2-5 363,8 0 0,-8 0 29,2 6 196,-4 7 393,-1-5 728,-9 13 0,-1-4-55,-8 12 135,0 4 0,0 7 287,0 0-1186,0 0 0,0 1-155,0-1 1,0-5-180,0-1 1,0-5-835,0 5 989,8-7 0,1 4 0,9-8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7885,'10'8'848,"-5"3"1,-3 5-200,-2 1 1,0 0-72,0 1 0,0-1 61,0 0 0,0 0-53,0 1-483,0-1-779,0 0 1,2-1 470,4-5 0,-2-1-747,7-4 1,1-4 356,5 3 1,3-9 63,3-1 0,-4-9 193,4 3 1,-4-3 290,-2 3 1,-5-3 176,-1 8 0,-5 1 462,6 5 1,-8 7 619,1 5 1,-3 3-542,-2 3 0,0 5 115,0 0 0,0 0-300,0-6 1,6 0-335,0 1 1,0-1-432,-6 0 0,1-5-1251,5-1 1530,-4 1 0,14-3 0,-7-1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3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8043,'25'0'577,"-6"0"708,4 0 1267,-11 0-1145,3 0-2523,-13 0 1116,6 0 0,-8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0 7861,'-18'0'-625,"9"0"0,1 2 0,8 4 632,0 5 1,-6 5 1014,1 1 1,-7 8-437,6 4 0,-5 9-149,5 2 0,-7 9-124,1-3 1,2-2-89,-1 2 1,-1 0-14,-5 6 1,0-6 26,-1 0 0,1-5-162,0 5 0,1-8-170,5 2 0,-4-5-289,3-6 0,2-2 204,-1-4 0,5-6-415,-5 0 412,7 1 1,-6-15-191,4 9 267,4-8 0,-3-4 121,10-12 0,-1-3-67,8-2 1,1-3 14,10-3 1,-3 2-218,3-8 1,4 6 140,1-5 1,-1 6-331,2-1 0,-6 6 123,6 6 1,-8-3 66,2 8 179,-4 1 0,-1 6 205,-1 5 1,-7 4 144,-5 7 0,-3 0 577,-2 1 1,0 1 217,0 4 0,0-4-432,0 4 0,0-4 21,0-1 0,0-1-55,0 0-584,0 1 1,0-1-8,0 0 1,2-7-177,4-4 1,-2 1-1042,7-1-322,1 0 1,11-8 1522,0-4 0,8-3 0,-4-9 0</inkml:trace>
  <inkml:trace contextRef="#ctx0" brushRef="#br0" timeOffset="481">1002 692 7783,'-17'0'-564,"-1"0"0,1 0 1,7 2 1058,5 3 249,-5-3 1,6 8 1581,-7-4-1471,7 3 0,-10 9 4,9-1-572,-1 0 0,0 0-191,0 1 98,0-1-918,-1 0 639,5 1 1,-6-7-1582,8 1 785,0-8-932,0 3 1174,0-7 1,8-7 242,3-5 1,1-3 203,5-3 0,-3 1 192,9 0 0,-2 5 0,2 1 0,-4 1 0,4-1 0,-9 3 372,-3 8 1,-1 2 511,1 4 1,-3 3 823,-8 8 1,0 7-852,0-1 0,0 0-157,0-6 0,0 0-311,0 1 0,0-1-116,0 0 0,0-5-1930,0-1 1397,0-7 0,2 4-1637,4-8 0,3 0 121,9 0 1776,7-8 0,1-9 0,9-10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26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7885,'0'-17'11,"0"-1"1,0 1 265,0 0-37,0-1 1,2 3 272,4 4 204,-4-5-36,13 14-325,-13-5 1,8 7 86,-4 0 0,-2 0 40,7 0 1,1 7-151,5 5 0,0 11 97,0 6 0,3 5-59,3 7 0,-4-3-25,4 8 1,-4-2-184,-1 2 0,-7 2-119,1-7 1,-3-1-164,3-5 0,1-1-379,-7 1 1,5-6-700,-5 0 0,6-8-54,-6 2-1095,-1-4 1686,3-2 1,-4-7 133,7-4 1,-5-18 525,6-5 0,-1-12 0,6 2 0</inkml:trace>
  <inkml:trace contextRef="#ctx0" brushRef="#br0" timeOffset="200">554 35 7885,'-17'0'339,"-1"0"41,1 0 1,0 0 378,-1 0 0,-5 6-280,0 0 1,-8 7 411,3-1 1,-5-3-338,-2 3 0,1-1-18,-1 7 0,3-1-336,3 0 0,-2 1-340,8-1 0,0 0-282,6 0 0,5-5-1449,1-1-1367,7 1 2318,-4 5 0,16-7 920,3-4 0,12-12 0,4-4 0</inkml:trace>
  <inkml:trace contextRef="#ctx0" brushRef="#br0" timeOffset="6554">848 519 8043,'0'-9'73,"0"1"112,7 0 1,-5 5-229,4-9 79,-4 8 1,0-9-39,4 7-424,-4 0-660,5-1 1086,1 5 0,-6-14 0,6 7 0</inkml:trace>
  <inkml:trace contextRef="#ctx0" brushRef="#br0" timeOffset="6880">865 416 6854,'10'0'-307,"-1"0"645,-3 0 22,-4 0 360,13 0-290,-13 0-65,14 0 1,-13 2 266,9 3 71,-8-3-429,11 6 1,-5-8-42,7 0 1,6 0 128,0 0 1,8-2-118,-2-4 1,5 2-22,7-7 0,-3 5-113,8-5 1,-5 1-153,5-2 0,-14 3-416,3 3 1,-6 4 293,0-4 0,-4 4-791,-8 2 465,-7 0-579,-3 8 0,-7 2 290,0 7 1,-7-2 777,-5-3 0,-11 3 0,-4-5 0</inkml:trace>
  <inkml:trace contextRef="#ctx0" brushRef="#br0" timeOffset="7129">1332 277 8043,'-12'0'0,"1"0"0,7-7-81,-11-3 0,13-2-140,-4 1 1108,4 7 258,2-4 1,0 22-676,0 3 1,0 12-179,0 0 0,0 3-191,0 3 0,-6 0 130,1-1 0,-7 1-552,6-1 0,-5 1-142,5 0 0,0-3-437,6-3 1,0 2 303,0-8 1,2-6-302,4-5 1,4-9 896,7 3 0,8-12 0,2-3 0</inkml:trace>
  <inkml:trace contextRef="#ctx0" brushRef="#br0" timeOffset="7316">1799 329 8043,'17'0'0,"0"0"0,1 0 0,-1 0 227,0 0 0,1-2 385,-1-4 0,0 5-288,1-5 0,-1 4-282,0 2 0,0 0-382,1 0 0,-7 0 261,1 0 0,-1 0-243,7 0 1,-7 2 226,1 4 0,-1-5-1107,6 5 1202,-7-4 0,13 6 0,-4 1 0</inkml:trace>
  <inkml:trace contextRef="#ctx0" brushRef="#br0" timeOffset="7441">2456 312 8043,'17'0'1004,"-5"0"-633,-1 0 0,-5 0-180,6 0 1,-1 0-243,6 0 1,1 0-484,-1 0 1,0 0-14,1 0 0,-1 0 138,0 0 409,1 0 0,7 0 0,1 0 0</inkml:trace>
  <inkml:trace contextRef="#ctx0" brushRef="#br0" timeOffset="7566">3130 312 8043,'10'0'448,"5"8"0,-5-7-875,7 5 0,1-4 82,-1-2 0,0 0 199,1 0 1,1 0-65,4 0 210,-4 0 0,6 0 0,-8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4842 450 8020,'-9'0'945,"1"0"0,8-7-761,0-5 1,2 2-82,4-1 1,-3-2 100,9-11 0,-3 3-442,3-8 1,3 8 80,-3-2 1,-4-2-111,-3 2 0,-3-7 200,-2 1 1,0 2 13,0-2 1,-7 8 142,-5-2 0,-3 4-120,-3 1 1,1 7 131,0-1 1,0 8-40,-1-1 1,-5 3-145,0 2 1,-2 5 133,2 1 0,4 10-15,-4 1 1,-2 0 39,2 6 0,0-4-1,5-1 0,7-1 53,-1 0 0,3 1-95,-3-1 0,-1 0 11,7 1 1,0-7 87,6 1-243,0-9 0,2 5 28,4-8 0,4 6-96,7 0 1,0-1 106,0-5 1,6 0 12,1 0 0,-1 6 31,-6 0 0,0 7-32,0-1 0,1 5 144,-1 6 1,-2 0-67,-3 12 0,1-2 235,-7 13 1,0 2 0,-6 9 1,0-1 8,0 7 1,0-5-128,0 6 0,-2-9 138,-4 3 0,-1-6-1,-5-6 0,-3 2-121,3-8 1,-3-5 144,-3-6 0,1-2-89,0 1 1,0-3 124,-1-7 1,1-7-166,0 1 0,-2-8-179,-5 1 1,5-3-131,-4-2 0,2 0-385,-2 0 1,4-2-42,-4-3 0,3-5 275,3-7 1,2-6-952,3 0 0,5-1 0,7 7 1241,0-8 0,15-2 0,4-7 0</inkml:trace>
  <inkml:trace contextRef="#ctx0" brushRef="#br0" timeOffset="292">5586 226 8124,'-12'-18'-60,"1"1"1,1 5 59,-1 1 0,-5 7 0,5-2 0,1 4 344,-2 2 0,7 0 1412,-7 0-1342,1 0 1,-1 2-319,1 4 1,5 6-95,-6 11 0,8 4 144,-1 7 1,-3 3-187,2 3 1,0 4 53,6 8 1,2-6-71,4 0 0,-2-5-19,8 5 1,-3-8-133,3 2 0,3-5-80,-3-6 0,-3 2-297,3-8 1,-1-2 86,7-10 0,-7-1 186,1-4 1,-1-4-831,6 3 1141,-7-10 0,5-5 0,-5-7 0</inkml:trace>
  <inkml:trace contextRef="#ctx0" brushRef="#br0" timeOffset="507">5811 381 8051,'17'-2'38,"0"-4"0,0 5 385,1-5-86,-1 4 1,0 4 85,1 4 1,-1-3 118,0 9 0,0 5-119,1 6 1,-1 8 300,0-2 1,1 3-247,-1 3 0,-2-6-475,-3 0 0,3-6-263,-3 6 1,3-14-200,2 2 1,-5-5-287,-1-1-222,1 5 0,-1-12-966,1 7 910,-8-7 1023,4-4 0,-1-17 0,3-10 0</inkml:trace>
  <inkml:trace contextRef="#ctx0" brushRef="#br0" timeOffset="755">6312 312 10541,'-10'8'1186,"-5"-5"-727,4 9 0,-5 0-33,-1 5 1,-2 0-292,-4 0 0,3 6 80,-3 1 0,4-1-514,2-6 1,0 6 264,-1 0 0,3 0-694,3-6 1,-3 1 139,3-1 0,3-6-141,-3 1 1,7-2-251,-7 1 423,8 5 1,-4-13-198,8 9 233,0-8 520,0 3 0,8-7 0,4 0 0,-3 0 0,3 0 0,-1-7 0,7-3 0</inkml:trace>
  <inkml:trace contextRef="#ctx0" brushRef="#br0" timeOffset="992">6606 174 8032,'10'-8'0,"-1"0"0,-3-3 0,4 3 928,7 8 0,-4 0-344,5 0 0,-5 0-14,10 0 1,2 8 126,-2 3 1,0 10 209,-5 2 0,-1 10-379,0 2 1,-5-1 43,-1 7 0,-7-5-541,2-1 1,-4-1 39,-2 1 0,0-1-1008,0 1 0,-8 0 648,-4-1 0,-3 1-1341,-2-1 1,0 1 67,-1 0 1562,1-9 0,-8 7 0,-2-6 0</inkml:trace>
  <inkml:trace contextRef="#ctx0" brushRef="#br0" timeOffset="21847">17 1177 7980,'-9'0'-324,"1"-2"871,8-4 1124,0 4-653,0-13-111,0 5-346,0-7 0,0 5 244,0 1-227,0 7-399,8-4 0,-4 8 24,7 0-25,-7 0 1,9 2-135,-7 4 0,0 5 128,-6 12 1,0 2-161,0 4 0,0 4-104,0-4 1,0 3 117,0 3 0,0-2-125,0-5-71,0 5 223,0-14 1,0 6-97,0-7 1,6-7-4,-1 1 0,3-7-166,-2 7 1,-2-8 73,7 2 1,-5-5-81,6-1 1,-1 0 46,6 0 0,1-7 45,-1-5 1,0-3-176,1-2 0,-1-1 115,0 1 0,0 0 21,1-1 1,-7 1 75,1 0 1,-8 0 12,1-1 0,-3 7-90,-2-1 40,0 1 140,0-7 0,-2 9-64,-3 3 1,3 2 52,-4-2-50,-4 4 22,1-5 1,-3 7 21,1 0 226,7 0-126,-4 0 15,0 0-52,7 0-37,-7 0 128,8 7 1,0 9-74,0 7 0,6 10 81,-1 1 0,7 3 16,-6 9 0,-1 0 98,-5 6 1,0-2-163,0-4 0,0 2-136,0-8 1,0 6 156,0-5 1,0-7 21,0-5 1,-1-8-1039,-5 2 626,4-3 0,-6-9-86,8 1 199,-8-9 0,1 3 24,-5-12 1,3 1 18,3-13 1,4 5 5,-4-10 0,4 4-106,2 1 0,0 1 112,0 0 1,2 1-130,4 5 1,4 3 107,7 8 1,0 0 62,0 0 1,1 2-2,-1 4 1,-2 3 143,-3 9 0,1 1-111,-7 4 1,0-2 137,-6 8 1,0-6 167,0 6 1,-2-8-97,-4 2 0,4-4 265,-3-1 1,1-1 228,-2 0-336,4 0 0,-6-5-167,8 0 0,2-9-48,4 3 1,4-4-95,7-2 1,-4 0-367,5 0 0,-5-8-510,10-3 1,2-10 427,-2-2 0,0-8-622,-5 2 0,5-4 382,0-1 1,-2-1 46,-10 1 1,5-1 155,-5 0 0,-1 7 442,1-1 0,-5 8 0,6-2 0,-8 9 0,1 3 0,-1 7-171,2-2 0,-4 2 171,4-2 0,-3 5 31,3-5-31,-4 4 1476,13 2 86,-13 0-632,14 8 1,-14 1-284,3 8 1,-3 1-9,-2-1 0,0 0-232,0 1 98,0-1-608,0 0-31,0-7-222,8-3 0,-4-8-20,7-5 0,1-6-434,5-11 1,2-2 120,5-4 1,-5-1-58,4 7 1,-4 0 481,-2 5 1,3 3 10,3 3 0,-4 5 140,4 7 104,-4 0 0,-2 7 151,1 5 0,-7 9 2,1 2 1,-8 0 210,1-6 0,-3-5 455,-2-1-545,0 1 1,-2 3-212,-3-3 0,1-2 64,-8-5 0,6-3-220,-5 4 1,5-10 124,-5-2 1,7-7-241,-2 1 1,-2-3-64,3-2 1,-1-8-76,6-4 0,-2-10 19,-4-1 1,4-6-112,-4 6 0,4-6 360,2 5 1,0 1-74,0 5 1,0 3 153,0 3 0,0 4-3,0 7 0,6 7 38,0-1 0,6 7 15,-7-7 1,1 6 352,-6-5 105,8 7 310,-6-4-22,5 8-219,-7 0-7,0 0-146,8 0 107,-6 0-255,13 8 0,-11 2-15,8 7 1,-3 0-239,3 0 1,3 7 41,-3-1 0,3 9-36,2 3 1,1 1 125,-1 10 1,2 8-12,4 10 0,-4 5 59,5 6 0,-5-4 143,-2 4 1,0-4-291,1-2 1,-3-7-143,-3-5 0,3-5 4,-4-6 1,3 2-294,-3-7 1,5-9-277,-5-9 0,-1-3 332,1-3 0,-5-6-610,6 1 393,-8-8 0,3 2-178,-7-12 0,6-12 287,0-10 0,0-5 433,-6-2 0,0 1 0,0-1 0</inkml:trace>
  <inkml:trace contextRef="#ctx0" brushRef="#br0" timeOffset="22037">1643 1557 7959,'-12'0'0,"1"0"0,-1 2 1626,-5 4 0,0 3-726,-1 9 0,-5-1-407,0 0 0,-2 2-536,2 5 1,-2-11-496,-4 4 0,5-5-703,6-1 1,1-3 624,0-8 0,5-2 616,1-4 0,-1-19 0,-5-11 0</inkml:trace>
  <inkml:trace contextRef="#ctx0" brushRef="#br0" timeOffset="22190">1401 865 7941,'9'-9'2322,"-1"1"-1309,-8 8 1,2 0 14,4 0-682,-4 0 0,7 6-422,-3 0 125,4-1 0,7 1-2328,0 0 2279,8 0 0,-6-14 0,6-2 0</inkml:trace>
  <inkml:trace contextRef="#ctx0" brushRef="#br0" timeOffset="23034">2075 1367 7898,'-9'-17'0,"-1"5"-298,4 0 1,4 7-299,-3-7 1,3 6 773,2-5-36,0-1 358,7 3 1,-3 1 731,8 8 0,-7 0-663,7 0 1,-6 0-216,5 0 0,-7 8-187,2 3 0,2 7-30,-3 5 1,1 4-153,-6 7 0,6 1 103,0-1 0,1 7-114,-1-1 0,-4 6-52,4-6 1,1 1-9,-1-7 0,6 1-286,-6 0 0,5-7 181,-5 1 1,0-8-385,-6 2 1,5-9-271,1-3 15,0 1 91,-6-2-116,0-3 560,0-7 1,-6-13 294,0-5 0,1-8 0,5 3 0,-6-8 0,0 2 0,0-2 0,6 2 0,-5 4 37,-1 8 85,0 8 62,-2 1 1,-1 17 316,-9 9 1,1 1 81,0 10 0,-6 0-163,0 5 0,-6-5 251,6 0 1,0 0-252,5 5 0,1-7-305,0-4 0,7-4-432,5-1-492,-5-1 494,8-7 1,2-3-485,12-7 1,5-7 238,6-5 0,4-9 70,7-2 0,1-6 220,0 6 1,5 0 269,0 6 0,1 1-48,-7 5 1,1 1 257,-1 4 1,-7 4 228,-4-3 1,-5 5-66,-7 5 1,3-1 344,-9 8 1,1-1-157,-6 7 1,-8 1-138,-3 4 0,-10 2-29,-2 4 1,-8 9-140,2-3 1,-4-3 113,-1-3 1,5-6-43,0 6-351,8-8 1,2 2-255,7-11 0,10-5-635,2-7 1,10 0 198,13 0 0,4-7 316,8-5 0,7-9-361,4-2 0,4-6 250,2 6 1,5 0 252,1 6 1,0 1 261,-6 5 1,-6-2-29,0 7 1,-8 0 86,3 6 1,-13 0 317,-5 0 0,-5 2 8,-7 4 0,-3 3-176,-8 9 0,0 1 248,0 4 1,-8-4-138,-3 4 0,-10 2-524,-2-2 0,-2-2-289,2-9 0,3 1-1278,-3-7 1762,12 0 0,-12-6 0,3 0 0</inkml:trace>
  <inkml:trace contextRef="#ctx0" brushRef="#br0" timeOffset="23631">3165 1644 7995,'9'-18'0,"-1"7"155,-8-1 326,0 8 96,0-3 0,0 9-127,0 3 1,0 5 324,0 7 0,0 6-425,0 0 1,0 2-334,0-2 0,0-3-153,0 3 1,0-4-384,0-2 1,0-5-378,0-1 447,8-7-233,1 4 1,9-10 162,-1-4 0,-6-5 301,1-13 0,1-2 48,10-9 1,-1 2 140,6 5 1,-5-3 32,6 8 1,0 0 236,6 5 1,-1 9-125,1 3 1,-6 4-30,-1 2 0,-6 8-73,1 3 0,-4 5 37,-2 1 0,-5 6 254,-1 0 0,-7 6-157,2-6 1,-6 6-218,-6-6 1,2 6 100,-7-6 0,-1 0-15,-5-6 1,5-5 104,1-1-52,-1-7 102,-5 4 1,2-10-90,3-4 1,-1-4-248,7-7 0,0 0-250,6-1 25,0-7 1,2 6-176,4-4 180,3 4 0,9 4 31,-1 3 0,-5 4 171,-1 8 0,-5-5 181,5-1 0,-5-2 0,6 2 0,-8 5 0,3-15 0,-9 12 0,-3-7 0,-5-1 0,-7-5 0</inkml:trace>
  <inkml:trace contextRef="#ctx0" brushRef="#br0" timeOffset="23808">3562 1453 7967,'0'-17'-785,"0"7"0,-1 3 1376,-5 7 0,4 13-235,-4 4 0,-2 12 61,3 0 0,-3 4 27,2 1 1,4-5-106,-4 0 1,5-2-186,1 2 1,-6 1 96,0-6 0,0-1-869,6-6 0,2-2 15,4-3 1,-2-5-426,7-7 1,1-3 617,5-9 1,2-7 409,4-16 0,-1-7 0,6-4 0,-6-12 0,10-3 0,-5-8 0</inkml:trace>
  <inkml:trace contextRef="#ctx0" brushRef="#br0" timeOffset="23988">3787 1107 7967,'10'-34'-217,"-2"13"-21,-8 3 393,7 13 1,-3 5 233,8 11 0,-7 6 363,7 7 1,-8 2-279,1 9 0,3-2 470,-2-4 1,5 1-358,-5-7 0,2 2 704,-2-2-993,3-3 1,9 3-249,-1-12 0,0 3 83,0-9 1,1 1-122,-1-6 1,-2-8-854,-3-3 0,3-4 45,-3-3-1212,3 1 0,-3 2-201,-1 3 2209,-7 4 0,4 16 0,-8 2 0</inkml:trace>
  <inkml:trace contextRef="#ctx0" brushRef="#br0" timeOffset="24330">4116 1626 7967,'0'18'-1010,"0"1"757,0 4 1,0-4 1148,0 4 1,0-4-203,0-1 0,0-1-129,0 0 1,0 0-183,0 1 0,0-7 10,0 1 0,-6-1-269,0 7 1,-1-3 58,1-3 0,-2 3-335,-3-4 0,-5 3 236,5-3-366,-5 5 0,-1-14-34,0 3 1,-1-3-613,1-2 656,0 0 1,0-13-470,-1-4 92,9-4 1,-5 3-207,8 1-149,1 7 1004,5 3 0,2 7 0,3 0 0,-1 0-52,8 0 0,-6 5-8,5 1 0,1 6 143,5-7 0,0 7 107,0-6 1,3 5 1083,3-5 1,-4 6-563,4-7 1,4 3 564,2-2 1,-2-4-595,1 3 0,1-3-118,6-2 1,7 0-643,4 0 1,4-9-763,2-9 0,10-6 401,7-11 1,10-2-201,-34 17 0,2 0 0,41-16 638,-42 16 0,0-1 0,2 0 0,0 0 0,0 1 0,-1 0 0,43-19 0,-6 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14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415 450 7938,'0'-10'-902,"0"-5"845,0 5 0,0-1 370,0-1-254,0 8 0,0-5 266,0 3-145,0 4-41,8-13 1,-6 11 75,4-8 145,-4 9 22,-2-5 32,0 8 658,0 0-751,-8 0-416,6 0 270,-6 0-197,8 0-7,0 0 73,0 8 33,-7 1 1,5 8 114,-4 1 1,4 5 36,2 0 1,-6 8-88,1-3 0,-1 5-11,6 2 0,-6 1-30,0 5 1,-1-3-4,1 8 0,4 0-56,-4 6 0,2-2-188,-1-4 1,3 4 84,-4-4 0,-2 4 37,2 2 1,-5-6 44,5 0 1,0-7-7,6 1 0,0-3 6,0-3 0,-5-5-4,-1 0 0,0-2-16,6 1 0,0-3-29,0-7 0,-6-1-303,1 0 90,-1 1-364,6-1-130,0-7 226,0-3-14,0-7 0,0-2 13,0-3 1,0-7-61,0-11 1,0-4-1,0-8 570,0 1 0,0-8 0,0-3 0</inkml:trace>
  <inkml:trace contextRef="#ctx0" brushRef="#br0" timeOffset="483">779 225 8018,'0'-11'-277,"0"-1"346,0 8 634,0-4-305,0 1-8,0 5 4,0-13 61,0 13-454,0-6 206,7 8-219,-5 0 164,6 0-95,-8 0 264,0 0-158,0 8 0,0 3-71,0 12 1,6 4-36,-1 8 1,1 9 43,-6 8 1,0 7 10,0 10 0,0 4-27,0 8 0,0-6-246,0 12 1,-2-5 190,-3 5 0,3-7-138,-4 1 1,-2-8 10,2 2 1,-1-12-166,1-5 0,4-12 331,-4-5 0,4-5-111,2-1 1,0-8-773,0-4 214,0-4-21,0-2 622,0-7 1,-5-5-313,-1-10 0,0-7-75,6-11 0,-6-4-327,1-7 0,-1-3 713,6-3 0,0 3 0,-8-13 0,-2 6 0</inkml:trace>
  <inkml:trace contextRef="#ctx0" brushRef="#br0" timeOffset="896">502 35 8279,'0'-10'780,"0"3"-602,0 7 0,-2 0 150,-4 0-347,4 0 1,-7 1 66,3 5 1,2 4-5,-7 7 1,-1 2 82,-5 4 0,-1 4-22,1 8 0,-8-1-9,-4 1 1,2 5-7,-1 1 0,-7 7-25,-5-2 0,-1 2 9,7-2 0,1-4-168,4-7 0,4-2 68,8-5 0,6-3-933,-1-7 417,8-9 22,-4 7 0,10-14 72,4 3 0,4-12-172,7-11 1,6-1 619,0-10 0,8 1 0,-4-7 0</inkml:trace>
  <inkml:trace contextRef="#ctx0" brushRef="#br0" timeOffset="1214">640 35 7981,'18'-6'-699,"-1"0"1,-6-5 668,1 5 867,-8 0-219,11 6-377,-13 0 1,8 0 265,-5 0-97,-3 0 0,8 0 136,-4 0-287,-4 0 1,7 0 224,-3 0-91,-4 0-121,13 0 0,-11 2 0,8 4 1,-1 2-20,7 3 0,-1 10-28,0-3 1,8 10-180,4 1 0,4 10 99,1 1 1,1 2-116,-1-1 0,7 1-98,-1 4 1,2-4-229,-1-7 1,-5-8-89,5-4 1,-5 2-369,-1-2 1,-7 0-1857,1-6 2608,-15 1 0,9-1 0,-14 0 0</inkml:trace>
  <inkml:trace contextRef="#ctx0" brushRef="#br0" timeOffset="32855">87 1505 6905,'6'-12'-124,"-1"1"44,1 7 94,-6-4 425,8 8-149,-6 0 137,5 0 6,-7 0 3417,0 0-3708,8 0 0,-4 6 93,8 0-98,-1 7 0,6-3 98,1 7 0,-7 0-77,1 1 0,-7-1 52,7 0 0,-2 1-84,1-1 0,3 6-7,-9 0 1,7 0-16,-6-6 0,5 6 0,-5 0 0,7 0-13,-1-5 1,-4-1-155,-3 0 1,5 1 115,2-1 1,-5 0 34,-1 1 0,2-7 3,-3 1 1,7-1-41,-6 6 1,1-5 4,-1-1 1,-2-5 78,8 6 15,-9-8-122,13 11 0,-12-13 116,7 4-277,-7 3 186,11-7 0,-11 6-222,8-8 215,-8 0-6,11 0-25,-5 0 1,5-2 9,-4-4-93,5-3-47,-7-9 0,9 3-9,-1 3 1,-5-3 108,-1 3 1,-1 3-154,1-3 0,5 3 14,-5-3 0,3-3-78,-3 3 0,4-5 110,-3-6 1,3 2-17,3-8 0,-1 6 13,0-6 1,1 6 13,-1-6 1,0 8 170,0-2 1,1 4-104,-1 2 1,0-1 173,1 1 0,-3 5 5,-4 1 1,5 1-89,-5-1 1,-1-3 46,1 9 0,-5-9 111,6 3 1,-3 1-34,3-2 1,3 3-103,-3-3 0,-3-1-86,3 7 1,-6-2 77,5 3 1,-5 3-25,6-4 1,-9 2 138,3-2-100,4 4 1,-6-5 94,7 7 33,-7 0 1,6 0 6,-5 0 0,-3-2-66,4-4 0,-2 4 227,2-4-117,-4 4-207,13 2 1,-11 0 167,7 0-136,-7 0 0,6 0 134,-4 0 29,-5 0-95,7 0 1,-6 0 44,4 0 315,-4 0-273,5 0 261,-7 0 307,0 0-492,0-7 28,0 5-391,0-6 128,0 0-621,0 7 1,-1-13 294,-5 8 1,2-1-3658,-8 1 3905,9 4 0,-13-21 0,7 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55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17 554 7866,'0'-10'1757,"8"1"-1294,4 3 1,3 4-46,2-4 1,1 2 5,-1-1 0,0 3-128,1-4 1,-7 4 37,1 2 1,-1 0-206,6 0-224,-7 8 0,3 1-35,-7 9 0,0-1-222,-6 0 0,0 6-95,0 0 0,0 2 227,0-2 1,-6 2 4,0 4 1,1-2 23,5-4 0,0-4 283,0 4 0,0-3 60,0-3 1,2 0 41,3 0 1,3 1-49,4-1 1,1-5 316,-7-1-289,7 1 1,-5 5-73,3 0 1,-3-5 113,-8-1-120,0 1 0,0 5-130,0 0 1,-2 1 61,-4-1 0,-3 0-13,-8 1 0,-1-3 20,1-4 1,-6 3-6,0-8 0,0 5 39,6-5 0,-7 0-34,1-6 0,0 0 11,6 0 0,2-2 48,3-4-73,-3 4-284,13-13-114,-6 13 1,16-12 198,3 9 1,5-1 87,1 6 0,6-2 58,0-4 0,2 4-76,-2-3 0,-4 3 207,4 2 0,-3 0-118,-3 0 0,-5 2 351,-1 3 0,-5-3-129,5 4-433,-7 4-170,12-9-758,-15 7 559,15-8 0,-7-9 237,9-9 0,-1-1-491,0-10 1,3 6 327,3-6 1,-2 2 524,8-1 0,-6 3-35,5 7 0,-6 7-29,1-1 0,-4 8 279,-2-1 1,-5 3 1116,-1 2-553,-7 7 0,4 3-294,-8 7 0,6 1 681,-1-1 1,1-6 67,-6 1-476,0 0-887,0 5-912,0 0 534,8-7 0,-1-5-668,5-10 0,3-5 512,-3-7 663,3-8 0,2-2 0,1-8 0</inkml:trace>
  <inkml:trace contextRef="#ctx0" brushRef="#br0" timeOffset="455">882 104 7866,'0'-17'25,"0"0"320,0-1-22,0 1-163,0 0 99,0 7 104,0 3-354,0 7 177,0 0 58,0 7-21,0 3-62,0 7-22,0 0-137,8 1 0,-6-7 10,4 1 0,-5-6 79,-1 5 1,6-5-35,0 5 1,0 1 18,-6 5 0,0 0-43,0 1 1,5 5 49,1 0 1,0 8 2,-6-3 0,0 5-67,0 2 0,0-1-86,0 1 0,0 7 34,0 4 1,6 4 80,0 2 0,-1 2-121,-5 4 0,0 3 57,0 8 0,6 6-130,0 0 0,2 6-10,-3-6 0,-3 0-76,4-6 0,-2 0 33,2 0 1,-5 0 151,5 0 0,-2-5 30,2-1 0,-4-5-60,4 5 0,-5-9 82,-1-2 0,0-2-69,0-10 0,0 1-129,0-7 0,0-5-71,0 0-217,0-8 48,0 4 210,0-15 1,0-10-278,0-12 0,0-3 500,0-3 0,-7-7 0,-3-1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53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17 502 7831,'0'-10'-163,"0"-5"22,0 13 708,0-13 0,0 11-171,0-8 0,-2 8 644,-3-1-240,3-5-519,-6 8 0,8-7 212,0 3 198,0 4-378,0-6-216,0 8 210,0 0 0,6 2-97,0 4 0,1 3 147,-1 9 1,-2 7-21,7 4 1,-5-3-77,6 3 0,-6 6-40,5 5 0,-5 1 25,5-7 1,-7 6-95,2 1 1,-2-3-116,2-9 0,-5 4-98,5-4 0,-4-4 80,-2-2 0,0-4-692,0-2 374,8 0 30,-6 1 1,5-7-234,-7 1-219,0-8 370,0 3 142,0-7-160,0 0 243,0-7 1,0-3-319,0-7 1,0-3 91,0-3 0,0 2 60,0-8 1,6 1 100,0-7 0,5 6-78,-5 0 1,8 8 102,-3-2 0,5-2 88,1 2 0,2 0 61,4 6 0,-2-6-13,8 0 1,-6 0 74,6 5 0,0 1-7,5 0 0,7-1-33,-1 1 0,2 0-42,-1 0 1,-7 5 132,1 1 0,3 7-31,-9-2 1,6 4 130,-12 2 0,0 0 134,-6 0-269,0 0-39,1 8 1,-3 1 12,-3 9 1,-5-1-5,-7 0 0,-7 2-12,-5 4 1,1 2-11,-7 4 0,5 4-45,-10-4 0,-2-2-80,2 1 1,-2-1 20,2 2 0,4-4 83,-5-8 1,-1-1-55,2-5 0,-2-1 24,2-4 1,4-4-1,-4 3 1,4-8 98,2-3 4,-1-8-23,1 5 0,7-3 10,5 1 1,5 5-175,5-6 1,5 7 120,7-7 0,1 6 5,-1-5 0,6 5-2,0-5 0,6 1-184,-6-2 1,6-3 18,-6 3 0,6 3-80,-6-3 0,-2 7 43,-10-7 0,3 6-124,-8-5 0,5 5-190,-5-6 1,0 7 172,-6-7 1,0-1 344,0-10 0,0-4 0,0-8 0</inkml:trace>
  <inkml:trace contextRef="#ctx0" brushRef="#br0" timeOffset="285">675 225 7831,'-12'0'-58,"0"0"0,7 6 469,-7 0 1,6 5 112,-5-5 0,5 0 399,-5-6-532,7 7 1,-6 1 670,4 4-688,4 3 1,-5-5-121,7 7 0,0 6-5,0 0 1,2 8-40,3-2 0,-3 5-164,4 7 1,2-5-61,-2 4 1,1-9-237,-1-2 0,-2-2-17,7 2 1,-7 1-683,2-6 286,4-1 0,-7-8 294,9-4 0,-8-1-43,2-4 1,-3-4 13,3 4 1,-2-10 101,8-2 0,-7-13 7,7 1 1,-6-5-80,5 0 0,-1-2 117,1-3 0,5-5-58,-5 4 1,5 2 308,1-2 0,-8 0 0,15-13 0,-5-2 0</inkml:trace>
  <inkml:trace contextRef="#ctx0" brushRef="#br0" timeOffset="502">1003 191 7831,'17'-35'-560,"1"0"0,-1 7 747,0-1 1,1 10 1474,-1 1-284,0 1-546,0 15-343,1-6 1,-3 16 47,-3 4 1,-3 3 122,-3 2 0,-4 2-226,4 5 0,-2-5-82,1 4 1,-1 2-307,8-2 1,-1-6-179,6-5 1,1-3-407,-1 3 1,6-4 408,0-8 1,6-2-233,-6-4 0,2-4 92,-2-7 0,-4 5-421,4 1 0,-3 5 57,-3-5 0,-6 7-639,1-2 681,-8 4 0,3 4-734,-7 4 1325,0 3 0,-15 16 0,-4 2 0</inkml:trace>
  <inkml:trace contextRef="#ctx0" brushRef="#br0" timeOffset="744">1435 588 7831,'0'18'2095,"0"-1"-1567,-7 0 1,5 1-35,-4-1 1,-2 6 97,3 0 1,-7 6-327,6-6 1,-5 8-254,5-3 1,-7 5-59,1 2 1,-3-7 139,-3 1 1,7-2-539,-1 2 0,3 2-25,-3-8 0,-1-6-263,7-5 1,-2-7-299,3 7 339,-5-8 1,-5 2 205,3-12 0,-3-4-49,3-7 0,2 0 533,-1-1 0,5 1 0,-5 0 0,-1-1 0,-5 1 0,0 0 0</inkml:trace>
  <inkml:trace contextRef="#ctx0" brushRef="#br0" timeOffset="924">1107 813 7831,'17'0'0,"0"0"0,-1 10 973,-5 7 1,5 0-13,-5 6 0,10 4 186,2 2 0,0-4-528,-5-2 0,-1 2 27,0-2 0,6 0-516,0-5 0,6-7 92,-6 1 1,6-9-892,-6 3 0,6-4 204,-6-2 0,8 0-1104,-2 0 1,-2-6 1568,1 1 0,-6-17 0,3 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3:57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174 399 7913,'-8'-10'510,"6"-5"-91,-6 13 1,6-12 238,-3 9 101,3-1-161,-6 6-383,8 0-74,0 0 0,0 9-17,0 9 0,0 9 71,0 13 0,0 6 0,0 12 0,0-3-116,0 9 0,0-7 26,0 7 1,0-8-292,0 1 1,0-9 140,0-2 0,0-9-416,0-3 1,0-1 194,0-10 1,0 0-3,0-5 1,0-7-359,0 1-177,0-9 368,0 5 1,0-10 69,0-4 0,0-3-109,0-8 1,-2-3 72,-4-3 1,3 0 400,-9-11 0,-7 3 0,-8-11 0</inkml:trace>
  <inkml:trace contextRef="#ctx0" brushRef="#br0" timeOffset="883">1 745 7913,'0'-10'534,"0"2"30,0 8 2151,0 0-2807,0 8 1,2 2 150,3 7 1,-3-6-266,4 1-482,4-8-28,-1 3 1,11-7 204,3 0 0,-4-9-264,4-8 0,4-3 402,2-9 0,-2 1 373,1-7 0,1 0 0,6 1 0,-6 7 0,-1 4 0,-6 4 0,1 1 0,-4 9-2,-2 3 0,-5 4 73,-1 2 1,-5 0 275,5 0 1,-7 2 300,2 4 0,-4-2 200,-2 7 1,0 1 190,0 5-634,0 0-18,0 1-341,0-1-88,0-7 1,2-3-392,4-7 1,-1-2 48,13-3 1,-5-11-380,10-7 1,-4 0 188,-1 6 0,-1-1-274,0 1 815,1 8 0,-1 1-74,0 8 0,-5 0 239,-1 0 1,1 2 213,5 4 1,-5 3 346,-1 8 1,-5 1-243,5-1 0,1 0 120,5 1 0,1-7-441,-1 1 0,0-8 116,0 1 1,1-3-517,-1-2 0,0-7 206,1-5 0,3-3-167,-4-3 0,4-5-21,-9 0 0,1-2-154,-1 2 0,-3 2 172,-3-8 1,-4 8 91,4-2 0,-6-2 298,-6 2 0,2-2-70,-7 2 1,1 9 715,-2-3-296,-3 11-59,5-1-401,1 7 43,-6 7 0,13 3 12,-4 7 1,4 1 21,2-1-101,0 0 0,0 1 39,0-1 1,0 0 151,0 0 0,0 1-109,0-1 1,0 8 27,0 4 0,0-2 52,0 1 0,0 3 111,0 10 0,0-5-210,0 4 1,0 3-41,0-3 1,0 0-233,0-5 0,6-6 106,-1 0 1,1-8-26,-6 2 1,6-4 16,0-2 1,-1-5-115,-5-1-82,0-7 48,0 12 408,0-14 126,0 5 0,0-9 98,0-3-228,0 3-235,0-6 185,0 8-119,0 0 46,8 8 0,-4-5-47,8 9 1,-7-6 69,7 5 0,-6-5 215,5 6 192,-7-1 1,4 6-187,-8 1 0,0-1 241,0 0 1,0 1 513,0-1-307,-8 0 0,6 0 0,-4 1-577,4-1-271,2 0 1,8-7-373,4-4 1,9-4-1257,2-2 1,9-8 882,3-4 1,2-11 856,9-5 0,-8-13 0,4-3 0</inkml:trace>
  <inkml:trace contextRef="#ctx0" brushRef="#br0" timeOffset="1297">1920 1 7865,'18'0'1773,"-1"0"-1206,0 0 0,0 0 341,1 0-555,-1 8 1,0-5 125,1 9 0,-7-2 170,1 1 1,-8-1-280,1-4 1,-3-3 155,-2 9-684,8-8 188,-6 11 0,6-11-2160,-8 7 997,0-7 1,0 12-1806,0-5 2938,-8 5 0,-2 9 0,-7 1 0</inkml:trace>
  <inkml:trace contextRef="#ctx0" brushRef="#br0" timeOffset="1720">1799 675 7865,'-17'10'0,"0"5"1631,-1-3-1133,9 3 1,-5 3-352,9-1 0,-1 2 164,6 4 1,2-2 272,3 8 0,-3-6-299,4 6 1,4-2-115,1 2 0,3 1-286,-3-7 1,5 6-499,-5-6 1,3 0 21,-3-5 1,-3-1 89,-8 0-1270,8 1 517,-7-9 162,7-1 870,-16-8 1,-1-2 221,-8-4 0,5-3 0,0-9 0,3 7 0,-3-1 0,-3 1 0,5-5 0,-7 5 0,6-3 130,-1 9 260,8-9 182,-11 5 1,13-3 304,-4 0 478,4 1-841,2-6 0,2-1-171,4 1 0,3 4-271,9-5 1,9 5 119,7-10 1,10-4-524,14-2 0,4-9-48,7-3 1,8-1-563,3 2 0,5 3 589,1-3 0,1 3-68,-1 3 1,-1 1 244,-4 4 1,-10 4 383,-8 8 1,-13 0-381,2-1 0,-18 3-88,1 3-440,-12 5 284,-6 7 415,-17 0 0,-17 0 0,-10 0 0</inkml:trace>
  <inkml:trace contextRef="#ctx0" brushRef="#br0" timeOffset="2278">2405 381 7865,'-18'0'0,"1"6"731,0 0 0,5 5-232,1-5 0,5 6-215,-6-7 0,8 9 169,-1-3-114,-5 5 0,8 7-4,-4 0 1,3 8 57,-3-2 1,4 3-208,-4 3 0,4-1-142,2 1 0,0 0-54,0-1 0,0-1 81,0-4 1,0-4-447,0-8 1,0 0 213,0 0 0,0-5-975,0 0 640,0-9 1,2 5-89,4-8 0,3-13 119,9-5 1,7-11-10,4 1 0,3 1 319,3-2 1,5 8-19,1-2 1,-7 5 139,-5 7 0,-6 3-129,6 8 0,-14 2 557,2 4 1,-9-2-9,4 7 1,-8 3 192,1 9 1,-9-4-247,-1 4 1,-9-4 118,3-1 0,-10-1-215,-2 0 0,-1 0-4,7 1 0,0-3-370,0-3 129,-1-5 0,7-1-837,-1 0 1,8 0 238,-3-14 1,9 0 274,3-3 1,-1 1-52,8 4 0,-6 4-7,5-3 501,-7 3-17,4 2 0,-8 7-103,0 5 1,-8 1 628,-4-1 1,-9 9-32,-2-4 0,0 3 180,6-9 1,0 4-275,-1-3 1,3-2 637,3 1-767,5-7 0,9 9-121,3-7 1,5 2 260,7-2 0,6-4-113,0 3 1,8-3-75,-2-2 0,2 0-164,-3 0 1,-3 0-151,-7 0 1,-1 0-798,0 0-319,1 0 1,-1 0 634,0 0 474,-7 0 0,5 8 0,-5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04.0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8433,'0'-9'275,"0"1"-63,0 0-110,0 7 1,0-9 181,0 4 157,0 4-325,0-5 0,-2 7 211,-3 0 452,3 0-183,-14 0-37,14 0-112,-13 0-302,6 7 1,-3-3 33,0 8 0,7-7-166,-7 7 1,8-1 28,-1 7 0,-3 1-19,2 4 1,-5 6 162,5 11 1,-6 4 134,7 8 0,-7 14 86,6 3 1,-5 9-76,5-3 1,-2 6-64,2-6 1,5 0-33,-5-6 0,4-9-396,2-8 1,2-4-143,4-14 0,3 3-419,8-14 1,1-2 95,-1-10 0,0 3-1751,1-8 662,-1-1 1713,0-5 0,8-7 0,2-3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05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241 796 9787,'15'12'780,"-3"-1"0,3-7 0,-4 4-288,5-1 0,1-5-465,0 4 1,8-4-226,4-2 1,-2-8-412,2-3 1,-8 1 240,2-1 1,-4-1-291,-1-5 0,-3 0 215,-3-1 0,-5 7-76,-7-1 0,0 7 414,0-7-84,0 0 0,-7-5 149,-5 0 107,-3 0 0,-3-1 290,1 1 1,6 2-132,-1 3 0,6-1 64,-5 7 1,7-2 36,-2 2 0,2 5 115,-1-5-191,3 4 0,-6 4-56,8 4 0,-2 3 41,-4 8 0,4 10-12,-3 8 1,3 7 165,2 10 0,-2 2-65,-4 3 0,4 3 156,-4 3 1,4 5-224,2-5 0,0-3-176,0-3 0,0-5-608,0-6 0,0-3 385,0-9 1,0-5-252,0 0 0,2-14-541,4 2-656,-4-3 700,6-4-27,-8-3 610,-8-14 1,-2-5 74,-7-11 1,-2 2 214,-4-8 0,2 6-162,-8-6 1,6 6 166,-6-6 1,8 8 218,-2-2 0,5 4 700,7 2-514,-4-1-152,13 1 1,-6 5 9,8 1-125,0 7-138,8-4 0,1 8 174,9 0 24,-9 0-2,-1 8 0,-8 2 222,0 7 0,-2-2-163,-4-3 1,-3 9 144,-9-4 1,-5 2-162,0-7 1,0 3 178,6-3-339,-1-4 80,1 7 0,6-13-151,-1 4-184,8-4 1,-1-2-356,10 0 0,5 0 156,7 0 1,8-6-256,4 0 1,11-7 111,6 1 1,6-9-246,6-2 1,0-6 135,11 6 0,-10-6 638,11 6 0,-11-6 0,4 6 0,-9 0-104,-2 6 0,-8 0 104,-9-1 0,-8 3 197,-4 3 171,-4-3 1353,-2 13-1243,-7-13 0,-10 13 127,-12-4 0,3 4-165,-3 2 0,-5 0-99,-6 0 0,0 8-63,6 3 0,-6 5 0,0 1 0,-1 0 2,7 1 1,0-1 13,0 0 0,5 6-127,1 0 1,7 2-14,-2-2 0,4-3-5,2 3 1,0-2 25,0 2 0,6-4-26,0 4 1,9-4-47,2-1 0,1-7-184,5 1 0,2-9 35,-2 3 1,2 2-131,-2-2 0,-4-1-162,4-5 1,-4-1-364,-2-5 1,-1 2-45,-5-8 1,3 7 292,-8-7 0,5 1-861,-5-7 0,0 1 1313,-6 0 0,0-1 0,0 1 0</inkml:trace>
  <inkml:trace contextRef="#ctx0" brushRef="#br0" timeOffset="199">1036 1 7933,'-15'2'1482,"3"3"1,5 5-520,7 7 1,0 1-281,0-1 1,0 0-328,0 0-563,0 1 1,5-1-939,1 0-184,8 1 0,-5-1 1329,8 0 0,1 1 0,-1-1 0</inkml:trace>
  <inkml:trace contextRef="#ctx0" brushRef="#br0" timeOffset="1293">1676 917 7898,'-10'-17'-124,"-3"5"119,7 1 575,-7 7-345,3-4 1,-7 8 116,0 0 0,-1 2 72,1 4 0,0 4 97,-1 7 0,1 0-231,0 1 1,0-1-60,-1 0 1,7 6-204,-1 0 0,8 0 93,-1-5 0,3-7-85,2 1 30,0-1 1,7 5-521,5-5 1,-3-1 100,3-5 1,0-3-74,5 4 1,0 2 50,0-2 327,1 7 0,-1-3 372,0 7 1,-7 0-180,-4 1 0,-4-1 226,-2 0 0,0 0 43,0 1 1,-2-1 243,-4 0 1,4 1 126,-4-1 62,-3-8-511,7 7-268,-6-14-22,8 5 0,0-8 134,0-5 0,0 2-1088,0-8 446,0 1-516,0-6 529,8-1 1,-1 7-144,5-1 1,3 6 77,-3-5 1,3 1-41,2-1 1,1-5 125,-1 5 1,0-3 145,1 3 1,5-4 134,0 3 1,0 4-61,-6 3 1,0 3 524,1 2 128,-1 0 64,0 0 0,-1 7-165,-5 5 1,-3-3 268,-8 3 1,0-6-293,0 5 1,0-5 446,0 6-747,0-9 1,-2 5-176,-4-8-116,4 0 1,-11-2 28,7-4 0,0-3-170,6-8 0,0-3 49,0-3 0,0-2-94,0-4 0,0-9 75,0 3 0,8-11 9,3 0 0,-1 0 272,2-6 0,-1 12-71,6-6 1,1 2 199,-1 3 0,-5 7 23,-1 5 0,1 8 25,5-2 0,0 3-102,0 3 0,-5 0 203,0 0 0,-3-1-13,3 1 1,1 5-76,-7 1 0,5 5 466,-5-5-338,8 7 1,-11-10 413,9 9-323,-8-1 0,5 6 319,-3 0-204,-4 0-18,6 0-258,-1 0 1,-5 2 57,4 3 0,2-1-6,-2 8 1,-1-6-45,-5 5 1,6-5 182,0 5-191,0 1 0,-1 5-4,1 1 1,0 5-18,-6 0 0,6 2-145,0-2 1,-1-2 44,-5 8 0,6 1 109,0 11 1,1-1-160,-1 12 1,-4-4 35,4 10 1,2 9 34,-3 2 0,1 14-230,-6 3 0,0 3 416,0 9 0,0-2-241,0 2 1,0-12-154,0-11 1,0-4 20,0-2 1,0-7 164,0-5 1,0-10-208,0-7 1,0-4-51,0-1 0,0-8-350,0-4-10,0-4 504,0-9 1,6-10-306,0-12 0,-1-3-42,-5-2 1,0-7 14,0 1 0,0-5 145,0 5 0,0-1-63,0 7 0,-1 0 83,-5 0 1,2-3 43,-8-3 1,3 4 218,-3-4 0,-3-2 0,3 2 0,3-10 0,-3-1 0,1-9 0,-7-8 0</inkml:trace>
  <inkml:trace contextRef="#ctx0" brushRef="#br0" timeOffset="1570">2160 1142 7877,'0'-17'-523,"0"5"-65,0 1 1,0 5 2309,0-6-1156,8 9 1,-4-11-16,7 8 0,-5-1-55,6 1 0,-7 4-46,7-4 1,-6 4-198,5 2 0,-5 0-31,5 0 0,-5 0-55,6 0 0,-6 0-135,5 0 0,-7 2-168,2 4 0,-4-2 168,-2 7 1,0 1-121,0 5 1,-2 6 228,-4 0 1,-2 6 284,-3-6 0,-3 2-121,8-2 1,-1-4 733,1 4-766,4-3 1,-4-3-124,12 0 1,-2-7-650,7-4 1,1-4 388,5-2 0,6-2-1232,0-4 1,8-4 580,-2-7 1,-2-6-1818,2 0 2578,-1-8 0,7 4 0,0-7 0</inkml:trace>
  <inkml:trace contextRef="#ctx0" brushRef="#br0" timeOffset="1864">3250 416 7678,'0'-10'838,"7"2"1,1 16 0,6 6 4,-3 7 1,1 8-39,5 11 0,0 14 358,0 15 1,-7 8-532,-4 9 1,-4 14-585,-2-48 1,0 0-1,0 4 1,0 1 304,0-2 1,0 0 0,-3-3-1,-2 0 67,-6 46 1,-5-8-1990,-1 2 0,-8-5 580,-4-7 989,-11 5 0,-1-8 0,-7 3 0,-4-5 0,-1-4 0,-5-1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11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258 415 8125,'0'-9'-534,"0"1"-142,0 8 1,2 0 699,4 0 117,-4-8 0,7 7 600,-3-5-385,-4 4 2,13 2-268,-5 0 0,7 0 203,0 0-3,1 0 1,-1 0-106,0 0 1,3 0-96,3 0 0,-2 0-8,8 0 0,-1-6-139,7 0 1,7-1 106,4 1 1,4-2-102,2-3 1,2-3 107,4 8 1,1-7-25,5 1 0,3 5 47,-4 1 0,3-2-45,-3 3 0,4-7 37,-3 6 1,9 1-70,2 5 0,0 0-6,-6 0 0,-2-6 14,-4 0 0,5 0-7,-5 6 0,-3 0 43,-3 0 1,3 0-11,-3 0 1,3-2 22,-2-3 1,-10 3-37,4-4 1,-10 4-59,4 2 0,-13 0-6,1 0 1,-9 0-156,4 0 1,-14 0-60,3 0-482,-5 0 361,4 8 88,-7 1 1,-2 3-48,-8-1 1,0-5 38,0 6 0,-8-1 295,-4 6 0,-11 1 0,-3-1 0</inkml:trace>
  <inkml:trace contextRef="#ctx0" brushRef="#br0" timeOffset="411">68 865 8276,'-18'0'908,"1"0"-625,0 0 0,7-2 16,4-4 0,18 4-568,5-3 0,12 3 189,0 2 1,4-6 314,1 0 0,7 0-75,-1 6 1,8 0-49,-2 0 1,10 0-47,1 0 1,9 0-143,-3 0 1,6 0 60,6 0 1,4-1-234,8-5 1,1 2 119,4-8 1,0 7-103,-40-1 1,0 0-1,-1 1 1,0-1 162,6-3 1,1 0 0,-4 3 0,0 1 54,0-1 1,1 0 0,1-2 0,0-1-1,-1-3 0,-1 1 0,3 2 0,0 1-19,-5 1 1,-1 2 0,47-5-137,-17-1 0,-12-2 91,-11 7 1,-8 0-90,-10 6-191,1 0 513,-22 0-648,-2 0 690,-9 0 0,-16 2-495,-3 4 1,-7-4 175,-5 3 1,4-3-565,-4-2 684,-4 0 0,0 0 0,-7 0 0</inkml:trace>
  <inkml:trace contextRef="#ctx0" brushRef="#br0" timeOffset="879">1797 87 8133,'0'-17'-133,"0"5"-67,0 1 1,0 5 880,0-6-407,0 8 1,0-5-542,0 3 64,8 4 222,1-6 1,3 8 89,-1 0-15,-7 0 20,12 0 12,-14 0 267,13 8-300,-6-6 0,9 11 85,-1-7 0,0 2-103,1-2 1,1-4-6,4 3 1,-2 3 42,8-2 1,-6 2-11,6-3 1,0-1 7,5 8 1,7-3 3,-1 3 0,8 3 62,-2-3 0,4 3-85,2 2 1,0 1 45,0-1 0,0 0-24,-1 1 0,-6 1-2,-5 4 0,2-4 11,-1 4 0,-3-4-19,-9-1 1,3-1 55,-3 0 0,-4 0 108,-2 1 1,-9-1-17,-3 0 1,-7 8-106,2 4 1,-12 0-205,-5 6 0,-14-5-45,-10 11 1,-7 3-175,-10 2 0,-6-2-32,1 2 0,-9-2-19,3 3 1,-4 1-183,-3-8 1,9 2-1263,3-1 1771,5-13 0,3 19 0,3-17 0,7-1 0,4-4 0,1-2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17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70 727 8014,'0'-27'1824,"0"10"-1204,0 9-521,0 8 1230,0 0 0,-8 13-758,-4 5 1,3 5 9,-3 0 1,3 4-311,-3 7 1,5-5-203,7 0 0,0-2-616,0 2 1,0-2 338,0-4-1683,0-4 1031,7 6 0,3-16-294,7-3 0,0-6 538,1-6 1,7-11 174,3-12 1,11-5 157,1-7 0,10-3 71,2-8 1,0 6 408,6 0 1,1 10-229,-1 1 0,-1 8 392,-5 10 0,-6 7 29,1 4 0,-9 6 165,2 6 1,-5 4-251,-6 7 1,-6 2 61,-12 4 0,3 2 166,-8 4 0,-3 6-103,-8-1 1,-7 3-677,-11 9 0,-4-8 186,-7 3 0,-1-5-673,0-1 0,1-8 202,-1-4 0,1-4-55,-1-2 0,6-7 196,0-4 1,8-4-93,-2-2 1,4-10 481,2-7 0,7-8 0,4-10 0,4 1 38,2-1 1,8 2-92,4 4 0,-3 4 812,3 8 0,-1 6-290,7-1 0,-7 8-73,1-1 1,-7 5-139,7 5 1,-8-1-51,2 8 1,-5-1-41,-1 6 1,0 1-321,0-1 1,0 0-500,0 1 1,0-7 31,0 1 619,0-8 0,-7 3 0,-3-7 0</inkml:trace>
  <inkml:trace contextRef="#ctx0" brushRef="#br0" timeOffset="200">761 450 8086,'-17'4'491,"0"8"1,1 1 699,5 16 0,-3-2-720,9 2 1,-3 3-178,2-3 0,4-2 264,-3 2 0,-3-8-292,2 2 0,-5 2-362,5-2 1,0 0-40,6-6 1,8-7-236,3-4 0,12-4-286,6-2 1,10-2 655,1-4 0,16-19 0,-3-12 0</inkml:trace>
  <inkml:trace contextRef="#ctx0" brushRef="#br0" timeOffset="376">1678 18 8084,'10'-8'5495,"-10"6"-4701,-10-5-307,-7 14-280,7-5 0,0 14 73,5-5 1,3-1 449,-4 1-206,4 1 1,2 5-905,0 0 0,8-1 286,3-5 1,5 5-1345,1-5 0,6-1 621,0 1 0,0-5 817,-6 6 0,-7-1 0,-2 6 0</inkml:trace>
  <inkml:trace contextRef="#ctx0" brushRef="#br0" timeOffset="710">1488 796 8003,'-8'10'0,"6"11"560,-4-4 1,4 10 800,2-4 0,2 0-970,4-6 0,-4 1-456,4-1 0,-4 6 588,-2 0 0,-6 0-55,0-6 1,-7 8-846,1 4 1,-9-2 159,-2 2 1,-6-8 11,6 2 1,-2-4-206,2-1 0,4-9-76,-4-3 1,-2 2-107,2-3 0,0-1 163,5-9 1,7-5-116,-1-7 1,3-8 126,-3-4 1,5 2 152,7-2 1,0 8-118,0-2 235,0 4 1,0 7 140,0 1 1,1 7-22,5-2 0,-2 12 444,8 5 1,-1 5 575,6 1 0,3 10 1037,3 7 0,-2 1-971,8 5 0,7 5 272,10 1 0,4 4-714,2 2 1,8-2-508,3-4 0,4 2-756,3-8 0,-3 0 645,-4-5 0,-1 0 0,-5-5 0,3-3 0,-4-4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40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7953,'0'-10'4322,"0"2"-3240,0 8 811,0 0-747,0 8-680,0 2 0,0 7-165,0 0 0,2-1-242,4-5 0,-4 10 40,4-3 0,-3 3-158,3-4 1,-4 2-15,4 4 0,2-4 102,-3 5 0,9-5-457,-3-2 1,7-2 157,5-3 0,-2-2-293,8-5 1,-1-3 213,7 4 1,0-12 63,-1-5 0,-1-5 144,-4-1 1,1-6-16,-7 0 0,-1 0-33,-11 6 1,3-3 5,-9-3 1,1 4 250,-6-4 0,0-2-29,0 2 0,0 0 338,0 6 0,-2-1-64,-4 1 1,3 2 530,-9 3-589,8-3 1,-5 13 310,3-4-517,4 4 79,-6 2 1,6 0-257,-3 0 0,3 2 39,-4 4 0,2 3 136,-2 9 0,4 7 48,-3 4 1,3 11 86,2 6 0,-2 10-15,-4 1 0,4 9 199,-4-3 1,4 4-119,2 3 0,-5-3 28,-1-4 1,0-9-595,6-8 1,0-9 74,0-3 1,0-1-375,0-10 162,0 0-177,0-13 116,0 5 183,0-13 1,0-2 237,0-12 1,0-3-53,0-2 0,0-6 72,0 0 1,2-2-172,4 2-40,3 3 1,9-3-17,-1 12 1,0 3-471,1 8 634,-1 0 1,-2 2 151,-3 4 1,1-1 250,-7 13 1,0-5-218,-6 10 0,-6-2 959,0 2 1,-7-1-476,1 6 0,-9-5 831,-2 6 1,0-6-442,6 6 1,5-8-149,1 2 0,7-3-529,-2-3 1,-2-6-393,3 1 0,1-6 39,9 5 0,-1-7-103,8 2 1,5-6-1423,6-6 0,8-4 725,-2-7 1,3-6-1398,3 0 1,0-8 2304,-1 3 0,8-5 0,3-2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33 174 7765,'-18'0'540,"9"0"1,3 0-1,12 0 38,5 0 1,7 0-54,5 0 1,-2 0 417,8 0 1,-6-6-435,6 0 1,-1 1-168,7 5 1,-2-6-840,-5 0 0,5 0 388,-4 6 1,-4 0-1091,-2 0 0,-4 0 389,-2 0 0,-5 0-942,-1 0 1752,-7 0 0,-4 0 0,-9 0 0</inkml:trace>
  <inkml:trace contextRef="#ctx0" brushRef="#br0" timeOffset="199">240 18 7765,'-11'-6'1419,"-1"1"-596,8-1 0,-9 8-296,7 4 1,-2-3 490,3 9 1,1 0-342,-8 5 1,1 6-61,-7 0 1,7 6-215,-1-6 0,7 6-147,-7-6 1,8 5-827,-2-4 1,5 4 432,1-5 0,0 6-1423,0-6 1,0 0 54,0-5 1,1-1 1504,5 0 0,4-7 0,7-2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14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0 484 8317,'10'-17'-477,"5"0"1,-11-1 357,8 1 0,-8 6 462,1-1 0,3 1-53,-2-7 1,7 1 62,-1 0 1,-3-6-23,3 0 0,-1 0 52,7 5 1,-1 1 273,0 0-151,1-1 0,-1 7-311,0-1 1,-5 8 60,-1-1 1,-7 10-221,2 7 0,-4 5 16,-2 6 1,0 12 28,0 11 1,0 4 104,0 2 0,-2-6-84,-4 0 0,4-6-437,-4 7-300,4-9 428,2-3 0,2-5 50,4-7 0,4 0 164,7-5 1,8-7-121,4 1 1,4-8 37,1 1 1,1-10-164,-1-7 0,7-11 47,-1-6 1,-2-3-214,-9-3 1,2 0 69,-8 1 1,0-1-158,-6 1 1,-1-1-158,-5 0 144,-3-7 312,-8 6 0,0-5 152,0 13 1,-2-3-51,-4 8 1,-1 0 106,-5 5 1,-3 3 156,3 3 0,3-1 124,-3 7 0,6 0 118,-5 6 258,7 0-590,-11 0 1,13 2 0,-4 4 0,4 4-2,2 7 1,0 8-12,0 4 0,0 5 255,0 7 0,6 3-72,-1 8 0,1 7 89,-6 5 1,0 5-132,0 6 0,-2-6 9,-3 0 0,1 4-294,-8-9 0,1 5 165,-7-11 0,7-9-93,-1-8 1,8-5 54,-1-1 1,1-8-185,-2-4 0,4-10-187,-4-1 118,4-8 1,2 1 95,0-10-612,0-13 468,0-8 1,8-9-363,4 0 1,3 1-192,2-1 653,1 8 0,-1 4-348,0 12 562,-7 3 1,-3 21 161,-7 5 1,-1 11 212,-5-1 1,-6 7 1,-11 5 1,-2 3 332,-4 3 0,-7 2 473,7-8-581,-7 0-325,16-5 0,-3-2 148,12-4 1,3-10-183,8-8 0,2-1-173,4 1 1,5-5-141,12-12 0,12-5-255,11-12 0,12-2-294,5-4 0,-3-4-756,-3 5 1,-3-3-377,-2 2 0,-6-4 1683,0 4 0,-7-3 0,3-3 0</inkml:trace>
  <inkml:trace contextRef="#ctx0" brushRef="#br0" timeOffset="659">1315 865 8102,'9'-8'0,"-3"-3"493,4 3-443,-8 0 1,13 10 162,-4 4 1,-1 3 367,2 9 1,-9 5-280,3 0 0,-4 8-120,-2-3 0,0 5-4,0 2 1,0-6-226,0-1 0,0-7-190,0 3 0,2-7-140,4-6-5,-4 5 0,13-14 101,-3 3 1,-1-10-99,6-7 0,-1-11-192,13-6 1,-1-3 129,7-3 0,5-2 228,1-3 1,5 9 183,-6-3 0,6 13 232,-5 3 1,-1 9 11,-5 9 0,-7 0 265,1 0 0,-8 7-117,2 5 1,-9 3 151,-3 3 0,-7 7-238,2 3 0,-4-3-60,-2-2 0,-6 2-248,0-1 1,-5-1-67,5-6 1,-7-8-212,1-3 0,3 2 2,-3-2 0,2-2-185,-1-10 1,-5-6 133,5-11 0,-2-4 12,1-7 1,-3-9-7,3-3 1,-1-4 350,1-2 0,-3-5 0,3-1 0,3 1 0,-3 5 0,8-4-51,-2 4 0,-1-2-12,1 14 0,0 5 118,6 7 1,0 1-72,0-2 1,6 4 37,0 8 87,7-1 1,-5 1-78,3 0 0,3 5 403,-8 1 1,7 7-86,-1-2 0,3-2 71,2 3 0,-5-1-164,-1 6 1,1 0-76,5 0 0,0 7-63,1 5 0,-7 3-178,1 3 1,-1 5 23,7 0 1,-1 13 149,0-1 1,2 11-64,4 0 1,-3 6-10,3 6 1,2 1 245,-2 5 0,8 5-58,-3 0 1,-3 6-35,-2 6 0,-1 1-14,1-7 0,-4 6 21,4-6 0,-10 0-143,-1-6 1,-1-2 87,7-3 1,-3-1-440,-3-11 1,3 2-29,-4-14 0,5-2-194,1-9 1,0-4 23,1-8 0,-1-7-221,0-4 0,1-4 157,-1-2 1,-2-8 623,-3-3 0,3-12 0,-5-4 0</inkml:trace>
  <inkml:trace contextRef="#ctx0" brushRef="#br0" timeOffset="822">2888 1038 8017,'-29'-16'0,"1"5"0,7 3 423,-3 8 1,3 8-464,-2 3 0,-2 10-352,-4 3 1,-5-1 191,-1-6 1,1 0 13,-7 0 0,13 1-438,4-1 624,-2-7 0,6 5 0,-5-5 0</inkml:trace>
  <inkml:trace contextRef="#ctx0" brushRef="#br0" timeOffset="989">2594 69 8205,'8'-25'0,"-4"8"231,7 0 0,1 7 165,5 10 1,0 0-483,1 0 0,-1 0-291,0 0 0,6 8 25,0 3 1,1-1 88,-7 1 1,0-5-549,0 6 811,1-1 0,7 14 0,2 2 0</inkml:trace>
  <inkml:trace contextRef="#ctx0" brushRef="#br0" timeOffset="1722">3563 398 8049,'0'-17'742,"0"-1"1,2 7-227,3-1 0,5 3 142,7-3-357,8-3 0,-4 7-97,8-3 0,-6 1 0,6 4 1,-8 4-163,2-4 1,-3 6 58,-3 6 0,-6 12-368,1 10 1,-8 5 194,1 2 0,-3 7-72,-2 4 0,-2 2 353,-3-2 0,-5 4 279,-7-4 1,5 2-141,1-2 1,5 2 86,-6-7 1,9 5-240,-3-6 0,4-5 71,2-6 0,0-3-570,0 3 0,0-4 3,0-7 0,6-1-870,-1 0 257,1 0-845,2-7 1275,-6-2 0,7-10-45,-3-4 1,-2-11-348,8-12 1,-9-4 370,3-1 0,-4-7 479,-2 1 1,0 5 195,0 7 1,0 6 117,0-1 1,-2 6 134,-4 6 0,-5 3 535,-12 8 0,-4 8-407,-8 3 1,1 6 399,-1 6 0,-5-1 108,-1 6 1,1-1-496,6 2 0,7 2-365,4-8 1,3 6-135,3-6 0,2 0-241,3-6 1,4 0-171,8 1 0,10-9-452,7-3 0,10-4 283,14-2 1,9-2-467,7-4 0,9-3-348,-3-9 1,4-5 674,2 0 0,-1 2 561,-5 10 0,-11 1 198,-12 4 1,-3 4 303,-3-3 1,-12 3 185,-5 2-8,-11 7 0,-8 5-231,-16 11 0,-7-4 216,-9 4 0,-8 2-118,-5-2 1,-3 2-46,-1-2 0,-1-3-115,0 3 0,8 2-171,3-2 0,5 0-202,1-6 1,8-5-27,4-1 1,12 1-252,5 5 0,4-6 148,2 1 0,10-2-158,7 1 1,8 3-164,9-9 1,3 1 156,3-6 0,3 2 226,3 4 1,4-4 171,-4 3 1,-6-3 419,-5-2 1,-3 6-335,-9 0-190,1 7 1,-15-3 23,-3 7 1,-12 2-189,-5 4 0,-18-1-1158,-6 6 1399,-3 1 0,-5-2 0,-1-2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22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174 450 8785,'11'-10'505,"1"5"1,-7 3-318,7 2 1,-2-2-1,3-2 152,-1-2 0,-7 0 86,7 6-171,-8 0 1,11 0-86,-3 0 1,-3 0-117,3 0 1,-1 0 58,7 0 1,-1 0-192,0 0 1,0 0-70,1 0 1,5 0 101,0 0 0,2 0 1,-2 0 1,4-2-62,7-3 1,-5 3 39,0-4 1,-2 4-20,2 2 1,1-2 6,-7-4 0,2 4-49,-1-3 0,-5 3 46,4 2 0,-10 0-404,-1 0 219,-1 7-622,-1-5 57,-2 14 6,-8-7 824,0 9 0,-8-1 0,-2 0 0</inkml:trace>
  <inkml:trace contextRef="#ctx0" brushRef="#br0" timeOffset="315">18 830 8195,'11'-9'54,"1"3"0,0 4 949,5 2-608,0-8 0,0 6 104,1-3 0,7-3 91,3 2 1,5-5-59,2 5 1,1-6-165,5 7 1,3-7-379,8 6 0,-2-5 108,-4 5 0,2 0-370,-8 6 0,6 0-286,-5 0 1,-7 0-736,-5 0 1,-8 6-407,2 0-161,-4 7 1860,-9-3 0,5 7 0,-5 0 0</inkml:trace>
  <inkml:trace contextRef="#ctx0" brushRef="#br0" timeOffset="1313">433 692 8881,'0'-10'799,"10"-5"-806,7 4 0,2-7 956,10-5 0,5 2-437,7-8 1,1 6-320,-2-6 0,-1 1-212,7-7 0,-8 6-366,3 0 1,-7 6-215,-5-6 0,0 1 335,-12-7 0,3 2 82,-15 5 0,1-5-33,-6 4 1,-2-2 185,-4 2 0,-3 4 86,-9 8 1,-1 0 194,-4 0 0,4 7-143,-4 4 1,2 4 51,-2 2 1,2 0-285,-8 0 1,6 2 115,-6 4 1,2 6-34,-2 11 0,-3-4 50,3 4 1,-2 4 97,2 2 1,-4-3 69,5 3 1,3 0 172,2 6 1,9-6-122,3-1 0,7-7 101,-2 3 1,-2-3-352,3 2 0,1-6 128,9 0 1,-1 1-154,8-7 0,-1 3-135,7-3 0,-1 3-175,0-9 1,1 1 57,-1-6 1,6 0-99,0 0 0,-6 2 61,-5 4 1,-6-4-397,5 3 834,-7-3 1,2 0-99,-12 4 1,2 4 225,-7 7 1,-1 8 177,-5 4 1,-1 5 384,1 7 1,2 3-171,3 8 0,-1 5 360,7 1 0,0 7-462,6-1 0,-5 1-99,-1-1 1,0-3-685,6-3 0,-6-10 274,0 4 0,-5-18-102,5 1 0,-7-6-9,1-1 1,-3-5-101,-2-11 0,-7 1-3,1-7 0,-2 0-14,2-6 0,-2-8-178,-3-3 1,1-7-187,4-5 0,1-3-739,-6-9 0,7 0 573,-3 1 0,11-3 744,1-3 0,1-4 0,-6-8 0</inkml:trace>
  <inkml:trace contextRef="#ctx0" brushRef="#br0" timeOffset="1595">1384 415 8090,'-11'0'1096,"-1"0"1,6 0-516,-5 0 1,5 16-19,-6 7 1,1 9-17,-6 9 1,-1-3-136,1 8 1,0-5 15,-1 5 1,9-6-300,3 6 0,4-9-412,2-3 1,2-1-120,4-10 1,3 0-452,9-6 0,-1-1 158,0-5 1,6-3-603,0-8 0,6-10 1297,-6-7 0,8 0 0,-4-8 0</inkml:trace>
  <inkml:trace contextRef="#ctx0" brushRef="#br0" timeOffset="1808">1782 415 8090,'9'8'2653,"7"0"-1709,-5 3 0,7 3-168,5-9 0,-4 7-115,4-6 0,2 7 153,-2-1 0,6 3-278,-6 2 0,2 3-55,-2 3 0,-2-2-539,8 8 1,-6-2 93,6 1 0,-8 5-1000,2-4 0,-10-2 3,-1 2 1,-6-6-2178,5 5 1046,-7-6-437,4 3 1695,-8-8 834,0-8 0,0-1 0</inkml:trace>
  <inkml:trace contextRef="#ctx0" brushRef="#br0" timeOffset="1974">2335 485 8090,'-7'-10'946,"3"2"179,-8 8 0,1 0-48,-7 0 1,-5 2-494,0 4 0,-8 2 89,3 3-193,-5 12-381,-2-11 0,1 13-80,-1-8 0,6 6-384,1 0 0,6 6-692,-1-6 1,4 2-379,2-2 106,7-4 0,3 6-355,7-8 1684,0-7 0,0 5 0,0-5 0</inkml:trace>
  <inkml:trace contextRef="#ctx0" brushRef="#br0" timeOffset="2178">2681 312 8173,'8'-18'1117,"1"9"137,9 3 0,-1 12 460,0 5 1,4 12-858,-3 6 1,1 11 583,-13 7 1,-3 3-758,-8 1 0,-7 7-565,-11 0 0,-4 7-736,-7-2 1,-3 5-1243,-3 1 1,-10 2 1858,-8 4 0,22-39 0,-1-1 0,2 3 0,-1 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26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329 364 10945,'12'-12'805,"-1"1"1,1 5-734,5-5 0,-5-1 55,-1-5 1,1-6-71,5 0 1,0 0-66,1 5 0,-7 1-278,1 0 0,-8-2-398,1-5 1,-3 11 232,-2-4 0,0 3-20,0-3 1,-2 0 103,-3-1 0,-3 7 97,-4-1 0,-3 8 2,3-1 1,-3 3 50,-2 2 1,0 0 76,-1 0 1,1 6 16,0-1 1,5 9 203,1-3 1,-1 3-64,-5-3 0,5 5 282,1-5 0,5-1 61,-6 1-162,9 1 0,-5 5 0,8 0 1,0-5 98,0-1 1,2-1 179,4 2-296,3 3 1,8-5-178,1 7 0,-1 0 116,0 0 0,-1 7 141,-5-1 1,3 9-33,-9 3 0,7 7 85,-6 10 1,0 0 64,-6 0 1,-2 2 218,-4 3 1,-2 3-204,-3 3 0,-5-1-83,5-5 1,-5-9-278,-1 4 0,2-13 127,3-5 0,-3-7-47,3-10 0,3 1-18,-3-1 0,6-7-159,-5-5-199,-1-3 1,-5-2-397,0 0 0,-1-7 7,1-5 0,0-3-537,0-3 1,-1 1-1287,1 0 2472,0-8 0,-8-2 0,-2-8 0</inkml:trace>
  <inkml:trace contextRef="#ctx0" brushRef="#br0" timeOffset="292">1073 174 7962,'0'-18'226,"0"1"95,0 8 0,0-1 304,0 4-70,-8 4 1,1-4-158,-5 12 0,-1 12-11,7 10 0,-6 7 43,7 5 0,-7-1-69,6 7 1,0-2-243,6 2 1,0 2-211,0-7 0,2-1-295,4-6 1,-2-5 32,8 0 0,-7-10-1226,7-1 1000,-1-1 0,7-15-1282,-1 4 1861,0-4 0,8-18 0,2-3 0</inkml:trace>
  <inkml:trace contextRef="#ctx0" brushRef="#br0" timeOffset="497">1523 226 7962,'9'0'3094,"7"0"-2251,-5 0 1,4 0-859,3 0 1,-1 7 95,0 5 1,1 3 177,-1 2 0,0 1 137,0-1 0,1 0 198,-1 1 0,0 5-885,1 0 0,-1 8 250,0-3 1,-5-3-398,-1-2 0,-1 2-232,1-2-1,3 0-495,-8-5 0,1-7-508,-1 1 1674,-4-8 0,6 3 0,-8-7 0</inkml:trace>
  <inkml:trace contextRef="#ctx0" brushRef="#br0" timeOffset="676">1903 208 7962,'-8'-9'1947,"-1"1"0,-9 16-2101,1 3 1,0 5-222,0 1 0,-7 8 299,1 4 1,-7-2 298,1 1 0,2 1-306,-2 6 0,8-3-258,-2-3 0,4 2-173,1-8 1,7 6-423,-1-6 0,9-6-115,-3-5 1051,4-8 0,-6 11 0,-1-5 0</inkml:trace>
  <inkml:trace contextRef="#ctx0" brushRef="#br0" timeOffset="892">2076 122 8021,'17'-17'623,"2"5"178,5 0 0,-3 9 240,7-3 1,1 12-448,6 5 1,-1 6 148,1 7 1,-8-3-33,-4 7 1,-10 3 202,-1 10 1,-8-3-725,2 8 1,-12 0-377,-6 6 0,-11 2-497,-6 4 0,-11-3-2183,-6 9 2505,-4-1 1,-17 6 0,-4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25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69 485 7998,'0'-10'-137,"0"-5"188,0 13 628,0-14-168,0 14 124,0-5 0,0 5 198,0-4-285,0 4-67,8-6-255,2 8 1,13 0 236,0 0 1,7 0-90,-1 0 1,12 0-182,5 0 1,6-5 46,5-1 1,5-8-397,7 3 0,-6-2-86,1 1 0,-9-3-268,3 3 1,-6 4 255,-6 3 0,-6 3-200,-11 2 0,2 0-361,-8 0 0,-6 0-18,-5 0 1,-8 7 832,1 5 0,-10 11 0,-5 4 0</inkml:trace>
  <inkml:trace contextRef="#ctx0" brushRef="#br0" timeOffset="254">87 865 7998,'-20'12'0,"-3"-1"0,10-7 623,-4 2-215,11-4-247,-2-2 1,10 0 78,4 0 1,11 0 309,12 0 0,5-8-116,7-4 1,3 3-172,8-3 0,7 1-64,5-6 0,-3-1-97,3 1 1,-5 2 24,-1 3 0,0-1-171,-12 7 1,-4-6-607,-2 7 0,-9-1 394,-2 6 1,-8-6-1854,2 0 1064,-4 0 1045,-1 6 0,-9-7 0,-1-3 0</inkml:trace>
  <inkml:trace contextRef="#ctx0" brushRef="#br0" timeOffset="612">571 121 8088,'-10'0'0,"-3"-7"309,7-5 1,0 3-73,6-3 1,0 6 119,0-5-4,0 7 58,0-11 1,0 11-57,0-8 1,8 6-89,3-5 1,-1 7-86,2-2 0,1 4 29,10 2 0,-2 0 11,8 0 1,2 2 0,9 4 0,-1 4 158,7 7 0,0 2-146,6 4 1,-1-2-192,1 8 1,-7-6 120,-5 6 0,-6 0-214,-5 6 0,-4-1 18,-7 1 1,-9 5 22,-3 0 0,-14 14-122,-9-2 0,-16 10-336,-13-5 1,2 7-200,-2-7 0,-2 3 333,-10-3 0,4 5-580,-3 7 0,9-7-47,2-5 959,15-3 0,-9 0 0,15 0 0,3-2 0,7-4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30.9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0 361 8086,'12'-11'1164,"-1"-1"1,1 7-477,5-7 0,0 6-836,1-5 0,5 5 120,0-6 1,6 7 15,-6-7 0,0 3 260,-6-3-713,0-3 411,1 5 1,-1-1-891,0-1 1,0 0 526,1-5 0,-9 6-261,-3-1 1,2 1 232,-2-7 1,-1 1 444,-5 0 0,-5-1-18,-1 1-76,-8 0 189,5 0 1,-3 7 373,1 4 0,7 6-55,-2 6 0,-2 11-112,3 12 1,-7 6 364,6 5 0,-5 2-220,5 4 0,0 12-32,6 0 0,-5 1-111,-1 5 0,0-1-70,6 6 1,-6-2-178,0-3 1,1-10-204,5-8 0,0-8-538,0 3 0,5-13 384,1-5 1,6-3-437,-6-3 0,1-7 285,-1-5 1,-4-5 12,4-5 0,1-5-29,-1-7 0,0-8 467,-6-4 0,0-4 0,0-1 0,0 5 0,0 0 0,-8 8-288,-3-2 0,1 5 288,-1 7 0,-3 3 862,-9 8 0,4 2-278,-4 4 1,4 5-9,1 13 0,3-5 481,3 4-455,-3-4 0,13-2-159,-4 1-402,4-9 1,12-1-463,7-8 0,10-4 333,14-7 1,3-3-974,8-15 1,1-1 498,5-11 0,2 3-87,3-8 1,4 7 226,-3-1 0,-5 1 422,-1-1 0,1 9-35,-1-3 0,-8 11-67,-10 0 0,-3 5 663,-3 7 0,-1 1-67,-4 4 448,-4 5-584,-8-7 1,-7 10 18,-4 4-168,-4-5-685,-2 15-85,0-7-539,7 1 437,3 5 1,7-13 662,0 4 0,1 2 0,-1-2 0,-5 5 0,-1-5 0,-7 7 0,2-1 0,-4 3 114,-2 2 0,0 7 328,0-1 1,-8 5 162,-4-5 1,3 2 531,-3-1 0,8-5 228,-1 4-924,3 4 1,4-8-501,3 4 1,5-12 96,7-5 1,8-4-327,4-2 0,4-2 288,1-4 0,1-11 0,0-10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36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53 225 7968,'7'-9'3593,"9"1"-3155,7 8 0,7 0 0,-3 2 160,0 4 1,4-2-440,-8 7 1,0-5-471,-6 5 1,-5-5-142,0 6 1,-9-1-510,3 6 1,-4 3-561,-2 3 0,-8-2 249,-3 8 1272,-5-1 0,-9 7 0,-1 0 0</inkml:trace>
  <inkml:trace contextRef="#ctx0" brushRef="#br0" timeOffset="394">87 813 7968,'-17'18'0,"2"-1"1024,3 0 1,-1 0-416,7 1 1,-6-1 26,7 0 1,-1-5 194,6-1-846,0 1 1,0-1-151,0 1-63,0-8 150,0 3-243,0-7 285,7 0-157,3 0 1,2 0 196,-1 0-39,-7 0 1046,11 8-652,-13 2 0,6 7-6,-8 0 0,6-5-270,-1-1 1,3-7-200,-2 2 1,-2-2 87,7 2-135,1-4 0,7 3-489,4-10 1,2-5 294,4-7 1,4-6-574,-5 0 0,5-1 523,2 7 1,-3 6 521,-3-1 0,2 8 336,-8-2 1,2 5 648,-2 1 1,-10 1-468,5 5 1,-7-2 375,1 8 0,1-7 570,-7 7 1,2-8-58,-3 2-925,-3 3 0,6-5-239,-8 8-1084,8-9 209,-6 5 123,5-8 1,-7-2 56,0-4 1,-7 4-561,-5-3 0,-3-3-1024,-3 2 0,1-7 1006,0 1 0,1-3 915,5-2 0,-4-8 0,5-2 0</inkml:trace>
  <inkml:trace contextRef="#ctx0" brushRef="#br0" timeOffset="1480">1263 485 7998,'10'-25'1181,"-3"0"246,-7-4 0,2 12-553,4 11-1568,-4 4 520,6 2 0,-8 2-228,0 4 1,-4 5-412,-8 12 1,-7 6 877,-15 11 0,-7-1-14,1 7 1,-6-8 481,5 3 1,3-5-249,9-1 0,4-1-77,8 1 0,7-6-390,5 0-3,3-8 0,4 4 127,3-8 0,5-2-364,7-3 1,0 1 240,1-7 0,-1 6 273,0-7 1,1 9 423,-1-3 1,-2-1-20,-3 2 1,-4-1 410,-8 6 0,0 1-384,0-1 1,0 0 675,0 1-742,0-1 0,-2 0 147,-4 0-650,4-7 0,-12 0 155,9-5-389,-1-3 1,6 4-131,0-12 1,0-3-478,0-9 0,8-5 425,3 0 1,6-7-101,6 1 1,-1 2 39,6-2 0,-4 8-68,4-2 0,-5 11 502,6 6 1,-8-1 150,2 1 0,-3 0 179,-3 6 1,0 6-86,0 0 1,-1 7 554,-5-1-584,-3 3 1,-2 2 16,0 1 1,-1-7-211,-5 1 0,-2-8 129,-3 1 1,1 3-302,-8-2 1,7 0 72,-7-6 1,0-8-123,-5-4 1,6-9 15,-1-2 1,3-8-26,-3 3 0,4-13 19,8-5 0,0-6-59,0-5 0,2 1 160,4-7 0,6 7-44,11-2 0,3 4 355,9 2 0,5 8-104,1 4 1,1 3-45,-2 3 0,-3 1 13,3 4 0,-3-1 90,-3 7 1,-5 0-46,0 5 1,-8 1 138,2 0 1,-4 1 145,-1 5 0,-7 1-126,1 4 1,-6 4 156,5-3-84,-7-5-252,11 8 96,-13-6 1,12 10-25,-9 4 0,1-2 45,-6 8 1,6 1 44,0 10 0,1 4-22,-1 8 1,-2 3 201,8 8 0,-7 0 21,7 12 1,-6 11-146,5 6 0,-5 8-295,5 3 0,-7 10 141,-1-45 1,0 2 0,-2 2 0,0 1-207,-1 5 1,0-1 0,0-2 0,0 0 167,0 0 1,0-1-1,-3-3 1,0 0-151,1 1 1,-2-1 0,-7 42-512,5-9 0,0-11 352,6-12 1,0-1-80,0-11 1,0-2 124,0-10 1,0-11-605,0 0 421,0-8-201,0-11 1,-2-10 455,-3-12 1,1-17 137,-8-5 0,1-12 0,-7 2 0</inkml:trace>
  <inkml:trace contextRef="#ctx0" brushRef="#br0" timeOffset="1720">1938 882 7920,'0'-26'2096,"0"2"0,1 13-1102,5 5 0,10 4-759,7 2 0,6 0-175,-6 0-296,0 0 0,-8 8 91,-3 3 1,-5 5 144,-7 1 1,-7 8-143,-5 4 1,-3 2 92,-3-3 0,1 3 160,0-8 1,7 0-232,4-5 162,4-1 1,4-2-129,4-3 1,6-4-202,11-8 1,6-8-1203,11-4 1,2-5 1488,4-6 0,12-4 0,-4-8 0</inkml:trace>
  <inkml:trace contextRef="#ctx0" brushRef="#br0" timeOffset="2641">2802 848 7926,'2'-10'625,"4"4"1,9 5 905,8 1 1,6-6-961,-6 0 0,8-2-155,-2 3 1,-4 1-277,-2-8 0,2 3 44,-2-3 0,0-1-868,-6 7 0,1-6 524,-1 7 0,-6-9-1083,1 3 0,-8 1-647,1-2 1268,-3 1 1,-4-4 344,-3 3 0,-5 4 240,-7 8 0,0 0 449,-1 0 1,1 8-321,0 4 0,-1 11 525,1 5 1,0 13-305,-1 5 1,7 4 343,-1 2 1,1 5 48,-6 1 0,5 0 63,1-6 0,7-1-448,-2 1 0,4-8-283,2-3 0,0-7-657,0-5 1,0-4 442,0-8 1,2-7-908,4-4-1,3-6 246,9-6 0,-7-11-97,1-12 0,-1-4 415,6-1 0,-7-3 520,-4-3 0,-4 1 0,-2-7 0,0 14 0,0-3 0,-2 12 870,-4 0 0,2 11-418,-7 7 0,-1 3 1701,-5 2 1,0 7-1001,-1 5 1,1 5-461,0 6 1,-1-2-243,1 8 0,6-8 4,-1 2 1,8-3-270,-2-3 0,5-5-120,1-1-793,0-7 1,7 4 524,5-8 0,11-8-1162,6-4 1,3-11 549,3-6 1,5-5-97,1-6 1,7-7 99,-2-10 1,4-10-401,2-8 0,-2-6 774,-4 6 0,2 2 74,-8 10 0,0 3 815,-5 8 0,0 8-333,-1 4 0,-7 11 749,-4 6 0,-4 5-488,-1 7 0,-7 3 1677,1 8-1129,-9 0 1,5 2-215,-8 4 0,-8 9-78,-3 8 1,-1 8-349,-5-2 1,4 5-153,-10 7 1,3-3 81,3 8 0,6 0-382,-1 6 0,6-2 197,-5-4 1,7 4-378,-2-4 1,4-5-105,2-7 0,0-1-296,0-10 0,2-2 290,4-9 0,4-5-83,7-7 0,6-3 321,0-9 0,13-7-4,-1-16 0,9-7 161,-3-4 1,5 2-117,-6-2 0,0-1 19,-5-4 0,0 6 383,-1 5 0,-1 11 659,-4 6 0,-4 6-752,-8 5 0,-6-1-435,1 7-219,-8 0 1,2 16 237,-12 7 1,-6 2-798,-11 10 0,2-6 326,-8 6 0,6 0 200,-6 6 0,8-7 552,-2 1 0,4-6 0,2 6 0,1-8 0,5 2 0,3-3 0,6-3-136,-4 0 1,4-5 135,-3-1 0,1 3 1447,-2 9 1,4-2-664,-4 8 0,-1 7 250,1 10 0,-7 6-104,1 6 0,-3 3 144,-3 8 1,7 8-835,-1 4 0,1-2 144,-7 1 0,1-7-1632,0 2 0,0 2 801,-1-2 0,-5-6-443,0-5 0,2-10 316,10-3 574,3-6 0,4-17 0,0 1 0,4 2 0,8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35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122 104 11057,'17'2'1775,"0"4"1,6 2-505,0 3 1,6 5-1641,-6-5 0,0-1 213,-5 1 1,-1-5-303,0 6 1,-5-9-656,-1 3 154,-7 4 1,6-8 69,-4 3 0,3-3-542,8-2 1,1-7 1430,-1-5 0,8-11 0,2-4 0</inkml:trace>
  <inkml:trace contextRef="#ctx0" brushRef="#br0" timeOffset="808">675 1 8096,'10'7'316,"-5"5"0,-5 3 406,-5 2 1,-5 3-271,-7 3 0,0-2 307,-1 8 0,-5-2-696,0 1 1,-8 5 52,3-4 1,-7 4-70,-5 1 1,7-3-151,-7 3 1,7-1-243,-7 13 1,5-7 171,6 1 1,-2-2-63,8 3 0,-2-3 146,2 8 0,4-5 63,-4 5 1,4-8 425,2 3 0,5 1-203,1-2 1,5-1 114,-6-11 1,8 3-34,-1-8 0,3 0 45,2-5 0,0-7 148,0 1-428,0-8-82,0 3 1,7-16-344,5-9 1,11-7-583,6-9 1,5-3 467,7-3 0,3-2-91,8-4 0,2-3 44,3 9-667,-3 0 945,6 13 1,-14 2 160,0 8 1,-8 7 230,3 4 0,-11 4 185,-1 2 240,-8 0 0,2 8 148,-11 4 0,-4 3-312,-8 2 1,-2 6 300,-4 0 0,-6 2-623,-11-2 0,2-3-208,-8 3 1,6-2 36,-6 2 1,6-6-294,-5 0 0,6-1 100,-1-10 0,4-1-181,2-5 189,0 0 0,7-7 94,4-5 0,4-3-98,2-3 1,14-5 192,3 0 0,4 0 88,-4 6 0,7 2 124,-1 3 1,0 4 353,-6 8 0,0 0-75,1 0 1,-9 2 182,-3 4 1,-4 4 361,-2 7-422,0 8-241,0-6 1,-14 14-94,-3-4 0,-10 1-92,4-1 0,-8 4-231,3-4 0,-5 1-60,-2-1 1,1 2-349,-1-8 0,6 0 303,0-6-49,16-7 98,-10 5 1,19-5 293,-7 7 0,7-5-135,-2-1 1,12-1 180,5 1 1,12 3 24,6-8 0,4 5 64,1-5 0,7 0-308,-1-6 0,0 0-190,-5 0 1,0-6 71,-1 0 1,-7-5-251,-4 5 0,-4-8-256,-1 3 299,-9 3-40,7-7-83,-14 5 1,5-7 109,-7 0 0,-7-1 110,-5 1 1,-3 0 151,-3 0 1,7-1 110,-1 1 1,1 0 17,-6-1 0,1 1 240,5 0 0,1 5 211,4 1-282,4-1 1,-5 1 284,7-1 1,-2 8-62,-4-1 0,4 5 93,-4 5 1,2 7 42,-1 11 1,3 4 183,-4 7 0,4 9-162,2 3 1,-6 6-85,1 5 1,-1 5-285,6 7 1,0 6-46,0 0 0,-6 4-903,0 1 1,-5-7-146,5 8 1,0-16-684,6-7 1,0-6 1617,0-6 0,-6 2 0,1-12 0,1-9 0,2-9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33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1 329 8040,'17'-27'302,"-7"2"1,5 16 854,-3 3-1092,3 4 1,0 4 7,-3 4 1,1 5-222,-7 12 1,0 4-61,-6 8 1,-8 0 233,-3-1 1,-5 1-49,-1-1 0,0 1-137,-1-1 0,9-1-101,3-4 1,-2-4-180,3-8 1,1-7 276,9-4 0,7-6 129,11-6 0,-2-4-66,8-7 1,2-6-16,9 0 0,-5-6 281,-1 6 1,-1 2-69,-10 9 1,6-1 426,-6 7 1,-6 0-62,-5 6 1,-8 2 109,1 4 1,-3 6-93,-2 11 0,0-4 84,0 4 1,-6 2-240,1-2 1,-7 0-230,6-6 0,1 1-275,5-1 0,0-6 157,0 1-1721,0-8 1146,0 3 1,0-9-50,0-3 0,7-11 142,5-7 1,3-13-124,2 1 1,1-13 334,-1-4 1,6-2 288,0-9 0,8 5-83,-2-5 0,9 9 83,3 2 0,5 4 336,-6 14 0,0-3 75,-5 14 1,0 6 348,-1 5 0,-7 8-202,-4-1 1,-9 3 282,-3 2 1,-7 2-294,2 3 1,-4-1 47,-2 8 0,-2-1-101,-4 7 1,-2-1-205,-3 0 0,3-5-511,8-1 61,-8 1 0,6-1-239,-3 1 291,10-8 0,11 3-200,7-7 0,8-5 75,-3-1 1,5-6-75,2 7 0,-3-7 32,-3 6 1,2 1 163,-8 5 0,-6 0-819,-5 0 341,-8 0 0,3 1-121,-7 5 0,-9 6 161,-9 11 0,-7-2-93,-9 8 0,-1 0 641,1 5 0,-7-1 0,1-4 0,0 3 0,5-3 0,-5 4 0,-1 1 0,1-1 132,5-4 0,7 2 206,-1-8 0,8 6 420,-2-6 1,5 0-261,7-6 0,-3 0 103,8 1 1,1-1 346,5 0-632,0 0 0,0 1-229,0-1 1,0-5 268,0-1-312,0-7 66,0 11-31,0-13-16,7 6 1,3-16-62,7-3 0,3-3-17,3 3 1,-2-5-125,8 5 1,-1-5-32,7-1 1,-2 7 142,-5 5 0,3-3-102,-8 2 1,0 1 75,-5 5 1,-3 1-121,-4 5 1,-3 4 69,-8 7 0,-2 2 15,-4 4 1,-3-1-175,-8 6 0,-6-5 52,-1 6 0,-1-8 139,2 2 1,4-3 11,-4-3 0,10 0 167,1 0-170,1-7 47,1 5-49,2-13 59,8 6 0,8-8 135,4 0 1,3 0 98,2 0 1,1-6 80,-1 1 0,0-7-109,0 6 1,1-5 437,-1 5-350,0-7-681,-7 11 314,-2-6 1,-12 10-212,-8 4 1,-1 1-634,-16 5 0,6 9 393,-6-4 1,0 1 91,-5-1 1,5-6 47,0 7 1,8-1 2,-2-6 1,4 5 39,1 1 346,1-7 0,-8 13 0,-2-4 0</inkml:trace>
  <inkml:trace contextRef="#ctx0" brushRef="#br0" timeOffset="442">589 883 8102,'0'-18'2385,"7"9"-1404,5 3 0,9-2 302,2 3 1,6-3-774,-6 2 1,6 4-127,-6-4 1,0 5-268,-6 1-314,1 0 1,-9 1-1221,-3 5 1,-4 4 803,-2 7 1,-8 0-1120,-3 1 1,-7 5 738,-5 0 1,2 6 65,-8-6 927,0 7 0,-13-10 0,-2 5 0</inkml:trace>
  <inkml:trace contextRef="#ctx0" brushRef="#br0" timeOffset="601">398 1263 8102,'-26'33'-3,"3"-4"0,-1 3 1110,7-3 1,-2 10-443,13 1 1,-5 2 173,5-1 1,0-3-311,6 8 0,2-7-86,4 1 1,2-6-285,3-5 1,4 2-240,-3-8 1,3 0-1291,3-6 1220,-1 1 1,2-3-1125,4-3 1,-4-7 203,4-10 0,-3-7-18,-3-11 1,0-4 720,1-7 0,-3-3 367,-4-3 0,5-4 0,-7-8 0</inkml:trace>
  <inkml:trace contextRef="#ctx0" brushRef="#br0" timeOffset="906">986 1038 8046,'33'-27'0,"-4"4"0,2 4 165,-8 2 0,6 0 335,-6-1 0,2 7 115,-2-1 1,-4 3-204,4-3 0,-4 3 40,-2 3 0,-5 4-117,-1-4 1,1 4-357,5 2 1,1 0 101,-1 0 1,0 0-34,0 0 1,1 6-21,-1 0 0,0 7-226,1-1 0,-7 3 149,1 2 1,-1 3 16,7 3 1,-7 3 381,1 9 1,-9 2-78,3 3 0,-4 4-42,-2 8 1,0 0 2,0 0 1,-2 2 125,-4 3 0,5-7-162,-5 8 0,4-14-170,2 8 0,0-12-519,0 1 0,0-7 280,0-5 1,0 2-641,0-8 1,0 0 380,0-6 0,-2-5-681,-4-1 1,2-7 352,-7 2 1,5-4-364,-6-2 1161,-7 0 0,-8-16 0,-7-3 0</inkml:trace>
  <inkml:trace contextRef="#ctx0" brushRef="#br0" timeOffset="1281">814 1471 7959,'0'-10'1763,"0"2"1,1 10-1220,5 4 1,-4 6 124,4 11 0,-4-4-466,-2 4 1,0-4 152,0-2-817,0 1 0,0-1-343,0 0 256,0-7 1,8-2-22,3-8 1,10-2-454,2-4 1,8-9 501,-2-8 0,3-6 151,3 6 1,0 0 693,-1 5 0,-5 3-267,0 3 1,-8 5 2026,2 7-758,-4 0-663,-1 0 0,-9 7-85,-3 5 0,-4 3-48,-2 3 0,-2-7-296,-4 1 0,-3-3 146,-9 3-347,1-5 57,0-7 0,1-1-522,5-5 0,-3 2 97,9-8 0,-1-5-64,6-6 0,0 0-237,0 6 0,-6-6-1478,0 0 2113,1 0 0,12-2 0,3-2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31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0 450 8054,'10'-17'1487,"5"-8"1,-3 13-1181,11 1 0,2 7 1,5 4-120,-1 0 0,-2 2-222,2 4 0,2 9-145,-8 8 1,-8 8 73,-9-2 1,-4 3 73,-2 3 0,-2-1-8,-4 1 1,2 0-109,-7-1 0,-1 1-5,-5-1 1,5-7-220,1-4 0,-1-3 5,-5-3 0,0-2-84,-1-3 1,7 1-204,-1-7 1,1 0-24,-6-6 676,-1-8 0,1-2 0,0-7 0</inkml:trace>
  <inkml:trace contextRef="#ctx0" brushRef="#br0" timeOffset="179">121 658 8054,'-8'-10'4170,"5"2"-3130,-9 8-485,8 8-496,-3 2 58,7 7-220,7 0 1,-3-1-111,8-5 0,-7-3-476,7-8 0,-1 0-1680,7 0 1747,-1 0 0,0 0-547,1 0 547,-1-8 408,0-2 0,0-7 214,1 0 0,1 0 0,4-1 0,4 1 0,8 0 0</inkml:trace>
  <inkml:trace contextRef="#ctx0" brushRef="#br0" timeOffset="309">605 519 8054,'58'-17'0,"0"0"0,-1-1 0,-5 1 387,0 0 1,-8-1 115,-3 1 0,1 0 208,-2 0 1,1 5-408,-7 1 0,-1 1-267,-4-2 0,1-1-125,-7 7 0,-1-7-378,-11 1 1,3 3-537,-9-3 829,1 1 1,-8-7-1699,-4 1 1871,-3 7 0,-16-13 0,-2 4 0</inkml:trace>
  <inkml:trace contextRef="#ctx0" brushRef="#br0" timeOffset="609">1090 52 8054,'-18'-17'21,"1"2"163,0 3 1,5 4-29,1 8 264,7 0-427,-4 0 0,2 10 68,1 7 1,-1 3 135,6 8 0,0 1 86,0 6 1,2 7 158,3 4 0,-1 6-96,8 6 1,-6 5 50,5 12 0,-1-2-518,1 8 1,3-1 383,-9 7 0,3-6-590,-2-1 1,-2-7-57,7 2 0,-5-11-357,6-7 1,-9-5 402,3-6 0,2-3-96,-2-9 0,-1-7-234,-5-4 220,0-4 376,0-1 1,-7-9 146,-5-3 0,-5-14 455,-6-9 1,4-2 122,-4-10 1,1 0 380,-1-5 1,4-1-419,-4 0 1,10 3 139,1 3 1,8-2-464,-1 8 1,3-6-365,2 6 0,2 0-297,3 6 0,11 0 334,7-1 0,13 3-2490,-1 3 2523,3-3 0,4 5 0,3-7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29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396 87 8135,'18'-25'597,"-9"5"1,7 3 1103,-5 11-789,5-3-468,1 7-663,0-6 247,-7 16 1,-3 7 12,-7 8 0,-7 2-27,-5-2 0,-3 6-223,-2 11 1,-8-1 148,-4 7 0,-4-6-162,-1 6 0,-1-7 156,0 1 0,1-3 18,-1-3 1,6-1-29,1-4 1,6-4-103,-1-8 0,4-5-423,2-1 358,0-7 1,1 2-149,5-12 1,1 2 17,4-7 1,4-1 129,-3-5 0,8-6 79,3 0 0,13 0 0,-1 5 1,11-1 94,-1-4 0,11 4 292,1-4 1,14-2 539,-2 2 1,4 0-402,-5 5 1,1 3 139,0 3 0,-6-1-199,0 7 1,-7-5-128,1 5 1,-5 0-46,-6 6 0,-4 0-205,-8 0 1,0 2-856,0 4 698,-7 4 0,-2 7-165,-8 0 1,0-5 119,0-1 1,-2 1 39,-4 5 0,-4 2 124,-7 4 1,-2-2 1,-4 8 0,4-6 89,-4 6 1,-2 6 255,2 5 0,-2 10-18,2 2 1,1 2 185,-6 9 1,5 0 14,-6 7 0,6 1-135,-6 4 1,8-6-340,-2 0 1,-2 0 61,2-5 0,1-7-83,11-5 0,3-8 43,8-9-474,-7-1-417,5-7 639,-6-9 1,10-13-187,4-10 0,-3-7 472,9-11 0,0-4 0,5-7 0</inkml:trace>
  <inkml:trace contextRef="#ctx0" brushRef="#br0" timeOffset="246">604 865 8110,'2'-16'331,"4"5"677,-4-5-889,13 15-487,-5-7 1,5 17 610,-4 9 0,3 7 134,-8 9 1,5 3 223,-5 3 0,5-1-281,-5 7 1,6-2-170,-6 2 1,-1 4-99,-5-4 1,0-2-277,0 2 0,0-9-209,0-2 0,0-3 125,0-9-1117,0 8 1004,0-12 0,-2-1-306,-3-13 0,3-5-87,-4-5 813,-4-5 0,1-15 0,-9-2 0</inkml:trace>
  <inkml:trace contextRef="#ctx0" brushRef="#br0" timeOffset="429">656 1107 8086,'-17'9'0,"5"7"316,0-5 0,7 7 498,-7 5 0,8-4-675,-1 4 0,-3-4-18,2-1 1,0-7 231,6 1 1,0-7-185,0 7-723,0-8 444,0 3 0,8-9-66,4-3 0,5-5-247,6-7 1,-2 0-212,8-1 0,-2 1-848,2 0 1482,11-1 0,-11-7 0,13-2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2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10895,'2'9'-551,"4"-3"1,-2-4-311,7-2 0,-5 0-372,5 0 927,-7 0 0,6 0 283,-4 0 23,-4 0 0,13 0 0,-6 0 0</inkml:trace>
  <inkml:trace contextRef="#ctx0" brushRef="#br0" timeOffset="155">432 0 7839,'10'0'4773,"-2"0"-5986,-8 0 473,0 0 1,0 8-1,0 2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42.4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1 554 7992,'9'0'-692,"-1"-8"1,-6 6 276,4-4 265,-5 4 0,5 2 1665,-12 0-560,5 0 119,-7 0 1,6 0 103,-4 0-486,4 8 0,-5 2-268,7 7 1,5 0-67,1 0 0,0 1-172,-6-1 1,0 0-15,0 1 0,0-1-128,0 0 1,0 0 77,0 1 1,0-1-231,0 0 0,0-5-384,0-1-530,0-7 561,0 4 151,0-8 0,2-8-164,4-3 0,3-7-280,8-5 0,1 2-321,-1-8 1,6 1 483,0-7 1,-2 2 157,-9 4 1,3-1 432,-3 7 0,-5 0 0,9 5 0,-14 9 496,5 1 221,-7 8 0,2 0 662,4 0 1,-2 0-550,7 0 0,1 0-252,5 0 0,1 0-172,-1 0 0,2 0-476,4 0 0,-2-8-48,8-3 1,-2 1 3,2-1 1,2-1-248,-8-5 1,5 0-684,-5-1 0,0-7-361,-5-4 1,-3-3 617,-3-3 0,-5 1 369,-7-1 0,-2 0 418,-3 1 0,1 7-25,-8 4 1,1 6 238,-7 5 1,-1-1 126,-4 7 1,8 0-92,-8 6 1,13 0 1006,-7 0-440,3 8-107,-3 1-513,0 9 0,7-1-4,4 0 1,5-5 48,1-1 1,1 1 29,5 5 1,-2 0 276,8 1 1,-1 5-71,6 0 1,3 10 59,3 1 1,-4 3 329,4 9 0,4 0-346,2 6 1,3 7-379,3 5 0,0 1 109,-1-2 1,1-1-212,-1-4 0,5-7-115,-5 1 1,5-2-228,-10-9 0,1-1 34,-1-5 0,-4-3-275,-8-3 0,1-6-573,-1-11 325,0 3-612,1-13 912,-1 6 0,-2-18-26,-3-7 0,-5-8-104,-7-10 618,0-7 0,8-10 0,2-9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42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 7926,'0'-19'9413,"4"7"-9981,7 24 1,16 7 37,20 16 1,2 5 529,3 0 0,0 8 0,0-3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41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433 277 7907,'-11'-15'2712,"-1"3"-2126,8-3 0,6 13 386,15-4 1,16-1-31,13 1-609,4-8 1,-4 11 3,0-9 1,-5 3-58,5-3 0,-8-3-580,3 3 0,-13-3 244,-5-3-940,4 1 1,-9 0 603,-1 0 0,-2 5-802,-9 0 0,0 7 383,-6-7 1,-8 8 319,-3-1 1,-5 3 261,-1 2 1,-6 2 54,0 3 1,-2 13 80,2 10 1,2 13 172,-8 5 1,8 2 267,-2-2 0,3 4-216,3-4 0,0 2 464,0-2 0,1 2-143,5-7 0,-3-1-35,8-5 1,1-8-55,5-4 1,0-10-12,0-1 1,7-9 148,5 3 1,3-4-119,3-2 1,1-8 29,4-3 1,-4 1-88,4-1 1,-4 5-6,-1-6 0,-7 9-438,1-3-748,-1 4 378,6 2-119,-7 0 1,-2 2-1064,-8 4 0,-8-3 695,-3 9 1,-11-6 972,-1 5 0,-15 1 0,1 5 0</inkml:trace>
  <inkml:trace contextRef="#ctx0" brushRef="#br0" timeOffset="191">104 813 7907,'-23'18'0,"0"-1"0,-4 0 3297,10 1-1567,4 7-976,13-6 1,0 8-58,0-4 1,13-2-101,4 8 1,12-8 53,0 2 0,6-4 3,5-2 1,4 1 248,8-1 0,6 0-834,-1 1 1,9-7 14,-3 1 1,-1-7-1701,1 7 1,0-8 499,7 2 1,-3-5-228,-4-1 1,3 0 1342,-9 0 0,9-7 0,-5-3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39.7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183 260 10170,'7'-10'543,"3"3"1,2 7-850,-1 0 306,-7 0 0,11 7 0,-5 3 0</inkml:trace>
  <inkml:trace contextRef="#ctx0" brushRef="#br0" timeOffset="1136">166 329 8002,'-16'-2'443,"5"-4"1,1 4 1373,4-3 0,12 3-1178,0 2 1,9 0-212,8 0 0,4 0 15,8 0 1,-1-2-130,1-4 0,1 4-510,5-4 0,-5-1-350,5 1 0,1-6-649,-2 7 0,-5-9 538,-6 3 0,-8 1-410,2-1 0,-4-1 539,-2-5 1,-7-1 278,-4 1 0,-4 0 194,-2 0 1,-8-3-144,-4-3 1,-3 4 463,-2-4 0,-1 6 52,1 5 1,6 4 323,-1 8 0,1 0-305,-7 0 1,7 8 46,-1 4 0,6 11-6,-5 6 1,5 11 12,-5 6 0,7-2 34,-2 2 1,4 0-56,2 6 1,0-6-272,0 1 0,0-9-149,0 2 0,0-5-286,0-6 0,0 1 65,0-6 1,0-1-189,0-6 0,-2-2-361,-4-3 545,4 3 0,-7-13-73,3 4 1,2-6-24,-7-6 0,5-4 594,-6-7-45,9 0 1,-5 0 46,8-1 0,0 7 58,0-1-89,0 1 1,8-5-69,3 5 1,4 1 113,3 4 1,-1 3-56,0-9 0,1 8 20,-1-2-183,0 5-23,1 1 0,-9 1-133,-3 5 0,-12 6-80,-5 11 0,-18 4-293,-6 7 0,-11 7 246,0-1 0,-10 6 85,-1-6 1,-1 1 530,6-7 1,2 1-235,4 0 1,6-9 618,11-2 1,10-7-319,7-6-642,8 5 0,6-9 99,15 5 1,10-6-180,14-12 1,1 2 163,4-7 0,4 5-81,-4-6 1,2 7-86,-2-7 1,2 8 64,-7-2 0,-7 4 631,-5 2-170,-8 0 0,-3 2 154,-13 4 1,-5 4-139,-5 7 1,-9 2 27,-15 4 1,0 2-304,-11 4 0,4 4 110,1-4 0,-5-4-424,-1-2 1,1 0 150,5-6 0,8 4-307,4-9 0,6-3-333,6 3-128,3-8 793,8 11 0,2-11 325,4 7 0,3-5-140,9 6 1,-7-7 190,1 7 0,-1-6 683,6 5 0,-1 1-412,-5 5 1,3 0 460,-8 1 0,-1 1-233,-5 4 0,0 4-171,0 7 1,-5-1-311,-1-4 0,-6 2-173,6-8 1,-1 6 223,1-6-260,4 0 1,2-12-541,12 1 0,11-10 322,5-2 0,7-8-622,5-9 1,-1-8 129,7-4 1,-6 0-54,6-6 0,-13 9 334,2-15 1,-6 9 131,-1-9 1,-5 10 142,-11 3 0,1 5 107,-7-6 772,0 8 1,-14-2-456,-3 11 1,-5 4 1187,-1 8 1,0 0 187,-1 0-1281,9 0 1,1 8-470,8 4-264,0 3 0,10 2 32,7 0 1,8-7 271,10-4 1,1 2-1535,4-3 1,1 1 1585,11-6 0,-4-8 0,11-1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48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164 450 7960,'0'-10'335,"2"3"166,4 7 1,-2-2-164,7-4-144,1 4 1,5-6 29,0 8 1,1-5-1,-1-1 1,6-2 172,0 2-230,8 4 0,-4-13 91,7 4 1,7 1 13,-1-2 0,2 3-72,-1-3 0,-5-1-87,5 7 0,-7-2-256,-5 3 0,2 3 135,-8-4 0,6 4-437,-6 2 0,-6 0-20,-5 0 0,-3 2-973,3 4 586,-5-4 281,-7 13 0,0-11 40,0 7 1,-4 1 530,-7 5 0,-8 0 0,-16 1 0</inkml:trace>
  <inkml:trace contextRef="#ctx0" brushRef="#br0" timeOffset="288">182 761 7960,'-29'16'28,"0"-5"0,8-3 119,-2-8 0,4 6 18,1-1 1,7 1 501,-1-6 387,8 0-642,-11 0 0,15 0-145,0 0 1,4 0 23,13 0 1,-1 0-70,12 0 1,9-6 114,9 1 1,4-9-91,2 3 0,7-5-67,5-1 1,-3 0-52,3-1 1,-7 3-112,7 3 1,-10-1-165,-3 7 1,-1-2-359,-9 3 0,-1 3-409,-5-4 1,-8 4 426,-4 2 1,-4-6-951,-2 1 372,-7-1 698,5 6 0,-15 0 94,0 0 0,-2-6-216,-9 0 488,-1-7 0,-13 3 0,-2-7 0</inkml:trace>
  <inkml:trace contextRef="#ctx0" brushRef="#br0" timeOffset="571">406 35 7960,'-17'-6'0,"0"0"617,7 1 1,-3 3 131,7-4-550,0 4-32,6-6 0,8 8 72,3 0 1,11 0 13,1 0 1,13 6 271,-1 0 0,13 7-119,4-1 0,1 3-300,11 2 1,-6 6 67,5 1 1,-5 4-204,5-5 0,-9 8 41,-2-2 1,-2-2 0,-10 2 1,0-6 30,-5 6 1,-8-6-228,-4 5 0,-6-4 22,-5 4 1,1-5 110,-7 6 0,-2 0 46,-10 6 0,-6 1 21,-11 5 1,-4-3-658,-7 8 1,-3 0 85,-3 6 1,-2-6-617,-4 0 978,-4-7 1,13 11 0,-5-6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50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52 882 7926,'8'-10'461,"1"-3"153,9 7 0,-1-2 20,0 3 1,0 3-203,1-4 1,1 4 80,4 2 1,-2 0-103,8 0 0,-8 0-51,2 0 0,2 0-253,-2 0 1,2 0-169,-2 0 1,-4 0-118,4 0 0,-9 0-475,-3 0 0,-5 0-1322,6 0 893,-8 0 480,3 0 0,-7-8 162,0-3 0,0-5 157,0-1 0,-2 0 112,-3 0 0,-5-1 83,-7 1 0,-1 0-50,1-1 0,0 1 176,0 0 1,-1 7 421,1 4-393,0-3 0,-1 9 239,1 0 0,0 2-129,-1 9 1,7 7 102,-1 5 0,9 7 133,-3-1 0,4 6 243,2 5 0,2 4-114,4 8 1,1 6 93,5 0 1,7 5-461,-7-5 1,7 5 55,-8-5 1,3-1-187,-3-5 0,3 0-49,-9 0 0,7-8-189,-6-4 0,0-9 43,-6-2 0,5-8-553,1 2 59,0-4 293,-6-9 0,-2-2-82,-4-8 0,-2-8 113,-3-3 1,-10-7-62,3-5 0,-3-4 1,4-7 0,0-1 12,-1 1 0,1-1 217,0 0 0,5 3 112,1 3 1,7 4-10,-2 8 0,4-1 308,2 1 1230,0 7-1153,0-5 0,-2 13 448,-3-4-470,3 12 1,-14 4 38,5 7 1,-5 6-221,-1 0 1,0 6-192,0-6 0,-1 2 72,1-2 0,2-4-181,3 4 1,-1-9-726,7-3 445,0-7 75,6 4 1,10-16 12,7-3 0,16-7-95,13-5 0,11-4 189,7-7 1,3-1-41,2 1 0,6 1 291,0 4 1,6-4 308,-6 5 0,-8-3 663,-9 2 0,-6 4-495,-6 8 0,-6 1-102,-11 5 0,-4-3 314,-8 9-223,-7-1-337,-3 6 1,-20 8-208,-4 3 0,-6 6 126,0 6 0,-2-3-440,-4 3 0,4 2 225,7-2 0,1 0 26,0-6 0,7 6 296,4 0 0,5 0 1,8-5 176,5-1 1,5-6-84,6 1 1,-2-8 69,8 2 1,-6-5-144,6-1 1,-2 0-166,2 0 1,-4-7-663,-8-5 1,0-1 362,1 1 0,-3-3-401,-4 3 0,-3-9 701,-8-2 0,0-8 0,0 5 0</inkml:trace>
  <inkml:trace contextRef="#ctx0" brushRef="#br0" timeOffset="139">813 156 7947,'-16'-23'1404,"5"0"299,3-1 1,10 15-1699,4 3 0,4 4-1191,7 2 0,6 8-441,0 3 1223,0 12 0,-6 4 1,1 10 403,-1 3 0,8-3 0,2 5 0</inkml:trace>
  <inkml:trace contextRef="#ctx0" brushRef="#br0" timeOffset="1171">1816 917 8003,'-19'-24'-704,"-4"1"1,5 6 383,1 6 1,0 1 319,5-2 0,3-1 101,-3 7 0,6-1 274,-5 1 0,5 4 294,-6-4 1,1 4-263,-6 2 0,5 8 129,1 3 0,1 11-194,-2 1 0,-1 7-282,7-1 0,-5 4 134,5 1 1,0-1-93,6-4 0,0 2-7,0-8 1,8 0-178,3-6 0,-1 0-146,2 1 0,-1-7 125,6 1 0,3-8-435,3 1 1,-4-3-115,4-2 377,-4 8 0,-2-4 271,1 7 0,-7-5 270,1 6 0,-8-1 218,1 6 87,-3 1 1,-2-1-117,0 0 1,0 1-141,0-1 1,0-6 370,0 1-352,0-8-317,0 11 149,0-13-252,0 6 0,0-10-52,0-4 0,0-4-262,0-7 0,0 0-127,0 0 0,6-6 240,0-1 0,7-6-841,-1 1 0,5-2 399,6 2 1,-2-1 310,8 7 1,-6 1 417,6 11 0,-6 3 0,6 8 0,-8 0 93,2 0 1,-4 0 29,-1 0 1,-7 8 390,1 3 1,-3-1-223,3 2 0,-5-1 1088,-7 6-632,0 1-530,0-1-135,0 0-427,0-7 0,-7-2 133,-5-8 1,3-2-132,-3-4 1,1-6-245,-7-11 0,1-4 195,0-7 0,5-9 45,1-3 1,1-4 345,-2-1 0,5-7 0,7 0 0,0-5 0,0 5 0,2 1 0,3 5 0,-1 6 0,8-1 0,-1 11 0,7 1 0,1 1 0,4 5 0,-4 4 0,4 2 0,-4 4 0,-1 1 0,-7 1 22,1 0 0,-1 5 184,7 1 1,-3 5-4,-4-6 0,5 9 100,-5-3 0,-1 4-160,2 2 0,-7 0 30,7 0 1,-6 0-116,5 0 82,-7 0 0,9 8 90,-7 3 0,2 5-101,-2 1 0,-4 0-14,3 0 0,-1 3-27,2 3 1,-4 4-4,4 7 1,1 1 19,-1-1 1,7 9 24,-1 3 1,-2 6-23,1 5 0,1 5 5,5 7 0,-5 2-114,-1 4 1,-1 4 156,1 7 1,3 3-100,-9 3 0,7 2 28,-6 4 0,5-4-108,-5-7 0,5-5 95,-5-7 0,6-2-164,-6-15 1,5-1-19,-5-5 1,2-8 41,-3-3 1,-3-7-258,4-5 1,-2-10-303,2-7-831,-4 0 1175,5-3 1,-7-3-415,0-12 0,-7-3 721,-5-9 0,-1-1-24,1-4 0,-3-4 0,-3-15 0,-9-2 0</inkml:trace>
  <inkml:trace contextRef="#ctx0" brushRef="#br0" timeOffset="1429">2214 1072 7949,'-18'-25'329,"9"-2"0,3 0 378,12 4 1,9 10-762,8 1 0,2 9-428,-2-3 0,-2 4 81,8 2 1,-8 0 120,2 0 1,-11 9 142,-6 9 0,-4 7-151,-2 9 0,0 3-79,0 3 1,0-5 366,0-1 0,0 1 0,-8-16 0,6 6 182,-4-8-151,4 1 0,12-9 226,7-3 1,10-12-150,13-5 0,6-12-512,12-6 1,6-4 403,10-1-362,-2-9 1,12-1 0,-5-8 0</inkml:trace>
  <inkml:trace contextRef="#ctx0" brushRef="#br0" timeOffset="2273">3511 623 10282,'-10'-2'2799,"4"-4"-2008,4 4 0,10-6-167,3 8 1,7 0-164,5 0 1,4 0 45,7 0 0,1 0-252,-1 0 1,9-2-68,3-3 0,2 1-552,-2-8 1,2 3-279,-8-3 0,-1 4-694,-10 8 1,-4 0-159,-8 0 415,-7 0 0,-5 14 247,-10 3 832,-5 20 0,-23-9 0,-3 15 0</inkml:trace>
  <inkml:trace contextRef="#ctx0" brushRef="#br0" timeOffset="2988">3355 1211 8020,'-17'17'980,"-1"-8"222,1-1 1,9-8-1052,8 0 0,16-8-23,13-3 1,9-10-101,2-2 1,1 0 95,-7 5 1,1 3-24,-1 3 1,-7-1-148,-4 7 1,-3 0-239,-3 6 1,-2 2 156,-3 4-693,-5 4 503,-7 7 0,0 2 68,0 4 0,-3-2 85,-9 8 0,1-6 202,-12 6 1,3-8-118,3 2 1,2 2 72,3-2 1,-1-5-24,7-7 151,0 1 0,6 5-104,0 0 0,0-5-33,0-1 0,2-5 7,4 6 0,-2-7-12,7 7 1,-5-2 108,5 1 0,-7 4-47,2-3 0,-4-2 312,-2 1-105,0 1 390,0 5 41,0 0-279,0-7 121,0 5-354,8-13 1,-1-2 46,5-11 0,3-10-108,-3-3 1,9-6-187,2 1 1,0-6-92,-6-5 1,3-4-307,3-8 1,-6-6-639,0 1 1,1-11 521,-7-1 1,-3 0-214,-3-6 1,-3 4 317,-2 2 0,0 0 344,0-1 1,-7 9 192,-5 3 1,3 6-52,-3 6 0,1-2 65,-7 8 0,7 5 63,-1 7 1,6 6 148,-5-1 1,5 6 65,-5 6-101,7-5 1,-6 14 111,4-4 40,4-3 14,-5 7-121,7-6 1,0 10-34,0 4 0,0-2 168,0 7 0,2-5-230,3 6 1,-1 5 14,8 6 1,-6 6-210,5-6 0,1 9 47,5 3 1,6 2 23,0 9 0,10 2-27,1 9 1,3 5-2,9 7 1,-8 6-93,3 0 1,1 13 362,-2-1 1,-1 5-319,-10 0 1,1-3 222,-7 3 1,6-11-269,-6-7 1,0-2 60,-5-3 1,-1-8 7,0-3 0,-1-10 20,-5-2 0,3-13 4,-9 1 1,7-11 387,-6 0-786,7-3-827,-11-11 713,6-1 0,-8-16-463,0-3 0,0-10 10,0-3 924,0-14 0,-8 9 0,-2-13 0</inkml:trace>
  <inkml:trace contextRef="#ctx0" brushRef="#br0" timeOffset="3132">4514 1072 7920,'0'-19'0,"0"-4"3079,0 4-2038,-8 1 0,4 9-1011,-8 3 0,7 4 20,-7-4 0,-5 6-2092,-6 6 1,-14 4 2041,3 7 0,-20 8 0,0 2 0</inkml:trace>
  <inkml:trace contextRef="#ctx0" brushRef="#br0" timeOffset="3283">4029 104 7938,'-17'-43'3026,"7"15"1,10 3-1748,12 19-835,11 4-167,4 2 0,8 2-277,-1 4 0,1 3 0,-1 9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57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0 458 7924,'17'-17'1271,"1"0"0,1 7-987,4 4 0,4-1-41,8 1 1,-1-6-163,1 6 0,-6-1 30,-1 1 1,-1 4-343,2-4 1,-10-1-128,-7 1 0,-6-6-152,5 7 1,-7-9 100,2 3 1,-4-7-150,-2-5 1,-2 2 189,-4-8 0,2 6-40,-7-6 0,-1 8 661,-5-2 1,-1 6-221,1 5 0,6-1 93,-1 7 1,6 2-45,-5 10 1,7 8 37,-2 14 1,4 3 39,2 15 1,-2 0 136,-3 6 0,3 0 27,-4 0 0,4-6-103,2 0 1,0-7 13,0 1 0,0-9-139,0-2 0,6-8-94,0 2 110,-1-4-311,3-2 202,-6-7 1,13-2-180,-3-8 0,-3-8-98,3-4 0,-1 3 92,7-3 1,-1 6 84,0-5 0,1 7-45,-1-2 261,0 4 51,1 2 68,-9 0 0,-1 2-138,-8 4 1,0 4-11,0 7 0,-10 6-172,-7 0 1,0 2 1,-6-2 1,-2-2 4,2 8 1,-1-8 45,7 2 0,0-5-57,0-7 0,5 4-7,1-3 1,7-2-16,-2 1 1,4-5 83,2 5 1,2-5 2,4 6 0,-2-8 45,7 1 1,1 3-57,5-2 1,-6 1 80,1-1 0,-2-2-73,1 8 1,-3-7 509,-8 7-154,0-1 1,-2 12 88,-4 1 1,-9 1-129,-8-2 1,-2-2 66,2 8 0,3-3-753,-3 3 0,4-2 261,2-4 0,0-5-218,-1-1 0,9 0 69,3-5-1146,4-5 520,2 1 521,0 0 0,2-4 460,4 7 0,-3-1 495,9 1 0,-8 5 587,2-5 1,-3 4-574,3 3 0,-4 1 213,4 4 0,2-4-226,-3 4 1,7 2-151,-6-2 0,7 0-257,-1-5 1,3-1-212,2 0 0,1-1-16,-1-5 1,0-3-250,0-8 1,1 0-523,-1 0 0,6-8 406,0-3 1,0-5-186,-5-1 1,-1-6 152,0 0 1,-7-2-29,-5 2 0,-3 4 465,-2-4 1,0 3 530,0 3 0,-2 2 471,-3 3 1294,3-3-1172,-6 13-725,8 2 1,8 9 97,3 9 1,12-1-139,6 0 0,6-7-600,5-4 1,4-4-361,8-2 0,8 0-1749,3 0 2176,-3-8 0,7-2 0,-6-7 0</inkml:trace>
  <inkml:trace contextRef="#ctx0" brushRef="#br0" timeOffset="574">1851 700 9873,'-10'-7'5268,"-5"5"-6611,20-6 826,-3 8 0,23 0-68,4 0 1,-2-2-76,2-4 1,-8 2 345,2-7 1,-4 5-188,-2-5 61,1-1 1,-7-5-90,1 0 1,-8-1-18,1 1 0,-3 5 546,-2 1 0,0 7 48,-7-4 0,3 18 14,-8 7 0,7 8 271,-7 10 0,6 7-220,-5 4 1,7-2 710,-2 2 0,-2-1-213,3 1 1,-7 2 154,6-8 0,1-5-311,5-6 1,0-8-35,0 2 1,0-4-90,0-2 1,2-7 18,3-4 0,5-4-27,7-2 1,2-8-75,4-4 1,-1 3-95,6-3 0,-6 3-17,1-3 1,2 4-97,-2 8 0,0 0-119,-6 0 1,0 0-323,1 0 1,-7 8-131,1 4 1,-9 3-503,3 2 0,-6 1 48,-6-1 1,-9 0 370,-8 0 0,-8 7-456,2-1 0,-5-2 102,-6-10 965,3 5 0,-13-7 0,6 9 0</inkml:trace>
  <inkml:trace contextRef="#ctx0" brushRef="#br0" timeOffset="735">1660 1323 7958,'-44'0'274,"4"0"68,11 0 1,-2 6 251,8-1 0,8 9 686,9-3 0,4 5-710,2 1 1,2 6-153,4 0 0,3 6 539,9-6-573,-1 0 1,6-6 68,0 1 0,8-1 103,-2 0 0,5-1-390,7-5 0,3-3 70,8-8 1,1 0-985,5 0 0,2-8-279,3-3 0,4-11-842,-3-1 1,1-2 1615,-2 2 0,5-11 0,-7-10 1</inkml:trace>
  <inkml:trace contextRef="#ctx0" brushRef="#br0" timeOffset="990">2767 1219 7827,'-10'-17'0,"3"-1"0,22 7 1093,8-1 1,4 1-481,8-6 1,-10 7-671,9 4 0,-5 4 259,0 2 204,4 0 0,-14 8-257,4 4 0,-12 5-69,-5 6 0,-4 2-303,-2 4 0,-2 1 53,-4-7 1,4 1 85,-3-7 0,3 0 74,2 0 1,0-5-409,0-1 140,0-7 0,2 4-253,3-8 0,5-10 66,7-7 0,3-4-502,3-14 967,-4 5 0,14-20 0,-7 5 0</inkml:trace>
  <inkml:trace contextRef="#ctx0" brushRef="#br0" timeOffset="1348">3320 960 7827,'18'-10'0,"-7"-3"2063,1 7-1301,-1 0 1,7 0-165,-1 1 0,0-1-36,1 6 1,5-2-111,0-4 1,5 4-137,-4-4 1,4 3-549,-5-3 1,0 4-180,-5-4 1,-1-2-500,0 3 1,-5-7 363,-1 6 1,-5-7-405,6 1 0,-8-3 368,1-2 1,-3-1-10,-2 1 1,-2-6 201,-3 0 1,-5-2 388,-7 2 0,-1-2 0,1-4 0,-6 4 98,0 8 0,6 7 233,5 5-376,1-5 977,1 8-571,-5-6 1,13 10 30,-4 4 0,4 4 73,2 7 1,0 8 262,0 4 0,0 3-281,0 3 0,2 7 324,4 4 0,-2 10-230,7 2 1,-5 9-81,5 2 0,-1 6-390,1 6 0,11-4 150,-5-8 1,10-2-50,-4-4 1,8-5-76,-3-12 0,5 2-279,2-7 0,-3-9 183,-3-9 0,2-3-641,-8-3 0,2-8-159,-2-3 0,-4-4-416,4-2 1,-9-9 561,-3-9 0,-1-7-1156,1-9 1809,5-1 0,-14 1 0,5-1 0</inkml:trace>
  <inkml:trace contextRef="#ctx0" brushRef="#br0" timeOffset="1485">4099 9 7929,'-8'-8'5667,"8"8"-4576,15 15-1091,12 20 0,16 9 0,1 8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4:55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8002,'7'-25'0,"3"4"0,7-8 0,1 2 916,-1-2 1,6-2-231,0 8 0,6 0-129,-6 6 0,0 5-303,-6 1 0,-5 7 24,-1-2-131,-7 4 1,4 10-105,-8 4 0,-2 11-338,-4 6 0,-9 5 243,-8 6 1,-6 5-495,6 7 0,-6-8 214,6-4 0,0 2 61,6-1 1,-1-9 168,1-9 1,7 2-6,5-2 20,3 0 0,4-7 11,3-5 1,7 3 170,11-8 0,-4 5-63,4-5 0,2 0 61,-2-6 1,6 5-108,-6 1 1,-2 8 1,-9-3 0,1 5 14,-7 1 1,0 2 8,-6 4 0,0-2 28,0 8 0,-6 0 2,0 5 0,-7-5 74,1 0 1,3-2-62,-3 2 0,8-2 121,-1-4 1,3-4-31,2 4 1,2-4-30,3-1 1,-1-1 45,8 0 0,5 0 140,6 1 1,0-1-86,-6 0 1,1 1 134,-1-1 1,-7 0-91,-5 1 0,3-1-87,-2 0 1,-2 0-168,-10 1 0,2-1-127,-8 0 1,7 1-297,-7-1 1,6-8-541,-5-3 111,7 4 1,-9-10 323,7 0 0,0-10-261,6-13 0,0-6 781,0-11 0,0-12 0,0-9 0</inkml:trace>
  <inkml:trace contextRef="#ctx0" brushRef="#br0" timeOffset="148">416 191 8002,'9'-35'-893,"7"8"669,-5 4 1,-1 4 1911,1 2 0,3 5-690,9 1 1,-4 7-428,4-2 1,-9 4-386,-3 2 1,1 0-304,5 0 0,-6 2 66,1 4 1,-8 9-164,2 8 1,1 8 213,-1-2 0,7 11 0,-3 4 0</inkml:trace>
  <inkml:trace contextRef="#ctx0" brushRef="#br0" timeOffset="1239">1159 658 12153,'18'0'739,"-1"0"0,0-8-566,0-4 0,1-3-431,-1-2 0,0-1 128,1 1 1,5-2-128,0-4 1,-2 2-79,-10-8 1,-1 6-659,-4-6 1,-4 2 635,3-2 0,-3 4 61,-2 8 0,-2 2 1037,-3 3-555,3 4 0,-12 12 30,9 8 0,-7 7-29,6 16 1,-5 1 123,5 4 1,-6-1 51,7 7 1,-1-2 11,6 2 0,0 4-24,0-4 1,0-3-141,0-3 0,0-4-266,0-1 1,0-2-250,0-4 6,0 3 0,0-13 22,0 4-148,0-11 205,0-4 0,6-16-93,-1-4 1,7-5-282,-6-6 0,0-4 179,-6-7 1,0 5 364,0 0 1,-6 8 393,0-2 197,-7 11 0,3 5-343,-7 7 0,-1 2 94,1 3 0,0 11 149,-1 7 1,7 6 415,-1-6 0,7 2-285,-7-2 0,8-4 251,-1 4-791,3-4 0,4-7-33,3-1 1,7-7-115,11 2 1,-2-14-12,8-9 0,5-4-184,7-14 0,7 2-178,-2-13 1,-2 4-497,2-10 1,0-4-126,6-13 1,-2 0 553,-4 0 1,2 2 488,-7 3 1,-1-1 284,-5 7 0,3 8 219,-3 10 0,1 5-263,-13 7 0,0 3 276,-5 7 1,-1 9 310,0 3 0,-5 4 244,-1 2-759,-7 0 0,4 2 253,-8 4 0,0 5-604,0 12 0,0-2-112,0 8 1,-2 0-286,-4 6 1,2-1 253,-7 1 1,5-1-122,-6 1 1,3 0-16,-3-1 0,-1-1-169,7-4 1,0 1-10,6-7 1,0 0 114,0-5 0,0-7 354,0 1 251,0-1 172,0-1 1,6 0-77,0-5 369,0-3-330,1 6 0,-3-8 259,8 0 0,-7-8-414,7-3 0,-6-5 76,5-1 0,1 0-353,5-1 1,0-1 38,1-4 1,-3 4 35,-4-4 0,5 6-21,-5 5 1,-1-1-70,2 7 1,-7-6-239,7 7 1,-8-3-66,1 2 456,5 4-187,-8-5 448,13 7 0,-11 0-49,8 0 1,-7-6-31,7 0 1,0 0-95,5 6 0,0-5 44,0-1 0,1-2-272,-1 2 0,-5 4 171,-1-3-72,1-5 0,-1 8 90,1-4 409,-9 4-163,5 2-192,-8 0-454,0 0 335,0 8 1,0-4-156,0 7 0,0 3 331,0 9 0,0 4-128,0 7 0,0 9 594,0 3 0,0 11-136,0 7 0,0 11 92,0 6 1,0 5-535,0 6 0,0-1 302,0 7 0,0-8-495,0 2 0,0-5-677,0-7 1,0-3-361,0-8 0,-6-9 592,1-8 0,-1-8-456,6-10 1,0-12 339,0-5 0,-6-9-280,0 3 1140,1-7 1,5-4 0,0-10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5:00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606 658 7919,'0'-17'-321,"0"-1"153,0 9 160,8-7 1,-1 12-100,5-7 0,-3 7-72,-3-2 215,-4-3 1,8 7-47,-5-4 67,-3-4-27,6 9 0,-6-13-297,4 8-329,-4 1 218,5 5 378,-7 0 0,0 0 0,0 0 0</inkml:trace>
  <inkml:trace contextRef="#ctx0" brushRef="#br0" timeOffset="223">692 520 10065,'18'0'25,"-1"0"82,0 0 1,1 1-31,-1 5 1,8-4 63,4 4 0,3 2-53,3-3 0,5 1 39,1-6 0,7 0 144,-2 0 1,4 0-268,2 0 1,-1-6 99,1 1 0,0-7-349,0 6 1,-6 1 161,0 5 0,-9 0-162,-3 0 1,-1 0-96,-10 0 1,0 0-220,-6 0 0,-5 0-318,0 0-244,-9 7 292,5 3 829,-16 7 0,-9 0 0,-10 1 0</inkml:trace>
  <inkml:trace contextRef="#ctx0" brushRef="#br0" timeOffset="565">35 1125 7946,'-17'0'340,"7"0"1,3-2-113,7-4 1,2 2-296,3-7 1,-1 5 186,8-6 0,1 9 58,10-3 1,-2 4-151,8 2 0,0 0 100,6 0 0,-1 0-18,1 0 1,7 2 21,4 4 1,6-4-149,6 3 1,3-3 41,8-2 0,6 0-54,0 0 0,8 0-265,-3 0 1,7-6 134,5 1 0,-5-9 6,-1 3 1,-1-5-177,-10-1 1,-2 2-87,-10 3 0,-9-1 133,-8 7 1,-13-6-242,1 7 1,-11-7-66,0 6 587,-11-7 0,-4 3 0,-8-7 0</inkml:trace>
  <inkml:trace contextRef="#ctx0" brushRef="#br0" timeOffset="935">1004 53 7922,'-16'-2'265,"5"-4"-271,-5-4 149,14 1-172,-5-7 0,14 14 275,5-3 1,3 3 32,3 2 0,5 0 31,0 0 1,7 7-89,-1 5 1,12 3 116,5 3 0,9 5 69,3 0 1,13 6-93,-2-6 0,12 7-217,0-1 1,3 6 140,3 5 0,-6-1-122,-1 7 1,-1 0-83,2 6 0,-4 0-225,-8-1 1,-14 1 42,-3 0 0,-13 0-150,-5 0 0,-14 0 143,-15 0 0,-7 5-1,-9 1 0,-24 15-269,-22 2 0,17-33 0,-3 0 310,-5 5 0,-2-1 0,-7 1 0,-3 0-671,-5 2 1,-3 0-1,-4 1 1,-2 0 783,-3-4 0,-1 0 0,-3 4 0,-2 0 0,-3-1 0,-1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5:07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295 415 8018,'-8'-10'0,"-1"-5"-397,-1 13-185,2-6 1,8 16 633,0 4-35,0 11 0,0 11 270,0 12 0,0 14 566,0 9 1,0 2-76,0 10 0,-2-4-265,-3 9 0,3-3-810,-4 9 1,2-3 186,-2-3 1,4-13-13,-3-4 1,3-17-28,2 0 0,5-14-476,1-3 1,6-8-145,-7-10-299,9 0 779,-4-7 0,5-12-260,-4-15 687,5-8 0,-14-17 1,5-3-1</inkml:trace>
  <inkml:trace contextRef="#ctx0" brushRef="#br0" timeOffset="894">157 899 8018,'-25'10'0,"5"-1"-1,-3-3 1,4-2-48,2 8 0,5-9-48,1 3 1043,7 4-215,-12-8-888,15 13 95,-7-5 0,8 1-187,0 1 0,8-8-56,3 1 1,4-3-94,3-2 0,-1-2 194,0-3 0,6 1-110,0-8 1,8 1 184,-2-7 0,4 1 128,1 0 0,7 0 0,-1-1 0,6-5 0,-6 0 0,1 0 0,-7 6 0,1-1 142,0 1 1,-9 6 263,-3-1 1,-9 8 624,-3-1 580,-7 3-645,4 2 159,-8 0-1395,0 0 1,-6 7 209,0 5 0,1-3-178,5 3 0,0-6-134,0 5 0,7-7-494,5 2 0,9-4 343,2-2 1,10-8-19,1-3 0,1-5 541,5-1 0,-3 0 0,-3-1 0,-1 9 0,-4 3 0,-4 4 129,-8 2 0,-7 2 377,-4 4 1,-12 1 540,-6 5 1,-3 3 145,-2-3 106,-1 3-1033,1 2 1,7-5-241,5 0-386,3-9 1,9 5 318,5-8 0,5-2-124,6-4 0,-2-1-142,8-5 1,-2-3-253,2 3 0,-4-3 259,-8-2 1,0-1-5,1 1 0,-3 0 202,-3-1 1,1 1 130,-7 0 1,0 0 84,-6-1 0,0 7-77,0-1 1,0 6 219,0-5-74,0 7 0,-6-6 280,0 5-443,-7 3 0,9-6-66,-8 8-90,8 0 136,-11 0 18,13 0-16,-6 8 1,8 1 133,0 9 1,6-1 8,0 0 0,6 8 128,-7 4 1,9 4-92,-3 1 0,-3 7 106,-2-1 0,-4 8-179,-2-2 0,-4 4-121,-8 2 0,5-6 30,-16 0 1,9-9 57,-3-3 1,0-5 564,5-6-524,4-4 1,1 6-281,7-7 1,0-7 53,0 1 0,7-6-169,5 5 0,5-7 186,6 2 0,-2 1 79,8-1 0,-6 6 95,6-7 0,-6 7-115,6-6 0,-14 5 895,3-5-402,-5 7 1,-3-3 224,-5 7 0,-3-5-154,-2-1 1,0-5 115,0 6 1,-2-3-585,-3 3 0,1 1 67,-8-7 0,6 6-234,-5-7 0,1 9 133,-1-3 0,-3-1-543,9 1 0,-1-5 152,6 6 0,-2-8 3,-4 1 0,4-1 91,-4 2 1,6-4 110,6 4 1,4-4 18,7-2 0,8-8 42,4-4 1,6-5-501,5-6 1,2 2 595,4-8 0,12-7 0,-4-9 0</inkml:trace>
  <inkml:trace contextRef="#ctx0" brushRef="#br0" timeOffset="1190">2387 35 7975,'0'-18'6824,"0"9"-6352,8 1 0,2 8-234,7 0 0,0 0 343,0 0 0,-5 0-494,0 0 0,-1 8-620,6 3 0,1-1-53,-1 1 1,-6 7-703,1 5 0,-8 2 190,2-2 1,-4 4 453,-2 7 0,-8 1-1357,-4-1 2001,-11 9 0,-4 1 0,-7 8 0</inkml:trace>
  <inkml:trace contextRef="#ctx0" brushRef="#br0" timeOffset="1432">2076 951 7975,'-15'17'1269,"3"1"285,-3-1 0,11 0-862,-8 1 0,9 1-67,-3 4 1,4 4-269,2 7 0,0 1-163,0 0 1,0-1-667,0 1 1,0-6 372,0-1 0,0-5-624,0 6 0,6-8 177,-1 2 0,1-3-209,-6-3 1,0-6 305,0 1 1,-2-6-486,-4 5 416,5-7 153,-15 4 17,7-8 1,-1-8 53,4-3 1,-1 1-461,1-2 754,0 9 0,-2-13 0,-1 7 0</inkml:trace>
  <inkml:trace contextRef="#ctx0" brushRef="#br0" timeOffset="2027">1851 1383 7975,'-6'-11'539,"1"-1"179,-1 1 0,0-6-131,0-1 1,3 3 62,8 3 0,7-3 448,11 3-693,4-3 0,17-8 5,8 0 1,15-8-126,14 2 1,9-1-395,2 1 0,-42 12 1,0 1 200,-1 2 0,0-1 1,2-1-1,0 0-259,1-2 0,0 1 0,-4 2 0,0 1 140,44-15 0,-11 8-779,-6-2 1,-12 10 121,-5 1 0,-12 3-152,-6-3 1,-11 3-314,-6 3-124,-4 4 829,-9-6 0,-4 8 171,-12 0 0,-9 0 173,-8 0 1,-8 0-93,2 0 1,-6 0 216,-5 0 1,4 0-13,-5 0 0,7 0 154,5 0 0,-2-2 297,8-3 67,0 3 0,6-12 534,-1 8-435,9 1 1636,-7-3-967,14 6 170,-5-6-1006,7 8 1,-2 8-187,-4 4 1,-3 11-114,-9 5 0,1 11 13,0 1 1,-1 8-522,1-2 0,-6 2 277,0-2 0,0 3-735,6-9 1,5 0 345,1-5 1,7-3-507,-2-3 1,4-4 336,2-7 1,8-3 199,3-4 1,10-3 257,2-8 0,6 0 99,-6 0 1,6 0 597,-6 0 1,6 0-216,-6 0 874,0 0 1,-6 0 226,1 0-693,-9 0-742,7 8 1,-14 1-1007,3 9 865,-3-1 1,-2 0-223,0 1 1,-5-1-98,-1 0 1,0 1 136,6-1 0,0-6 504,0 1 1,0-1-165,0 7 1,8-3 1329,3-3 1,3 3-16,-3-4 1,5-1 345,-5 2 1,-1-9-129,1 3-786,-7 4 1,9-6-16,-7 7-282,0-7-1565,-6 11 1,0-11 744,0 8 1,-10-1 371,-7 7 0,-16 7 0,-11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0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1 762 13002,'11'2'1315,"1"3"1,-1-3-574,6 4 0,1-4-535,-1-2 0,-5 0 237,-1 0-1405,1 0 175,5 8 247,-7 1 0,-3 9 312,-7-1 1,-2 0-99,-3 0 1,-5 6 196,-7 1 0,-1 1 429,1-2 1,6-4 376,-1 4 1,8-10-12,-2-1-732,4-1 0,10-1-398,4-4 0,5-4-832,6-2 0,10-10 516,7-7 1,6-2 778,-6-10 0,16 0 0,-2-6 0</inkml:trace>
  <inkml:trace contextRef="#ctx0" brushRef="#br0" timeOffset="305">779 537 7841,'0'-17'1850,"0"7"-675,7-5 529,-5 13-965,6-6 0,-6 10 143,4 4 1,-2 3-410,7 9 1,1 5 36,5 0 0,6 7-79,0-1 1,6 4-177,-6 1 1,8 1-482,-3 0 1,5-1 231,2 1 0,-1-3-1394,1-3 1,-2 2 297,-5-8 1,3 0-190,-8-6 1,-6 1 571,-5-1 0,-2-5-441,1-1 1148,-3-7 0,-8-4 0,0-10 0</inkml:trace>
  <inkml:trace contextRef="#ctx0" brushRef="#br0" timeOffset="512">1125 537 7841,'-18'0'2805,"7"0"-2174,-1 0 1,8 2-152,-1 4 1,1-3 475,-2 9 1,-2-1 631,-3 7 1,-6-1-762,-1 0 0,-1 6 101,-10 0 1,2 8-514,-2-2 1,-3-2-170,3 2 0,2-2-1235,-2 1 0,10-3 667,2-7 0,1-1-3690,11 0 2087,-1 1 0,8-3-2186,4-4 4111,3-3 0,16-23 0,2-4 0</inkml:trace>
  <inkml:trace contextRef="#ctx0" brushRef="#br0" timeOffset="817">1540 1 13510,'17'0'734,"0"0"-669,1 0 1,-7 0 825,1 0-518,-1 0 0,1 0 663,-1 0 1,1 0-473,5 0 0,0 0-1047,1 0 433,-1 0-667,0 7 1,-7 3 355,-4 7 0,-5 1 48,-1-1 1,-7 2 138,-5 4 1,-3-2-48,-2 8 0,-1-8 797,1 2 1,5-3-104,1-3 329,7 0-481,-4 0 0,10-7-499,4-4 0,4-4-705,7-2 1,8-2-1070,4-4 1,3-4 1951,3-7 0,7 0 0,3 0 0</inkml:trace>
  <inkml:trace contextRef="#ctx0" brushRef="#br0" timeOffset="1223">2162 692 9265,'12'0'928,"-1"0"1,7 0-120,5 0 1,0 0-331,-6 0 1,6 0-151,0 0 0,2 0-423,-2 0 0,2 0-410,4 0 0,-4 0 278,-8 0 1,0 0-260,1 0 1,-1-5-1104,0-1 0,-7-2-14,-4 3 1602,-4 3 0,5-14 0,3 7 0</inkml:trace>
  <inkml:trace contextRef="#ctx0" brushRef="#br0" timeOffset="1421">2422 468 7839,'-8'-10'1230,"6"2"0,-6 10-492,8 4 1,-5-2 20,-1 7 0,-6 7 242,6 5 1,-7 6-488,2-6 1,-3 7-5,3-1 1,-5 4-307,5 1 0,1-5 19,-2 0 1,9-6-818,-3 6 0,-2-8 436,2 2 1,1-4-899,5-1 1,0-7-84,0 1 1,2-6-467,3 5 0,7-7 648,11 2 957,4-4 0,7-10 0,1-2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5:04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18 744 7866,'0'-9'332,"0"1"83,0 8 156,0-8 435,-8 6 56,6-13-690,-6 13 1,8-4 235,0 12 0,2 6-129,4 11 0,-4 4 30,4 7 0,1 7-123,-1-1 0,2 8 44,-2-2 0,-3-2-224,9 2 1,-2-7-119,1 1 1,-1-3-342,-5-3 0,3-7 233,4-4 0,-3-6-634,-3-5 0,-2 1 214,7-7 1,-5 0 19,6-6 0,-8-8 10,1-3 0,5-7-82,1-5 1,-1-3 55,2-9 1,-3 0-104,3 1 0,3-7-34,-3 1 0,11-2 179,6 1 1,3 5 289,3-4 0,1 9 56,5 2 1,1 8 136,4-2 0,2 9-1,-8 3 1,7 7 377,-7-2 0,0 6-118,-5 6 0,-8-2 257,-4 7 1,-4 1-53,-2 5 0,-1 2-135,-5 4 0,-3-1-303,-8 6 1,0-5-312,0 6 1,-2-2-389,-4 2 0,-3-2 286,-9-4 1,1-6-153,0 1 0,-6-1 197,0-6 0,-2-3 28,2-2 0,1-4 248,-6-2 1,6 2-116,-1 3 0,4-3-264,2 4 289,0-4-60,-1 6 102,9-6 119,1 13 0,10-13 154,4 4 0,-2 1-103,7-1 0,1 0 188,5-6 1,6-2-102,0-4 0,0-1 76,-6-5-292,1-3-255,-1 5 1,-7-7-100,-5-1 1,-3 7-384,-2-1 0,0-1 721,0-10 0,-15-4 0,-4-8 0</inkml:trace>
  <inkml:trace contextRef="#ctx0" brushRef="#br0" timeOffset="198">606 606 7866,'-18'0'2306,"9"0"-2014,-7 8 1,14 1 87,-3 9 1,3 1 16,2 4 0,5-2 115,1 8 1,6 0-52,-6 5-548,-1 1 131,-5 7 1,6-5-566,0 3 0,0 2 349,-6-1 0,0-3-665,0-9 0,5 2 52,1-8 122,0 0 1,-4-14 22,4-3 0,3-14 640,8-9 0,1-23 0,-1-14 0</inkml:trace>
  <inkml:trace contextRef="#ctx0" brushRef="#br0" timeOffset="378">1211 208 7866,'17'-17'1961,"0"0"-1925,-7-1 0,-2 11-372,-8 7 1,0 2 576,0 9 1,0 3 668,0 9 1,0-2-381,0 8 0,-6-6-154,0 5 1,0-4-207,6 4 0,0-7-96,0 3 0,8-7-196,4-6 1,9 3-121,2-8 1,6-1-438,-6-5 0,6 2-2071,-6 4 2750,7-4 0,-10 13 0,5-5 0</inkml:trace>
  <inkml:trace contextRef="#ctx0" brushRef="#br0" timeOffset="653">1384 848 7866,'-8'17'1485,"-3"1"1,1 7-1847,-2 3 1,9-1-64,-3 2 1,4-8 1702,2 2 1,0 2-474,0-2 1,0 6-261,0-6 1,-6 6-550,0-6 1,-5 6-527,5-6 1,-7 0 217,1-6 0,-1-5-337,1-1 1,-3-7 16,3 2 356,-3-4 1,-2-8 151,-1 0 0,9-7 55,3 1 1,4-3 223,2-2 1,2 5 131,4 1 0,5 1 368,12-1 1,4-3 146,8 8 0,-1 1-340,1 5 1,5 0-356,1 0 1,-1 2 101,-5 3 1,-1-1-925,1 8 0,-3-1-163,-3 7 0,-2-1-1724,-4 0 2601,-4-7 0,14 5 0,-6-5 0</inkml:trace>
  <inkml:trace contextRef="#ctx0" brushRef="#br0" timeOffset="1150">2283 537 7898,'12'-23'814,"-1"0"1,1 0 1096,5 5 0,8 7-1256,4-1 1,-2 8-361,1-1 0,-1 3-1014,2 2 0,-4 2 381,-8 3 0,-1 5-181,-5 7 1,3 1 121,-8-1 0,-1 8-290,-5 4 1,-2-2 254,-3 1 0,-3-1 10,-4 2 1,-3 2 247,3-8 1,3 6 147,-3-6 0,9 0 44,-3-6 1,4 0 250,2 1 0,0-1 106,0 0 1,2 1-200,4-1 0,1-6 626,5 1 0,-3 0-242,-3 5 1,-4 6-85,4 0 0,-4 0-242,-2-6 1,-8 3-275,-4 3 1,-3-4 33,-2 4 1,-6-4 123,0-2 0,-2 1-246,2-1 1,3-7 17,-3-5 1,4 3-16,2-2 0,0 0 3,-1-6 1,9-8 8,3-4 0,4 3-5,2-3 0,0 1-189,0-7 0,8 1 229,3 0 1,10 5 3,2 1 0,0 7 770,-5-2 0,5 4-357,0 2 1,0 0 338,-6 0 1,1 8-350,-1 3 1,0-1-276,0 2 0,-5-1-266,-1 6 0,-5-5-609,6-1 1,-6-7 54,5 2 1,-5-4 328,5-2 1,1 0-867,5 0 0,0-14 1303,1-3 0,7-19 0,2-1 0</inkml:trace>
  <inkml:trace contextRef="#ctx0" brushRef="#br0" timeOffset="1299">2940 796 7898,'17'-9'1114,"-5"1"211,0 8 0,-7 8-609,7 3 0,-8 1 111,1 5 1,-1-4-117,2 10-436,-4-3 1,6-3-413,-8 0 1,0 1-415,0-1 1,5-6-1049,1 1 1045,0-1-2455,2-1 3009,-6-2 0,13-16 0,-6-2 0</inkml:trace>
  <inkml:trace contextRef="#ctx0" brushRef="#br0" timeOffset="1633">3476 53 7898,'0'-12'0,"0"1"-1043,0 7 212,8-12 1571,-6 14-476,6-5 1,-8 14 71,0 5 1,0 5-201,0 6 0,-6 4 64,0 8 0,0 1 194,6 5 0,0 11-112,0 11 1,6 6 140,0 6 0,5 2-405,-5 15 1,0 2 187,-6-37 0,0 2 0,-1-1 0,-2 1-15,-2 4 0,-2 1 0,2 1 0,-3 0-68,-6 4 0,-1 1 0,2-1 0,-1 0-278,0 0 1,-1 0 0,0 0 0,0-1 271,3-1 0,1-2 0,-1-4 1,1-3-397,1-5 1,2-2-1,-1 43 77,3-13 1,-2-6-180,2-12 1,1-11 198,5-11 0,-6-13-1252,0-5 776,0-11-124,6-4 1,2-18 1064,4-7 0,11-8 0,10-10 0</inkml:trace>
  <inkml:trace contextRef="#ctx0" brushRef="#br0" timeOffset="1882">4306 589 7798,'2'-16'3282,"4"5"1,6 3-3728,11 8 1,-4 0-19,4 0 0,-10 0-186,-1 0 1,-3 8 356,3 3 0,-4 5-255,-8 1 0,-2 6-503,-4 0 1,-4 8 1049,-7-2 0,-8 11 0,-2 4 0</inkml:trace>
  <inkml:trace contextRef="#ctx0" brushRef="#br0" timeOffset="2267">4151 1107 7798,'-18'18'306,"1"-1"38,0 0 1,7 1 958,4-1 1,-1 0-585,1 1 0,0-7 160,6 1 0,0-1-371,0 6 1,0-5-201,0-1-434,8 1 1,-4 3-351,7-3 0,-7-3 352,2-3 0,3-4-132,3 4 0,-2-4-740,1-2 0,-5-8 348,5-3 0,-5-5 241,6-1 0,-8 5 354,1 1 0,-1 5 282,2-5 0,-4 5 456,4-6 90,-4 9 0,-1-11-409,5 8 0,-2 1 119,8 5 0,1-2-87,10-4-239,4 4 0,8-8 1,1 6-804,4-1 0,5-9-30,7 3 0,1-5-352,5-1 0,-12 6 615,0-1 1,-9 8 84,-8-2 1,-4 4 568,-8 2 1,-6 0 1655,1 0 2894,-8 0-3522,3 8 0,-14 0 257,-5 3 0,3 3-35,-3-8-1104,1 7 1,-5-9-327,5 7-437,3-7-142,0 4 1,6-10-666,-3-4 1,3-3-1224,2-9 0,5-5 1144,1 0 0,8-13 1260,-3 1 0,12-19 0,4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21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208 467 7979,'10'0'820,"-2"0"-735,-1-7-113,-5-3 385,6 0-170,0-5 1,-6 11 280,3-7 58,-3 7-79,6-11-36,-6 13 67,6-6-17,-8 8 1090,0 0 0,-6 2-1244,0 4 1,-2-4-89,3 3 1,1-1 0,-8 2 0,6-2-88,-5 7 0,5-5 27,-5 6 0,-1-1-148,-5 6 0,5-5 144,1-1 0,-1 1-200,-5 5 1,2 1 117,3-1 0,-3 0-147,3 0 1,3 1-30,-3-1 0,6-2 107,-5-3 0,7 3-61,-2-3 1,2-3 91,-2 3 0,5-6-408,-5 5-147,4-7 176,2 11 1,0-11 122,0 8 1,2-8 76,4 1 1,-5-1 101,5 2 165,4 4 0,-2 7 20,3 0 0,3 6-86,-9 0 1,3 8 488,-2-2 0,-4-2-93,3 2 0,-3-6 63,-2 6 1,0-6-141,0 5 0,0-6-116,0 1 0,0-4-120,0-2 1,0-5-119,0-1-101,0-7 121,0 11-1965,0-13-7,0 6-779,0-8 671,0 0 0,0-10 1391,0-7 1,6-2 646,0-10 0,7 0 0,-3-5 0</inkml:trace>
  <inkml:trace contextRef="#ctx0" brushRef="#br0" timeOffset="573">399 606 7945,'17'-10'1772,"0"2"-356,-7 8-114,-3 0-512,1 0-285,-6 8-400,6 2 253,-8 7-503,0 0 0,2 1-85,3-1 1,-1-6-287,8 1 1,-6-1 177,5 7 0,1-7-216,5 1 0,0-1 324,1 7 0,-1-7 167,0 1 0,-2-1 103,-3 7 1,1-7-116,-7 1 540,8-1 0,-12 6-216,3 1 1,-5 1 342,-5 4 0,-5-4-206,-7 4 1,-1-4-153,1-1 1,-2-1-58,-4 0 1,4 1-34,-4-1 1,3-2 20,3-3 0,6-4 157,-1-8-388,8 7 0,-5-5 63,3 4 0,4-6-627,-4-6 0,6 2 123,6-7 0,-2 7-628,7-2 840,1 4 0,5 2-160,0 0 130,1 0 41,-1 0 708,0 0 1,-5 2 121,-1 4-239,-7-4 0,6 6-323,-4-8-354,-5 0 1,13-2-66,-8-4 0,7-4-401,-1-7 1,-3 0 141,3-1 1,-1-5 197,7 0 1,-3 0 495,-4 6 0,5 2-106,-5 3 0,5-1-50,1 7 0,0 0 395,1 6 1,-7 2 169,1 4 0,-3 3 118,3 9 0,-3-1 623,-3 0 1,-4 0 201,4 1 133,-4-1-621,-2 0-332,0 1-1678,0-9 395,7-1 0,1-16-1619,4-3 2370,3-5 0,-5-9 0,7-2 0</inkml:trace>
  <inkml:trace contextRef="#ctx0" brushRef="#br0" timeOffset="985">1108 173 7912,'7'-26'0,"-5"1"372,4 7 0,-4 1 341,-2 0 441,0-1-700,0 1 0,0 6 500,0-1-275,0 8-403,0-4 1,2 8-158,4 0 9,-4 0 1,7 0-245,-3 0 21,-4 8 1,7 0-89,-3 3 1,-4 5 85,4-5 1,-2 5-95,1 1 1,-3 0 104,4 1 0,-2 1 44,2 4 0,-2 6 102,7 11 1,-7 4-77,2 8 0,3 8-94,3 3 0,-3 12-153,3 6 1,-7-32 0,0 2 99,0 3 0,1 1 0,1 3 0,0 1-190,-4 2 1,-1-1-1,2-5 1,-2-2-103,-2-1 1,0 0 0,0 46 103,0 0 1,0-6 58,0-11 1,0-6 48,0-12 0,0-3 14,0-9 0,0-6 256,0-5 0,0-9-41,0-2 1,0-8 437,0 2 1,0-10-200,0-1 928,-8-8-1123,7 3 1,-7-14-72,8-5 1,0-3-254,0-3 1,0-5 106,0 0 0,0-8 187,0 3 0,8-5 0,1-2 0</inkml:trace>
  <inkml:trace contextRef="#ctx0" brushRef="#br0" timeOffset="1175">1609 1055 7793,'17'0'0,"-7"0"0,5 6 1970,-3 0-1046,-4 0-974,-1-6 1,-1-2-11,0-4 1,0 2-442,-6-7 501,0-1 0,0-5 0,0-1 0</inkml:trace>
  <inkml:trace contextRef="#ctx0" brushRef="#br0" timeOffset="1270">1696 1401 7793,'11'18'0,"1"-1"0,-7 0 1032,7 0 1470,-8 1-2401,3-9-101,-7-1 0,0-16 0,0-1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2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7995,'10'0'512,"-2"0"492,-1 0-414,-5 0-186,6 0-188,0 0 1,-5 0 200,9 0-31,-8-8 85,11 6-36,-13-5 4,6 7 0,-6 2 5,4 3 0,-5-1-37,5 8 1,-2-3-61,2 3 1,-4 3 211,3-3 0,3-2-124,-2 1-278,7-7 0,-3 9-111,7-7 1,1 0 110,-1-6 0,0 0-104,0 0 1,1 0 54,-1 0 0,0-2-129,1-4 1,-1 4-131,0-4 1,1-1-127,-1 1 1,-6 0-22,1 6 1,-6-5-551,5-1-666,-7 0 627,11 6-124,-13 0 1,6 2 240,-8 4 0,-2 1 73,-4 5 1,-9 9 696,-8-4 0,-8 4 0,4-3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28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33 7979,'-8'-9'180,"6"-1"219,-3 4-300,3 4 1,2-3-248,0 10 1125,-8 5 1,-2 13-222,-7 0 1,0 2 24,-1-2 0,1-2-476,0 8 0,7-8-367,4 2 0,5-4 152,1-1 0,1-3-80,5-3 0,6 1-214,11-7 0,2 0 193,4-6 1,3 0-283,-3 0 1,-2-2 47,2-4 0,-6 2-52,6-7 0,-14 7-115,2-2 1,-5 2-345,-1-2 1,-1 4-301,-4-3 336,-4 3 0,4 4 720,-12 3 0,-4 5 0,-7 7 0</inkml:trace>
  <inkml:trace contextRef="#ctx0" brushRef="#br0" timeOffset="166">243 483 7972,'0'9'541,"0"7"408,0-5 0,0 5-24,0 1 1,-6 8 201,0 4 1,-2 5-537,3 7 0,1 5 13,-8 12 1,7-3-218,-7 9 1,8-11-165,-2-1 0,4 0-1628,2-6 0,0-3 913,0-3 1,8-9 491,4-2 0,3-8 0,2 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26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7995,'-18'17'1073,"1"-7"0,2 5-33,3-3-746,5 3 1,1 3 267,0-1-279,0 0-107,6 0 0,0 7 0,0-1 37,0-2 1,2 4-169,4-2 1,-2 0-75,7-6 1,-7 2-319,2 4 1,2-9-531,-3 3 0,7-3 332,-6 3 0,5-6-1232,-5 1 537,0-8 802,1 3 1,-5-8 268,4-5 0,-4-4 169,-2-7 0,8-8 0,1-2 0</inkml:trace>
  <inkml:trace contextRef="#ctx0" brushRef="#br0" timeOffset="334">208 346 7984,'11'-2'727,"1"-3"1,1 1-452,10-8 0,-2 3-88,8-3 0,2-3-106,9 3 0,-1-3 71,7-2 0,0-1-107,6 1 0,6 2 16,-1 3 0,1-1-168,-6 7 0,0 0-13,-1 6 0,-1 0 130,-3 0 1,1 2 1,-8 4 1,-2 1 34,-9 5 0,-2 3-6,-4-3 1,-9 9 55,3 2 0,-6 2 149,1-2 0,-4-2-96,-8 8 1,0-6 127,0 6 0,-8-6 65,-4 6 1,-3-6-133,-2 6 1,-1-2 9,1 1 0,0-1-136,0-4 0,-1-3-237,1 3 1,0-10-47,-1-1 1,1-7-373,0 7 1,-6-8 56,0 2 0,0-6-487,5-6 1,-5-4-235,0-7 1,-8-10 1232,3-8 0,-5 1 0,-2-8 0</inkml:trace>
  <inkml:trace contextRef="#ctx0" brushRef="#br0" timeOffset="674">433 173 7938,'7'-9'1227,"-5"1"-498,6 8-152,-8 0-180,0 0 1,0 10 249,0 7 0,-2 2-278,-4 10 1,2-6-115,-7 6 0,-1 0-335,-5 5 0,5-5-294,1 0 1,-1-2-334,-5 2 0,6-4 158,-1-8 1,8-6-1696,-2 1 1626,4-8 0,4-4 142,4-12 1,2-3 475,3-2 0,9-1 0,-9 1 0,8 7 0,-7 5 377,3 3 445,3 2-323,-1 7 0,-8 3 1551,-3 7-1413,-4 1 1,-2-1 783,0 0-1136,0-7 156,0 5-1414,0-13 340,0 6 1,0-18-514,0-7 0,8-8 465,3-10 1,-1 1 680,1-1 0,1-7 0,5-2 0</inkml:trace>
  <inkml:trace contextRef="#ctx0" brushRef="#br0" timeOffset="931">709 0 7938,'10'0'-596,"-2"8"902,-8 4 0,-2 3 603,-4 2 1,2 6-352,-8 0 0,7 6-180,-7-6 1,1 6-56,-7-6 0,7 8-154,-1-2 1,1-4-89,-7-2 0,7 2-129,-1-2 0,7 6-371,-7-6 1,8 0 45,-1-6 1,5-2-542,5-3 0,7 1 417,11-7 0,4 0 113,7-6 0,7 0 243,-1 0 0,6 0 187,-5 0 0,3 0 277,-10 0 0,3 0-16,-14 0 1,-6 0 980,-5 0-1049,-8 0-398,3 0 0,-14 6-727,-5-1 886,-3 9 0,-10-12 0,-2 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3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7956,'10'-9'1504,"-3"1"0,-7 10-1105,0 4 1,0 3 75,0 9 0,0 1-5,0 4 0,-7-2 177,-5 8 0,2-8-440,-1 2 1,-1 2 28,-5-2 0,7-6-908,5-5-95,3-1 82,2-1 0,2-2 359,3-8 1,13-10-162,11-7 1,11-8-41,6-10 0,-4 3-63,-1 3 1,1 4 359,-2 8 0,-5-1 296,-6 1 1,-6 7 206,6 5 1,-14 3-199,2 2 0,-5 2 434,-1 3 0,-3 5-134,-8 7 1,0 1 43,0-1 1,-8 0-106,-3 0 0,-5 1 31,-1-1 1,-2 6-611,-4 0 0,4 0 194,-4-6 1,-2 1-687,1-1 1,1-7 61,6-5 1,6-3-1190,-1-2 1319,8 0 1,-3-7 139,7-5 0,1-3 425,5-3 0,-2 7 0,8-1 0,-1 3 0,6-3 0,-5 5 0,-1 7-175,-7-8 175,4 6 1586,-8-6-988,0 8 1,0 2-33,0 4 1,-8-4 305,-3 4-492,-5 3 0,-1-1-270,0 3 1,5-1 125,1-4 1,7-2-51,-2 7 34,-3-7-172,7 11 0,-6-11-139,8 8 1,2-8-134,4 1 1,-3-1-57,9 2 4,0-4 155,5 6 0,0-8 84,0 0 1,-5-2 33,-1-4 1,-5 4-8,6-4 0,-6-1 12,5 1 29,-7 0 3,4 6-14,-8 0 1,-2 0-2,-4 0 0,-4 8-22,-7 3 1,-2 7 7,-4 5 0,4-4 142,-5 4 1,-1-2-175,2 2 1,2-4-85,10 4 1,-3-9-456,9-3-847,-9 1 525,12-3-262,-6 7 446,1-14 204,5 5 511,-6-7-4,8 0 36,0 0 136,0 8 0,-2-4 212,-3 7 1,-5 1-72,-7 5 0,3 1 197,-3-1 0,3 0 1,-9 0 0,4 3-131,2 3 1,0-4 48,-1 4 1,3-10-143,3-1 0,-1 0-94,7 5 1,-2-6-107,3 1 1,3-6-303,-4 5-59,4-7-733,2 4 621,8-8 0,1-2 146,9-4 1,7-11-210,3-12 0,5-4 119,2-1 0,7-7-35,4 1 1,4-6 200,2 5 1,0 1 123,0 6 1,3 7-70,-3 4 1,2 0 132,-14 5 0,1-1 125,-7 13 1,-7 0-10,-4 6 260,-3 0-259,-11 8 0,-9 8-65,-11 7 0,-7 5-210,-5-5 0,-4 8-269,-7-2 0,-1 4 104,1 1 1,-1-5-122,0 0 0,-5-2 413,0 2 0,5-4 0,6-8 0,2 0-157,-1 1 0,3-7 158,7 1 1,1-3-48,0 3 1,5 1 166,1-7 55,7 7 1,-4-9 120,8 8-113,0-8-12,0 3 1,2-7 21,4 0 133,-4 0-94,5 0 0,-1 2 201,0 4 0,0-2-65,-6 7 1,0-3 139,0 9 0,2-3-75,3 9 1,-3 2 17,4-2 0,-4 8-353,-2-3 0,0-1 71,0 2 0,0-8-140,0 2 0,6-3-68,0-3 1,-1-6-533,-5 1 153,0-8-321,0 3 442,0-7 1,6-7-5,0-5 0,0-3-14,-6-2 0,0-7 50,0 1 1,0-7 208,0 1 0,0 2-47,0-2 1,0 6 104,0-6 1,0 8-131,0-2 0,5 4 6,1 2 1,6 5-13,-7 1 1,9 7-81,-3-2 0,-1 4 414,2 2-161,-9 0 84,13 0 1,-8 2 166,3 4 0,-1 3 246,-5 9 0,-3-1-159,4 0 1,-4 6 165,-2 0 0,0 2-342,0-2 0,0-3-224,0 3 1,0-10-592,0-1 415,0-1 34,0 6 1,0-5-215,0-1-37,0-7 152,-8 4 200,-1-8 0,-7-8 49,5-3 176,3-5 0,2-1 41,1 0 0,-1 5 53,6 1-54,0 7-109,0-4 0,6 10 1,-1 4 1,1-2 33,-6 7 1,2-1 162,4 1-213,-4 5-114,5-7 0,-5 1-243,4-4 1,-2-4 100,7-2 0,3-16-118,9-7 1,-2-15-297,8-8 1,6-6-377,5-6 0,6 1 528,-6-13 0,1 5 289,-7-10 0,-7-4 134,-4-1 0,-4 9-109,-1 1 0,-3 15 472,-3 3 1,3 9-310,-3 15 340,3-5 196,2 14 436,-7 1-534,-2 11 1,-8 9 224,0 3 1,0 5-66,0 7 1,0 1-221,0-1 0,-6 0-2,0 1 1,0-1-153,6 0 1,0 0-61,0 1 0,0-1-80,0 0 0,0 1-310,0-1 136,8-7 0,2-3-220,7-7 1,0 0-70,0 0 1,1-2-259,-1-3 1,0-5 220,1-7 0,-7 5 75,1 1 0,-7 1-65,7-2 95,-8 5 286,11 7 1,-13 2-84,4 3 1,-10 7 189,-2 11 0,-7-2-233,1 8 1,-3 0-159,-2 5 0,5-1-62,1-4 1,1-4 90,-2-8 1,-3 6-51,3 0 0,5 0 152,1-5 1,4-1 161,2 0 1,-6 0-20,1 1 0,-1-1 184,6 0 0,0 1 114,0-1 1,-2 0 351,-4 1 0,4-1-15,-4 0 1,5-5 167,1-1 632,0 1-758,0 5-591,0-7-14,0-3 0,1-7-146,5 0 1,4-2-32,7-3 1,6 3-321,0-4 0,0-2 133,-5 2 0,5 1 93,0 5 0,0 7-91,-6 5 0,-5 9 145,-1 2 1,-7 2 257,2-2 0,-4 4-39,-2 8 0,-6-7 174,0 1 1,-7-2-117,1 2 1,-9 2 37,-2-8 0,0 6-89,6-6 0,-6 5 25,-1-4 1,1-3 46,6-10 0,6 3-56,-1-9 1,6 1-28,-5-6 0,5-2-196,-6-3 0,9-11-246,-3-7 1,4 0 203,2 6 0,6 5 23,-1 1 1,11 7 11,1-2 0,0 4 38,6 2 1,-1 0-292,1 0 429,-4 0 1,6 6 244,-8 0 0,-5 5-166,-1-5 1,-5 0 181,5-6-472,1 7 0,0-5-249,-1 4 1,-5-4 414,5-2 0,-7 0 0,4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32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7812,'0'-10'334,"0"1"658,0 3-98,0 4-208,0-13-297,8 13 1,-5-12 404,9 8-360,-8 1 0,11 5-232,-3 0 1,3 0-41,2 0 0,1 9-24,-1 9 1,8 3-169,4 13 0,-4-3-91,-2 9 0,2 3 148,-2-3 0,0 6-358,-6-6 1,-2-1 71,-3-10 1,-4 1-37,-8-6 0,0 4 73,0-5 0,-2 0 90,-4-5 1,-4-1 66,-7 0 0,-6-1-34,0-5 1,-6 3 117,6-9 1,-8 1-118,3-6 1,3 0 580,2 0 0,-2-2-169,1-3 1,1-11-14,6-7 1,2 0-101,3 6 1,-1-6-22,7 0 0,0 0-65,6 5 0,10 7 59,7-1 1,2 3-493,10-3 0,-6 2 196,6 5 1,2 3-271,9-4 0,-3 4 32,3 2 1,-9 0-126,-2 0 0,-3 0-186,3 0 1,4 0 670,-4 0 0,-4 0 0,0 0 0</inkml:trace>
  <inkml:trace contextRef="#ctx0" brushRef="#br0" timeOffset="139">1090 589 7817,'-2'11'0,"-4"1"0,-2-1 2895,-3 7 0,-5 6-1590,5 5 1,-12 6-991,-6 5-315,-11 4 0,-12 16 0,-10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42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7553,'-9'0'-998,"1"0"1093,8 0 75,0 0 3,0-8 1,-2 6-25,-4-4-221,4 4 98,-5-5 1,5 5 28,-4-4-94,4 4 1,-7 2-379,3 0 110,4 0-298,-6 0 589,8 0 537,0 0-40,8 0-101,-6 0 150,5 0 365,-7 0 2614,0 0-3117,0 8-186,0 1 1,0 9 40,0-1 0,0 0 134,0 1 1,2-1 55,4 0 1,-4 0-104,4 1 0,-4-1-133,-2 0 1,0-5 75,0-1-273,0 1 1,0-1-18,0 1-382,0-8-325,0 3-956,0-7-680,0 0 1635,0-7 0,0-3 54,0-7 0,6 5 667,-1 1 0,16-1 0,-1-5 0</inkml:trace>
  <inkml:trace contextRef="#ctx0" brushRef="#br0" timeOffset="219">710 1 9500,'-10'2'552,"4"3"-283,-3-3 0,5 14-1,-7-5 1,1 5-164,-2 1 0,-1 2-139,7 4 1,-7-2-34,1 8 0,-1-8-302,1 2 1,-3 2-520,3-2 0,3 6 485,-3-6 1,6 0 402,-5-5 0,-1-1 0,-5 0 0</inkml:trace>
  <inkml:trace contextRef="#ctx0" brushRef="#br0" timeOffset="774">433 398 7885,'-11'6'88,"-1"0"1,6 2 188,-5-3 0,7-1-52,-2 8 1,-1-6 225,1 5-15,0 1 1,6 5-105,0 0 0,0-5-101,0-1 1,0 1-44,0 5 1,0-5-135,0-1 0,0 1 52,0 5 1,0 0-143,0 1 1,0-7 156,0 1-252,0-1 160,0 6 47,-8 1 11,6-1 1,-7-7 53,3-5 6,4-3-113,-6-2-136,8 0 0,0-2 13,0-3 1,0-5-227,0-7 1,2 5 42,4 1 0,4-1 54,7-5 0,2-6-227,4 0 1,-4 0 94,5 5 0,1 7-14,-2-1 1,0 3 249,-6-3 0,0 5 140,1 7 0,-1 0-44,0 0 0,-5 0 258,-1 0-184,-7 0 1,4 7 0,-8 5 0,-8-3 69,-4 3 1,-3-1-45,-2 7 0,0 5-85,-1 0 0,7 0 68,-1-6 1,3-5 292,-3-1-302,4 1 1,3-1 88,-1 1-68,0-8-31,14 3 0,-4-7 20,7 0 0,-5 0 93,5 0 1,-5 0 154,6 0 1,-7 0 9,7 0-103,-8 0-276,11 0-177,-13 0 1,8 0-423,-5 0-22,-3 0-447,6 0 165,-8 0-165,0 0 487,-8 0 636,6 8 0,-21 2 0,4 7 0</inkml:trace>
  <inkml:trace contextRef="#ctx0" brushRef="#br0" timeOffset="1272">139 1073 7885,'-17'8'654,"0"-5"-371,-1 9 1,3-6-93,3 5 150,-3-7-175,5 11 1,-5-11 296,4 8-27,3-8-249,8 3 1,0-5 23,0 4 126,8-4-301,1 6 0,8-6 103,1 3 15,-1-3 1,0 6 21,1-8 1,-1 0 20,0 0 0,0 0-8,1 0 1,1 0-111,4 0 1,-4 0-111,4 0 0,-2-2 88,3-4 1,-5 4-51,4-3 1,-4-3-151,-2 2 0,6-5 47,0 5 0,0-8-161,-5 3 0,-1 3 16,0 2 1,1-1 138,-1 1 0,0-6-4,1 7 1,-1-3 2,0 2 0,0 4 60,1-3 0,-1-3-58,0 2 210,1 0 1,-1 6-37,0 0 1,-5 0 550,-1 0-104,1 0-323,5 0 1,-2 2 193,-3 4 366,3-4-535,-5 13 0,1-13-13,1 4 0,-6-2-136,5 2 33,-7-4 0,10 7-101,-9-3 1,3-4 38,-2 4 62,-4-4 168,13-2 134,-13 0-106,6 0 79,-8 0 59,0 0 0,-8-2-3130,-4-4 2690,-3-4 0,-18-15 0,-3-2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54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7869,'11'0'980,"1"0"0,-7 1-551,7 5 1,-8-2-166,2 8 1,1-7-226,-1 7 0,2-6 83,-3 5 1,-3-5-527,4 5 1,-4-5 81,-2 6 0,0-6-132,0 5 0,0-5 454,0 5 0,0 1 0,0 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55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7869,'-12'12'428,"1"0"0,5-7 254,-6 7 41,8-1 0,-3 7-737,7-1 1,-2-2 32,-4-3 1,4 3 193,-4-3 0,4-3 223,2 3 324,0-8-625,0 11-321,0-5 1,8 1-177,4 1-157,3-8 0,2 3 238,1-7 1,5-2 88,0-3 1,0 3 111,-6-4 1,0-2 45,1 2 1,-3-1 142,-3 1 0,3 4 300,-3-4 706,-5 4-9,9 2 853,-14 0-406,5 0-1084,-7 0 0,2-5-340,4-1 1,-2-2-247,7 2 1,3-3-387,9-8 1,4-1 76,7 1 1,7 0-531,-1-1 0,0 9 485,-5 3 0,-6-2-98,0 3 0,-8-1 595,2 6 0,-10 6-80,-1-1 0,-8 9 267,1-3 1,-3-1 679,-2 1 1148,0-7-1586,-7 12 0,-3-14-35,-7 3 0,5-3-582,1-2 1,5 0-695,-6 0 0,8-2-954,-1-3 0,3-5 288,2-7 1522,0-8 0,15-2 0,4-8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9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18 119 7880,'-8'10'1083,"7"-2"1,-7-6-390,8 3 1,2-3-198,4 4 0,5-4-65,12-2 0,4 0-204,8 0 0,-1 0-131,1 0 1,-1 0-79,1 0 0,-2 0-232,-5 0 0,3 0-819,-8 0 1,0 0 29,-5 0 1002,-1 0 0,0 0 0,0 0 0</inkml:trace>
  <inkml:trace contextRef="#ctx0" brushRef="#br0" timeOffset="228">174 33 7852,'-10'-8'836,"-5"6"1258,13-5-101,-6-1-1475,8 6 0,0-4 536,0 12 1,0 4-472,0 7 1,0 8-136,0 4 1,-2 3-217,-4 3 0,-3 2-67,-8 3 1,-1-2-187,1 8 1,2-7-277,3 1 0,-1-5-1215,7-6 0,2-4 725,10-8 0,5-2-2407,12-3 3194,4-4 0,8-8 0,-1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53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7925,'10'0'0,"-2"2"822,-8 4-469,0 3 0,0 9 513,0-1 0,-8 2-366,-4 4 0,-3 2-138,-2 4 1,-1 2-195,1-8 0,6 2-146,-1-2 0,6-4-281,-5 4-199,7-4 0,-4-1-1108,8-1 1,8-7 1565,4-5 0,11-10 0,3-5 0</inkml:trace>
  <inkml:trace contextRef="#ctx0" brushRef="#br0" timeOffset="295">502 18 7923,'9'-8'206,"-1"6"1,-8-4 353,0 12 0,0 4-211,0 7 1,0 2-87,0 4 0,0 4 28,0 8 1,6-1-74,0 1 1,7 0-276,-1-1 1,-3-5 93,3 0 1,-1-8-455,7 2 1,1-11 141,4-7 0,-4-3 83,4-2 0,-4 0 9,-1 0 0,-1-13-54,0-5 0,1-3 251,-1 4 0,-8-2-79,-3-4 0,-4 4 505,-2-4 1,0-2-156,0 1 0,-8-4-5,-3 5 0,-4-6 8,-3 6 1,-1-2 52,-4 2 0,4 9-290,-4-3 0,3 11-362,3 0 0,0 4-2097,0 2 2408,7 0 0,-13 16 0,4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52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8009,'17'0'164,"-5"0"1158,-1 0-798,-7 7 0,11-3 112,-3 8 1,1-1 20,-1 6 1,1-5-313,-7-1 0,6-5-223,-7 6 0,3-8-998,-2 1 694,-4 5-1678,5-8 1053,-7 6 0,0-10-315,0-4 1,6-4 243,0-7 878,7 0 0,-3-8 0,7-2 0</inkml:trace>
  <inkml:trace contextRef="#ctx0" brushRef="#br0" timeOffset="225">571 0 8006,'10'0'1273,"-3"0"-1103,-7 0 36,0 8 1,0 2 150,0 7 1,0 0-159,0 1 1,0 1-16,0 4 1,-7 4-31,-5 7 1,3 9-107,-3 3 1,-5 4-424,-6 1 0,-6 3 217,6 4 0,-8-4-293,2 3 0,-7 3 65,1-2 1,-3-7-100,9-4 1,-2-9 5,2 2 0,3-3-27,2-3 1,5-9 505,-4-7 0,4-1 0,2-15 0,-1 6 0</inkml:trace>
  <inkml:trace contextRef="#ctx0" brushRef="#br0" timeOffset="563">35 986 7990,'-10'-17'0,"1"5"-436,3 1-484,4-1 812,-6-5 617,8 0-393,0-1 1,0 7 3,0-1 0,0 6-129,0-5 0,8 1 115,4-1 1,3-5-203,2 5 1,3-4 127,3-3 1,2 1-142,3 0 1,7-6-30,0 0 0,1-1-38,10 7 0,0 2 110,6 3 0,2-1 35,4 7 1,-5 0 24,5 6 1,-4 2 143,-2 4 0,-8 9 110,-4 8 1,-3 8-68,-3-2 1,-7 4 440,-4 1-298,-11 9-234,-4-7 1,-8 6-172,0-7 1,-8-2 210,-4-5 1,-3 3 13,-2-8 0,-6 6 153,0-6 1,-6-2-121,6-9 0,0 1 512,5-7-274,1 0 0,2-10 95,3-8 1,5-1-210,7-16 1,0 0-265,0-5 1,9-7 87,8 1 0,3 0-130,8 5 1,-4 2-800,4 5 1,-5 3 461,6 7 1,-6 9-902,6 3 1,-8 4 1242,2 2 0,4-8 0,0-1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5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9263,'10'0'2439,"-3"0"-1914,-7-8 67,0 6-229,0-6 243,0 8-77,0 0 1,6 2-293,0 4 1,0 4 156,-6 7 0,5 2-63,1 4 1,0 4-57,-6 8 0,0-1-79,0 1 1,0 0 27,0-1 1,0-5-72,0 0 1,0-8-106,0 2 0,0-4-228,0-1 0,0-7 113,0 1-552,0-9 289,0 5-8,0-8 140,0 0-15,0-8 132,0-1 0,-6-8-149,0-1 1,1 7 12,5-1-183,0 1 0,2-7 30,3 1 0,-1 6 62,8-1 1,-7 0 17,7-5 1,-2 0-29,1 0 0,4-1 294,-3 1 1,3 0-90,3-1 1,-1 1 124,0 0 0,2 0-28,5-1 0,-3 1 124,7 0 0,-4 1-9,4 5 0,1-5-26,6 5 1,-3 3 11,-3 2 0,2 4 118,-8 2 1,0 2-63,-6 4 0,1-2 70,-1 8 0,-2-1-163,-3 6 1,1-5 27,-7-1 1,0 1-70,-6 5 1,0 2 15,0 5 0,-2-5-33,-4 4 0,-3 4-56,-9 2 1,1-3-155,0 3 0,-6-8 110,0 2 1,-2-3 50,2-3 0,3 0 26,-3 1 0,2-9-13,-2-3 1,10-4 86,-5-2 0,5 0-85,-4 0 1,5-2 8,1-4-30,7-3 0,-10-3 8,8 0 0,1 7-53,5-7 1,0 6-143,0-5 1,2 5 18,3-5 1,-1 5-54,8-6 205,-1 1 1,7-7-73,-1 1 0,-2 0 35,-3 0 0,3-1-43,-3 1 0,1 0-90,-1-1 0,1 1 70,-7 0 0,5 5-145,-5 1 0,0-1-434,-6-5 0,0 0 237,0-1 1,0 1 522,0 0 0,0-8 0,0-2 0</inkml:trace>
  <inkml:trace contextRef="#ctx0" brushRef="#br0" timeOffset="436">467 35 7973,'0'-11'-102,"0"-1"1791,0 8-1196,0-3 0,0 8-110,0 5 1,0 4-2,0 7 1,-2 8 212,-4 4 1,4 4-171,-3 1 1,3 3-153,2 3 0,-2-3-143,-4 3 1,4 0-126,-4-5 1,4 7-225,2-13 1,0 5 3,0-10 0,0-1-304,0-6 1,0 0-425,0 0 77,0-7 1,8-2 158,4-8 0,3-16 263,2-7 1,2-9-39,5-9 0,-5 5 128,4-5 0,2-3 37,-2-2 1,2 4 316,-2 2 0,-4 3 0,4 2 0,2 9 0,-2 2 0,0 1 0,-5 6 0,-1-4 0,0 9 0,0 5 939,1-1 213,-9 8 693,-1 0-1182,-8 0 0,0 2 128,0 4 0,0-2-66,0 7 0,0-5-254,0 5 0,2-5-175,4 6 0,-2-8-72,7 1 0,8 3-320,10-2 1,4-2-171,1-10 1,3-4-158,3-7 0,-5 0 23,-1-1 0,-7 7-1556,-9-1 464,-1 8 401,-8-3 0,-1 9-156,-8 3 1247,-8 5 0,-9 15 0,-10 2 0</inkml:trace>
  <inkml:trace contextRef="#ctx0" brushRef="#br0" timeOffset="662">986 416 7973,'0'26'0,"6"-1"0,-1-7 0,1 5 59,-6 0 0,0 2 275,0-2 0,0-4 165,0 4 1,-2-2-144,-4 2 1,3-3 14,-9 3 1,0 2-349,-5-2 0,-6 2 108,0-2 0,0-4-109,6 4 0,-1-6 134,1-5 1,0 1-453,0-7 1,-1 0-48,1-6 1,5 0-208,1 0 1,5-2 47,-5-4 1,5-9-321,-6-8 1,8-6 423,-1 6 0,3-6 398,2 6 0,0-6 0,0 6 0,0 0 0,7 6 0,3-1 0</inkml:trace>
  <inkml:trace contextRef="#ctx0" brushRef="#br0" timeOffset="787">744 623 7973,'7'-10'-664,"3"3"1,7 14 1756,1 5 0,-1 3-628,0 3 0,0-1-165,1 0 1,1 2 356,4 5 1,-2-7-203,8 0 0,-6 0-250,6-5 1,0 1-389,5-1 0,1 1-496,-1-7 1,3 0 133,3-6 0,-3 0-1548,3 0 2093,-3 0 0,5 0 0,2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00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7786,'8'-17'-418,"-6"-1"1,11 1 685,-7 0 1,7 0 544,-1-1 0,5 1-424,6 0 1,-4 5-15,4 1 0,2 7 208,-2-2 1,0 4-196,-5 2 0,-1 8 14,0 3 0,-5 5-198,-1 1 1,-5 6-188,6 0 1,-8 6-113,1-6 0,-3 2-399,-2-2 1,0-2-2189,0 8 2682,-7-8 0,-3 12 0,-7-6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00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7786,'0'17'2937,"0"1"1,0-7-1480,0 1 0,2-1-1176,4 6-282,-4 1 0,13-1 0,-5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6:56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312 502 7840,'-17'-10'-513,"-1"3"1,1 7 585,0 0 1,5 0 963,1 0-610,-1 0 0,-3 2 134,3 3-140,4 5 0,3 7 97,-1 1 0,0 1 84,6 4 1,2-10-304,4 5 1,-2-5-114,7 4 1,1-7-184,5-4 1,-5-4-290,-1-2 0,1 0 73,5 0 0,2-8 197,4-4 0,-9-3-842,3-2 1,-4-3 182,5-3 0,-9 4-28,-3-4 0,-4-2 416,-2 2 1,0-2 216,0 2 93,0 4 1,-6 0 538,0 7-359,-7 8 0,5 6-126,-3 15 0,-5 10 254,5 14 0,1 3-117,-1 8 1,5 7-96,-6 5 1,3 3-24,-3 2 0,-3 6-18,3 0 0,-1 0-39,1-6 0,-3-2-101,4-3 0,3-10-26,2-8 1,4-14 60,2 3-477,0-12-175,0 2 259,0-15 1,2-16-12,4-11 0,3-20-67,9-3 0,-3-4 498,-3-8 0,-5-2 0,-7-10 0,0 7 0,0 11 0,0 3 0,0 9 0,0 7 0,0 4 0,0 4 0,-7 9 0,-5 4 0,-3 12 87,-3 6 0,1 3 229,0 2 1,0 1 57,-1-1 1,1 0 101,0 0 0,-1 1 469,1-1 0,6 0-429,-1 1 1,8-1 581,-2 0-505,5 0-690,1 1 0,1-9 30,5-3 1,4-4-182,7-2 0,2-2 108,4-4 0,-1-5-168,6-12 0,1-4-479,6-8 1,5-5 283,0 0 1,8-8-209,-1 1 1,8-3 215,3-1 0,-6 1 495,-6 4 0,-2-2 0,2 7 0,-3 1 0,-9 5 0,-1 8 0,-4 4 0,-4 4 0,-8 2 0,0 7-221,0 4 1,-5-1 322,0 1 1075,-9 0-71,5 6-434,0 0 0,-6 2-348,3 4 1,-1-2-87,2 7 1,-4-5-76,4 6 1,-4-7 163,-2 7-494,0-1 0,0 7 147,0-1 1,-2-7-324,-4-5 1,4-1-38,-4 2-20,-3-4 439,7 6 9,-6-8-17,0 0 1,6 1-59,-3 5 5,3-4 0,2 8 37,0-5 1,0-1 11,0 8 1,0-6-30,0 5 0,2-5-12,3 5 7,-3 1 1,6 5 2,-8 1 0,0-7-109,0 1-32,-8-1 0,1 6-194,-5 1 1,3-7-84,3 1-798,4-8 600,-6 3 468,8-7 0,0-2 39,0-3 0,0 1 176,0-8 0,0 6-157,0-5 278,0 7 1010,0-11-581,0 13-120,-8-6 1,-1 10 306,-8 4-436,-1 3 1,1 9-161,0-1 0,1 0-23,5 1 0,-5-1-55,5 0 1,3 0-242,2 1-110,-3-1 0,5 6 117,-8 0 0,9 0 137,-3-5 0,4 1-225,2 4 1,0-4-285,0 4 0,0-4 268,0-1 1,0-1-19,0 0 228,0 0-196,0-7 622,0 5-292,0-13 1,2 6 130,4-8 1,-3-6-78,9 1 1,-8-3 198,2 2-187,3 4 3,-7-13-235,14 13-449,-15-6-424,7 8 635,-8 0 1,0-2-547,0-4 555,0 5 1,0-9-89,0 4-28,0 4 210,0-13 1,6 5 218,0-7 0,-1 5-67,-5 1 497,0 7-250,0-11 116,0 13-162,0-6 0,0 6 373,0-4-185,0 5-63,0-7-169,0 8 872,0 0-846,0 8 0,0-5 18,0 9 1,0-6 386,0 5-365,0 1 1,0 5 6,0 0 0,0 1 107,0-1 0,2-6 227,4 1-510,-4-1 0,8 5 253,-5-5-477,-3 5-23,6-14 106,0 5 1,-4-7-100,7 0 1,-5-2-246,5-3 0,-5 1-377,6-8 1,-9 1 326,3-7 0,2 1 498,-2 0 0,7-8 0,-3-2 0</inkml:trace>
  <inkml:trace contextRef="#ctx0" brushRef="#br0" timeOffset="1030">1280 415 7851,'-9'0'99,"-1"0"316,4 0 316,4 0-307,-5 0 292,7 0-92,0 0-510,7 0 1,-3 0-121,8 0 0,-7 0 98,7 0-246,0 0 73,5 0 0,0 0-84,0 0 30,-7 0 107,5 0 0,-11 0 0,8 0-294,-8 0-539,3 0 380,-7 0 1,-2 8-886,-3 4 1366,-5 3 0,-7 2 0,-1 1 0</inkml:trace>
  <inkml:trace contextRef="#ctx0" brushRef="#br0" timeOffset="1491">1073 848 7851,'0'9'382,"0"7"60,0-14-206,0 5 1,0-5 482,0 4-481,0-4 1,7 6-25,5-8 1,3 0-219,3 0 0,5-8-231,0-4 0,0 3-96,-6-3 0,0 1 195,1-7 0,-1 1-28,0 0 0,-5 2-135,-1 3-215,-7-3 185,4 5 157,-8 0 123,0 3 1,0 9 153,0 3 1,-2 5 213,-4 7 0,2 3-148,-7 3 0,-1-2 55,-5 8 1,5-8-42,1 2 0,-3 4 204,-9 1 0,4-1-51,-4 2 0,4-2-146,2 2 1,-6 2-69,-1-8 0,3 0-112,10-6 1,-3 0-491,9 1 270,-9-1-477,12 0-52,-5-7 142,14-2 0,9-8 325,7 0 1,7 0 89,-1 0 1,-2 0 91,2 0 0,0 5 168,5 1 1,-7 8 684,-4-3 1,2-1-431,-2 1 0,0 1 332,-5 5 0,-3 0-10,-3 1 0,3-7 984,-4 1-1387,5-9 1,1 5-340,0-8 0,6 0-160,1 0 1,6-8-416,-1-3 1,-2-10-1090,2-2 1,4-10 1748,1-1 0,5-9 0,-13-9 0</inkml:trace>
  <inkml:trace contextRef="#ctx0" brushRef="#br0" timeOffset="2105">2387 0 7821,'10'18'488,"5"-3"-342,-4-3 0,7 3 553,5-3 0,2 3-182,4 2 0,1-5-67,-7-1 0,6-7-195,-6 2 1,0-4 138,-5-2-148,-1 0-295,0 0-1811,-7 0 1485,-2 0 0,-10 2-1431,-4 3 1806,-11 5 0,-10 15 0,-8 2 0</inkml:trace>
  <inkml:trace contextRef="#ctx0" brushRef="#br0" timeOffset="2290">2231 485 7821,'23'0'560,"0"0"0,8 0-261,-2 0 0,6 0 38,5 0 1,-4 0 60,5 0 1,-5 0-115,-1 0 1,-6 0-320,0 0 0,-3 0-277,3 0 0,0 2-355,-12 3 0,3-1 185,-15 8 1,1-7-416,-6 7 0,-2-6 897,-4 5 0,-11 1 0,-10 5 0</inkml:trace>
  <inkml:trace contextRef="#ctx0" brushRef="#br0" timeOffset="3489">2093 934 7821,'-27'10'184,"10"5"-709,9-13 0,16 6 116,3-8 0,7-2 394,5-4 0,2 4 149,3-4 1,3-1 137,-8 1 0,6 0-190,-6 6 0,0 2-92,-6 4 1,-1 4-34,-5 7 1,-3 2 5,-8 4 1,-8-4 223,-3 4 0,-10 2-11,-2-2 1,-2 6 80,2-6 0,3 0-2,-3-5 0,10-7 275,1 1-349,9-8-81,-5 3 1,10-7 47,4 0 0,9-7-199,8-5 0,6-3-24,-6-3 1,8 3 37,-3 3 0,-3-3-149,-2 4 188,4 3 307,-7-8-168,5 15 245,-16-7-173,-1 8 0,-10 0 184,-4 0 0,2 2 219,-7 4-208,7-5-1013,-11 7 285,13-8 1,-4-2-190,12-4 0,11-9 241,12-8 0,9-13-171,3 1 0,12-11 17,-1 0 0,10 3-171,-5 3 0,-1 4 541,-10 1 0,-4 8-39,-7 4 1,-2 6 542,-4 5 0,-4 5 425,-8 7 457,-8 0-920,-1 0 1,-10 7 179,-4 5 1,-5 3 31,-12 2 1,2 1-233,-8-1 0,2 0-241,-2 1 1,4-1 33,8 0 0,5-5-373,1-1 0,7-5-237,-2 6-38,4-9 0,10 7 288,4-4 0,3-4-76,2 3 0,2-3 14,4-2 0,-1-2-53,6-3 1,-6 3 222,1-4 0,-4 4-254,-2 2 461,-7 0 80,-3 0-112,-7 0 1,-2 6-67,-3 0 1,-5 7-26,-7-1 0,0 3 54,-1 2 0,1 1 9,0-1 1,-1-2 136,1-3 1,6 3-106,-1-3 0,8 3-433,-2 2 181,-3-7 26,7 5 1,-8-11-41,4 8-72,5-9 0,-9 5-181,4-8 0,2 6 141,-7 0 1,5 1-10,-5-1 1,-1-2 58,-5 8 1,-1-7 358,1 7 0,-6-1-52,0 7 1,-6-1-28,6 0 1,-8 2 6,3 5 0,-3-7 204,2 0 0,4 0 275,8-5 0,-1 3-187,1 3 0,6-7 377,-1 1-261,8-1-376,-3 6 196,7 1-184,0-1 0,0 0-38,0 1 0,1-7-149,5 1 0,-2-3 79,8 3 1,-7 1 53,7-7 1,1 6-44,10-7 0,-1 1 48,6-6 1,1-2-313,6-4 0,1-3 24,5-8 0,-5-3 24,4-3 1,-9 4-31,-2-4 0,-8 4-211,2 1 1,-4 1-175,-1 0 0,-7 0 168,1-1 1,-8 1 144,1 0 1,-3-1 88,-2 1 0,-2-6 269,-3 0 0,-3 0-76,-4 6 0,-3 5 9,4 1 1,1 1 38,-2-2 404,1-3-90,-6 5 191,-1-7-213,1 0 0,5 2-96,1 3 0,7 2 271,-2 5-118,4 3-110,-5-6-11,5 8 20,-6 0-116,8 0 1,0 2-15,0 4 0,0 3-39,0 9 1,0 3 13,0 8 1,0 7-111,0 16 1,0 4 139,0 7 1,0 4-14,0 20 1,0 3-344,0-38 1,0 0 0,-2-1 0,-2 0 38,-1 47 1,-2-47-1,0 0-206,-4 47 1,-3-6 97,3-6 1,-3-11-349,8-17 0,-5-2 216,5-16 0,0-6-4,6-5 1,0-13 46,0 1 1,2-11 28,4-1 0,-2-3 312,7-2 1,-1-13-933,2-4 950,3-12 0,2-6 0,10-9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22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35 969 7898,'-17'0'5853,"7"0"-5132,3 0 1,9 0-1364,3 0 0,-1 6-1480,8 0 208,-8-1 0,3-3 835,-7 4 1079,-7-4 0,-3 6 0,-7-8 0</inkml:trace>
  <inkml:trace contextRef="#ctx0" brushRef="#br0" timeOffset="408">641 571 7941,'9'0'0,"1"0"-1352,-4 0 907,-5 0 453,15 0 105,-7 8 137,9 2 0,-1 7 954,0 0-812,-7 8 0,5 2 131,-3 8 0,1 1 123,-1 5 0,3 3-278,-3 8 1,-3 7-116,3 5 0,-8-5-239,1-1 0,-3-4 64,-2-2 1,-2-2-349,-3-4 0,-5-4-61,-7-7 1,-1-7-312,1 1 0,-2-8 101,-4 2 1,4-3-346,-4-3 0,-2-2 426,2-3 1,-2-5 459,2-7 0,3 0 0,-3 0 0,4-15 0,2-4 0,0-16 0</inkml:trace>
  <inkml:trace contextRef="#ctx0" brushRef="#br0" timeOffset="628">675 208 7897,'17'-7'-236,"1"5"0,-1-6 506,0 8 1,-5 6 495,-1 0 0,-5 5-26,6-5-367,-1 7-652,-1-3 0,-1 1-1573,-3 1 1852,-4-8 0,6 11 0,-8-5 0</inkml:trace>
  <inkml:trace contextRef="#ctx0" brushRef="#br0" timeOffset="917">1332 1 8011,'12'0'-927,"-1"0"1,1 0 972,5 0 0,0 9 289,1 9 1,5 7 716,0 9 1,0 9-479,-6 3 1,-5 9 1026,-1 3 0,-7 7-644,2-1 0,-6-3-250,-6 3 0,-4-7-1010,-7 7 1,-2-12-1059,-4 5 1,-4-7-1115,-8 8 2217,-7-4 1,-2 5-1,-8 3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2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104 277 8080,'0'-12'66,"0"1"0,-2 7 1543,-4-2-454,4 4-474,-13 2 1,7 2-205,-3 4 0,-3 6 9,9 11 1,-7-2-87,6 8 0,1 1 136,5 11 1,-6-5-280,0 5 0,0-9-226,6 3 1,6-12-495,0 6 0,7-2 370,-1-4 0,3 0-1200,2-6 1,3-7 413,3-5 0,-2-3 25,8-2 0,-6-2 183,6-3 0,-8-5-60,2-7 0,2-1 30,-2 1 701,0 0 0,2-8 0,2-2 0</inkml:trace>
  <inkml:trace contextRef="#ctx0" brushRef="#br0" timeOffset="231">640 415 8043,'17'0'1289,"1"0"-1060,-1 0-28,0 0 1,1 0-7,-1 0 1,-6 0 138,1 0 1,-2 2 185,1 4 1,2-2-269,-7 7 1,6 1-70,-6 5 0,5 1-81,-5-1 1,5 0 92,-5 0 1,6-5-125,-7-1 8,9 1 1,-6 0-59,3-1 1,-1-7-501,-5 2-87,-3-4 0,12-4-35,-8-4 1,-1-4-1356,-5-7 1956,0 0 0,8-8 0,2-2 0</inkml:trace>
  <inkml:trace contextRef="#ctx0" brushRef="#br0" timeOffset="390">848 35 8024,'9'-8'1966,"7"-1"-1095,-7-1-527,8 2 1,-5 8 720,0 0-952,-1 0 0,6 0-308,1 0 1,-1 0-2295,0 0 2489,1 8 0,-1 2 0,0 7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18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7885,'0'-9'-400,"0"-1"556,0 4 39,0 4 1,0-7 437,0 3-138,0 4 1,0-8 164,0 5 156,0 3 263,0-6-292,0 8 1649,0 0-2132,8 0 1,-4 8 160,7 3 0,-5 7-164,6 5 1,-3 4-45,3 7 0,-3 1 146,-3-1 1,-4 3-135,4 3 0,1-5-83,-1-1 1,0 1-116,-6-6 1,0-4-240,0-2 1,0-4 72,0-2 1,0-5-460,0-1-585,0-7-1542,0 4 1235,0-8 1,0-2 753,0-4 1,2-9-441,4-8 0,-4-6 394,3 6 1,-3-8 245,-2 2 1,0-1 491,0 1 0,8-4 0,2 6 0</inkml:trace>
  <inkml:trace contextRef="#ctx0" brushRef="#br0" timeOffset="191">450 87 7885,'10'0'950,"5"0"-244,-13 0 369,6 0-349,-8 0 0,0 7-279,0 5 0,0 3 216,0 2 0,0 1-224,0-1 0,-6 8-169,0 4 0,-7-2-130,1 2 0,3-1-134,-3 7 0,1 0-897,-7-1 0,-1-5 587,-4 0 0,4 0-1533,-4 5 0,-2-5 1837,2 0 0,-8-8 0,4 4 0</inkml:trace>
  <inkml:trace contextRef="#ctx0" brushRef="#br0" timeOffset="858">156 709 7885,'0'12'350,"0"-1"1,-5-5 1312,-1 5-1174,0 1 0,6 5 49,0 1 0,0-1 312,0 0-289,0 0 0,0 1-494,0-1 1,0 0 28,0 1 1,0-7-358,0 1 0,2-8 75,4 1-25,-4 5-124,5-8-397,-7 5 378,0-7 119,0 0 39,8-7 1,-4 3 95,7-8 0,-5 7-144,6-7 0,-1 6 78,6-5 0,3-1-62,3-5 1,-2 0 32,8-1 1,0 1-13,5 0 1,-1 0 82,-4-1 0,1 3 144,-7 3 0,0 3 338,-5 3 1,-7 4-205,1-4 1,-8 6 223,1 6 0,-5 0-130,-5 11 1,-5-1 4,-7 12 0,-6-1 18,0 2 1,-6 4 23,6-4 1,-2 1-6,2-1 1,9 2 155,-3-8 1,9 0-200,-3-6 93,7 1-569,-4-1 145,8 0 1,2-7 57,4-4 1,-2-5 38,7-1 0,-5 0-178,6 0 1,-7 0-14,7 0 0,-6 0-59,5 0 1,-5 0-860,5 0 461,-7-7-823,12 5 365,-14-6 8,5 8 683,-7 0 0,-2 2-51,-3 4 1,-5 3 154,-7 9 0,-3 7 298,-3 4 0,-5 3 0,-13 3 0,9-3 0,-9-3 0,10 2 52,-3-8 1,1 2-51,10-2 0,-4-4 157,10 4 0,-4-5 173,9-7 1,3 3 1108,-3-9-174,8 9-354,-3-12 0,14 11-87,5-7 0,5 0-331,6-6 1,2 0-2,4 0 0,6 0-136,-1 0 1,1 0-114,5 0 0,4-6-159,2 0 1,-1-5-191,1 5 1,0-8-265,6 3 0,0 1-632,0-1 0,-3-1 1000,-2-5 0,3-8 0,-6-2 0</inkml:trace>
  <inkml:trace contextRef="#ctx0" brushRef="#br0" timeOffset="1652">1298 761 8006,'7'-17'131,"-5"-1"165,6 1 645,0 7 135,-6-5-464,13 13 1,-11-5 609,7 7-442,1 7 1,5 5-222,0 11 1,-5-2-188,-1 8 1,-1-2-540,2 1 1,-3 5 224,-3-4 1,-4-2-124,4 2 1,-4-6-59,-2 6 1,0-8-191,0 2 1,0-4-235,0-2 167,0-7 1,0-1 451,0-3-114,0-4 1,0 4-25,0-12 0,0 2 33,0-7 1,0-1-73,0-5 0,0-6 31,0 0 1,0 0-185,0 5 0,7-5 22,5 0 0,3 0-273,2 6 1,3 0 148,3-1 1,-2 1-51,8 0 0,-6 0 151,6-1 1,-1 1-6,7 0 1,5-1 346,1 1 1,-1 0 66,-5 0 1,-1 7 83,1 4 1,-6 4-12,-1 2 0,-6 0 673,1 0-630,-4 0 1,-4 8 76,-3 3 1,-5 5-260,-7 1 0,-2 2 112,-3 4 1,-5-1-367,-7 6 0,-2-5-43,-4 6 1,1-2-71,-6 2 1,5-4 47,-6-8 0,6 0 123,-6 1 0,6-7 208,-6 1 0,8-8-105,-2 1 128,4-3 0,3-9-75,5-5 1,3-3-56,8-3 1,0 7 32,0-1 1,2 1 9,4-6 0,-2 7 6,7 4 1,1-1-11,5 1 0,-2-2-142,-3 2 0,3 4 106,-3-3 1,3-3-151,2 2 1,-1-1 136,-5 1 0,5 2-657,-5-8 0,-3 7 18,-2-7 0,-3 1-205,3-7 1,-4 1 864,4 0 0,-12-8 0,-4-2 0</inkml:trace>
  <inkml:trace contextRef="#ctx0" brushRef="#br0" timeOffset="1905">1868 432 7991,'0'-17'93,"0"8"110,0-7 1,0 16 51,0 0 0,-5 2 140,-1 10 0,0-1 179,6 6 1,0 6-22,0 1 1,-6 6-49,0-1 1,1 2-28,5-2 1,0 3-256,0-3 1,0 4-52,0 1 1,5-1-170,1-4 0,8 2-264,-3-8 0,-1 0-308,1-6 461,1 0 0,5-7-1456,0-4 942,1-4 0,-1-10-50,0-4 1,1-11 157,-1-5 1,0-5-59,1-2 0,-3 1 337,-4-1 1,5-1 51,-5-5 1,-1 5 182,1-5 0,1 5 0,5 1 0,1 1 0,7-1 0,1 1 0</inkml:trace>
  <inkml:trace contextRef="#ctx0" brushRef="#br0" timeOffset="2075">2404 190 8210,'-9'18'3183,"1"-1"-2267,8 0 1,0-5-301,0-1 0,0-5-86,0 6 0,2-9-398,4 3 0,3 2-219,9-2 0,1-1-137,4-5 0,-4 0 244,4 0 0,-4 0-1226,-1 0 1,-1 0-176,0 0 1381,1 0 0,-9 0 0,-1 0 0</inkml:trace>
  <inkml:trace contextRef="#ctx0" brushRef="#br0" timeOffset="2310">2595 796 7985,'0'17'0,"0"0"837,0 0 1,0 6-288,0 1 1,-2 1 254,-4-2 1,2-2-350,-7 8 1,-1-3-378,-5 3 0,-1-2-114,1-4 0,0-4-232,0 5 1,5-7-3,1-6-158,-1 5-1366,-5-7 766,-1 1-700,1-2 1152,0-8 0,5-2 575,1-4 0,7 4 0,-11-13 0,5 5 0</inkml:trace>
  <inkml:trace contextRef="#ctx0" brushRef="#br0" timeOffset="2513">2422 934 7926,'-10'0'1028,"2"0"0,8 8-289,0 3 1,0 4-296,0 3 1,8-1 508,4 0 0,3 6-295,2 0 0,2 8-90,5-2 1,-3-2-255,8 2 0,-8-8-187,2 2 0,2-4-598,-2-2 0,7 1 376,-1-1 1,-2-7-2465,2-5 2559,0-3 0,5 6 0,1 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4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7895,'2'-9'156,"4"3"1,-4 2 297,3-1 409,-3 3-109,-2-6 400,0 8 1498,0 0-2056,0 8 0,0 1-197,0 8 1,-2 8-183,-3 4 0,-5 4-593,-7 2 1,-6 5-783,-1 0 0,-6 1 1158,1-7 0,-4 1 0,-1-1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7908,'11'-6'2595,"1"0"-1975,-9 1 0,13 5 122,-5 0 1,-1 0 84,1 0 0,1 7-327,5 5 0,8 5-35,4 6 0,-4 4-170,-2 8 1,2 1-76,-2 5 1,0-5-74,-5 4 0,-7-1-92,1 1 0,-7-9-234,7 3 1,-8-9-552,1 4 0,-1-8-908,2 2 0,-4-9 730,4-3 0,-2-7-1831,1 2 1553,-3-4 1186,6-2 0,0-15 0,1-5 0</inkml:trace>
  <inkml:trace contextRef="#ctx0" brushRef="#br0" timeOffset="203">485 139 7908,'2'-17'224,"3"-1"1,-1 7 18,8-1 1,-6 7 26,5-7 1,-7 6 561,2-5 495,-4 7 1492,-2-4-2100,0 8 0,-4 2 609,-8 4 0,-1 5-609,-16 12 0,0 1 430,-5 10 0,-3-3-550,-3 9 0,3-3-324,-3-3 0,3 1-697,3-1 0,1-1-800,4-4 0,4-2-1683,8-4 1,7-10 2904,5 5 0,10-5 0,5 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5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7912,'10'-8'491,"-2"-2"0,-1-1-98,5-1 2,-5 8 0,7-5 1158,-8 3-250,7 4-906,-3-13 1,7 13 647,0-4-288,-7 4-334,5 2-233,-5 8 0,0 3-1,-5 12 1,3-1 100,-2 6 1,0 1-60,-6 6 0,0-1-103,0 1 1,1 0-118,5-1 1,-2-1-285,8-4 0,-7 1 98,7-7 1,-1-1-91,7-11 1,5-3-213,0-8 1,6 0-572,-6 0 0,7-8-530,-1-3 1,-4-12 770,-2-6 0,0 0 807,-5-6 0,3 5 0,-12-13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10434,'2'12'1874,"4"-1"1,-2 1-1353,8 5 1,-9-5-906,3-1-158,4 1-330,-8 5 929,13 0-58,-13 1 0,6-1 0,-8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7929,'0'-10'1420,"0"3"1,6 9-611,0 3 0,-1 5-134,-5 7 1,0 6 148,0 0 0,0 8-485,0-2 1,-2 4-122,-3 1 1,3 1-952,-4-1 1,2-5-161,-2 0 1,4-6-1866,-3 6 2757,10-8 0,5 4 0,7-8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7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7484,'7'-17'-719,"-5"5"825,4 1 1,-2 5 1092,1-6-451,-3 9-65,14-13-229,-14 14-41,5-5-300,-7 7 0,-2 1 7,-3 5 0,-5 12-134,-7 10 1,-8 13 131,-4 5 0,2 8-128,-2 9 1,6 2-4,-6 16 1,8-2-173,-2 2 1,4-5 79,2-6 1,7-9 78,4-3 1,4-12-263,2-6 1,10-5 65,7-6 1,3-10-53,8-8 0,-5-7-6,6 2 1,-2-6-175,2-6 0,2-3 232,-8-9 1,0-5 151,-6 0 1,-7 0 600,-5 6 0,-3-2-355,-2-4 0,-2 3 660,-3-3 0,-7 10-162,-11 1 1,2 3 69,-8-3 0,0 4-371,-5 8 0,-7 0-152,1 0 1,0 8-264,5 4 1,2-3-694,5 3-1836,3-1 2571,15 7 0,2-1 0,8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7796,'-15'17'713,"4"0"0,-5 1 2174,5-1-2887,-5 0 0,-9 8 0,-2 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7766,'19'2'825,"4"4"1,-4 4-423,4 7 1,-3 0 178,-3 1 0,-6-1-183,1 0 0,-6 0-933,5 1 0,-7-7-68,2 1 0,-4-1-951,-2 7 1553,0-9 0,-16 14 0,-3-3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40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8351,'12'0'2321,"-1"0"-2063,-7 8 1,10-4 724,-9 7-481,1-7 0,-6 6 495,0-5-591,0-3-313,0 6-69,0 0 0,-2-1-252,-4 5 1,-3 1-252,-8-7 0,-1 7 273,1-1 1,-8 1-145,-4-1 0,2 3 63,-2-3 1,8-3 321,-2 3 0,6-6-74,5 5 160,-3-7-148,13 4 38,-6 0 1,16-7 126,4 5 1,3-4-60,2-2 1,8 2 82,4 4 0,2-4-92,-2 3 0,1 3-47,-7-2 1,6 5-15,-6-5 0,0 6 19,-5-6 0,-1 5-181,0-5 0,-5 5-333,-1-5 1,-5 6-792,6-7 0,-7 3 47,7-2 1230,-8-4 0,3 13 0,-7-5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40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7760,'-11'9'0,"-1"-3"0,8-2 344,-2 2 0,6-4 507,6 4 1,0-5-403,11-1 0,-1 2 51,13 4 1,-1-4-326,7 4 1,5-4 39,1-2 0,5 0-1366,-6 0 0,6 0 1151,-5 0 0,-1 0 0,-6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40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16 7875,'0'-9'2533,"0"3"-1911,0 12 1,0 3-149,0 9 0,-8 8-29,-3 9 0,-7 7-135,-5 10 1,-3 12-47,-9-1 1,0 20-112,1-8 1,-1 17-298,1-6 1,3-3-241,8-8 0,2-4 276,15-2 0,0-13-408,6-4 0,14-12 190,3 0 1,17-11-1,1-6 1,5-11 70,1-6 1,1-6 93,4-6 1,2-4 64,-7-7 1,-1-6 423,-6 0 1,-7-6 348,-4 6 1,-5-8-357,-7 2 1,-5 2 183,-12-1 0,-3 6-85,-9-1 1,-7-2-20,-3 2 1,-13 6-255,-5 6 1,-4 7-269,-2-2 1,2 12-387,4 5 1,-2 5-1766,8 1 2272,7 8 0,0-6 0,7 6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41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10005,'0'17'1781,"0"1"0,0 1-1781,0 4 0,-15-4 0,-5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 8231,'0'-10'1705,"0"18"1,0 6-789,0 14 0,-6 1-388,1 6 1,-1-1 121,6 1 1,-6 0-226,0-1 1,-5 7-46,5-1 1,-2 0-127,3-5 1,3-1-1,-4 1 1,-2 0-216,2-1 0,-1-1 81,1-4 1,4-4-448,-4-8 0,4 0 147,2 1-1161,0-9 536,0-1 176,0-8 329,0 0 1,0-8 93,0-3 0,8-5-239,4-1 1,3-2 53,2-4 1,6 2-162,0-8 1,6 8 142,-6-2 0,6 5 470,-6 7 1,0 3-12,-6 8 0,1 0-5,-1 0 0,-2 2 195,-3 4 0,1 3 566,-7 9 0,0 5 652,-6 0 1,0 6-611,0-6 1,0 5-292,0-5 1,0 1-194,0-7 1,6 0-540,-1 0 1,3-5-9,-2-1 0,4-7-163,7 2 0,0-4-389,0-2 0,1-6-1032,-1 0 0,0-7-1723,1 1 3489,-1 5 0,8-9 0,2 7 0</inkml:trace>
  <inkml:trace contextRef="#ctx0" brushRef="#br0" timeOffset="213">951 512 7843,'0'-10'2934,"0"4"-1536,0 12 0,0-2-668,0 7 0,0 3 606,0 9 1,0 2-645,0 4 1,0 3-230,0-3 0,0 4-430,0 1 1,0-7-353,0-4 1,-5-2-177,-1 3 0,0-11-1412,6 4 1907,0-3 0,-8-5 0,-1-1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8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1730 53 7766,'0'-12'535,"0"1"1,2 7 98,3-2-101,-3 4 475,6 2-611,-8 0 1,0-2 774,0-4 364,0 4-1028,8-5 0,-5 7-78,9 0 0,-2 2 16,1 3 1,4 1-100,-3 12 1,3-3-60,3 14 1,-1 1-25,0 11 1,-1 3 24,-5 8 1,-3 7-133,-8 5 0,0-3-1,0 3 1,-2-10-95,-4-3 0,-3-1-255,-9-9 0,1-1-350,0-5 0,-3-3 311,-3-3 0,4 2-232,-4-8 0,-2-2-247,2-9 1,-6 1-414,6-7 1,0 5 386,6-5 0,-6-2-211,0-10 0,0-5 207,5-12 1,3-10-1012,3-7 1752,-3-16 0,-2-6 0,-10-16 0</inkml:trace>
  <inkml:trace contextRef="#ctx0" brushRef="#br0" timeOffset="644">1072 312 7839,'8'-10'-258,"-6"3"172,6-1 344,-8 6-59,0-6 0,-8 8 178,-3 0 0,-7 0-134,-5 0 1,2 0-13,-8 0 0,0 2-306,-5 4 1,1 2 74,4 3 1,-1 5 111,7-5 0,1-1 7,11 1 0,-3-5 182,9 6 0,-1-7-56,6 7 1,8-2-70,3 1 0,12 5 21,6-5 0,4-1 154,1 1 1,3-7-142,3 2 1,-3 1-7,3-1 0,-9 6-140,-2-6 0,-8 1-318,2-1 1,-4-4-1230,-2 4 64,-7 3-940,-3-7 2359,-7 14 0,-15-15 0,-4 7 0</inkml:trace>
  <inkml:trace contextRef="#ctx0" brushRef="#br0" timeOffset="826">415 727 7839,'-2'10'0,"-3"-5"0,5 3 586,0-2 1,7 0-189,11-6 0,9 0 92,7 0 1,6 2-118,7 3 0,8-3-152,-3 4 1,-2-4-204,-4-2 0,-7 0-266,1 0 0,-3 6-1014,-3 0 849,-7-1 413,-10-5 0,-1 0 0,-7 0 0</inkml:trace>
  <inkml:trace contextRef="#ctx0" brushRef="#br0" timeOffset="1029">208 347 7866,'-12'0'2080,"1"0"-1680,7 0-360,-11 0 0,13 9 1004,-4 9 0,-2 1-433,2 10 0,-7 5 30,1 7 1,-1-1-732,1-6 1,-3 7-748,4-1 0,-5 1-51,-1-7 1,7 1 887,4-1 0,-3 1 0,-1-1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6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7925,'0'-17'1566,"0"7"-703,0-5-429,0 13 1,0-8 213,0 5-222,0 3 0,-7-6 251,-5 8 1,-3 6-237,-3-1 1,-1 9-223,-4-3 0,4 9-101,-4-3 0,4 4-186,1-9 0,3 9 146,4 2 1,3 0-96,8-6 0,0 0 73,0 1 0,0-1-143,0 0 0,8 1-114,3-1 0,4-6 48,3 1 1,-1-6 285,0 5 0,1-5-154,-1 6 0,2-9-76,4 3 1,-4-2-169,4 2 0,-9-4-389,-3 3 1,1-3 209,5-2 1,-5 2-239,-1 4 0,-5-4-2128,6 4 2810,-9-4 0,-3 5 0,-9 3 0</inkml:trace>
  <inkml:trace contextRef="#ctx0" brushRef="#br0" timeOffset="166">70 572 7925,'-10'9'1235,"-3"1"-301,7-4-347,0-4 1,6 7-138,0-3 1,2-2 28,4 7 0,2-5-174,3 6 1,7-9-22,-1 3 0,2 2-592,10-2 1,0 1 262,5-1 1,1-4-1334,0 4 0,-1-4 1378,1-2 0,-1-8 0,1-2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35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8000,'9'-17'672,"7"7"0,-14 1-299,3 3 215,-3 4-294,-2-6 0,-7 8-22,-5 0 1,2 0-30,-1 0 0,-1 0-202,-5 0 1,0 2 151,0 4 0,-1-2-111,1 7 1,0-5-16,-1 6 1,7-7-140,-1 7 0,3-6 117,-3 5 0,3-7 5,3 2 0,4 3-43,-4 3 0,4-3 24,2 3 0,0-6-112,0 5 0,8-5 99,3 6 1,12-9-49,6 3 0,-2-2 8,2 2 1,-6-4-139,6 3 0,-8-3-89,2-2 0,-4 0-298,-1 0 1,-1 6-607,0 0-672,-7 0 585,-3-6 1240,-7 0 0,-7 7 0,-3 3 0</inkml:trace>
  <inkml:trace contextRef="#ctx0" brushRef="#br0" timeOffset="149">35 415 7997,'-17'8'946,"7"-6"-478,2 13 1,10-13-78,4 4 0,0 2-151,11-3 1,-4 1 119,10-6 0,4 0-171,2 0 1,2 0-61,-2 0 1,3 0-242,-3 0 1,-4 0-461,-2 0 1,-4 0-1784,-1 0 2355,-1 0 0,-7-8 0,-3-1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5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7835,'0'-11'0,"0"-1"1342,0 8 0,2-3-611,4 7 1,5 0-62,12 0 0,-3 0-117,3 0 1,4 0 8,1 0 0,3 0-292,-2 0 1,4 2-206,-5 3 0,-1-3-805,2 4 1,-8-2 513,2 2 0,-5-3-1336,-7 9 1,-3-1 163,-8 7 1398,0 7 0,-16 9 0,-3 11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5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7835,'-26'27'0,"-5"0"1015,8-4 0,0-4-413,5 4 0,3-4-351,3-1 0,3-1-91,3 0 1,4 0-15,-4 1 1,5-1 358,1 0 1,0 1-103,0-1 1,5 0-412,1 0 1,7-5 79,-1 0 0,9-7-662,2 7 1,6-8 65,-6 1 1,6-5-178,-6-5 0,6-3 328,-6-4 0,-2-3-598,-9 4 807,3-5 0,-13-1-37,4 0 1,-5 5 497,-1 1 1,-7-1 84,-5-5 1,-5 5 353,-6 1 1,4 7 256,-4-2-224,3-4 0,3 9 73,0-5-356,7 4-1546,3 2 950,7 0 1,7 0-865,5 0 0,11-6 132,6 0 1,3-7-240,3 1 1,5-3 529,1-2 1,5 1 213,-6 5 0,-1-5 337,-11 5 0,3 3 0,-8 2 0,0-1 71,-6 1-178,-7 0 1697,5 6 65,-13 0-431,6 0 1,-14 2-617,1 4 0,-1-2-117,6 7 0,0 1-156,0 5 1,0 2 3,0 4 1,2 6 46,3 12 0,5 5-91,7 11 0,-5-7 68,-1 8 1,-1-6-247,2 11 0,-5-9-205,-7-2 1,0-2 69,0-10 1,-7 6-67,-5-5 0,-5-1-148,-6-5 1,2-9-313,-8-2 1,8-5-524,-2-2 1,-2-5 424,1-1 0,-6-7-918,1 2 1,-4-14 200,-1-9 1359,7-1 0,-6-22 0,6 4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55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225 174 7924,'-7'9'0,"-3"7"0,-7-7 910,-1 9 1,1 1-329,0 4 1,-6-2 225,0 8 1,0-2-195,5 2 0,1-3-20,0-2 0,7-11-287,4 4 0,4-3-108,2 3 1,4-7-668,8-5 0,5-3 372,12-2 0,11-7-521,1-5 0,-1-3 345,0-3 0,3 1-331,-3 0 1,-7 1 121,-10 5 0,-4-3-496,-2 9 550,1-1 375,-9 6-30,-1 0 225,-24 0 0,5 6-275,-12-1 0,4 9 36,1-3 0,-1-1-367,-4 2 1,4-1 51,-4 6 1,9-5 39,3-1 0,7 1 197,-2 5 0,4 1 125,2-1 1,0-6 54,0 1 1,0-1 100,0 7 1,-5-1 395,-1 0 1,0 1-297,6-1 1,-6 2 436,0 4 0,-7-2-207,1 8 1,3-2-63,-3 2 1,3 4 48,-3-5 1,-3 5 92,3 2 0,5 1-252,1 4 0,4-3-46,2 3 0,0-1-81,0 1 1,0-3 94,0 3 0,0-2-532,0 3 1,0-11 99,0 5 0,6-10-89,-1 4 0,3-8-221,-2 2 55,-4-4 1,6-7-149,-8-1 261,0-7 0,0 2-2,0-12 0,0-5 140,0-12 0,1-6-281,5-12 0,-2-3 40,8-8 0,-1 2 54,6 4 1,1-2 223,-1 8 0,6 1 71,0 11 1,0 3 192,-6 7 1,1 9 7,-1 3 0,-2 6 808,-3 6 0,1 11-469,-7 12 1,0-2 314,-6 2 1,0-1-114,0 7 1,0-6-135,0 0 0,0-6-389,0 6 0,-6-8-223,0 2 1,1-10-205,5-1 1,-6-7 242,0 7 0,-2-8-208,3 2 153,3-4 1,-6-10 17,8-4 0,-6-11 56,1-6 0,1-5 189,9-6 1,5-5-224,7-7 0,8 1-104,4-1 1,4 6 6,1-1 1,9 9-81,3-2 0,-2 3-20,2 3 1,-6 5 97,7 0 0,-1 2 22,6-2 1,-2 2-3,-4 4 0,2 4 75,-8-4 0,2 4-34,-1 1 1,-5 3 12,4 4 1,-5-3 172,-6 8 0,2 1-98,-8 5 1,-6 0 71,-5 0 1,-9 7-72,3 5 0,-4 5 115,-2 6 0,-8-2 102,-3 8 1,-12-6 182,-6 6 1,-4 0 52,-1 5 1,-1-1 289,1-4 1,7 2 469,4-8 0,3 0-557,3-6 0,7 0 169,5 1-587,3-9 1,4-1-92,3-8 1,7 0-46,11 0 1,2-10-235,4-7 0,9-2-130,-3-10 1,3 0-396,-3-5 1,-6-1-624,0 0 1,-5-7 574,0-4 1,-3-4 29,-16-2 0,1-2 301,-6-3 1,-2 1 302,-3-7 1,-5 9 147,-7 2 0,-1 8 236,1 9 1,0 2-118,-1 5 0,-5 3 180,0 7 1,0 7 171,6-1 0,0 8-211,-1-1 1,1 3 9,0 2 1,0 0 14,-1 0 0,7 7-334,-1 5 0,8 3-84,-1 3 1,-3 7-16,2 3 1,0 5 188,6 2 1,0 7 25,0 4 0,6 6 515,0 6 0,7 9-240,-1 8 0,1 13-29,-1-1 0,1 11-83,-7 0 1,0-47-1,0 1 283,-4 3 0,1 0 1,4-3-1,0 0-107,-2 0 0,1-1 1,15 44-166,3-15 1,-1-9-593,-6-7 0,-2-10-707,-3-3 1,1-1-932,-7-9 0,-2-1 1018,-10-5 0,-5-6 918,-13-1 0,3 1 0,-7 6 0,-1-1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4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174 312 7889,'9'-7'0,"-1"5"1233,-8-6 196,0 0-178,0 6-104,8-5-740,-7 7 0,9 0 178,-4 0-73,-4 0-257,13 0 1,-7 2 314,3 3-227,5 5 0,-9 7 77,5 1 1,-2-1-55,-5 0 0,-3 6-263,4 0 1,-4 0 111,-2-5 1,0-1-144,0 0 0,0-5-194,0-1-484,0 1-506,0 5-1315,8 0-1463,-6-7 2921,5-2 0,-7-10 969,0-4 0,8-4 0,2-7 0</inkml:trace>
  <inkml:trace contextRef="#ctx0" brushRef="#br0" timeOffset="223">623 208 9951,'-9'8'2647,"1"2"-2193,8 7 0,-6 6 415,0 0 0,-5 2-447,5-2 0,-7-2-225,1 8 1,-3 0-422,-3 6 1,1-7-579,0 1 0,0 0-944,-1 6 1,1-1 852,0 1 1,3-8 892,-3-4 0,-4 4 0,-14 0 0</inkml:trace>
  <inkml:trace contextRef="#ctx0" brushRef="#br0" timeOffset="749">122 900 7889,'7'10'467,"-5"-1"798,4-3-756,-4 4 1,-2 7 33,0 0 1,0-5-93,0-1 1,2 1-161,4 5 0,-4 1-197,3-1 0,3 0 135,-2 0 0,0-5-408,-6-1 0,0 1 43,0 5 0,0-5-112,0-1 1,0-5 47,0 6-146,0-8 321,0 3-113,0-7 598,0 0-536,0-7 1,5 3-95,1-8 0,8 6-207,-3-5 1,6-1 76,6-5 0,4-2-110,8-4 0,0 4 108,-1-5 0,1 3 74,-1-2 1,-5 6 214,0 0 1,-8 1-197,2 11 511,-4-1 153,-1 6-186,-9 0 1,-1 7-18,-8 5 0,-8 3 89,-3 3 1,-5-1-49,-1 0 0,2 1-49,3-1 0,-3 0 267,3 0 1,5 1-98,1-1 0,4-5-261,2-1-44,0-7-162,0 11 45,8-13 0,1 12-155,8-9 0,-5 1-220,-1-6 56,-7 0-784,12 0 452,-14 0 16,5 0 1,-7 2 167,0 4 0,0-2 5,0 7 1,-5 1 167,-1 5 1,-8-5-38,3-1 1,-5 1-11,-1 5 0,0-6 152,0 1 0,-3 0 197,-3 5 0,-4 8 0,-7 2 0</inkml:trace>
  <inkml:trace contextRef="#ctx0" brushRef="#br0" timeOffset="890">208 1488 7889,'-17'16'-184,"0"-5"1,-1 3-178,1-9 1,2 9 142,3-3 0,-3-1 119,3 1 0,3-5-46,-3 6 0,8-7 27,-2 7 563,-3 0-228,7 5 0,-6-6 7,8 1-196,0-8-133,0 11-172,0-13 0,2 6 277,4-8 0,-4-8 0,6-2 0</inkml:trace>
  <inkml:trace contextRef="#ctx0" brushRef="#br0" timeOffset="1621">1 1730 9263,'0'-9'1338,"0"1"0,2 8-1006,3 0 0,-1 0-67,8 0 1,-1 0-58,7 0 0,-1 0 110,0 0 0,2 0-98,4 0 1,4 0-27,8 0 0,1 0-73,5 0 1,3-2-105,8-4 0,-4 2-91,4-7 0,-10-1 82,10-5 1,-10 6 135,4-1 1,-11 6-54,5-5 0,-15 7 99,4-2 0,-8 4-37,-4 2 0,1 0 93,-1 0 0,-7 2 146,-5 4 219,-3-4-230,-2 6 5,0-1-526,0-5 130,0 6-841,0-8 0,-7-2 128,-5-4 0,2 4-201,-1-4 0,5-1 200,-5 1 724,-1-7 0,-5 3 0,0-7 0</inkml:trace>
  <inkml:trace contextRef="#ctx0" brushRef="#br0" timeOffset="2361">1401 1056 10578,'2'19'843,"4"4"0,-2-2 57,7 8-551,-7-8 1,4 12-117,-8-4 1,6 1-65,0-1 1,1 2-345,-1-8 1,-4 6 205,4-6 0,-3 0-424,3-6 1,-4-5 242,4-1 0,-2-7-528,2 2 101,-5-4 304,7-2 1,-8-8 239,0-3 0,6-10 68,0-3 1,-1-8-116,-5-3 1,8 1 19,4-7 0,-1 5-124,6 1 0,-3 1 143,9-1 1,4 6-137,2 0 1,3 8 113,3-2 1,1 10-27,5 1 1,-3 6 75,8-5 0,-5 7 264,5-2 0,-8 4-19,3 2 0,-5 0-97,-1 0 1,-8 0-149,-4 0 1,-4 8 72,-2 4 1,-1-3-126,-5 3 1,-3 5-38,-8 6 0,-8 6-184,-3-6 0,-7 8 82,-5-2 1,-4 3-49,-7 3 1,-1-6 420,1-1 1,-1-12-103,0 1 0,7-5 113,-1-1 1,2-3 14,-2-8 1,4-8 14,8-3 0,5-5-115,1-1 1,7 0-201,-2-1 0,4 1 186,2 0 1,8 1-16,3 5 0,10-4-160,3 3 0,1-1 50,-2 1 0,-2-3 5,8 3 1,-8 2 29,2-1 1,-4 5-374,-2-5 0,1 5-743,-1-6-594,-8 9 1719,-1-13 0,-8 7 0,0-9 0</inkml:trace>
  <inkml:trace contextRef="#ctx0" brushRef="#br0" timeOffset="2770">1937 745 7832,'2'-16'-41,"4"5"54,-4 3 681,13 8 0,-13 8-194,4 3 0,-4 6-5,-2 7 1,0-3-147,0 8 1,0-1 323,0 7 0,-6 5-249,1 1 1,-1 5-83,6-6 1,0 6-319,0-5 0,0-3-263,0-9 1,2 2-392,3-8 0,-1-2 356,8-10 0,-1 3-245,7-9 1,-1-1 213,0-9 0,1-13-445,-1-11 0,0-5 235,0-6 1,6-5 41,1-7 0,-1-5 194,-6-1 0,6 0 63,0 7 0,0 5 157,-6-1 0,6 9-66,0-2 1,1 11 69,-7 6 273,0 4 1,0 3 452,1 5 0,-7 3-53,1 8 0,-8 8 549,1 3 1,3 5-336,-2 1 1,0 0 228,-6 0 0,5 1-272,1-1 0,2-2-331,-2-3 1,3 3 97,8-3 1,1-5-154,-1-1 0,2-4-722,4-2 0,-2-2-182,8-4 1,-2-3-404,2-8 1,2 5-976,-8 1 0,0 7-159,-6-2 960,0 4 1,-7 4 153,-4 4 924,-4 3 0,-2 16 0,0 2 0</inkml:trace>
  <inkml:trace contextRef="#ctx0" brushRef="#br0" timeOffset="3078">2750 1039 7832,'-2'17'38,"-3"0"0,3 0-38,-4 1 0,4-1 870,2 0 1,-6 1-83,0-1 1,-1 0 64,1 0 0,4 1-415,-4-1 1,-1 6 5,1 0 0,-6 0-399,7-5 0,-7-1-336,6 0 0,-5 0 51,5 1 0,-7-1 259,1 0 1,2-5-527,-1-1 0,-1-7 95,-5 2 1,0-4-244,-1-2 1,7-2 342,-1-4 0,7 4-28,-7-3 104,8-5 1,-3 6-94,7-7 244,0 7 1,7-10-51,5 8 0,3-1 323,2 1 0,3 4 22,3-4 0,4 4 39,7 2 1,-5 0-22,0 0 0,-2 0 118,2 0 1,-3 0 145,-2 0 1,-5 0-183,4 0 1,-4 2-340,-2 4 0,-5-4 145,-1 4-2416,1 3 2300,5-7 0,-7 14 0,-3-7 0</inkml:trace>
  <inkml:trace contextRef="#ctx0" brushRef="#br0" timeOffset="3861">3753 554 7940,'0'-11'0,"0"-1"1537,0 8-1015,0-11 0,-7 13-173,-5-4 0,-3 4-289,-3 2 1,1 8-250,0 4 0,-6 9 5,0 2 1,0 6-232,5-6 1,1 2 236,0-2 1,5-4 105,1 4 1,7-4-105,-2-1 0,4-1 90,2 0 0,0-5 35,0-1 94,0 1 1,6 5 245,0 0 0,5 1-104,-5-1 1,0 6 66,-6 0 1,5 8 495,1-2 0,0 3-278,-6 3 1,0-1 127,0 1 0,-6 0-182,0-1 1,1-5-370,5 0 0,0-2 10,0 2 1,0-4-187,0-8 225,0 0 1,0-5-58,0-1-460,0-7 295,0 4 1,0-16-2,0-4 0,0-5 79,0-6 0,2-6-348,3-11 1,-1 3 94,8-3 1,-1 4-39,7 1 0,1 6 110,4 0 0,-4 8 56,4-2 0,-2 6 85,2 5 1,-3 3-110,3 3 1,2 4 268,-2-4 1,0 4-57,-6 2 1,-5 0 145,-1 0 0,-1 2-41,1 4 0,-3-2 28,-8 7 1,0-5-196,0 6 0,-2-1 6,-4 7 0,-3-7-89,-9 1 1,-5-3 113,0 3 1,-2 1 167,2-7 1,4 0-120,-4-6 0,4-2-289,1-4 0,7-4-209,-1-7 1,8 0-259,-1 0 0,5-8 260,5-4 0,13-4-522,11-2 984,-4 1 0,15-8 0,-4-3 0</inkml:trace>
  <inkml:trace contextRef="#ctx0" brushRef="#br0" timeOffset="4408">4324 399 7926,'11'-16'0,"1"5"811,-8-5 1260,3 15-379,-7-7-715,0 8 222,0 0-1166,8 0 1,-4 0-90,8 0 0,-7 0-405,7 0 1,-8 8-522,1 3 0,-3 4 462,-2 3 1,0 7 13,0 4 1,0 3 55,0 3 1,-5 7 885,-1 4 0,-8 4-94,3 2 1,-3 0 113,3 0 1,-4 2 111,3 3 0,-1-9 581,1 4 0,-1-12-645,7 1 1,0-10-198,6-3 0,0-6-506,0 1 1,0-10 192,0-1-286,0-9 1,6 3 91,0-12 1,9-7-61,2-16 1,2-2-79,10-15 1,0 6-166,6-6 0,-3 2 189,-3-3 1,4 5 145,-4 8 1,-2 1-88,1 4 0,-7 4 43,3 8 1,-5 5-72,-2 1 1,0 7-177,1-2 248,-1 4 1,-6 2-278,1 0-238,-8 0 193,4 0 302,-8 8 0,-2 0 282,-4 3-127,4-3 0,-8-2 1054,5-1-284,3 1 60,-6-6-267,8 8 0,0 1 421,0 9 0,-6 7-18,0 4 1,-1 5-368,1 6 1,4 5-63,-4 7 0,-1 5-119,1 1 0,0 7-538,6-1 1,-6-3-64,1 2 0,-1-1-176,6 1 1,-2-3-294,-4-8 0,4-2-1076,-4-4 1,4-6 599,2-11 1,0-4 31,0-8 1172,0 1 0,0-9 0,0-1 0</inkml:trace>
  <inkml:trace contextRef="#ctx0" brushRef="#br0" timeOffset="4989">5742 1 7861,'10'0'431,"-3"0"1,-7 8 632,0 3 0,-6 5-344,1 1 1,-7 8-315,6 4 0,-7-2-319,1 1 1,-3-1 96,-2 2 1,-2 4-207,-5-4 1,5 3-296,-4 3 1,-2-3-340,2-3 0,-6 2 82,6-8 0,-2-2-117,2-9 1,4 1 714,-4-7 0,4 0-105,1-6 0,7-2 648,-1-4 1,9 2-344,-3-7 1,4 5 88,2-6 1,2 3 26,4-3 1,11-3 75,12 3 1,11 3-173,6-3 0,4 3-330,2-3 1,6-1-220,-1 7 0,-5 0 168,-6 6 1,-5-6-221,5 1 1,-10-1 150,-1 6 0,-2 0-67,-10 0 1,0 2 87,-6 4 1,-6-5-104,1 5 0,-8 4-251,2 1 324,-4 5 0,-2 1 225,0 0 1,-8 1-45,-4-1 0,-3 0 464,-2 0 1,-1 7-225,1-1 1,0 5 251,-1-5 1,1 8-12,0-2 0,1 6 264,5 5 1,-4 4-272,3 8 1,2 0-31,-1 0 0,1 5-519,-1 1 1,-3 2 127,9-3 0,-7-3-272,6 4 0,-5-10 172,5-2 0,-2-13-908,3 1 0,3-11-562,-4 0-231,4-11 1200,2-5 0,6-16-598,-1-8 1180,9-8 0,-4-18 0,7-1 0</inkml:trace>
  <inkml:trace contextRef="#ctx0" brushRef="#br0" timeOffset="5355">5984 848 7836,'10'0'529,"5"0"1,-11 8-131,7 4 0,-5-3 119,6 3 0,-7 5 58,7 6 0,-8 8 22,2-2 1,-3 3-363,3 3 1,-4-1-262,4 1 1,-4 0-790,-2-1 1,0 1 566,0-1 1,0-5-306,0 0 1,0-8 228,0 2 0,-6-4-694,0-1 1,-1-9-322,1-3 1338,4-4 0,-12-10 0,9-3 0,-1-12 0,6-6 0,-2-10 0,-4-1 0,4-6 0,-3 6 0,1 1 23,-2 10 1,4 4 165,-4 8 2668,-3 0-623,7 7-1183,-14 3 0,13 14-348,-9 5 1,6 3 216,-5 2 0,7 1-503,-2-1 0,-2 0-168,3 1 0,-1-1-494,6 0 346,0 0-2409,8 1 1212,1-1 0,8-7-638,1-5 0,-1-3 551,0-2 1183,-7-7 0,13-11 0,-4-9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58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7787,'0'-10'-261,"0"1"705,0 3-58,0 4 451,0-13 422,0 13-475,0-6-367,0 8 116,0 0 0,0 8-274,0 3 1,-2 1-469,-4 5 0,2-3 220,-8 9 1,1-4-2371,-6-2 2359,-1 1 0,1-1 0,0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59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7996,'-12'0'572,"1"0"0,5 7-322,-5 5 0,5 3 118,-6 3 1,1 7 14,-7 3-313,1 5 1,0 7 94,0 1 1,-3 13 26,-3-3 1,4 7-195,-4 0 1,4 1 73,1 5 1,3 1-31,4-7 0,1-6 73,4-6 1,4-10-157,-3-1 0,3-1 166,2-5 0,2-4-8,3-2 0,-1-5-191,8-7 1,-1-3-177,6-8 1,7 0-93,-1 0 0,5-8 140,-5-3 1,6-11 47,-6-1 1,0-2 60,-5 2 0,-7 4 615,1-4 1,-8 2-181,1-2 1,-5 9 8,-5-3 1,-5 6 12,-7-1 0,-8-1 264,-4 7 1,-4 0-209,-1 6 0,-3 2-198,-3 4 1,5 1-500,1 5 0,7 3 231,9-3 1,3-3-1526,4 3 0,3-6 431,8 5 0,2-7 1140,4 2 0,11-12 0,10-4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7:59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433 467 7937,'0'-17'805,"0"0"0,-2 7-205,-4 4 0,2 4-304,-7 2 0,-1 8 151,-5 4 0,0 11-30,-1 6 1,-7 5-30,-3 6 1,-5-1-271,-2 7 1,1-2-175,-1 2 1,2-3-868,5-9 1,3 1 501,7-1 0,3-7-870,3-4 1,5-4-186,7-1 509,0-9 967,0-1 0,0-8 0,0 0 0</inkml:trace>
  <inkml:trace contextRef="#ctx0" brushRef="#br0" timeOffset="203">0 606 7937,'0'-18'151,"0"1"1,0 6 773,0-1-59,0 8 61,0-4-18,0 8-442,0 0-179,0 16 0,2-3 143,4 16 1,2-6-222,3 6 1,5 0-168,-5 5 0,10 1-163,2 0 1,1-7-408,-7 1 1,6-2-933,0 2 0,2-4 653,-2-8 1,2-5 805,4-1 0,3-7 0,-5 4 0</inkml:trace>
  <inkml:trace contextRef="#ctx0" brushRef="#br0" timeOffset="620">1470 70 7955,'0'-18'815,"0"1"0,0 5-706,0 1 190,0 7 0,-2-4 472,-3 8 0,1 8-276,-8 4 0,1 5-85,-6 6 0,-1 12-311,1 11 0,-2 7 109,-4 11 1,2-5-149,-8 16 1,8 0-139,-2 12 1,-2-7-233,1 1 0,-1-14 94,2 3 1,10-9-65,-4-3 1,11-3 115,0-14 1,4-3 80,2-9 1,2-4 28,4-8 0,9-7 5,8-4 0,8-6 112,-2-6 0,6-6 178,5-11 1,-4-4-111,5-7 1,-5-3 38,-1-3 0,-3 3 207,-3-3 1,-4 6 117,-7 5 0,-9-2 1186,-3 8-861,-4 0 0,-10 7-333,-3 5 0,-14 3-241,-10 8 0,-7 8-167,-10 3 1,-11 7-191,-1 5 0,-15 2-569,4 4 0,0 1-947,1-7 0,6 0 1627,11-5 0,-1 7 0,14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7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8012,'-9'0'1237,"1"0"-1633,8 0 1198,-8 0 1686,7 0-1851,-7 0 0,17 0-239,9 0 0,1 5-371,10 1 0,0 6 85,5-7 1,7 3-232,-1-2 0,2-2 4,-1 7 0,-7-5-50,1 5 1,-3-7-362,-9 2 1,6 2-1568,-6-2 2093,0-1 0,-5 3 0,-1 2 0</inkml:trace>
  <inkml:trace contextRef="#ctx0" brushRef="#br0" timeOffset="248">312 18 7928,'-9'-10'2306,"1"3"-664,8 7 348,0 0-1450,-8 7 0,6 11 255,-4 10 0,5 5-320,1 2 1,-8 5-334,-4 0 0,3 6 34,-3-5 0,8 1-134,-1-2 1,-3-5-245,2 0 1,0-3-419,6-9 0,0 0-1241,0-5 1,2-1 810,4 0 1,-2-1-1589,7-5 2638,1-3 0,5-16 0,1-1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2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7836,'0'-12'-402,"0"1"100,0 7 558,8-4 709,-6 0-646,13 7 1,-11-13 149,7 8-306,-7 1-51,4 5 0,-6 0 289,4 0 25,-4 0 455,5 0-149,1 0-170,-6 0 0,8 0-168,-5 0 0,-1 2 48,8 3 0,-7-3-130,7 4 0,-1-4-118,7-2 0,-1 0-26,0 0 0,1 0-71,-1 0 0,6 0-78,0 0 0,6-6 68,-6 0 1,6 1-200,-6 5 1,0 0 45,-6 0 0,0 0-198,1 0 0,-7 0-75,1 0 1,-6 0-237,5 0 0,-5 5-194,5 1-369,-7 0-1192,4 2 1077,-8-7 1253,0 15 0,-8-7 0,-1 9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25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8530,'-17'10'418,"7"-3"0,4-7 691,12 0 0,6 0-432,11 0 1,2 0-194,4 0 0,9 0-157,-3 0 1,3 0-633,-3 0 1,5 0 70,0 0 0,1 0-184,-7 0 0,1 0 418,-1 0 0,1 0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27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7825,'10'0'1299,"3"2"-946,-7 4 0,2-2 890,-3 7 0,-1 1-417,8 5 1,-8-6 593,1 1-1202,5 0-591,0 5 0,1-6-163,1 1 0,-7-6 427,7 5 1,-8-5-1663,2 5 1,-4-5 1770,-2 6 0,0 7 0,0 8 0</inkml:trace>
  <inkml:trace contextRef="#ctx0" brushRef="#br0" timeOffset="1182">18 623 7825,'-8'17'624,"6"0"1,-6 1 176,8-1-561,0-8 0,8 1-90,4-4 0,5-4-1,6 3 1,-2-5-42,8-5 1,-6 1 100,6-8 0,-6 1-731,6-6 1,-6-1 381,6 1 1,-8 0-407,2-1 1,-10 1 173,-1 0 0,-3 5-242,3 1 440,-4 7 189,-8-4 0,-6 10 376,0 4 0,-7 11-179,1 12 1,-3 4 559,-3 1 0,3 8-291,3 5 1,-1 1-67,7-2 0,-5 2-124,5-8 0,-6 0-111,7-5 0,-1-2-43,6-4 0,0-4-96,0-8 1,0-6-1021,0 1 536,8-8-230,1 3 0,8-8 289,1-5 1,-9-6-257,-3-11 0,2 2 265,-2-8 0,-1 6 191,-5-6 1,0-5 60,0-7 1,-5 3 116,-1 9 1,-6 4 592,7 8 1,-7 5-360,6 1 1,-7 7 455,1-2 0,3 12-243,-3 5 0,1 5 370,-7 1 0,3 0-280,3 1 1,-1-1-145,7 0 0,0 1-185,6-1 1,0-6 162,0 1-533,0-8 1,8 3 182,4-7 0,9-3-1019,2-9 0,8-1 554,-3-16 0,11 0-733,1-6 0,6-1 361,-5-4 1,1-5 297,-2-6 0,-3-1 259,3 0 1,2 8 178,-1 3 1,-1 12 237,-5 6 0,-8 6-175,-4 6 1,2-3 422,-2 8 1,-6 1 81,-6 5 1,-1 7 1071,2 5-1086,-5 3 1,-1 2 677,0 1-342,0-1-39,-6 0-1005,0 1 1,2-9 217,3-3 1,11-4-968,7-2 1,7-8 542,-1-3 1,4-10-658,2-3 0,1-1 387,4 2 0,-9 10 317,4-4 1,-12 9 479,0-4 1,-4 9 91,-2-3 428,-7 4 1,-2 10-399,-8 3 1,0-1 881,0 1 1,0 1-325,0 5 0,-6 0-230,0 1 0,-2-3-248,3-3 1,3 3-267,-4-3 1,-4 3-76,-1 2 1,-1 0-308,-5 1 1,4-1-242,-10 0 1,-2 1 282,1-1 0,1 6 750,6 0 1,0 0-52,0-6 1,1 1 57,5-1 1,-3 0-146,8 1 0,1-7 46,5 1 1,2-3-110,3 3 1,7-5-173,11-7 1,-2-1-560,8-5 1,0-4 332,5-7 0,-1-6-510,-4 0 0,2-6 268,-8 6 1,2-8-203,-2 2 1,-6-3 118,0-3 0,-1 0 104,-11 1 1,1-6 240,-6-1 1,0-5 85,0 6 1,0-1 207,0 7 0,0 1-142,0 4 1,-2 4 103,-4 8 1,5 0-53,-5-1 0,-2 1 30,2 0 1,-1 5-49,1 1 35,4-1 48,-13-5 0,11 2 443,-8 3 152,8-3-253,-11 13 104,13-6-125,-13 8 70,13 0 111,-14 0 18,14 0-401,-13 0 1,13 2 108,-4 4 0,4-2-213,2 7 0,-5-5 76,-1 5 1,0-5-97,6 6 1,0-7 218,0 7-232,-8 0 0,5 5 47,-9 0 1,8 0-112,-1 1 1,-3 7-83,2 4 1,-5 3 59,5 3 0,-6 7-176,6 4 0,-5 12 74,5 5 0,-1 10-260,1 2 1,4 8-173,-4-3 0,-2 13 390,3 5 0,-1-48 1,0 0-113,0 48 0,1-48 0,-1 0-426,0 42 0,-6-4-69,7-13 0,-7-2-232,6-15 0,-7 5-844,1-5 1814,-3-1 0,2-7 0,-1 0 0,1 2 0,1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26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241 278 8392,'17'0'2040,"-5"0"-1718,-1 0 1,-5 2 533,5 3-550,-7-3 1,6 12-145,-4-9 0,-4 3-195,3-2-319,-3 4 0,-8 7-188,1 0 1,-9 0 316,3 1 1,-5-1-42,-1 0 0,5 1 40,1-1 1,7 0-22,-2 0 130,-3 1 0,9-1 225,0 0 1,7 1-55,11-1 0,1-6 99,4 1 0,-4-6 529,4 5-471,-4 1 1,-7 5 491,0 0 1,-9-5-265,3-1 0,-12 7 179,-5 5 1,-12 0-43,-6-6 1,-4 6-1,-1 0 1,-1 2-276,1-2 1,1-5-215,4-1 0,-2-2-1173,8-9 861,0 7-2483,6-11 1981,7 6 0,5-8-524,10 0 1,7-8 1248,11-3 0,4-5 0,7-1 0</inkml:trace>
  <inkml:trace contextRef="#ctx0" brushRef="#br0" timeOffset="387">1088 53 7808,'0'-17'1005,"0"-1"204,0 9-320,0 1-516,0 8 1,2 0-200,4 0 1,-4 2-134,3 4 0,-3 5 122,-2 12 1,0 0-112,0 12 1,-5-2 119,-1 13 1,-13 2-20,1 9 0,-9 5-58,4 7 1,-5 6-351,5 0 1,-6 0 314,6-6 0,5-8-112,7-3 0,7-6-233,-2-6 0,4-4 147,2-7 0,8-8-90,3-4 0,5-10 46,1-1 0,6-8-130,0 2 0,6-10 45,-6-2 0,6-13 299,-6 1 0,0-9 20,-6 4 0,-1-7 298,-5 1 1,-3-2 424,-8 2 1,0-1-382,0 7 1,-2-1 109,-4 7 0,-11 8-124,-12 3 1,-5 4-372,-7 2 1,-3 8-591,-8 3 1,8 10-1768,4 2 2348,-5 0 0,9-5 0,-6-1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3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641 225 7896,'-2'-10'808,"-4"5"0,2 3 61,-7 2 0,5 0-344,-6 0 0,7 0 79,-7 0 0,6 7-165,-5 5 0,5 3-172,-6 3 1,7-1-129,-7 0 0,6 6-89,-5 0 0,5 6-199,-5-6 1,7 6-379,-2-6 1,-2 0-1198,2-6 0,1 3 130,5 3 1594,-8-12 0,6 12 0,-6-13 0</inkml:trace>
  <inkml:trace contextRef="#ctx0" brushRef="#br0" timeOffset="455">399 35 7896,'0'-17'2355,"0"7"-1462,0 2 0,-2 8-380,-4 0 1,4 2 480,-4 4 1,4 4-448,2 7 0,-5 0 56,-1 0 1,0 6-37,6 1 0,0 1 104,0-2 0,0-4-231,0 4 1,0 2-18,0-2 0,0 0-329,0-6 0,0 2 18,0 5 0,0-5-343,0 4 0,0-2 230,0 2 0,0-4-166,0 4 0,0-4-790,0-1-1085,0-1 1177,8 0 1,-6-5-1757,3-1-745,-3-7 2549,6 4 1,-4-16 816,7-3 0,1-5 0,5-1 0</inkml:trace>
  <inkml:trace contextRef="#ctx0" brushRef="#br0" timeOffset="1079">122 709 8354,'-10'12'1155,"5"-1"1,3-5-468,2 6 0,-6-1 274,0 6 0,0 1-433,6-1 1,2 6-59,4 0 1,-2 0-191,7-6 0,-5-1-269,6-5 1,-7 5-135,7-5 0,-8 5-208,2 1 0,1-6-2,-1 1 0,0-6-1042,-6 5 243,0-7 708,0 4 1,7-16-38,5-3 0,5-14 117,6-10 1,4 0-59,8-5 1,7 4 104,4 1 0,-2 2 138,2 5 0,-1 3 69,1 7 0,-4 3 138,-7 3 1,-3 5 317,-3 7 0,-4 0-228,-8 0 0,-7 2-35,-4 3 1,-4 7 32,-2 11 1,-2-4 50,-4 4 1,-9 4-153,-8 2 0,-6 4-10,6 1 1,-8-5 128,2 0 1,2-6 138,-2 6 0,3-8 43,-3 2 1,4-10-105,7-1 0,7-8 672,-1 1-100,9 5-925,-5-8 1,10 6 30,4-8 0,3-2 13,8-4 0,1-2 21,-1-3 0,2-5-209,4 5 1,-3 1-271,3-1 290,-4-1 1,-2 3-1177,0 3 591,-7 4-258,-2 2 0,-16 13 1087,-4 5 0,-18 11 0,-7-3 0</inkml:trace>
  <inkml:trace contextRef="#ctx0" brushRef="#br0" timeOffset="1279">18 1626 7896,'-9'9'1549,"1"7"-1008,8-14 0,8 5 20,3-7 0,10-7-170,2-5 1,14 3 122,-3-3 1,12 0-129,1-5 1,3 6-236,1-1 0,1 8-124,0-1 0,2-5-259,4-2 1,-5 3-233,5-3 0,-4 1-605,-2-7 1,0 1 71,-1 0 1,-1 0 367,-3-1 0,1 1 629,-8 0 0,0-8 0,-5-2 0</inkml:trace>
  <inkml:trace contextRef="#ctx0" brushRef="#br0" timeOffset="1793">1523 484 7877,'11'-7'0,"1"-5"348,-8 5 108,11-1-148,-6 0 1,9 6 75,-1-4 0,-5 5 1211,-1 1-563,1 0-524,5 0 1,-6 0-152,1 0 1,-6 0-656,5 0-105,-7 7 0,4 3-437,-8 7 1,0 0 418,0 1 1,-2 7-414,-4 4 0,-9 9-1076,-8 2 1910,-16 8 0,10-3 0,-13 6 0</inkml:trace>
  <inkml:trace contextRef="#ctx0" brushRef="#br0" timeOffset="2512">1419 969 7877,'-17'27'167,"-1"-4"0,7-6 857,-1-6-315,8 5 72,-3-7-366,7 1 1,7 3-138,5-7 1,11-2-95,6-10 1,3 1 43,3-13 0,5 5-498,1-10 0,-1 4 155,-5 1 1,-1 1-49,1 0 1,-3 5-150,-3 1 1,2 5-407,-8-6 1,-6 8 164,-5-1 0,-6 3-261,5 2 608,-7 0 12,4 0 0,-8 2 707,0 3-349,-8 5 1,0 7 50,-3 1 0,1-7 63,4 1 1,5-1 176,-5 7 1,-2-1 89,2 0 1,1 0-164,5 1 0,0 5-18,0 0 0,0 8-102,0-3 0,0 5-274,0 2 1,2-3-42,3-3 0,-3 2-96,4-8 1,-2 6-418,2-6-647,-5 0 179,7-6 676,-8-7 0,0-4 21,0-12 0,0-6 43,0-11 1,0-4-77,0-7 0,0-1 133,0 1 0,-2-5 36,-4 5 1,3-3 142,-9 14 1,6 0 460,-5 6 753,7 7-701,-11 2 386,5 8 1,-7 8-339,-1 4 1,7 9 447,-1 2 0,7 2-362,-7-2 1,6-4-128,-5 4 1,7-4-254,-2-1 0,4-1-144,2 0 0,2-7-348,4-5 1,-2-3 234,7-2 1,1 0-572,5 0 0,6-9 334,0-9 0,8-6-612,-2-11 1,3-2 300,3-3 0,0 9 140,-1-3 1,1 5 285,-1 0 1,-7 4 192,-4 8 0,2 7 269,-2 4 1,0-1-217,-5 1 0,-7 0 647,1 6 1,-3 2 11,3 4-213,3-4 0,-11 11 525,8-7-477,-8 8 1,5-13-504,-3 5 1,-2 2-444,7-2 1,1-3-932,5-8 0,0-7 675,1-11 0,5-2-418,0-4 0,8-1 422,-3 7 1,-3-1 545,-2 7 1,-3 8 580,-3 3 171,0 4 1,0 10 967,1 3 0,-7 4-780,1 3 0,-8 7 378,1 4 1,-1-3-603,2 3 1,-4-8-590,4 2 1,-4-9 65,-2-3 1,5-5-605,1 6 1,2-8-1544,-2 1 2036,3-3 0,16-2 0,2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7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7868,'10'0'1827,"5"0"0,-11 0-718,8 0-672,-1 0 0,5 2 897,-5 3-859,4-3 1,-11 8 397,8-4-146,-1-4-986,7 13 0,-1-13 223,0 4 0,-5 1-1724,-1-1 1053,1 0-883,5-6 0,0 0 46,1 0 1544,-1 8 0,0-6 0,1 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7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0 7856,'-11'0'2110,"-1"0"-2072,8 0 1,-3 2-61,7 4 0,-6-2 935,0 7 0,0 1-340,6 5 1,-5 2-163,-1 4 0,-2 6-255,2 12 1,4-1-113,-3 12 0,-5-2-96,-1 13 1,-5-5 88,-1 5 1,-6 1-353,0 5 1,-2-6 156,2 1 0,2-3-224,-8 2 1,6-3 125,-6-8 1,6-2 19,-6-4 0,8-6 132,-2-11 0,9-4-102,3-8 253,-1 1-90,-5-9 1,6-1-87,-1-8 0,6-6 66,-5 0 0,7-7-206,-2 1 1,2-3 104,-2-2 0,5 0 187,-5-1 0,6 1-172,6 0 1,-3-1-10,9 1 1,5 0 16,6-1 0,2-5 11,-2 0 1,4-5 350,8 4 1,1 1-123,5 6 1,3 0 31,8 0 1,0-1-83,-1 1 0,1 2-45,0 3 1,-2 4 92,-4 8 1,2 0 138,-7 0 0,-1 0 124,-5 0 1,-8 8-117,-4 4 0,-12 3 43,-5 2 1,-4 2-26,-2 5 0,-2-3 85,-4 7 1,-3-6 72,-9 1 1,1-4 16,0-2 0,-6-1 63,0-5 1,-1-3 273,7-8 0,0-2 18,0-4 1,1-9-328,5-8 0,3-8-650,8 2 0,0-4 179,0-1 1,10-1-1097,7 1 1,2-1 292,10 0 0,-2 9-312,2 3 1,3-1 126,-3 7 994,-4-4 0,8 11 0,-6-7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8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8934,'0'12'2248,"0"-1"1,0 1-1681,0 5 1,0 2 760,0 4 1,0 4-653,0 8 0,-2-1-19,-4 1 0,2 0-458,-8-1 1,7 1-437,-7-1 0,8 1-211,-1 0 0,3-3-471,2-3 0,0-4-1058,0-8 0,2-1 913,3-5 0,5-3-380,7-8 1,2-10 749,5-7 1,2-10-32,9-13 724,0-4 0,7-8 0,2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8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7921,'17'-17'0,"1"5"581,-1 0-59,0 9 271,1-13-383,-9 14 0,-1-3 116,-8 10 1,0 5-45,0 7 1,0 8 172,0 4 1,0 6-39,0 5 0,0-2-210,0 8 1,0-7-317,0 1 1,2-3 66,4-3 0,-3-7-110,9-4 1,-1-5-27,7-7 0,7-3-131,4-8 0,-3-2-77,3-4 1,-6-11-356,6-12 1,-6-2 160,6 2 1,-10-3 91,-1 3 1,-3-2 300,-9 2 0,-1-3-97,-5 3 1,-1-4 522,-5-1 1,-10-1-108,-7 1 0,-2 5 47,2 0 1,4 10-109,-4 1 0,4 3-77,2 9 1,5-5-923,0 5 0,7 0 416,-7 6 1,8 2-442,-1 4 0,3 3 305,2 9 1,0-1-885,0 0 1,0 3 137,0 3 1194,0-4 0,7 6 0,3-8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7851,'0'12'3618,"0"0"-2812,8-9 486,-6 13-851,13-7 1,-11 1-451,7-4 1,-5 1 50,6-1 1,-6 0-2666,5-6 2623,1 0 0,5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6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7917,'-10'0'476,"1"-6"786,3 0-890,4 0 1,-6 14-138,8 4 0,0 3 250,0 2 0,0 8-93,0 4 0,0 9-2,0 3 0,0 5-120,0-6 1,-2 6-213,-3-5 0,3 5 61,-4-6 1,4 1 43,2-7 1,-6-1-190,1-4 0,-1 3 64,6-3 1,-6-4-297,0-2 1,-1-4 110,1-1 1,4-1-181,-4 0 1,-2-5-38,3-1 71,-1-7 194,6 4-6,0-8-543,0 0 1,8-8 360,3-3 1,5-11-317,1-1 1,0 0 187,0 6 0,1-4 143,-1 4 0,-2-5 116,-3 11 1,3 1 102,-3-1 919,-5 7-591,9-4 502,-7 8 1,3 2-358,0 4 1,-7 4 385,7 7 1,-8 0-243,1 0 1,3 1-128,-2-1 0,5 2-237,-5 4 1,6-3-1,-7 3 1,3 2-272,-2-2 1,-4 0 128,4-6-558,3 0 0,-5-1 299,8-5 1,-7 3-1222,7-9 1,-6 1 62,5-6 1359,1 0 0,13-8 0,2-1 0</inkml:trace>
  <inkml:trace contextRef="#ctx0" brushRef="#br0" timeOffset="340">866 796 7917,'-10'0'977,"2"0"1,6 0-12,-3 0-256,3 0-343,-6 0-24,8 0-267,0 0 1,2 8-8,4 3 0,-4 4 90,3 3 0,-1 3-175,2-4 1,-2 4 38,7-9 1,-5 1-94,6-1 1,-1-5-97,6-7 1,1 0-46,-1 0 1,0-7 131,1-5 1,-1-3-78,0-2 0,-1-3 37,-5-3 0,3 4 28,-9-4 0,1 4 429,-6 2 1,0-1-189,0 1 0,-8 2 429,-3 3 1,-4-1-176,-3 7 0,-5 0 27,0 6 1,0 0-231,6 0 0,5 0-214,1 0 0,1 2-692,-1 4-1658,3-4 2363,8 13 0,15-13 0,4 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38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7827,'-42'10'0,"5"15"1598,-3 4 1,11 3 2090,6 9 0,6-12-1777,5-6-1912,4-4 0,8-9 0,0-3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4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242 346 7831,'0'-9'-348,"0"-1"-131,0 4 0,6 2 997,0-7-280,7 7 1,-11-6 137,4 5 0,-2 3 754,1-4-276,-3 4-284,6 2 23,-8 0 1,0 2-191,0 4 0,-2 3 176,-4 9 0,-3-1-133,-9 0 1,1 2-74,0 4 0,0-1-150,-1 6 1,-1-5-26,-4 6 0,4-6-148,-4 6 1,4-2 132,1 2 0,7 2-170,-1-8 1,3 2 77,-3-2 1,-1-4 4,7 4-101,0-4 1,6-1-2,0-1 55,0 0 0,0 0 5,0 1 0,8-9-159,3-3 1,7 2 130,5-2 1,5-1-387,13-5 0,3-7 154,8-5 1,2-3-242,3-3 0,-9 1 151,4 0 0,-6 0 4,0-1 0,2 9 122,-7 3 1,-7-2 6,-5 2 0,-8 1-103,2 5 1,-9 2 63,-3 3 1,-7-1-306,2 8 1,-4-7 125,-2 7 1,0-6-375,0 5 1,-6-5 83,0 6 0,-1-9-106,1 3 0,2-4 777,-7-2 0,-1 8 0,-5 1 0</inkml:trace>
  <inkml:trace contextRef="#ctx0" brushRef="#br0" timeOffset="284">484 519 9768,'0'12'973,"0"-1"0,0 1 175,0 5 0,0 2-534,0 4 1,-2-2-21,-3 8 0,1-2-201,-8 2 1,6 4-649,-5-5 1,5-3-143,-5-2 0,5 2-285,-6-1 0,8-1 415,-1-6 1,3-6-1024,2 1-1217,0-8 1829,0 11 1,2-13 211,3 4 0,-1-4 120,8-2 1,-6-2-193,5-4 1,-1-4 537,1-7 0,5 0 0,-7 0 0</inkml:trace>
  <inkml:trace contextRef="#ctx0" brushRef="#br0" timeOffset="685">1003 0 6523,'10'0'847,"-3"0"1,-5 0-187,4 0 1,-2 0-203,7 0 1,-5 6 21,6 0 0,-3 7-59,3-1 0,3 3 119,-3 3 1,3 7 212,2 3-433,1 5 0,-7 9 158,1 4 1,-1 10 233,7 2 1,-7 7 229,1-2 1,-7-1-408,7 1 0,-8 5 85,2 1 1,-5 2-254,-1-13 1,-1-1-527,-5-5 0,-4 0-351,-7 0 0,-10 7-485,-8 5 1,-9-3-783,-13 3 0,-5-1 1776,-7 6 0,0 0 0,0 1 0,-1-1 0,1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4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260 243 7908,'0'-10'449,"0"3"140,0 7-295,0-8 1,-2 6 613,-3-4-218,3 4 264,-14 2-428,7 0 0,-3 0 344,1 0-277,7 0 82,-11 0-458,13 0 1,-14 8 63,5 4 1,1-3-14,-1 3 1,5-3-1,-6 3 1,7 3 40,-7-3 1,2 3-28,-1 3 1,-5-1 19,5 0 0,1 6-58,-1 0 1,7 8 56,-2-2 0,-1 3-70,1 3 0,0 5 79,6 1 1,0 7-44,0-2 1,0 4 112,0 2 1,0-2-274,0-4 1,2 2 68,4-8 0,-4-1-944,3-11 0,5 3 477,2-8 0,3 0-1595,2-5 0,2-7 851,4 1 1,-1-9-229,6 3 0,1-6 176,6-6 1087,-1-3 0,1-24 0,0-3 0</inkml:trace>
  <inkml:trace contextRef="#ctx0" brushRef="#br0" timeOffset="587">918 1 7900,'-10'0'1734,"-5"0"-351,13 0-495,-14 0-525,14 0 1,-11 2-184,7 4 0,0-3-162,6 9 1,-5 0 58,-1 5 1,-2 0-87,2 0 0,-1 3 254,-5 3 0,-3 4-43,3 7 0,3 1 206,-3-1 0,1 9-122,-7 3 0,3-2 56,3 2 0,-1 0-27,7 6 0,-5-6-22,5 0 1,0 0-172,6 6 0,0-8-115,0-3 0,0-5-374,0-1 0,2-6 289,4 0 1,-2-8-421,7 2 0,1-6 235,5-5 1,0 3-37,1-4 1,-1-3-27,0-2 1,-5-4-10,-1-2 0,1 0 246,5 0 0,-2-8 148,-3-3 1,1-5 0,-7-1 1,0-6 214,-6 0 0,0-2 324,0 2 1,0 4-294,0-4 0,-2 3 67,-4 3 1,2 0 537,-7-1-424,-1 9 0,-5 1-182,0 8 1,-1 0-182,1 0 0,6 0-200,-1 0 1,1 8-89,-7 3 1,1 5-369,0 1 0,5-5 43,1-1-3333,7 1 1656,-4 5 2165,8 0 0,8 0 0,1 1 0</inkml:trace>
  <inkml:trace contextRef="#ctx0" brushRef="#br0" timeOffset="837">1436 952 12732,'-7'15'1944,"-5"-3"1,-3 3-1583,-3-3 0,-1 3-2510,-4 3 1498,4-9 0,0 6 650,7-3 0,8 3 0,-3 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53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7829,'0'-9'2503,"0"-7"-1510,0 14 0,-2-5 7,-3 7 1,1 7-548,-8 5 1,-1 5-71,-10 6 1,-4-2-1022,-8 8 1,6-2 472,1 2 1,6 2-2850,-1-8 3014,4 0 0,2-6 0,0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55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11044,'0'9'2777,"0"7"-1849,0-14-1216,8 13-1437,1-13 1725,9 6 0,-1-8 0,0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54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7874,'-21'-18'0,"3"1"0,-3 8 735,19 1 1,-5 16 908,7 3 1,0-1-801,0 1 0,0 3-465,0 9 1,0-2 44,0 8 0,0 0-156,0 5 0,-6 3-125,0 3 1,0-2-104,6 8 0,0-1-210,0 1 0,0 2 90,0-8 0,0 2-230,0-1 0,2-5 120,4 5 0,-2-7 34,7-5 0,-1 2-42,2-8 1,-3 6 75,-3-6 0,-4 0 30,4-6 1,-4 0-238,-2 1 41,-8-1 1,-2 0 23,-7 1 0,-6-7-269,0 1 0,-2-9-491,2 3 1,4-4 458,-4-2 1,-2-8-103,2-3 1,1-14 36,11-10 630,3 1 0,1-16 0,-3 6 0</inkml:trace>
  <inkml:trace contextRef="#ctx0" brushRef="#br0" timeOffset="154">191 554 7874,'19'-21'234,"4"3"1,-3-3-94,3 10 0,2-3 694,-2 3 1,6-3-90,-6 8 1,7-1 38,-1 1 0,-2 4-83,2-4-81,-8 4-328,12 2 0,-12 0-220,8 0 1,-8 0 42,2 0 1,-4 0-1115,-2 0 0,1 0 324,-1 0 674,0 0 0,0 8 0,1 2 0</inkml:trace>
  <inkml:trace contextRef="#ctx0" brushRef="#br0" timeOffset="412">1108 0 7917,'11'0'166,"1"0"1,-1 2 500,7 4-549,-1 4 0,0 9 1757,0 4-1241,1 11 0,-1 13 243,0 10 1,-7-1-375,-4 7 0,-4-1 509,-2 1 1,0 4-557,0-3 0,-8 1-290,-4-1 1,3-5-473,-3-7 0,1-6-630,-7 0 0,-1-5-11,-4 5 1,2-8 946,-8 3 0,-7 3 0,-9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52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7919,'-10'0'114,"-5"0"0,5 0 32,-7 0 1,6 0 389,-1 0 0,1 2-30,-7 4 0,1-3 212,0 9 0,1-6 326,5 5-690,-5 1 0,7 7 63,-8 4 0,1 0-26,5 12 1,-5-5 1,5 11 1,1 3-43,-1 2 0,5-2 221,-6 2 1,7-7-178,-7 1 1,8-3-229,-2-3 0,4-1-379,2-4 1,-5-4-453,-1-8 0,0 0-101,6 1 0,6-7-1017,0 1 0,13-9-815,-2 3 2597,12-4 0,-2-17 0,8-4 0</inkml:trace>
  <inkml:trace contextRef="#ctx0" brushRef="#br0" timeOffset="1178">1038 0 7813,'-10'0'1382,"-5"0"1,11 0 0,-8 0-906,1 0 1,-6 8-20,-1 4 1,1 5-149,0 6 0,7-2 70,4 8 0,-1 0-219,1 5 0,0 1 47,6-1 0,8 1-230,3 0 0,3-3 118,-3-3 0,5 2-90,-5-8 1,5 2 11,1-2 0,-6-4-27,1 4 1,-8-4-66,2-1 0,-5-1-43,-1 0 1,-1 6-172,-5 0 0,-6 1 116,-11-7 0,-4 0-492,-7 0 1,1-1 276,4-5 0,-3 3-637,3-8 0,-2-3 297,2-8 1,4-13 97,8-11 0,0-5 629,-1-6 0,9-5 0,1-7 0</inkml:trace>
  <inkml:trace contextRef="#ctx0" brushRef="#br0" timeOffset="1336">1090 104 7813,'19'0'881,"4"0"0,-2 0-347,8 0 1,-8 0 277,2 0 1,-4 0-315,-1 0 1,-1 0-138,0 0 1,0 6-276,1 0 0,-7-1-169,1-5 1,-1 6-502,7 0 0,-7 2 584,1-3 0,-1 5 0,6 7 0</inkml:trace>
  <inkml:trace contextRef="#ctx0" brushRef="#br0" timeOffset="1535">1747 623 7843,'-10'0'3264,"-3"2"-2246,7 4 1,0-3 263,6 9-1187,-8-8 0,5 5-786,-9-3 193,8-4-249,-11 6 747,13-8 0,2 0 0,10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8:59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8060,'-8'-17'2297,"7"7"-1421,-7-5-410,0 13 817,-1-13-384,-9 13 445,1-14-427,0 14-7,-1-5-202,9 7-252,-7 0 0,13 3-204,-9 9 1,6 7-21,-5 16 1,-1 7 127,-5 4 1,5 6-76,1 6 0,1-4-267,-1 3 0,3-3-201,8-2 1,0-8-416,0-4 1,2 1-45,4-7 0,3-3-685,9-14 1,5 1 562,0-1 0,7-7-134,-1-5 0,4 3-1819,2-2 2717,7-8 0,-6-8 0,7-7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7916,'2'-9'1751,"3"3"1,-1 6-999,8 6 0,5-2 167,6 7 0,2-5-347,-2 5 1,-4-1-206,4 1 1,-3-1-550,-3-4 1,-6-4 272,1 4-2240,-8-5 1069,4-1 1,-10 6-709,-4 0 1,-10 2 1786,-7-3 0,-15 13 0,2 9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8850,'-1'18'3183,"-5"-1"-2759,-4-7 77,1 5-54,1-13-2517,8 6 2070,8-8 0,9-8 0,10-2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5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7863,'0'9'3058,"2"-1"-2296,4-8 0,-3 0-288,9 0 0,-6 0 127,5 0 1,1 0 169,5 0-522,0 0 1,1 0-524,-1 0 13,0 0 0,1 0-2674,-1 0 1393,-8 0 1542,7 0 0,-7 0 0,9 0 0</inkml:trace>
  <inkml:trace contextRef="#ctx0" brushRef="#br0" timeOffset="141">70 364 7863,'12'9'1368,"-1"-3"1,-5-4-395,5-2 0,-5 0-865,6 0 0,-1-6 55,7 0 1,1-1-1361,4 1 1,-2 2 1195,8-7 0,0-1 0,5-5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 8756,'-18'-9'1817,"1"1"-1737,0 8 0,5 2-445,1 4 0,7 3 402,-2 9 0,2 1 426,-2 4 0,3 6 215,-9 11-430,1 4 1,-7 8 167,1 0 0,-6 2 302,0 4 0,-2 3-358,2 8 0,4-1-125,-4-5 1,3-4-344,3-7 0,0 0 123,-1 0 1,9-10 42,3-7 0,4-2-362,2-10-62,0 0 1,8-8 48,3-3 0,11-7-263,1-10 1,7-5 150,-1-7 0,-2-8 85,2-4 1,0-4 378,5-1 0,-7 1-89,-4 4 1,-9-2 79,-3 8 0,-7 6 185,2 6 0,-12 1 321,-5-2 0,-13 5-199,-4 7 1,-11 7 74,-1 5 1,-6-2-342,5 1 1,-5 1 130,6 5 1,7-2-2425,10-3 1205,4 3-795,9-13 1816,3 6 0,14-24 0,3-3 0</inkml:trace>
  <inkml:trace contextRef="#ctx0" brushRef="#br0" timeOffset="278">1142 139 7989,'0'-10'1871,"0"2"0,8 10-1424,3 4 0,5 11 550,1 12 0,0 6-424,1 5 0,-1 4 394,0 8 1,0 8-105,1 3 0,1 6 189,4 6 1,-10-4-1138,5 4 0,-7-4-887,1-2 0,-8 1-1547,-16-1 0,-11 0 1582,-23 0 1,-17-7-244,21-33 1,-3-1 1179,-1 0 0,-2-2 0,-8 2 0,-1 0 0,-3 0 0,-2-1 0,-2 1 0,-2 0 0,-2 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0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8108,'-12'0'2558,"1"0"-2094,-1 0 0,-3 8-207,3 3 1,-3-1 45,3 1 1,3 1 90,-3 5 1,1-2 94,-7-3 0,1 9-178,0-4 0,0 6-211,-1 0 1,1 4 68,0 8 1,5-6-90,1 0 1,7-6 211,-2 5 1,4-1 27,2 2 0,2-4-277,4-8 0,3 7 65,9-1 0,5-6-290,0-6 0,8-1 122,-3 2 0,11-5-335,1-7 0,0 0-13,-5 0 0,0 0-257,-1 0 0,-1 0 214,-4 0 1,1-2-216,-6-3 1,-7 1-1821,-6-8 1151,1 8 1335,5-11 0,-7 5 0,-3-7 0</inkml:trace>
  <inkml:trace contextRef="#ctx0" brushRef="#br0" timeOffset="209">484 260 8037,'-9'0'2883,"-7"-7"-1373,14 5 669,-13-6-1587,5 16 1,-5 3 106,3 12 0,-3-4-269,4 5 0,1 2-748,-2 3 0,3 4 53,-3 1 0,-3-5-155,3 0 1,5-2-226,1 2 1,4 2-1044,2-8 1,0 0 1687,0-6 0,8 0 0,1 1 0</inkml:trace>
  <inkml:trace contextRef="#ctx0" brushRef="#br0" timeOffset="367">1003 727 7950,'-17'0'2456,"1"8"-1065,5 3 20,3 5-2080,8 1-1715,0 0 1279,0-7 0,0-4 1105,0-12 0,0-4 0,0-7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3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18 8251,'0'-10'2027,"2"2"-727,4 8 0,4 0 129,7 0-593,0 0 0,1 0 168,-1 0-933,0 0 1,-2 8 6,-3 4 0,1-3-149,-7 3 1,0 5-128,-6 6 0,-2 6-456,-4-6 0,-9 13-504,-8-1 1,-8 5 468,2 1 1,-3-5 137,-3 5 1,8-13 223,4-5 0,0-3 626,6-3-71,-4 0 121,19 1 1,-4-3-57,12-4 1,9 5 260,8-5 1,8-1-14,-2 1 1,3-1-155,3 2 1,-6 3 119,0-4 0,-8-1-143,2 2 0,-10 1-182,-1 10 1,-8-2-48,1 8 1,-12-6-264,-11 6 1,-7 0-11,-9 5 0,-1 1-347,1 0 1,-1-7 75,0 1 1,1-13 161,-1 1 0,8-6-1162,4 1 941,4-4 0,4-16-455,3-4 1,20-13 922,15-9 0,15-8 0,7-10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4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13959,'0'17'-126,"0"0"0,2-5-1629,4 0-712,3-9 2467,9 5 0,-9 0 0,-1 1 0</inkml:trace>
  <inkml:trace contextRef="#ctx0" brushRef="#br0" timeOffset="100">85 364 7992,'-17'12'835,"0"-1"1,-1 1 3122,1 5-3796,7-7 1,5-3-163,10-7 0,13-7 0,9-3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0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363 329 8136,'-9'0'5604,"1"0"-4761,23 7 1,-5-3-384,7 8 0,-5-6-173,-6 5 0,-2-5-496,7 5 1,-7 1-427,2 5 0,-4 0-795,-2 1 1,0 7 844,0 4 585,-8 3 0,-9 11 0,-10 1 0</inkml:trace>
  <inkml:trace contextRef="#ctx0" brushRef="#br0" timeOffset="1302">0 1055 8136,'8'10'-258,"7"-1"-52,8-3 1,14-6 995,-3 0 0,7-8-263,-1-9 0,-1 0-46,7-1 0,-8 1-189,2 0 1,-9 0-262,-2-1 0,-8 1-163,2 0 0,-4-1-330,-1 1 1,-9 0 238,-3 0 0,-4-1-407,-2 1 819,-8 0 0,-1 1-184,-9 5 1,7 3 218,-1 8 0,3 2-106,-3 4 0,-1 5 463,7 12 1,0-2 27,6 8 0,-5 0 188,-1 6 0,0-1-220,6 1 1,0 5 53,0 1 0,0 5-369,0-6 1,-6 6 62,0-6 1,-1 1-258,1-7 0,4-5-221,-4 0 0,4-8-296,2 2 1,-5-4-334,-1-1-772,0-9 1114,6-1 0,0-16-126,0-3 0,0-12 130,0-6 0,-2-9 540,-4-3 0,3 1 0,-9 5 0,1 3-53,-7 3 1,7 4 52,-1 7 0,1 7 264,-7-1 1,7 11 346,-1 1 1,1 1 127,-7 11 1,3 1 745,4 10 0,-5-1-577,5 6 1,1-6-393,-1 1 0,7 2 6,-2-2 1,-2 0-143,2-6 0,3-2-394,8-3 1,5 1-203,7-7 1,2 0-188,5-6 0,4-8 56,13-3 1,-3-9-449,8-8 0,0-1 84,6-12 1,0-8 200,0-3 0,0-6-264,0 0 1,0-1 502,0-5 0,1 5 311,5 7 0,-2 2-108,7 4 0,-5 4 127,5 7 1,-7 2 29,2 5 1,-12 3 349,-6 7 0,-3 7 62,-3-1 1,-7 8-217,-4-1 0,-4 3 950,-1 2-795,-1 0 0,-6 0 811,1 0-925,-8 7 0,2 3 3,-12 7 1,-2 1-86,-3-1 1,-5 0 214,5 0-352,-5 1 1,5-3 386,-1-3-1155,8-5 0,6-7 413,16 0 0,8-7-500,15-5 0,9-9 149,7-2 1,7-6-111,-7 6 1,5 0 447,-10 6 1,4 5 308,-10 1 0,-4 7 46,-2-2 0,-11 4-160,-6 2 856,-4 0-461,-1 0 1,-11 6 73,-7 0 0,-9 13-212,-14-2 0,-10 12-228,-7 0 1,-10 3 97,-2 3 0,-8 7-167,-9 4 1,2-1 13,3 1 0,7-10 54,11-1 0,11-6 641,12-6 0,6-10-84,5 4-559,5-3 1,10-5 137,9-3 0,7-4 21,16-2 0,1-2-45,5-4 1,3-9-147,8-8 1,0-6-513,-1 6 1,-6-6 247,-5 6 0,-5-6-450,-7 6 0,-3-5 168,-7 5 0,-3-6 4,-3 6 1,-5-14 187,-7 3 0,0-7 0,0 1 0,-2 3 212,-3-3 0,-5-2 99,-7 1 0,-6 1 167,0 5 1,-1 1-123,7-1 0,0 1 276,0-1 0,-1 8-46,1 4 1,0 4 105,-1 2 0,7-1-89,-1 1 1,7 2 42,-7 3-164,8-3 1,-5 13-10,3-4 0,2 4 69,-8 2 1,7 0-78,-7 0 1,3 2 219,-3 4 0,-1-2-7,7 7 0,-2-5-118,2 5 1,3-5-75,-9 6 1,8-6 12,-2 5 1,3-5 88,-3 5-90,4 1 1,-6 5-4,8 0 0,0 1 17,0-1 0,0 0-102,0 1 1,0 1-17,0 4 1,0-2-148,0 8 1,0-6 115,0 6 0,6 0-81,0 5 1,-1 7 133,-5-1 0,0 10-29,0 2 1,0 2 228,0 9 0,-1 2-155,-5 10 1,-4-4 285,-7 4 0,0 2 122,-1-2 0,1 8 81,0-3 1,-1 5-202,1 1 0,-6 7-18,0-1 1,0-4-339,6-1 1,-1-10 185,1 9 0,7-17-444,5 0 0,-3-9 172,2 3 1,1-9-414,5-2 0,0-2 88,0-10 0,-2 1-98,-4-7 1,4-1 169,-4-4 0,4-10-654,2-8 247,0-7-431,0 4 571,0-8 1,0-8-113,0-3 751,8-5 0,2-9 0,7-1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15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8044,'-7'-19'3432,"5"3"0,4 16-2471,15 0 0,2 0-2006,10 0 0,-8 0-83,2 0 96,-11 0 0,-5 2 1032,-7 4 0,0 11 0,0 10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1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0 7925,'-25'0'0,"14"2"2771,-1 4 1,16 3-358,8 9-2414,3-9 0,2 7 0,1-7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12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1194 8172,'0'-17'-573,"-2"0"401,-4-1 0,4 7 596,-3-1 1,-3 6 135,2-5-624,0 7 559,-1-4 407,5 8 567,-6 0-559,8 0 522,0 0-943,8 0 0,1 0-139,9 0 1,-1 0-172,0 0 1,1 0 30,-1 0 0,0 0-127,0 0 0,1 0-202,-1 0 1,2 0-554,4 0 0,-3 0 366,3 0 0,-4-5-776,-2-1 1,-5-6 429,-1 7 0,-5-7-251,5 6 1,-7-9 329,2-2 1,-4-3 97,-2-8 0,-6 5 236,0-6 0,-7 2 129,1-2 1,-3-2 341,-2 8 1,0 0-214,-1 6 497,1 0 1,0 7-307,-1 4 0,7 6 86,-1 6 1,7 5 46,-7 13 1,8-3 106,-2 7 0,3 7-68,-3 5 1,4 8-107,-4-1 1,4 4 143,2 7 1,0 5-154,0 12 1,0-2-188,0 8 1,6-6 190,0 6 1,-1-1-215,-5 7 1,0-3-94,0-3 1,0-6-265,0-11 0,0-7 102,0-11 1,2 0-602,4-11-339,-4 3 409,6-18 690,-8-3 1,0-13-167,0-16 0,0-3 25,0-20 0,0 3-423,0-14 0,0-6-927,0-6 1530,-8 8 0,6-8 0,-6 5 0</inkml:trace>
  <inkml:trace contextRef="#ctx0" brushRef="#br0" timeOffset="737">191 1713 8152,'-10'-17'171,"-5"7"86,3 4 0,-3 4 248,-2 2 1,-1 0 203,1 0 0,0 0 208,0 0 1,5 0 110,1 0-202,7 8-776,-12 2 0,14 1 185,-3 1-600,3-1 1,4 1 256,3-1-200,5-7 0,7 4-189,1-8 0,5-10-420,0-7 0,7-10 213,-1-13 0,10-10-255,1-8 1,8-11 497,-2 5 0,6-7-156,6 8 1,-5 3 1104,5 3 0,-6 11-400,-6 5 1,8 7 170,-8 5 1,0 10 34,-11 7 0,-3 8 350,-3-1 0,2 3-231,-8 2 0,-2 2 161,-9 3 0,1 5-350,-7 7 0,5 1 263,-5-1 0,0 2-426,-6 4 1,0-4 3,0 4 0,-8 2-380,-3-2 0,1 0 42,-1-5 1,5-7-110,-6 1 1,7-8 120,-7 1 1,6-3-30,-5-2 0,7-7-418,-2-5 447,4-3 0,4-1 232,4 5 0,-2-3-311,7 9 809,1-1-209,5 6 1,-7 9 3,-5 9 0,-3 1-61,-2 10 0,-2 0 95,-3 5 0,-3 1-250,-4-1 1,-3-1 61,4-4 0,-3 2-86,3-8 0,-3 0 73,8-6 0,-5-5-375,5-1 207,0-7 0,6 2-77,0-12 1,0-4 114,0-7 1,0 0-13,0-1 0,0-5 197,0 0 1,6 0-106,0 6 0,2 2 324,-3 3-173,-3-3-445,6 13 236,-8-6 0,0 10 46,0 4 1,0 3 136,0 9 0,-8 7 216,-3 3 0,1 7-168,-1 5 1,5 5-134,-6 6 0,8-1 109,-1-3 1,3 1-32,2-8 0,0-2-117,0-9 1,2 2 36,3-8 1,-1-2-186,8-9 0,-1-3 166,7-3 0,-1-4-13,0 4 0,1-12-26,-1-6 0,6-5 31,0-6 1,0 2-69,-6-8 1,1 6 56,-1-6 1,-6 10 104,1 2 0,-6-1 262,5 7 440,-7 3-640,4 1-371,-8 7 135,0 0 280,0 7-1557,0-5 971,0 6 0,0-10-950,0-4 1,5-5 1277,1-12 0,8-4 0,-5-8 0</inkml:trace>
  <inkml:trace contextRef="#ctx0" brushRef="#br0" timeOffset="928">1522 468 8151,'0'-17'1672,"2"1"-919,4 5-66,-4 3-629,13 0 1,-11 6-845,8-3 322,-8 3 99,3 2 1,-7 7-258,0 5 1,0 11 621,0 6 0,-7-4 0,-3 0 0</inkml:trace>
  <inkml:trace contextRef="#ctx0" brushRef="#br0" timeOffset="1322">1592 814 8020,'9'0'2544,"-1"-8"-1821,0 6 1,-1-4 7,5 12-563,3-4 0,-11 11-163,8-7 0,-9 8-484,3-3 1,-4 5 388,-2 1 0,0 2-1320,0 4 0,-2 4 1410,-4 8 0,-11-1 0,-10 1 0</inkml:trace>
  <inkml:trace contextRef="#ctx0" brushRef="#br0" timeOffset="1699">1401 1384 8020,'-17'18'0,"8"-1"478,3 0 1,4 1 697,2-1 0,4-2-702,7-3 1,3-5-212,14-7 1,1 0 232,6 0-249,-1 0 1,1-7-53,0-5 1,-1-3-152,1-2 1,-1-1-662,1 1 0,0-6 493,-1 0 1,-7 0-935,-4 6 0,-6-1 457,-5 1 0,-4 5-256,-8 1 535,0 7 1,-2-4 215,-4 8 1,-6 14 74,-11 3 1,2 14 344,-8 3 1,2 7 420,-1 5 0,-5 4-349,4-4 1,2-2 175,-2 2 0,3-2-151,-3 3 1,4-5 73,7-8 0,7-7-215,-1-4 1,9-3-170,-3-3-25,4-8 1,4 5-310,4-8 0,3-2 198,8-10 0,8 2 90,4-8 0,4 7 489,2-7 0,1 8-221,4-1 1,-3 1 364,3-2 1,3 4-211,-3-4 0,0 4-47,-5 2 0,-3-2-453,-3-3 1,2 3-378,-8-4 1,0-2-1045,-6 2 0,3-7 774,3 1 1,-4-3-1073,4-2 0,-4-6 203,-2 0 1538,8-16 0,-5 3 0,5-16 0</inkml:trace>
  <inkml:trace contextRef="#ctx0" brushRef="#br0" timeOffset="1895">2785 36 8169,'17'-8'413,"0"-4"0,7 5 624,-1 1 0,5 4 342,-5 2 1,6 0-657,-6 0 1,6 0-136,-6 0 0,0 0 280,-5 0-721,-1 0-440,0 0 1,-5 8-516,-1 3 0,-7 5-26,2 1 1,-6 10-1245,-6 7 0,-4 3 2078,-7 9 0,-8 0 0,-2 6 0</inkml:trace>
  <inkml:trace contextRef="#ctx0" brushRef="#br0" timeOffset="2053">2802 745 8169,'-9'11'1291,"3"1"1,6-9-635,6 3 1,11-12 113,12-5 0,3-4-227,3-3 1,5-5-73,1 0 1,-1-6-161,-5 6 1,-1 0-28,1 6 0,-8 2-623,-4 3 1,-10 4-1943,-1 8-1050,-9 0 1688,5 16 1642,-23 3 0,-4 15 0,-16 1 0</inkml:trace>
  <inkml:trace contextRef="#ctx0" brushRef="#br0" timeOffset="3074">2422 1471 8137,'-6'11'1379,"0"1"0,2-8-820,10 2 1,4-12-616,7-6 0,8-3 361,4-2 1,3-6 292,3-1 0,0 1 130,-1 6 0,-5 0 189,0 0-1046,-8 7 0,4 2 212,-8 8-1101,-7 0 1,-2 2 493,-8 4 0,-8 9 115,-4 8 1,-3 2 160,-2-2 0,-1-1 62,1 6 1,2-7 296,3 3 0,5-5-35,7-2 181,-8 0 89,6 1-168,2-9 0,10-1-209,7-8 0,0 0-90,0 0 1,3-2 11,3-4 1,-4-3-234,4-9 0,2-7-175,-2-3 0,8-5 179,-2-2 1,5-7-50,6-4 0,-3-4 4,3-2 0,3 0 242,-3 0 0,-5 8 335,-7 4 0,-7 5 597,3 6 0,-11 6 324,-1 12 1007,-9-5-1084,5 14-644,-8-5 1,-6 14-332,1 5 0,-15 9-155,3 2 1,-4 8-353,4-2 0,-1-2 124,1 1 1,7-6-1158,5 1 742,3-4 1,4-4 276,3-3 1,5-5 372,7-7 1,8-1-96,4-5 1,2 2 162,-2-8 1,1 3-44,-7-3 1,6-3 692,-6 3 1,0 5-158,-5 1 0,-7 4 591,1 2-788,-8 0 0,1 0-141,-10 0 1,-5 8-185,-7 3 1,-3 5 70,-3 1 1,4 0-418,-4 0 0,6 1 30,5-1 265,5 0 61,7 1 34,0-9 0,7-1 89,5-8 0,3 0 232,3 0 0,-1-2-35,0-4 1,0 4 75,1-3 219,-9 3-604,7 2-250,-14 0 1,5 2 131,-7 3 1,-7 5-168,-5 7 0,-3 6 64,-3 0 0,-7 8-90,-3-2 1,-5 4 18,-2 1 1,1 6 121,-1 1 0,1-1 457,-1-5 1,6-1-169,0 1 1,8 0 672,-2-1 1,6-1-228,5-4 1,5-4 3,7-8 0,0-6 58,0 1 1,9-8-169,9 2 1,1-6-158,10-6 0,-1-4-45,7-7 0,0-2-183,-1-4 0,-1 3-89,-4-3 0,1 4-129,-7 2 1,1 0-163,-7-1 0,0 1-1185,0 0 253,1 7-951,-9-5 1404,-1 13 0,-10-6 354,-4 8 1,-3-6-441,-9 1 1,-5-3 362,0 2 0,-2-2 533,2-3 0,4-3-27,-4 9 1,10-7-53,1 6 0,6-1 491,-5 1 332,7 4 283,-4-6-342,0 1 770,7 5-470,-7-6-242,8 8-387,0 0 0,6 2 109,-1 4 0,3 11-96,-2 12 0,-2 11 117,7 6 1,-5 12 253,6 5 0,-1 10-276,6 2 1,-5 14-1078,-1-3 0,1 10-264,5-4 0,-1-7-808,-5-10 1,5-12 731,-5-5 0,4-6-1593,3-6 2546,-9-11 0,11-9 0,-9-2 0,1 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1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8105,'11'0'721,"1"0"0,-1 0-148,7 0 0,-1 1-256,0 5 0,1-4 61,-1 4 1,0-2-188,1 2 0,-1-3 0,0 9 0,-5-1-186,-1 7 1,-7-5 74,2 4 1,1-3-238,-1 9 0,-2-2 44,-10 2 1,2-2-127,-7 8 0,-1-6 136,-5 6 0,0-8-10,0 2 1,-1-4 16,1-1 1,2-1-44,3 0 156,4 1 0,3-7-70,-1 1 163,0-9 1,14 7-46,3-4 1,5-4 158,1 4 0,2-5-130,4-1 0,-2 0 140,8 0 0,-2 0-21,2 0 1,-4 6 211,-8 0 0,-1 7 40,-5-1 1,2 9-106,-7 2 1,0 8-153,-6-2 1,-8-2-38,-3 1 1,-5 1-164,-1 6 0,0-8 124,0-4 1,-1-4-78,1-2 0,0-1-315,-1-5-233,1-3 0,6-8-979,-1 0 0,8-8 1472,-2-3 0,12-12 0,4-4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2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1004 104 8083,'0'-12'-523,"0"1"-104,0 7 0,0-6 875,0 5-177,0 3 1,-2-6 434,-4 8-351,4 0 1,-6-2 10,8-4 74,0 4 61,0-5 19,0-1 0,0 4 110,0-7 371,0 7-278,0-4-288,-7 8 1,3 0-212,-8 0 0,6 0 106,-5 0 0,5 0-72,-5 0 0,5 8 77,-6 3 1,7 5-137,-7 1 0,2 8 138,-1 4 0,-4 5-13,3 7 1,-9 7-56,-2 15 1,-2 8 13,2 16 0,-4 7-217,10-46 1,-1 2-1,1 3 1,0 1 194,-1 1 1,1 0 0,0 3-1,0 1-16,-1-1 0,1-1 0,0 1 0,-1 0-23,1-3 1,0-1 0,0 1-1,-1 0-90,1-6 0,0 0 0,-16 41-12,4-9 1,2-6 127,4-18 1,4 1 74,-4-6 1,4-8 3,1-4 1,1-9-35,0-2 1,5-10-34,1-1 1,5-3-125,-6-9 1,7 5 595,-7-5 1,6 0-1033,-5-6 1,5 0-78,-5 0 1,5-6-568,-6 0 1,6-5 349,-5 5 0,1-8 794,-1 3 0,-12-12 0,4-4 0</inkml:trace>
  <inkml:trace contextRef="#ctx0" brushRef="#br0" timeOffset="581">1004 1107 8110,'0'-17'729,"7"-1"1,3 3-371,7 3 1,-5-1 66,-1 7 0,1 0 54,5 6 1,0 0 3,1 0 1,-1 0-414,0 0 1,-1 8-281,-5 4 0,3 5-251,-9 6 0,1-2 80,-6 8 0,-4 5-364,-7 7 0,-3 5 377,-15-6 0,3 1-117,-3-7 1,-6 1 285,1-1 0,5-1-35,-6-4 1,12-6 736,0-12 0,4 3 434,1-8-278,9-1 1,3-5-263,12 0 0,5-7 115,12-5 0,4 3-121,8-3 0,0 6-24,-1-5 1,6 7-258,1-2 1,-3 4 125,-9 2 1,2 0-278,-8 0 1,0 2-145,-6 4 1,-1 4-121,-5 7 0,-3 0-7,-8 0 1,0 3-188,0 3 0,-10-2 185,-7 8 0,-2-2-181,-10 1 0,2 3-365,-2-8 440,-4 8 116,7-12 0,-9 6-144,0-8 0,7 1 91,-1-1 1,8-2-40,-2-3 0,5-2 395,7-5 0,-5-3 0,14-2 0,-5-9 0</inkml:trace>
  <inkml:trace contextRef="#ctx0" brushRef="#br0" timeOffset="939">2024 761 8732,'0'17'160,"-2"2"17,-4 5 0,-3-3 108,-9 7 0,1 9-52,0 9 1,-1 4-17,1 2 1,0 6-30,-1-1 0,-5 9-7,0-3 1,0 2 28,6-1 0,2-1 30,3-11 0,4 0-237,8-18 1,0 3 52,0-14 1,8 0-59,4-6 0,9-5 102,2-1 0,8-7-130,-3 2 1,-1-14 33,2-9 0,-8 0-161,2-6 1,-3 4 1,-3 1 0,-8-1 112,-3-4 1,-6 9-628,-6-3 0,-13 11 45,-15 1 625,-9 3 0,-24 17 0,-4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14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7944,'-18'-7'626,"9"5"0,-5-8 1138,9 4-950,-9 4-498,12-5 0,-7 7-41,3 0 1,4 2-71,-4 3 0,4 7-28,2 11 1,-6 4-26,1 7 0,-1 3 96,6 3 1,0 3-395,0 3 0,0 2 135,0-8 0,2-5-545,4-6 0,-3-6 155,9 5 0,-6-12-517,5 1 331,1-11 0,5 2-1214,0-8 1801,1-16 0,7 5 0,2-14 0</inkml:trace>
  <inkml:trace contextRef="#ctx0" brushRef="#br0" timeOffset="232">450 53 7944,'12'5'1200,"0"1"0,-3 2-734,3-2 1,3-3-21,-3 9 0,3-6 145,2 5 0,1 1 150,-1 5 0,0 2-274,0 4 1,1-2-315,-1 8 1,-2-2 42,-3 2 1,3 2-969,-3-8 1,3 2 383,2-2 1,-5-6 48,0 0 0,-3 1-1039,3-7-25,3-3 1,-11 0-679,7-8 2081,-7 0 0,12-8 0,-7-2 0</inkml:trace>
  <inkml:trace contextRef="#ctx0" brushRef="#br0" timeOffset="461">969 18 8792,'-9'8'1984,"-7"-4"-1038,5 7 1,-5 3 783,-1 9 0,-8-2-3,-4 8 1,-3-1-900,-3 7 1,2 0-381,5-1 0,-3-1-149,8-4 1,0 3-1377,5-3 0,1-4 380,0-2 1,7-4 49,4-1 0,5-7-1266,1 1-233,0-8 0,1 3 462,5-7 0,4 0 1684,7 0 0,0-7 0,1-3 0</inkml:trace>
  <inkml:trace contextRef="#ctx0" brushRef="#br0" timeOffset="738">1229 35 7910,'9'-7'0,"5"3"892,-8-8 0,1 8-466,-1-1 0,-2 3 687,7 2 0,-5 0 184,6 0-479,-1 0 0,6 2-319,1 3 1,-1 7-75,0 11 0,-1-2-150,-5 8 1,5 0 115,-5 5 1,-3-5-199,-2 0 1,-5 0 22,-1 5 0,0 1-452,0 0 1,0-1-186,0 1 1,0-6-542,0-1 1,-7-1 333,-5 2 0,3 2-376,-3-8 1,3-6 1003,-3-5 0,-11-8 0,4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25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8156,'0'-17'0,"0"0"231,0 7 0,8-3 424,4 7 0,-3-5 45,3 5 1,5-6-251,6 6 0,8-5 168,-2 5 0,3-1-159,3 1 1,0 2-183,-1-8 1,6 7-30,1-7 0,5 6-30,-6-5 0,1 7-87,-7-2 0,1 4-137,-1 2 1,-7 0-722,-4 0 1,2 0 430,-2 0 1,-1 2-944,-11 4 0,4-2 363,-3 7 1,-4-5 70,-3 6 0,-3-1 174,-2 6 0,0-5 631,0-1 0,-7 9 0,-3 7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26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8156,'-17'10'0,"1"0"371,5-5 346,3-3 26,8 6 1,2-8-265,4 0 1,5 0 10,12 0 0,4-2-121,8-4 0,7 4-50,4-3 1,4-3-1272,2 2 0,6-5 600,-1 5 0,7 0 352,-7 6 0,9-8 0,-5-1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2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1 344 8215,'5'-31'2110,"1"-3"-1449,8 3 0,-5 6-347,9 8 0,6-6-257,5 0 1,-2 0-78,2 5 0,-8-5 338,2 0 1,2 2 447,-2 9 1,0-1-411,-5 7 0,5-5-180,0 5 1,0 2-338,-6 10 0,-2-2 131,-3 7 0,1 3-152,-7 9 0,6-2 117,-7 8 0,1-4-229,-6 9 0,-2-3-239,-3 9 0,1-1-456,-8 1 0,1-1 239,-7 7 1,1 2 749,0 9 0,-1-3 0,1 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26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8037,'0'2'8573,"-8"4"-8788,6-14 1,2 16 134,12 3 1,3-1-1946,3 2 2025,-9-1 0,7 14 0,-7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42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475 329 8164,'0'-10'4455,"0"2"-3447,0 8-99,0 0 19,-7 0-254,5 0 1,-8 2-186,4 4 0,-3 4 41,-9 7 0,-1 8-304,-4 4 1,-4 9-188,-7 3 1,-1 7 41,1-2 1,-1-2-14,0 2 1,3-2-102,3 2 1,-2-3-37,8-9 1,0-7-132,6-4 0,7-4-624,4-1 107,-3-9 0,9-1-241,0-8 1,7 0 225,11 0 1,5-6 250,0 0 1,8-7 188,-3 1 0,-1 5 316,2 1 1,-8 4 101,2 2 0,-3 2 114,-3 4 0,-6 3 67,1 9 0,-8 1 448,2 4 1,-5-4 189,-1 4 0,0 2-385,0-2 1,-1 6-43,-5-6 0,2 2-130,-8-2 0,9-9-68,-3 3 0,2-6-140,-2 1-445,4-4 54,-5-8-101,7 0 1,0-2-157,0-4 1,1-9-400,5-8 1,4-8 199,7 2 1,2-4 53,4-1 0,4-7-130,8 1 0,-6 0 283,0 5 1,-1 0 177,7 1 0,-6-1 19,0 1 0,-6 1 2,5 4 0,-4 2 279,4 4 0,-7 4-117,3-4 1,1 10 97,-2 1 1,0 2-7,-6-1 1,0-3 523,1 9 1,-7-1-30,1 6 1,-7 0 187,7 0 1,-6 2-231,5 4 0,-7 3 133,2 8 1,-4 1-154,-2-1 1,0 8-120,0 4 0,0-2-263,0 2 0,0-6 68,0 5 1,2-6-173,3 1 0,-3-4-70,4-2 0,-2-1-151,2-5 0,-4 4 21,3-3 22,-3-4 278,-2 7 0,0-5-7,0 7 0,-7-6 101,-5 1 0,-3-2-63,-3 1 1,-5 3 122,0-9 0,0 7-57,6-6 0,0 1 78,-1-1-151,1-4-341,7 6-687,3-8 725,7 0 0,7 0-321,5 0 0,9-2 217,2-4 1,0 4 112,-5-4 1,5-1 128,0 1 0,-6 0 267,-6 6-186,1 0 0,0 0 375,-1 0-220,-7 0-71,4 0-245,-8 0 1,0-8 87,0-3 1,5-4-738,1-3 1,8-7 142,-3-4 0,4 4-78,3 2 0,-1 0 391,0 6 0,6-2 207,0 13 0,8 0 53,-2 6 0,-2 0-110,2 0 1,-8 8 430,2 4 0,-6 3 117,-5 2 0,1 0 382,-7 1 1,0-1-390,-6 0 0,0-5 380,0-1-267,0-7-400,0 4 0,2-10-814,3-4 0,-3-5 162,4-12 622,4-4 0,-1-16 0,9-1 0</inkml:trace>
  <inkml:trace contextRef="#ctx0" brushRef="#br0" timeOffset="384">1548 69 8045,'9'-17'-18,"-1"0"1,-6 7 596,4 4 414,-5-3-290,7 7 50,-8-6-458,0 8 1,-2 0 158,-4 0 1,5 2-371,-5 4 281,4-4-484,2 13-45,0-5 26,0 7 1,0 0 102,0 1 1,6-7-34,-1 1 0,3-1-49,-2 6 0,-4 1 104,4-1 1,1 6 28,-1 0 1,2 8-1,-3-2 0,-1 11-75,8 6 0,-8 12-56,1 5 1,3 10-218,-2 2 1,0 14 8,-6-3 1,0-35 0,0 0 186,0 47 0,0-45 0,0 0-318,0 45 1,0 1 92,0-1 0,0 2 72,0-7 0,0-5 94,0-13 0,0-2 2,0-15 1,0-1 70,0-5 0,0-8 151,0-3 1,0-7-95,0-5 1,0-4 93,0-8-468,0-7 622,0-2 1,0-22-578,0-3 403,0-12 0,7-6 0,3-9 0</inkml:trace>
  <inkml:trace contextRef="#ctx0" brushRef="#br0" timeOffset="609">2187 1003 7909,'2'12'481,"4"-1"168,-4-7 1,8 4 219,-5-8-461,-3 0 0,8 0-2041,-4 0 918,-4 0-1047,13 0 1762,-13 0 0,13 0 0,-5 0 0</inkml:trace>
  <inkml:trace contextRef="#ctx0" brushRef="#br0" timeOffset="685">2274 1263 7909,'0'32'0,"0"-3"0,0-4 1300,0-8-405,0 1-758,0-9 0,2-1-137,4-8 0,-5-16 0,7-3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4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7984,'0'-10'662,"0"3"-268,0 7 4806,0 0-4340,-8 0-211,6 0-156,-5 0-2,7 0 0,0 0 55,7 0-163,3 0 1,7 0-62,1 0 1,-1 0-98,0 0 0,1 0 191,-1 0 1,0 0-113,0 0 1,1 0-74,-1 0 1,2 0-40,4 0 0,-2 0-94,8 0 1,-2 0-152,2 0 1,4-2 93,-5-4 1,-1 4-74,2-4 0,-8 4-7,2 2 0,-3 0-210,-3 0 0,0 6 17,0 0 0,-5 1 4,-1-1 1,-5-4 150,6 4 0,-6-4-87,5-2 1,-5 6-4,5-1 1,-5 1-521,6-6 131,-9 0 322,13 0 1,-12 0-663,7 0-219,-7 0-695,4 0 894,-8-8 1,0 5-1551,0-9 2466,0 8 0,-8-11 0,-2 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4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8079,'0'-9'213,"0"1"445,8 8 1,-5-6 254,9 1-268,-8-1-47,11 13 1,-13 3-25,4 7 0,-4 8-7,-2 4 0,0 0-278,0 6 0,-8-5-61,-3 11 1,1-3-104,-2 2 0,1-3-238,-6 3 0,-1 3-5,1-3 0,2-6 185,3-5 1,-3-8-619,3 3 1,5-5 223,1-2 1,2-7-1784,-2-5 1213,4-3 1,-5-4-101,7-3 0,7-5 412,5-7 1,-3-6-269,3 0 853,-1 0 0,7-2 0,-1-2 0</inkml:trace>
  <inkml:trace contextRef="#ctx0" brushRef="#br0" timeOffset="204">312 347 8068,'17'0'-25,"0"0"0,1 5 25,-1 1 0,0 2 984,1-2 0,5-4-278,0 3 0,0-3-109,-6-2 0,0 6-276,1 0 0,-1-1-112,0-5 0,-5 0 142,-1 0-336,1 0 1,5 0-147,0 0 0,-5 0-909,-1 0-153,-7 0 0,10 2-557,-8 4 858,-1-4 1,-5 13 568,0-3 0,-7 3 323,-5 3 0,-11-1 0,-4 0 0</inkml:trace>
  <inkml:trace contextRef="#ctx0" brushRef="#br0" timeOffset="445">433 675 8060,'0'10'610,"0"-3"174,0-7 799,0 0-1094,0 8 1,0-4-28,0 8 1,2-1-136,4 6 0,-5 1-29,5-1 0,-4 8-105,-2 4 0,0 5-117,0 7 0,0-3 60,0 8 1,0-5 94,0 5 1,0-2-434,0 2 0,0-4 145,0-7 0,0-2-821,0-5 0,0 3 107,0-8 0,0-6-226,0-5 0,0-6-190,0 5 1187,0-7 0,0-4 0,0-10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49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17 8390,'0'-9'1365,"0"1"0,0 10-710,0 4 0,0 3-222,0 9 0,0-1 78,0 0 1,0 1-95,0-1 1,0 0-73,0 0 0,-5 1-203,-1-1 1,0-5-194,6-1 0,-2-1 16,-4 1 1,5-1-380,-5-4-746,4-5 591,2 7 240,0-8 0,2-2-13,4-4 1,3-1-79,8-5 1,1-9 20,-1 4 0,6-4-25,0 3 1,6 1 209,-6 0 1,8 0 117,-2-1 0,3 9 178,3 3 1,-6-2-92,-1 2 0,-6 1 32,1 5 0,-4 0 384,-2 0 0,0 7 1,-7 3-75,-4 7 1,-4-5 93,-2-1 1,-2 3-185,-4 9 0,-5-4-102,-12 4 1,3-4-265,-3-1 1,2-1 93,-2 0 0,4-1-141,-4-5 1,4-3-824,1-8 101,1 7 0,0-5-268,-1 4-335,9-4 833,1-2 533,0 0 97,6 0-191,-5 0 663,7 0 4271,0 0-4067,7 0-430,-5 0 1,8 0-114,-4 0 0,-2 0 349,7 0-323,-7 0-152,11 0 0,-13 2-66,4 4 0,-4-2 54,-2 7 0,0 1-56,0 5 0,-2 0 80,-4 0 1,2 1-146,-7-1 1,-1-5 123,-5-1 1,2 1 34,3 5 0,-3 0-122,3 1 1,-3-7 33,-2 1 0,-3-1-140,-3 6 0,4 1-95,-4-1 0,-4 0-286,-2 1 1,-1-1 121,1 0 1,-2 0-89,8 1 0,0-3 47,6-3 288,-1-5 1,7-1 213,-1 0 119,8 0 71,-3-6 292,7 0 1529,0 0-1415,0 7 0,-2-3-97,-4 8 0,4-7 382,-4 7-46,4 0-608,-5 5-343,5 0-175,-6 0-270,8-7 1,2-2 385,4-8 1,5-2-60,12-4 0,1-11-144,10-12 1,5-6 88,12-5 1,1 3 192,0-3 0,6 4 26,-1 1 0,7 2 159,-6 5 0,-3 3-74,-9 7 0,2 3 4,-7 3 0,-7-1-9,-5 7 0,-8 0 103,2 6 0,-9 0 78,-3 0 1,-7 8-105,2 4 0,-6-1 0,-6 6 1,-5-3-201,-12 9 1,1-2-236,-6 2 1,-1-2 163,-6 8 1,-1-6-140,-5 6 0,5-2 145,-5 2 1,3-2-76,-2-4 0,5-4 167,1 4 1,1-6 110,10-5 0,-6 1 78,6-7 1,6 7 110,5-1-59,8-4 0,-5-1 47,3-7 201,4 8-232,-6-6 1,10 6 319,4-8-142,-4 0 1,11 1-51,-7 5 1,6-2 59,-7 8 0,3-1-10,-2 6 1,-4 7-51,4-1 0,-5 7-109,-1-1 1,0 10-80,0 1 1,0 0 99,0-5 1,0-1-115,0 1 0,0-6-308,0 0 0,0-8 164,0 2 1,0-10-794,0-1 486,0-8 1,2 1-118,4-10 1,2-13 118,3-10 1,5-5-150,-5-2 0,5-5 141,1 0 0,-6-8 385,1 1 0,-6 5-145,5 2 1,-5 3 144,6 3 0,-7 1 76,7 4 1,-1 2-53,7 4 1,-1 10 111,0-4 1,-5 5-1,-1 1 131,1-5-109,5 14 0,-5-5 402,-1 7-131,-7 0 0,6 1-160,-5 5 1,-3 6 131,4 11 0,-4 4-79,-2 7 0,2 3-114,4 3 0,-4 4-32,3 8 1,-3-6-113,-2 0 1,0-7-12,0 1 1,0-5-306,0-6 1,0 1-19,0-7 0,0-5 18,0-7 46,0-7 1,0 6-372,0-5 192,-7-3 0,-1 4 150,-4-12 1,-3-3 52,4-9 0,1-5-6,-2 0 1,3-7-2,-3 1 1,-1-4 297,7-1 1,-5 7-121,5 4 834,0 3-181,6 3-267,0 7 0,-2 3-107,-4 7 0,4 2 132,-3 3 1,3 5 213,2 7 0,-2-5 274,-4-1-691,4 1 0,-6-1 280,8 1-681,0-8 1,2 4 6,4-8 1,-2-10-188,7-7 0,7-8 217,5-10 0,2-7-128,-2-4 0,-2-12-91,8-5 0,-6-7-240,6-4 0,-6-7 89,6-11 1,-6 11 272,5 0 0,-1 18 374,2 11 1,2 4-59,-8 13 1,6-1-157,-6 13 1,6 5 71,-6 7 0,0 1 14,-6-1 1,-5 3 258,-1 8 45,-7 0 1,6 0 716,-5 0 1,-3 2-304,4 4 1,-4 3 159,-2 9 0,0-1-376,0 0 1,0 6-59,0 0 0,0 6-120,0-6 0,0 0-23,0-5 0,0-1-543,0 0 1,0-5 210,0-1-1152,0-7 948,0 4 1,6-16-494,-1-3 0,9-5 208,-3-1 0,5-6 56,1 0 0,-5 2-51,-1 9 430,1-3 34,5 13 1,-2-4 301,-3 12 383,3 3 1,-13 9-341,4-1 0,2 0 349,-3 1 1,1-1-283,-6 0 1,0 0 30,0 1-701,0-1-439,-8 0 1,5-1-864,-9-5 0,6 5 766,-5-5 0,1 5 863,-1 1 0,-12 8 0,3 2 0</inkml:trace>
  <inkml:trace contextRef="#ctx0" brushRef="#br0" timeOffset="352">1124 761 7979,'0'17'-367,"0"1"-46,0-1 1,0-6 2098,0 1-588,0-8-194,0 3-346,0-7-412,0 0 0,8-7 286,3-5-317,5 5 1,1-7-7,0 8 0,1 1-146,-1 5 0,0 7-351,1 5 265,-9 3 64,7 10 1,-15 2 235,5 8 0,-4-7-92,-2 1 0,-2 6-110,-4 5 1,-3-5 19,-8-6 0,5-8-4,1 2 1,-7 2 40,-5-2 0,0-2-5,6-10 0,0 5-296,-1-5 137,1-3 50,0 0 1,-1-8-341,1 0 1,0 0 103,-1 0 0,7-8-18,-1-3 1,9-11-17,-3-1 0,4-2-131,2 2 0,2 6 225,4 0 1,3 1 191,8 11 1,7-1 588,-1 6-296,7 7-198,-3 3 0,2 7 576,0 1 0,-2-1-195,2 0 1,1-1-31,-7-5 1,0 3 59,-5-9 0,-1 7 82,0-6 0,1 5-685,-1-5 0,-6 0-1480,1-6 1643,-8 0 0,11 0 0,-5 0 0</inkml:trace>
  <inkml:trace contextRef="#ctx0" brushRef="#br0" timeOffset="869">2075 536 7526,'10'-17'70,"5"0"1,-5-1 342,7 1 0,-5 5-39,-1 1 0,1 7-50,5-2 1,0 4 125,1 2 0,5 8 8,0 4 0,0 11 178,-6 5 0,6 5-3,0 2 1,0 5-218,-5 0 1,-3 1-262,-3-7 1,1 1-148,-7 0 0,5-7-163,-5 1 1,0-6 74,-6 6 0,0-8-147,0 2 1,-8-4 18,-3-1 0,-5-1-122,-1 0 1,-2 1 106,-4-1 1,3-7 77,-3-5 1,4 3 168,2-2 1,0-2-46,-1-10 0,7-6 339,-1-11 0,3 4-47,-3-4 0,4 4 62,8 1 0,2 1-207,4 0 0,6 1-236,11 5 0,4-4-407,7 3 0,1 2 252,-1-1 1,7 7-245,-1-2 1,0-1 204,-5 1 0,-8 0-571,-4 6 1,2-2-455,-2-4 716,0 5 1,-6-7-32,1 8 644,-1 0 0,0 8 0,0 1 0</inkml:trace>
  <inkml:trace contextRef="#ctx0" brushRef="#br0" timeOffset="1000">3269 1055 7913,'26'11'0,"-2"1"0,-5 0 2087,-2 5 1,-2 6-1005,-3 0 1,-4 2-447,-8-2 0,0 4-637,0 7 0,0 1 0,0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54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87 536 8858,'2'-9'1607,"4"3"0,-2 4-1271,7 2 0,7-2 246,5-4 0,0 4-262,-6-3 0,6 3-130,0 2 0,0-6-385,-5 0 0,-1 0-551,0 6 1,-5-5-85,-1-1 1,-7 2 829,2 10 0,-4 3 0,-2 9 0</inkml:trace>
  <inkml:trace contextRef="#ctx0" brushRef="#br0" timeOffset="179">1 986 7845,'17'-10'1843,"1"-7"1,7-2-2171,3-10 1,13-6-149,5-5 0,-2-8-580,2 2 0,-7 2 716,1-2 0,-9 5 174,-3-5 1,-6 8 4,1-3 1,-4 5 40,-2 1 1,0 1 118,1-1 0,-1 1 0,0-1 0,1 0 0</inkml:trace>
  <inkml:trace contextRef="#ctx0" brushRef="#br0" timeOffset="742">762 0 7700,'9'0'3567,"-1"0"-3061,-8 0 0,0 2 167,0 4 1,0 4-197,0 7 0,0 0-111,0 0 0,0 3-269,0 3 1,-2 2-76,-4 4 0,3 3-126,-9-3 1,2-2 46,-1 2 0,-2-8-116,7 2 0,0-4-527,6-2-27,0-7 0,2-2 18,4-8 1,3-2 271,9-4 0,7-4 51,3-7 1,7-6 121,5 0 1,-5 6 194,-1 5 1,-1 8 103,-10-1 1,0 3 88,-5 2 1,-3 7 97,-4 5 0,3 3 384,-8 3 0,-1 1-83,-5 4 0,-2-2-201,-3 8 1,-5-6 123,-7 6 1,0-6-237,-1 6 0,1-3-369,0 3 1,-3 2-175,-3-8 0,4 0-1296,-4-6 1160,-4 1 0,8-9-1010,-4-3 602,11-4 534,5-2 1,7-2 240,0-4 1,2 4-2,3-3 1,-1 3 136,8 2 0,-8 2 217,1 3 0,-3-1 533,-2 8 0,-2 1-178,-3 10 0,-5 2 418,-7 4 0,-8 4-432,-4-4 1,-2 1-212,2-1 0,-1 2-356,7-8 1,0-2 40,5-9-264,1 3-98,7-13-214,3 6 0,16-8 452,9 0 1,8 0 174,15 0 1,1 0 124,4 0 1,8 5-112,-8 1 0,14 8 1092,-8-3 0,3 4-619,-3 3 1,-8-7-529,-3 1 1,-5-3-1036,-1 3-1767,-8 3 2726,-2-13 0,-16 14 0,-1-7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59:5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8054,'10'-7'1431,"-1"5"-137,-3-4-67,-4 4-752,13 2 0,-11 2 76,8 4 0,-8-3-59,1 9 1,3-6 881,-2 5-913,0-7 0,-1 6 103,1-5-931,8-3 0,-5 6 191,9-8 0,-7-8-36,1-3 0,-1-5-177,6-1 1,-5 0-575,-1 0 1,-5-1-271,6 1 594,-8 0 0,3-1 303,-7 1 1,0 6-129,0-1 372,-7 8 0,3-5-194,-8 3 231,8 4 1,-5-6 29,3 8 360,4 0-67,-6 0 282,1 0 146,5 0-503,-6 0 1,8 2 125,0 4 1,0 4-7,0 7 0,0 10 2,0 7 0,0 14 18,0 10 1,6 13 188,0-2 1,-1 10-365,-5-4 1,0 0-69,0-6 1,2-9-772,4-8 0,-4-4 427,4-14 0,-4 3-349,-2-14 1,2-2 171,3-10 0,-3-1-441,4-4 470,-4-4 1,-2 3 147,0-10 0,-6 1-53,0-8 1,-9-5-51,-2-6 1,0-2 334,-7 2 0,5-4-55,2-8 1,0 7 347,-1-1 0,3 8-103,3-2 0,-1 3 47,7 3 0,-1 6 268,1-1 462,4 8-6,-6-3 534,8 7 112,0 0-1106,0 7 0,6-3 635,0 8-332,-1-9-343,3 13-365,-6-14-297,13 5 1,-11-7-56,8 0 1,-1-2-378,7-3 1,-1-7-603,0-11 0,6-6 533,0-11 0,2-4-453,-2-8 1,-3 6 450,3 0 1,2 0 170,-2-6 1,6 2 174,-6 4 1,5-4 379,-5 4 0,8 3 0,-2 3 0,-2 3 0,2 3 0,-12-1 0,6 1 0,-9 7 0,3 4 0,-2 3-269,-9 3 1,2 2 625,-3 3 1,-3 3 1316,4 3-952,-4 4 0,0-6 138,4 8 0,-4 2-257,3 4 1,-3-2 99,-2 7 1,2-7 102,4 2-535,-4 4 0,8-3-312,-5 5 1,-3-3-610,4-3 17,4-4 0,-3 8 187,5-5 1,3-3-299,-3 4 0,-3-4 305,3-2 1,-1 0-113,7 0 1,-1 0 392,0 0 1,1 0 51,-1 0 0,-2 2 66,-3 4 1,-5 3 177,-7 9 0,0-1 442,0 0 0,-1 1-243,-5-1 0,-6 6 192,-11 0 0,2 6-45,-8-6 1,8 0-81,-2-6 1,4 0-178,2 1 1,5-3 256,0-3-465,9 3-583,-5-5-59,8-1 0,2-1 324,4-8 1,3 0-154,9 0 0,-1 0 23,0 0 0,0 0 52,1 0 1,-7 0 324,1 0-93,-1 0 1,5 2 116,-5 4 1,-3-3 162,-8 9 118,0-1 0,-8 13-117,-3-1 1,-7 5 43,-5-5 1,2 8 6,-8-2 1,8-4 163,-2-2 1,4 2 13,2-2 1,5 0 209,1-6-535,7 1-43,-4-1 1,10-2-103,4-3 1,3-4 102,9-8 0,-1 0-136,0 0 0,1 0-18,-1 0 0,2 0 86,4 0 0,-4-6-154,4 0 131,-3-7-391,-3 3 331,0-7 0,-7-1 38,-4 1 0,-5 6 122,-1-1 0,-1 8 153,-5-1 0,2 3-98,-8 2 0,7 0 110,-7 0 0,1 15 36,-7 8 1,7 2-45,-1 4 1,3 3 356,-3 3 1,-3 9-246,3-9 1,4-2-138,3-5 1,-3-7-104,2 3 0,1-5-463,5-2-661,0 0 644,0 1-172,0-9 291,7-1 1,3-16 56,7-3 0,-5-5 222,-1-1 0,-5 6 215,5-1 1,-5 8-57,6-2 0,-7-1 629,7 1-186,0 0 154,5 6 43,0 0-53,0 0-336,1 0 0,-7-6-317,1 1 1,-6-9-209,5 3 0,-5-5-105,5-1 0,1-6-359,5 0 0,-1-10 260,-5-1 0,4-3-207,-3-9 1,3 2 228,3-2 0,1 3 40,4 9 1,-8 5 272,8 0 0,-7 8 22,7-2 0,-2 10 28,2 1 1,-4 6-91,4-5 1,-4 7 183,-1-2 0,-1 4 39,0 2 0,1 0-78,-1 0 1,-6 0 261,1 0 0,0 0-103,5 0 1,-6 8 61,1 3 1,-3 11-20,3 1 0,1 2-95,-7-2 1,2 2-184,-2 3 0,-4 5-215,3-4 0,-3-4 54,-2-2 0,-5 2 42,-1-2 1,-6 0-65,6-6 0,-7 1 8,1-1 0,-1 0-164,1 1 1,-3-7 22,4 1 1,-5-9-4,-1 3 1,0-4 169,-1-2 0,7-2 0,-1-4 1,1 3-203,-7-9 178,1 1 0,2-7 222,3 1 1,3 5-71,3 1 0,4 5 232,-4-5-7,4 7 13,2-12-62,0 14 355,0-5-213,0 7 1961,0 0-1894,8 0-60,-6 0-158,6 0 0,-8 2-84,0 3 0,2-1 227,3 8-342,-3-8 0,6 11 49,-8-3 0,2 3-99,4 2 1,-5 2 50,5 5 0,-4 2-40,-2 9 1,6 7 62,0 4 0,-1 6-24,-5 6 0,0 0-144,0 11 0,2-4 45,4 10 1,-4 2-395,4-2 0,-10 4 275,-2-10 0,0 4-183,6-10 1,-1-5 232,-5-6 1,4-2 97,-4-10 1,4-5-46,2-7 0,0-6 63,0 1 0,0-10-272,0-1 99,0-9 253,0 5 0,0-16-183,0-3 1,0-4-135,0-3 1,0-5 342,0 0 0,0-8 0,0 4 0</inkml:trace>
  <inkml:trace contextRef="#ctx0" brushRef="#br0" timeOffset="655">2490 554 7836,'-9'0'1210,"1"0"1,6 2-272,-4 3-622,4 5 0,-11 7 149,7 1 1,-5 1 213,5 4 1,-7-4-252,1 4 1,2 2-168,-1-2 0,1 0-834,-1-6 0,3 1 418,8-1 0,-6 0-2356,1 1 1637,-1-1 0,8-7-82,3-5 1,5-3 349,7-2 1,6-13 205,0-5 0,8-10 399,-2-1 0,4 4 0,1 2 0,-1-2 0,-4 2 0,2 0 33,-8 5 1,0 1-52,-6 0 0,-2 5 303,-3 1 612,-5 7-277,-7-4 1,0 10 511,0 4 1,0-2-324,0 7 0,0 1-353,0 5 1,0 0-49,0 1 0,0-1-157,0 0 0,2 1-366,4-1 1,4-6 80,7 1 0,0-8 55,1 2 1,-1-5-42,0-1 1,6-7-301,0-5 1,-5-3 150,-7-2 0,-1-1 12,1 1 0,-3 0 483,-8-1 1,0 1-15,0 0 0,-8 0 35,-3-1 0,-10 3-78,-2 3 0,-2-1 85,2 7 0,1 0-147,-6 6 0,6 2-208,-1 4 1,10-2-2866,1 7 2199,9-7 1,-3 12-2549,12-5 3215,3-3 0,24 0 0,3-8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4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173 848 7852,'-17'0'70,"6"-10"-70,-1-7 0,-7 0 0,-8-8 0</inkml:trace>
  <inkml:trace contextRef="#ctx0" brushRef="#br0" timeOffset="890">0 554 7852,'27'-8'-662,"-2"6"0,-13-7 133,-1 3 1136,1 4 0,-2-4 183,-5 12 0,3 5 223,-2 12 1,0-1-92,-6 6 0,-6 1 428,0 6 0,-7-1-656,1 1 0,-1 0 60,1-1 0,-1-5-617,7 0 0,-6-8 44,7 2 1,-1-10-531,6-1-264,-8-8 31,6 4 0,-4-8 202,12 0 0,4-8-545,7-4 0,6-11 311,0-6 0,14-11 15,-3-6 0,10 2 239,-3-2 0,7 1 134,-2-1 1,-4 12 284,-1 11 1,1 5 51,-2 7 0,6 3 34,-5 8 0,-3 0 49,-9 0 0,4 14 186,-5 3 1,-3 4-3,-2-4 1,-9 1 165,-3-1 1,-7 0-160,2 1 0,-4 1-37,-2 4 0,0-4-280,0 4 1,-10-4-26,-7-1 1,-2-7-104,-10 1 0,8-3 47,-2 3 0,-2-5-183,2-7 1,0 0 101,5 0 1,1 0-40,0 0 1,7-9 71,4-8 1,5-1 30,1-5 1,0 4-133,0 2 0,7-1 92,5 1 0,3 6 43,2-1 1,-1 6-64,-5-5 1,5 7-120,-5-2 0,5 4 47,1 2 0,-6-6 85,1 1 0,-6-1-529,5 6 367,-7-8 0,4 4-583,-8-7 0,0 5-424,0-5 698,0-1 1,0-5 172,0-1 1,0-1 33,0-4 1,-6-4 207,0-7 0,-1-1 135,1 1 1,4 5 138,-4 0 0,4 8-220,2-2 1542,0 3 118,0 3-466,0 8 0,0 9-232,0 11 0,0 6 280,0 6 1,-6 4-305,1 8 0,-9 5-252,3 1 1,-5 7 38,-1-2 0,0-4-214,-1-2 0,1 3-236,0-3 0,7-5-297,4-7 0,-1-6-823,1 1 79,0-4-117,6-2 1,2-7 287,4-4 0,4-6-317,7-6 0,0-12 464,0-10 1,1-7 158,-1-5 1,6-12-197,0-12 0,8 3 156,-2-2 1,5 5 115,7-6 0,-3 11 65,8 1 1,-2 2-1,3 9 0,-3 7 134,-4 5 1,-9 8 204,3-2 1,-5 6 146,0 5 1,-4 4-126,-8 8 1913,1 0-989,-9 0 1,-1 10 395,-8 7 0,0 3-531,0 8 1,0-1 284,0 2 0,0 2-723,0-8 0,0 0-383,0-6 0,8 0-200,3 1 1,4-9 148,3-3 1,1-4-700,4-2 0,2 0-36,4 0 1,2-8-496,-8-3 0,5 1 246,-4-1 0,-7 7-286,-6-2 0,-7 2-2431,2-1 3650,-4 3 0,-10 2 0,-1 9 0</inkml:trace>
  <inkml:trace contextRef="#ctx0" brushRef="#br0" timeOffset="1326">1401 485 7823,'0'11'147,"0"1"0,2-9 2015,4 3-898,-4-4-321,6 6 1,-8-4-75,0 7 1,0 1 191,0 5 0,0 0-514,0 1 1,-2-1 20,-4 0 0,-4 2-352,-7 5 0,5-5-307,1 4 0,-1 2-67,-5-2 1,0 0 186,-1-6 0,7 0-2003,-1 1-42,1-9 667,-6 7 0,-1-14 558,1 3 1,0-5-68,-1-5 0,1 1-6,0-8 1,0-1 369,-1-10 0,7 4 318,-1-5 1,3 11-198,-3 2 272,4-1 0,8 0 101,0 1 0,0 7 16,0-4 1,2 8-6,4 0 1,4 0 792,7 0 1,0 0-395,1 0 1,5 0 332,0 0 0,2 2 175,-2 4 0,-4 4 426,4 7 1,-4 2-283,-2 4 1,1 2 484,-1 4 0,0 4-823,1-4 1,-1 3-7,0 3 1,8-1-776,4 1 1,4-6-720,1 0 1,9-10-5,3-2 0,4-2 588,2-9 0,5 0-1632,1-6 1,1-8 310,-1-3 1,-4-3 130,3 3 0,3-5 675,-2 5 0,-6 1-576,-6-1 1283,-16 7 0,18-11 0,-11 5 0</inkml:trace>
  <inkml:trace contextRef="#ctx0" brushRef="#br0" timeOffset="1631">2854 1021 8103,'9'7'1882,"7"3"-1568,-14 7 0,11-5 270,-7-1 0,0 1-53,-6 5 0,2-7-436,3-4 303,-3 3 50,6-7-448,-8 13 0,-8-5 0,-1 7 0</inkml:trace>
  <inkml:trace contextRef="#ctx0" brushRef="#br0" timeOffset="1730">2940 1436 7724,'10'9'3700,"-2"7"-2253,-8-14-1821,0 5 374,-8-7 0,-2-7 0,-7-3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2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8103,'0'-10'215,"0"1"549,0 3-858,0 4 1,2-6 134,3 8-143,-3 0 0,14 0 102,-5 0 0,-1-1 223,1-5 1,-5 4-71,6-4 0,-1-2 19,6 3 1,1-1-7,-1 6 1,0-6-75,1 0 0,-1 1 269,0 5 1,0-6-105,1 0 0,-1 0-176,0 6 0,6 0 122,0 0 1,2 0-180,-2 0 1,2 0 37,4 0 1,4 0-38,-4 0 1,5 0 69,7 0 1,-3-5-20,8-1 1,0 0-66,6 6 1,2 0 65,4 0 0,-5-6-69,5 0 0,4-5 80,1 5 0,2-2-48,-1 3 0,3-3 26,-4-4 0,3-1 9,-3 7 1,-3-1-61,-8 1 1,-2 4-6,-4-4 1,2-2-125,-8 3 0,-5-1 88,-7 6 1,-6 0-37,1 0 1,-10 0 75,-1 0-261,-9 0-254,13 0-421,-14 0 495,5 0 1,-12 2-562,-1 4 988,-8-4 0,5 13 0,-8-5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0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6569,'0'-10'150,"0"1"-304,0 3 1,0 2-44,0-7 55,0 7 1,2-10 153,4 9 2,-4-1 245,5-2-159,-7 6 1,2-11-29,4 7 1,-4-2 190,4 3 87,-4 3 404,-2-6 258,0 0-306,0 6-129,0-5 0,2 7 349,3 0-118,-3 0 127,6 0-232,-8 7 1,0 3-330,0 7 0,-2 1-130,-4-1 0,2 0-28,-7 0 1,-1 3 227,-5 3 0,0-4 84,0 4 1,-1-4-529,1-2 0,0 1 0,-1-1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0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7888,'0'-9'-328,"0"1"1581,0 8-282,8 0-188,-6 0 0,7 2-290,-3 4 1,-4 3 115,4 9 0,-4 1-65,-2 4 1,0-4 129,0 4 0,0-4-371,0-1 0,5-1-258,1 0 1,0-5 196,-6-1 1,0-5 188,0 6 0,0-9-310,0 5-3547,0-8 1370,0 0-190,8 0 577,-7-8 549,15-1 0,-8-8 1120,3-1 0,4-7 0,-5-2 0</inkml:trace>
  <inkml:trace contextRef="#ctx0" brushRef="#br0" timeOffset="183">381 0 7888,'10'0'1267,"-3"0"-215,-7 0-168,0 8-416,0 2 0,-2 7 214,-3 0 1,-3 1-287,-4-1 0,-3 0-148,3 1 1,3-1-406,-3 0 1,1 0-526,-7 1 0,7 1-889,-1 4 1,-1-2 813,-10 8 0,4-8 757,-4 2 0,-4 4 0,0 0 0</inkml:trace>
  <inkml:trace contextRef="#ctx0" brushRef="#br0" timeOffset="960">52 502 8342,'-7'10'1176,"5"5"-166,-4-4-400,4 5 0,-4 1-160,1 0 1,-1 1 0,6-1 1,0 0-297,0 1 1,0-7 72,0 1 1,0-7-522,0 7 0,6-6-279,-1 5-476,1-7 690,2 4 142,-6-8 0,7 0 134,-3 0 1,-2-8-40,7-3 1,-5 1 58,6-2 0,-1 1-7,7-6 1,-1 5-114,0 1 1,0 5 78,1-6 1,1 8 29,4-1 1,-4 3 82,4 2 0,-9 0 190,-3 0-149,1 0 0,-3 2 145,-3 3 1,-4-1 180,-2 8-221,0-1 1,-8 7 25,-3-1 0,-5-2 161,-1-3 246,0 3-177,0-5 181,7 7-780,2-7 177,8 5 0,0-11 8,0 7 1,2-7 146,4 2-300,4-4 0,7 4-58,0-1 1,-5 1-307,-1-6-89,-7 0-274,11 0 515,-13 0 0,4 2-61,-12 4 0,-5 4-70,-12 7 1,2 6 99,-8 0 1,2 0 198,-2-6 1,2 1 120,4-1 0,4 0 298,-4 0-77,4 1 0,3-1 228,5 0 0,-3-5-178,9-1 0,-3-1 151,2 2 1,4 3 239,-4-4 1,5-1-189,1 2 1,0-7-92,0 7 0,0-6 125,0 5-76,0-7-111,0 11 0,1-11 288,5 8-222,-4-8-16,6 3 39,-8 1 50,0-6-59,0 6 55,0-8-60,7 0 118,3-8 51,7-2-97,1-7 11,-1 0-133,0-1 1,1 7-67,-1-1 0,0 8-178,0-1 0,3 3-44,3 2 1,0 0-201,11 0 0,-3 0 20,9 0 0,-3 0-191,-2 0 0,1 0 148,4 0 1,-5 0 25,0 0 1,-3 0-510,-9 0 0,6-6 258,-6 0 0,0-1-392,-5 1 1,-3 2-18,-4-8 0,3 7-1335,-8-7 2212,-1 8 0,-12-11 0,-3 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19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8144,'-10'-17'311,"3"0"52,7-1 0,13 1 213,4 0 0,12 1-357,0 5 1,-2-3 583,2 9 1,-6-1-210,6 6 1,-8 0 52,2 0 1,-4 8-358,-2 3 0,-1 6-133,-5 7 0,3 1-173,-9 3 1,1 7-332,-6-1 1,0 1-1519,0 5 0,-2-3 1865,-4-2 0,-11 7 0,-10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19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8479,'0'13'4288,"0"5"1,-5-5-4262,-1 10 0,0-4-1209,6-1-269,0-1-435,0 0 1886,8 1 0,1-9 0,9-1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12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35 693 7813,'25'0'98,"-6"0"0,6 5 247,-8 1 0,6 8 85,0-3 1,0 3 262,-5-3 1,-3 4 53,-3-3-468,3-4 1,-11 5 354,7-7-384,-7 7 0,2-3-529,-12 7 0,-3-5 269,-9-1 0,1 1-561,0 5 0,-1 0 279,1 1 0,2 5-3,3 0 1,-1 0 89,7-6 1,0 0 9,6 1 0,8-1 43,3 0 0,5 1 275,1-1 1,-2 0 58,-3 1 1,1-1 251,-7 0 0,0 2 201,-6 4 0,0-3-266,0 3 1,-8 2 20,-3-2 1,-7 2-108,-5-2 1,2-4-198,-8 4 0,2-4-23,-1-1-362,3-1 1,9-6-473,5 1-115,3-8 1,18-6-759,7-16 1,10-6 1643,13-11 0,4 0 0,8 1 0</inkml:trace>
  <inkml:trace contextRef="#ctx0" brushRef="#br0" timeOffset="286">778 1073 7813,'0'-11'1747,"0"-1"-921,0 8-185,0-4-14,0 8 1,0 8-185,0 4 1,0 5-250,0 6 0,0 4 14,0 8 0,0-7-139,0 1 1,0-6-67,0 6 0,8-14-121,4 3 1,-3-7 69,3 1 0,-1-5-193,6-7 1,1-1-113,-1-5 0,6-4 121,0-7 1,-2-2 349,-9-4 1,1 3-46,-7-3 1,0 2 94,-6-2 1,-2 2 25,-4-8 0,-3 8 24,-9-2 0,1 4-190,0 1 1,-3 1-138,-3 0 1,10 7-2528,-4 5 1499,11 3 1137,-2 2 0,8 15 0,0 4 0</inkml:trace>
  <inkml:trace contextRef="#ctx0" brushRef="#br0" timeOffset="844">1764 572 7866,'0'9'1422,"8"7"0,-4-7-417,7 8-629,-7 1 1,9-7-67,-7 1 1,0-6 2,-6 5 1,6-5-322,-1 5 75,1-7 1,0 6-344,0-4 0,1-4 271,-1 3 1,-4-1-1417,4 2 0,2-2 6,-3 7 1415,1-7 0,-6 19 0,0-4 0</inkml:trace>
  <inkml:trace contextRef="#ctx0" brushRef="#br0" timeOffset="1290">1729 1056 7866,'-17'15'-35,"0"-3"0,0 3 10,-1-3 1,3-3 647,3 3 1,-3-1-195,3 7 1,3-1 308,-3 0 0,7 6-258,-7 0 1,6 0 263,-5-5 0,7-1-403,-2 0 0,4 0-254,2 1-71,0-1 1,0-5-234,0-1 1,2-7 73,4 2 1,-2-4 110,7-2 0,-5 0-387,6 0 0,-1-8 104,6-4 1,1 3 21,-1-3 1,0 3 220,1-3 1,5-1 252,0 7-58,0 0 1,-6 6 708,0 0-4,-7 0-584,5 0 1,-13 2 966,4 4-746,-4-4-620,-2 5 1,8-1-49,3 0 1,4 0-434,3-6 1,9-8 147,7-3 1,5-3-436,13 3 1,-10-3 460,10 8 1,-6 1 208,0 5 1,-4 0 406,-7 0 0,-8 5-191,-4 1 1,-6 8 796,-5-3 1,-5 4 95,-7 3 1,0-7 512,0 1 0,-2-6-701,-3 5 0,-5-7-114,-7 2 1,-1-4-509,1-2 1,0 0 36,-1 0 0,3-2-827,4-4 0,-5 2 138,5-7 1,3-7-1374,2-5 0,4-8 1979,2 3 0,16-13 0,3-3 0</inkml:trace>
  <inkml:trace contextRef="#ctx0" brushRef="#br0" timeOffset="1947">2923 727 9419,'9'8'1000,"7"-4"224,-5 7-272,5-7-631,8 4 0,-4-8 22,3 0 1,-2 0-2,2 0 1,-2-2-611,8-4 1,-6-2 237,6-3 1,-8-4-522,2 3 1,-10-3 352,-1-3 0,-8 1-622,2 0 1,-5-1 227,-1 1 0,-1 0 83,-5 0 1,2-1 212,-8 1 0,1 5 124,-6 1 1,5 5 235,1-5 1,5 7-155,-6-2 219,8 4 0,-3 4 20,7 4 1,0 5 67,0 12 0,0-1-61,0 6 0,0 7 7,0 5 1,0 8 87,0-2 0,0 4 142,0 2 1,0 0 96,0 0 0,0 0-143,0 0 0,-6 0-400,0 0 1,-1-8 16,1-4 0,4-3 23,-4-3 0,4-7-259,2-4-695,0 4 46,0-8 101,0-1 0,0-13 284,0-10 0,0-11 150,0-7 0,6-10-181,0-1 567,-1-8 0,-5-3 0,0 3 0</inkml:trace>
  <inkml:trace contextRef="#ctx0" brushRef="#br0" timeOffset="2934">3061 1021 7821,'-13'12'382,"-5"-1"1,-3 7-26,4 5 1,-6 2 152,0-2 0,0-2-129,5 8 1,3-6 318,3 5-331,-3-6 0,13 3 102,-4-8 0,4-6-386,2 1 0,8-8-289,4 2 0,11-6-273,6-6 1,3-6 329,3-11 1,5-4-721,1-7 1,5-3 360,-6-3 0,6-10-46,-6-8 1,7-7 93,-7 2 1,0-3 97,-5 3 1,-1 5 218,1 12 1,-8 4 120,-4 7 1,2 6 37,-2 1 1,-6 6-166,-5-1 0,-1 6 273,7 5 1,-7-1-91,1 7 1,-7-5 73,7 5 0,-6-6-3,5 7 1,1-3 42,5 2 1,-5 2 24,-1-7 1,1 5 150,5-5 1,0 7 226,1-2 1,-1 4-189,0 2 0,-5 0 323,-1 0 0,-5 8-210,6 3 0,-9 5-29,3 1 1,-4 0-124,-2 1 1,0-1 68,0 0 0,0 6-271,0 0 0,-2 0-372,-4-5-322,4-1 1,-11 0 398,7 0 1,-5-5-612,5-1 1,-2-7 345,2 2 0,3-4-4,-9-2 0,8-2 165,-2-4 1,3 2 227,-3-7 0,4 5-98,-4-5 409,4 7 222,2-4-215,0 8-38,0 0-125,0 8 1,2 1 416,4 9-362,-4-1 0,6 0-54,-8 1 1,0-7-46,0 1 0,5-7 19,1 7-836,0-8 383,-6 3 23,0-7 247,0 0 0,-6-1-240,0-5 1,1 2 144,5-8 0,0 7 122,0-7 1,0 6 45,0-5 495,0 7 308,0-4-588,0 8 0,-2 8 201,-4 4 0,-4 9-70,-7 2 0,5 7 59,1-1 0,-1 4-178,-5 2 0,0-7-225,0 1 0,5-2-29,0 2 0,7 2-281,-7-8 1,8 6-77,-1-6 1,1-6 21,-2-6 71,4 1 256,-6 5 212,8-7 32,0-2 376,0-8-364,0 0-112,8 0-311,-6-8 219,6-2 0,-8-7-94,0 0 1,0 5 44,0 1 0,0 5 11,0-6 0,-6 7 84,0-7 0,0 6 262,6-5-135,-7 7 235,5-12 30,-6 15-182,8-7-196,0 8-1261,0 0 530,0-8 249,0 6-311,8-5 92,-6-1-111,13 6-94,-13-13 497,13 13 1,-11-6-299,8 8 657,-8 0 0,9-2 0,-7-4 0,7 4 0,-3-5 0</inkml:trace>
  <inkml:trace contextRef="#ctx0" brushRef="#br0" timeOffset="3388">3701 866 7369,'-8'-10'-500,"6"-5"1,-5 11 1489,7-8-601,0 8 1,0-5 455,0 3-559,0 4 1,0-4-66,0 12 1,0-2 135,0 7 0,1 7-46,5 5 1,-4 8 30,4-3 1,-10 5-134,-2 2 0,-7 5 25,1 0 1,3 1 129,-3-7 1,8-1-105,-1-4 1,3 1-381,2-6 1,0-1 151,0-6 0,2 0-162,3 0 0,-1-7 9,8-4 0,5-4-20,6-2 0,6 0-7,-6 0 0,6-8-97,-6-3 0,6-1 107,-6-5 1,6 3-85,-6-9 1,0 4-285,-6 2 1,-6-6 187,1 0 1,-8-2-77,2 2 0,-4 3 82,-2-3 0,0 4 214,0 2 0,-2-1 9,-4 1 1,2 8 159,-8 3 1,7-2-64,-7 2 1,6 1 101,-5 5 382,7 0 0,-6 0-230,5 0 0,3 2 276,-4 3 0,4 5 13,2 7 1,-2 2 175,-4 4 1,4-3-237,-3 3 1,3-2 65,2 2 1,6-4-383,-1 4 1,3-9 33,-2-3 0,-2-5-539,7 5 1,1-7 255,5 2 1,0-4-881,1-2 0,1-8-145,4-3 0,-2-7-1834,8-5 2933,0-11 0,5-10 0,1-8 0</inkml:trace>
  <inkml:trace contextRef="#ctx0" brushRef="#br0" timeOffset="3736">4462 105 7821,'-10'0'-697,"2"7"1,6-5 696,-3 4-253,3-4 90,-6-2 146,8 0 1,0 2 202,0 4 46,0-4 0,0 7 66,0-3 404,0-4-164,0 6-283,0-8-33,0 7-196,0-5 47,0 6-342,0-8-1424,0 0 957,-8 0 736,7 8 0,-7-7 0,0 15 0,-1-7 0</inkml:trace>
  <inkml:trace contextRef="#ctx0" brushRef="#br0" timeOffset="3974">4306 399 7821,'10'0'1553,"-3"0"-629,1 0 703,2 0-1039,7 0 1,0 5-43,1 1 0,-1 6 34,0-7-429,0 9 0,1-12-446,-1 4 0,0-3 278,1 3 0,-1-4-2151,0 4 1663,0-4 1,-5-2-1096,0 0 1,-9 2 1599,3 3 0,-12 5 0,-3 7 0</inkml:trace>
  <inkml:trace contextRef="#ctx0" brushRef="#br0" timeOffset="4375">4289 779 7821,'-18'27'0,"1"-2"532,0-8 1,5 1-253,1-1 1,7-6-291,-2 1 0,4-6 265,2 5 1,2-7 116,4 2 1,4-4 129,7-2 0,2 0-110,4 0 0,-2-2-474,8-4 1,-2-2 116,2-3 0,2-5-119,-8 5 0,2-3 22,-2 3 0,-10-3-208,4 9-6,-3-9-355,-5 5 188,-1-1 206,-8 2 1,-2 8-9,-4 0 1,-5 2 141,-12 4 1,2 4 251,-8 7 0,0 6 44,-5 0 1,1 8 77,4-2 0,-2-4-8,8-2 1,2 2 224,10-2 0,-3 0-541,8-6 1,1-5 159,5-1 0,0-5-512,0 5 0,2-5 235,3 6 0,-1-8-104,8 1 1,-1-1 172,6 2 1,1 2 136,-1 3 1,6 5 167,0-5 1,0 4 655,-5 3 1,-1-7 222,0 1 0,0-1-418,1 7 0,-1-7-60,0 1 0,1-9-212,-1 3 0,6-4-317,0-2 1,2-2-419,-2-4 1,10-5-541,7-12 0,2 2-55,-1-8 1,3-2 936,8-9 0,7-4 0,3-8 0</inkml:trace>
  <inkml:trace contextRef="#ctx0" brushRef="#br0" timeOffset="4830">5534 1 7900,'11'11'943,"1"1"1,-6-2 883,5 1 300,1 4-964,5-5-529,0 7 0,-7-5 44,-4-1-488,3-7 1,-1 6-1882,4-4 811,3-4-803,-5 5-1316,7-7 2999,0 0 0,-7 8 0,-3 2 0</inkml:trace>
  <inkml:trace contextRef="#ctx0" brushRef="#br0" timeOffset="5079">5378 451 7900,'-17'9'0,"2"1"732,3-5-87,-3-3-554,13 6 95,-6-8 1,16 0 350,3 0 0,5 0-46,1 0 0,6 0-42,0 0 1,10 0-249,1 0 0,1 0-155,5 0 1,-3 0-38,-3 0 0,-5 0 66,0 0 1,0 0-53,5 0 1,1 0 108,0 0 0,-1 0-440,1 0 1,-3 0-82,-3 0 1,2 0-215,-8 0 1,0 0-145,-6 0-259,1 0 382,-9 0 1,-3 0 216,-12 0 1,-13 2-388,-16 4 794,1 3 0,-24 9 0,4-1 0</inkml:trace>
  <inkml:trace contextRef="#ctx0" brushRef="#br0" timeOffset="6427">5084 796 7900,'18'0'571,"-1"-2"-322,0-3 0,2 3 293,4-4 0,-3-2 315,3 3 73,-4-1-437,-2 6-593,-7 0 0,-3 2 5,-7 3 0,-3 5-254,-9 7 1,-1 1 23,-16-1 1,2 2 169,-2 4 1,-2-4-263,8 5 0,0-7-210,6-6 672,0 5-58,7-7 192,2 1-135,16-2 1,7-8 140,8 0 0,2-8-273,-1-4 0,-5-1 86,4 1 1,2-3-249,-2 4 1,0-5 44,-6-1 1,-1 5-195,-5 1 0,4 1-45,-3-1 0,1-5 71,-1 5 0,3 3 373,-3 2 0,-3 2 0,3-1 0,-8 3 0,11-6 784,-13 8-357,6 0 1109,-8 0 2403,0 0-3844,0 8-482,0-6 0,2 5 231,4-7 1,3 0-703,8 0 1,3 0 134,3 0 0,-2-7-78,8-5 1,5 3 380,7-3 1,-1 2 419,-5-1 0,-7-3 0,1 9 0,-8-9 237,4 12 639,-15-5 1115,-2 7-1397,-8 0 1,-2 0 871,-4 0-1075,-4 0 1,-7 0-156,0 0 0,-1 2-211,1 3 0,6-1 76,-1 8 1,6-7-235,-5 7 0,7-6-404,-2 5-741,4-7 928,2 11 1,8-13-83,3 4 1,11-4 164,1-2 1,2 0-55,-2 0 1,-4 0 235,4 0 0,-4-6-272,-2 1 1329,-7-1 9,-2 6-262,-8 0 1,-8 0-336,-3 0 1,1 6 50,-2-1 0,1 7-11,-6-6 0,5 5 516,1-5-1086,7 7 0,-6-5 171,4 4-555,4 3 1,-5-11 85,7 7-83,0 1 0,-2 5 167,-4 0 0,4-5 34,-4-1 1,-1 1 54,1 5 0,-8 1 43,3-1 0,-3 0-77,3 0 1,-4 1 90,3-1 1,-3 0 375,-3 1 0,-1-1 126,-4 0 0,4-5 266,-4-1 1,9 1-302,3 5 1,-1-5 108,-5-1 1,5-5 418,1 5-131,7 1 0,-6 3-104,5-3-316,3 3 0,-6-5-516,8 7-7,0-7-19,8 5 1,1-13 152,9 4 1,-5 2-128,4-3 1,-1-1-68,13-10 1,-6-1-218,6-5 1,-6-7 28,5 7 0,-5-7 133,6 8 0,-8-5 191,2-1 0,-5 0 56,-7-1 0,3 1 96,-8 0 1,-1 5-322,-5 1 80,0-1 224,0-5 0,-2 2 126,-3 3 0,1 4 197,-8 8-211,1 0 1,-7 0 282,1 0 0,6 0-97,-1 0 0,6 0 17,-5 0 1,5 0-57,-6 0 0,7 2 312,-7 4-70,8-4-216,-3 6 0,1-6 183,0 3-74,0-3 194,6 6-327,0 0 1,0-5 123,0 9 0,0 0-51,0 5 1,0 0 101,0 0 0,0 8-32,0 4 0,0 10-49,0 1 0,0 8-237,0-2 1,0 10 133,0 1 0,0-1-720,0-10 0,0 2 183,0-7 1,0 3-18,0-9 0,0 1 19,0-13 0,0 0-904,0-6 259,0 1 474,0-1 1,8-7 76,4-5 1,5-16 154,6-6 0,4-12 304,7 0 0,9-11 0,1-5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08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7954,'7'10'419,"-5"-3"-262,14-7 1,-7 0-54,9 0 1343,-1 0-293,-7 8-390,5-6 1,-7 8-310,3-5 0,-1-3 816,-4 4-511,-5-4-406,7-2-476,-8 0-831,0 8 522,0-6 1,6 7-635,0-3 1,1-2-322,-1 7 1,-4-5 485,4 6 0,1-1 182,-1 6 1,0-5 717,-6-1 0,0 1 0,0 5 0</inkml:trace>
  <inkml:trace contextRef="#ctx0" brushRef="#br0" timeOffset="1007">70 329 7893,'0'-9'1122,"0"1"-560,0 8 324,0 0 1,0 8-450,0 3 1,0 5-211,0 1 1,0 0-29,0 1 1,0 7-5,0 3 1,0 5-83,0 2 1,0-1 33,0 1 0,0-1 82,0 1 1,0 0-159,0-1 1,0-1-85,0-4 1,0 1-183,0-7 0,0 1-194,0-7-265,0 0 300,0-7 259,0 5 0,0-15 232,0 0 1,0-8-127,0-9 1,6-2-87,-1-4 0,3-4 83,-2-8 0,-2 7 35,7-1 1,1 0-202,5-6 0,6 3-238,0 3 1,8 4 130,-2 8 1,3-1-61,3 1 0,0 5 210,-1 1 0,-5 7-53,0-2 1,-2 4 126,2 2 0,1 0-110,-7 0 1,0 2 293,-5 4 0,-3-2 42,-3 7 1,-5 1 11,-7 5 0,0 6-52,0 0 1,-9 8-79,-9-2 0,-1 6-18,-10 5 0,-1-7 6,-11 7 0,11-13-163,-5 7 1,6-11 213,0 0 0,4-9 258,8-3 0,0-7 43,-1 2-85,9-4 0,1-10-207,8-3 0,0-10-15,0-2 0,8-2-72,3 2 1,7 1 88,5-6 0,-4 6-249,4-1 1,2 4-174,-2 2 0,0 2-722,-6 3 50,1-3-760,-1 5 527,-7-7-293,-3-1 1503,-14 1 0,-11-8 0,-9-2 0</inkml:trace>
  <inkml:trace contextRef="#ctx0" brushRef="#br0" timeOffset="1420">416 295 7893,'0'-17'274,"0"-1"574,0 9-65,0 1-567,0 8 0,0 2 228,0 4 1,0 5 22,0 12 0,-2 4 20,-4 8 1,2-1-234,-7 1 1,7 1-55,-2 5 0,-2 1-183,3 4 1,-1 2-235,6-7 0,0-1-80,0-6 0,2-7 214,4-4 1,-3-3-925,9-3 0,-6-6 341,5 1 1,3-10 140,9-2 0,-2-10 106,8-13 1,-6-9 64,6-9 1,-1-13 128,7 3 1,0-11-14,-1 4 1,-5-5 209,0 5 0,-8 3 28,2 9 0,2-2 24,-2 7 0,0 8 267,-6 10 94,1 4 0,-3 8 417,-3-1-131,3 8 0,-11-1 255,7 10-280,-7 5 1,4 7 279,-8 1 0,0-1-399,0 0 1,0 0 1062,0 1-1126,0-1 1,0 0-148,0 1 1,2-3-342,4-4-290,3 5 1,10-14 175,4 4 1,-3-5-48,3-1 0,-2 0-1180,2 0 1,-4 0 623,4 0 0,-9 0-2083,-3 0 1906,1 0 1,-3 2-223,-3 4 1140,-12 11 0,-3 10 0,-9 8 0</inkml:trace>
  <inkml:trace contextRef="#ctx0" brushRef="#br0" timeOffset="1729">1090 554 7893,'-7'18'-1333,"5"-1"999,-4 0 1,2 0 1307,-2 1 1,4 5-209,-3 0 0,-3 2-121,2-2 0,-5-4-164,5 4 0,-6 2 20,7-2 0,-9 0-276,3-5 1,1 5-28,-2 0 0,1 0-410,-6-6 1,-1 0 216,1 1-293,0-1 1,-1-2 15,1-3 1,6-5-128,-1-7 1,2-1 144,-1-5 1,-3-10-72,9-7 0,-7-5 142,6 4 1,1-4 55,5 5 0,0 0-83,0 5 0,0 1-10,0 0-128,0 7 1,2 2 162,3 8 1,-1 0 248,8 0 1,-7 2 36,7 4 1,0 4 306,5 7 1,0 6-164,0 0 0,6 2 42,1-2 0,1-4 582,-2 4 0,3 0-322,9-5 1,0 1-449,-1-13 0,1 5 56,-1-5 1,7 0-1156,-1-6 0,6-8 271,-5-3 729,7-5 0,-4-1 0,8 0 0</inkml:trace>
  <inkml:trace contextRef="#ctx0" brushRef="#br0" timeOffset="2156">1938 53 8130,'9'7'631,"7"-3"267,-5 8 1,4-1-368,3 7 1,-1-1 241,0 0 0,1 1-265,-1-1 0,0-6-56,1 1 0,-7-6-220,1 5-371,-1-7 0,4 6-623,-3-5-127,-4-3 0,-8 8-620,0-4 1,0-2 620,0 7 0,-10 8-351,-7 10 1239,-8 4 0,-17 1 0,-3 1 0</inkml:trace>
  <inkml:trace contextRef="#ctx0" brushRef="#br0" timeOffset="2854">1886 623 7877,'0'18'0,"0"-1"0,0-5 288,0-1 0,0-5-18,0 5 0,0-5 553,0 6-433,7-9 1,3 5 36,7-8 0,1 0-153,-1 0 0,8-2-13,4-4 0,-2-3-172,1-8 1,-1-1-174,2 1 1,-2 0-317,-4-1 1,-4 3 288,4 4 1,-9 1-349,-3 4 0,-5 4-128,6-4 328,-9 5 1,5 8 95,-8 5 1,0 3 272,0 2 0,0 6-13,0 1 0,-2 6 234,-4-1 0,5 4 30,-5 1 0,4-5-125,2 0 1,-2-2-224,-4 2 0,4-4 29,-3-8 0,3 0-214,2 1-87,0-1-478,0 0 62,0-7-442,0-3 516,0-7 0,-6-9 143,0-8 1,-5-8 190,5-10 0,-6-2 288,6-3 0,-5 2-80,5-8 1,-5 13 249,5-2 0,-2 18 596,2 0-501,5 11 0,-7 0 268,8 12 1,-6 6 295,0 11 0,-1 3-264,1 9 0,2 0-101,-8-1 1,7-1-94,-7-4 1,8 1-31,-1-6 0,3-1-228,2-6 0,0 0-107,0 0-67,0-7 0,2-2-303,3-8 0,5-2-373,7-4 1,8-5 316,4-13 1,4-8-88,1-9 0,3-7 66,3 2 1,-9-4-86,3-2 1,-3 14 306,4 3 1,-3 7 167,-3-1 0,2 6-54,-8 11 0,0 5 161,-6 7 1,1 0 405,-1 0 0,0 7-295,1 5 1,-7-1 231,1 7 1,-7-5 26,7 10 1,-8-4 202,2-1 0,-5-1-375,-1 0 1,2-5 106,4-1-234,-4-7-360,13 4 0,-5-8-494,7 0 0,1-8 401,-1-3 1,6-13-97,0-4 1,8 1 88,-2-2 1,-4 8 67,-2-2 1,2 11 253,-2 6 0,0 5 310,-6 1 0,-5 1 11,-1 5 1,-1 4 335,1 7 0,3 6 329,-9 0 0,7 0-407,-6-5 0,0 5 11,-6 0-974,0 0-1037,7-6 1317,3 0 94,7-7 0,0-2 0,1-8 0</inkml:trace>
  <inkml:trace contextRef="#ctx0" brushRef="#br0" timeOffset="3252">3926 174 7860,'16'17'1449,"-5"0"1,5 1-644,-5-1 0,-1 0-355,1 1 0,-7-1-68,2 0 0,-2-1-249,1-5-667,-3 4-500,6-13-1173,-8 14 1640,8-14 0,-4 3 566,7-10 0,-7-13 0,4-9 0</inkml:trace>
  <inkml:trace contextRef="#ctx0" brushRef="#br0" timeOffset="3770">4341 18 7860,'10'-9'2176,"-2"1"-1852,-8 8 0,0 8 101,0 3 1,-6 4-126,0 3 1,-5-1 73,5 0 1,-8 8-307,3 4 0,-5 10 97,-1 1 0,-6 10-263,0 2 1,-8 3 141,2 15 0,-5-5-530,-6 10 0,3 4 316,-3 1 1,-5-3-116,-1-2 1,4-9 88,2-3 1,11-15-12,6-2 1,4-13 178,1-4 0,7-10-9,-1-2-297,8 0 269,-3-15 0,1 4 255,0-12 0,0 2 254,6-7 0,0-1-58,0-5-420,0 0 0,0 0-181,0-1 1,0 1 121,0 0 0,8 1-88,4 5 0,3-5-130,2 5 1,1-5 34,-1-1 1,8-6 139,4 0 1,5 0 4,7 6 1,-1-1 48,12 1 1,-4-4-10,10 4 0,1-3 40,-1 15 0,-1-1 272,-5 6 1,-7 8-102,-5 3 1,-6 1 405,-5 5 0,-6-4-248,-11 10 0,-4-3 76,-8-3 0,-2 6-7,-4 0 0,-6 2 1,-11-2 0,-4-4-65,-7 4 1,5-5 87,0-7 0,8 3 399,-2-9 1,4 1-270,1-6 0,7 0 133,-1 0 1,9-7-246,-3-5 1,4-9-692,2-2 1,0-8-162,0 2 1,2 2-392,4-1 1,5 4 365,12-4 1,-4 7-410,4-3 0,4 11 19,2 1 878,4 1 0,9-6 0,2-1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39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7899,'0'10'0,"0"0"484,0-5 760,0-3-994,0 6-87,0-8-311,7 0-940,-5 0 1088,13 0 0,-5 0 0,7 0 0</inkml:trace>
  <inkml:trace contextRef="#ctx0" brushRef="#br0" timeOffset="123">52 363 7899,'-9'8'2293,"-7"2"-1273,14-1-304,-13-1-1201,13-8 0,-6-2-177,8-4 0,2 1 662,4-13 0,11-3 0,10-13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37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294 225 7962,'-17'-17'826,"0"7"0,5 3-871,1 7 1,5 0-743,-6 0 0,1 6 481,-6-1 1,-1 9 66,1-3 1,-6 10 1435,0 3 1,0 0-581,5 0 1,1-5 332,0 4 0,5 2-411,1-2 1,7 0-806,-2-6 1,4-5-36,2-1 1,8-7-178,4 2 0,9-4 402,2-2 1,7-10-164,-1-7 0,4 0-243,2-6 1,-7-2 46,1 2 0,-8 5 367,2 7 0,-3 1 224,-3-1 473,-8 3 50,-1 8-137,-8 8 1,-2 1-261,-4 8 0,-1 1 26,-5-1 1,-3 6-754,3 0 0,3 0 342,-3-6 0,3 1-2093,-3-1 2196,-3 0 0,5 1 0,-7-1 0</inkml:trace>
  <inkml:trace contextRef="#ctx0" brushRef="#br0" timeOffset="820">191 917 7962,'-8'25'475,"0"2"-60,-3 8 0,-3-3 278,8-3 1,1 2-467,5-8 0,-2 2-379,-4-2 0,4-10-47,-4 5-555,4-13 383,2 3 329,0-8 1,2-8-370,4-3 1,-2-6 102,7-6 0,1-4-72,5-8 0,6-5 119,0-1 0,0-7 79,-5 2 1,-1 6 53,0 5 0,1 3 175,-1 9 1,8-1 1,-6 15-64,4 3 0,-6 6 359,-5 6 1,-2 11-82,-5 12 0,-3-2 58,4 2 0,-6 0-51,-6 5 1,2-5 67,-7 0 1,5-8-160,-5 2 1,1-4-191,-2-2 1,-1-5 158,7 0 130,-7-9-310,11 5 1,-12-16 33,9-3 0,-1-6 47,6-7 1,8-2-37,3-9 0,10-7-69,2-4 1,10 1-34,2-1 1,1 2-243,10-2 0,-2 4-257,2 7 1,4 1 222,-3-1 0,2 6-183,3 0 0,-2 2 548,-4-1 0,4 3 0,-3 7 0,-5 1 0,-2 0 0,2-1 0,-1 1 0,-9 6 0,-9-1 0,-3 8 0,-3-2 177,-7 5 0,-3 2 46,-7 5 0,-7 10 568,-5 7 0,-11 7-240,-6-1 1,-3 4-53,-3 1 1,0 3-193,1 3 1,5-9-65,0 4 0,8-6 2,-2-1 1,6 3 218,5-8-323,4 0 86,8-6-423,0-7 0,8-4 96,4-12 1,5-5-57,6-12 1,2 3 16,4-3 1,-2-4-111,-4-1 1,-4 1-13,4-2 0,-6 0-80,-5-6 0,1-7-29,-7-4 0,0 0 111,-6-6 0,0 6 428,0-6 0,-6 2-63,0 10 1,-1 5 94,1 6-143,-4 8 1,-5-4 134,3 8 0,-3 7-2,3 5 0,-3 3 64,-2 2 0,-1 0-139,1 0 1,0 0-18,0 0 1,5 7-240,1 5 0,5 3 16,-6 2 0,6 1 103,-5-1 1,7 8 75,-2 4 1,4 5 93,2 7 1,8-1-34,4 12 0,3-4 229,2 10 1,1 5 166,-1 6 1,0-3-196,0 9 0,1-12 31,-1 12 1,0-12 24,1 12 1,-3-13-160,-3 7 0,1-17-277,-7 0 1,0-6-314,-6 0 0,-2-4 193,-4-7 1,-4-8-199,-7-4 0,-6 0-769,0-6 0,-2 2 510,2-13 1,-2 0 711,-4-6 0,-11-8 0,3-2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36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8044,'-17'0'-6,"5"5"1685,1 1-1118,7 0 0,-2 0-95,12-1 1,-2 7-194,7-6 0,7 1 79,5-1 0,8-4-134,-3 4 0,7-6-191,5-6 0,-3 2-80,3-7 0,-3 1-244,-3-1 0,-1 1-667,-4 4 1,-4 4 21,-8-4 208,-7 5 1,-3 2 733,-7 5 0,-15 12 0,-4 8 0</inkml:trace>
  <inkml:trace contextRef="#ctx0" brushRef="#br0" timeOffset="506">104 502 7990,'-17'8'660,"-1"-4"181,1 7 0,6-1-486,-1 1 0,6 7-292,-5-1 0,7 0 11,-2 6 0,4 2 151,2-2 1,0 0-9,0-5 1,0-7 7,0 1 1,8-7-222,3 7 0,5-8-213,1 2 1,2-6-322,4-6 1,-1-4 204,6-7 1,-8-6-140,-3 0 0,-2 0 283,-9 5 1,5 1-7,-5 0 0,0 0 534,-6-1-81,-8 1 0,-1 2 95,-9 3 1,7 4 164,-1 8 168,9 0-659,-13 0-444,14 0 1,-4 0-140,12 0 1,-2 0 291,8 0 0,5-2-751,6-3 1,8-5 407,-2-7 0,-3 1 599,3 5 0,-2-4 0,2 3 0,2 4 0,-8 3 0,0-5 0,-6 8 0,0-4-95,-7 4 249,-2 2 2172,-8 0 951,0 0-2815,0 8 1,2 4-107,3 11 1,-3 3-77,4 9 1,2 2 82,-2 3 1,-1 4-142,-5 8 1,0-2 4,0-4 1,0 2-205,0-8 1,-2 1-21,-3-7 1,-5-5-116,-7 0 1,-1-6-10,1 6 0,0-14-462,0 3 91,-1-5 0,1-3-435,0-5 1,-1-5-254,1-5 0,2-7 1180,3-11 0,-3-4 0,5-7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3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7943,'0'-17'476,"8"7"0,-5 3-453,9 7 481,-8 0-183,11 0 0,-13 2-21,4 3 1,-4 5 119,-2 7 1,0 1-319,0-1 1,-2 2 6,-4 4 1,-4-2-709,-7 8 0,-6-6 385,0 6 1,-8-8-236,2 2 1,4-4 195,2-1 1,4-7 26,2 1 1,5-8-169,1 1 209,7-3-21,-4-2 125,8-7 0,8-1 188,4-4 1,5-3-85,6 4 1,-2 1 124,8-2 1,2 1-40,9-6 0,-2-1-108,8 1 1,-7 5 61,1 1 0,-3 1 146,-3-1 1,-1 1-53,-4 4 1,-4 4 72,-8-3-563,0 3 249,-7 2 0,-2 2-52,-8 3 1,0-1 52,0 8 0,-8-1 34,-4 7 0,-3 1 34,-2 4 1,0-4 95,-1 4 0,1 4-37,0 2 1,1 4 220,5 1 0,1 3-51,4 3 1,3 4-80,-9 8 1,8 6-119,-2-1 1,-1 7 26,1-7 0,-6 7 2,7-6 1,-9-1-99,3-5 1,3-2-218,2-4 1,-1-4-112,1-7 0,-2-8 49,2-4 0,4-4-337,-3-2 402,3-7 0,2-4-363,0-12 629,0-11 0,7-18 0,3-9 0</inkml:trace>
  <inkml:trace contextRef="#ctx0" brushRef="#br0" timeOffset="365">571 537 7943,'10'2'289,"-5"4"1,3 3-31,-2 8 1,5 8 156,-5 4 1,0 6-9,-6 5 1,0-3-12,0 3 1,0-3-306,0-3 0,0 1-180,0-1 0,-6-5-530,0 0 1,-5-8 413,5 2 1,-7-4-427,1-1 0,2-3 282,-1-3 1,5-3-80,-5-3 1,5-6 125,-6 0 1,8-4 193,-1-13 1,3-2 111,2-10 1,0-4 376,0 4 1,2-3 312,3-3 1,-1 8-343,8 4 0,-3 4 679,3 2-169,3 7-511,-5 2 1,0 10 285,-5 4-423,-3 4 0,-2 13-55,0 0 0,0 0 13,0-6 1,0 0-789,0 1 0,-2-3 171,-3-4-812,3 5 1,-4-14 41,12 4 1214,3-5 0,16-8 0,2-3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30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8229,'8'-27'240,"-6"10"-332,13 2 1048,-5 13-384,7-6-349,-7 8 0,-3 8-108,-7 3 1,-2 5 178,-3 1 0,1 2-208,-8 4 1,8-3-15,-1 3 0,3-4-121,2-2 0,6-5 106,-1-1 0,11-1-155,1 1 0,2-3 0,10-8 0,0 0-176,5 0 0,1 0 82,0 0 0,-1-8-121,1-3 0,-6-5-49,-1-1 1,-6 0 84,1 0 1,-6-3-47,-6-3 0,3 4 65,-8-4 0,-1-4 107,-5-2 0,0 2 83,0-1 1,-5 6 276,-1-1 1,-8 4 64,3 2 0,1 5-74,-1 1 267,7 7-290,-11-4 1,11 8 121,-8 0-189,8 0 1,-9 2 127,7 4 0,0 4-23,6 7 0,0 0 117,0 0 0,2 8-123,4 4 0,-2-2 123,7 2 0,-5 6 37,6 5 1,-3 2-73,3-1 1,3-5-307,-3 4 1,-3 5 95,3 1 1,-8-4-523,1-2 0,3-3 112,-2-3 0,0-1-524,-6-4 643,0 4 0,0-14-314,0 4 498,0-12-91,-8-3 0,4-8 290,-7 0 1,7-8-64,-2-3 0,4-5-350,2-1 0,0 6-29,0-1 71,8 1 194,1 1 0,3 2-24,-1 8 505,-7 0 1,4 8-255,-8 3 0,0 11 486,0 1 0,0 0-304,0-6 0,0 6 427,0 0 0,0 0 219,0-6-525,0 1-116,0-1-295,0 0 0,2-7-341,4-4 1,3-4 242,9-2 1,-1 0-927,0 0 1,2 0 446,4 0 1,-3-6-2887,3 0 3342,-4 0 0,-2-1 0,1-3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3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208 191 7942,'0'-10'1402,"-2"3"-888,-4 7-28,4 0-413,-13 0-37,5 0 0,-7 0 60,0 0 1,-1 7-213,1 5 0,0-2 31,0 1 1,-1 1-278,1 5 1,5 0 108,1 0 0,7 3 71,-2 3 0,4-2 36,2 8 1,2-2 109,4 1 0,-2 5 83,7-4 1,-1 4 18,2 1 0,1 5 189,-7-5 1,5 10 7,-5-9 0,0 1 145,-6-7 1,0 2-132,0-8 0,0 6-77,0-6 0,0 0 23,0-6 0,0-5 101,0-1-31,0-7 91,0 12-209,0-14 0,0-2-170,0-12 0,0-5-188,0-6 1,0 0-4,0-12 0,0 4 92,0-9 0,0-2-324,0 1 169,8 1-28,1 5 0,10 7-109,4-1 1,-1 8 91,6-2 0,-5 5-23,6 7 0,-6 1 213,6 4 0,-6 4 125,6-3 0,-8 3 21,2 2 1,-4 2-117,-1 3 0,-7-1 216,1 8 0,-8-6 34,1 5 1,-5 1 39,-5 5 1,-7 2-119,-11 4 0,2-4-29,-8 4 0,0-3 72,-5-3 0,5 0 164,0 1 0,6-7-18,-6 1 1,8-7-131,-2 7 1,4-8-188,1 1 1,7-3-582,-1-2-149,9 0 1,-3-7 206,12-5 1,5-13-401,12-9 0,4-3 265,8-9 688,-1 0 0,9-14 0,1-1 0</inkml:trace>
  <inkml:trace contextRef="#ctx0" brushRef="#br0" timeOffset="535">537 139 7946,'26'-23'-703,"-3"0"0,-3 0 1054,-3 6 506,0-1 1,-5 7 140,-1-1 180,-7 8-733,4-3 0,-6 7-172,4 0 0,-5 2 201,5 3 1,-4 5-174,-2 7 0,0 1-246,0-1 0,0 2-8,0 4 0,0-2-280,0 8 1,0 0 154,0 6 0,0-7-81,0 1 1,0 0-186,0 6 1,0-3 123,0-3 1,6 2 168,0-8 1,1 6 21,-1-6 1,-4 0 159,4-6 1,-2-5-129,1-1 227,-3-7-74,6 4 35,-8-8 0,2-4 224,4-8 0,-2 1-137,7-12 0,1-4-240,5-2 1,0 2-106,0-2 1,3 1-185,3-7 1,4 8 99,7 4 1,-5 2-216,0-2 0,0 9 14,5-3 1,-5 9 77,0-3 0,-8 7-993,2-2 385,-4 4-247,-1 2 669,-9 0 0,-1 8 30,-8 4 1,-2 3 257,-4 2 1,-3 0 171,-9 1 0,7-7 0,-1 1 0,7-3 0,-7 3 0,8-4 0,-11-1 931,13-5-76,-6 6-323,8 0 1,0-5-150,0 9 1,-2 0-142,-4 5 1,5 0-13,-5 0 1,4 10 4,2 8 1,0 9 79,0 14 1,0 5-92,0 12 1,0 4-678,0 7 0,0 7 117,0-1 1,6-8-374,-1-9 0,1-6 333,-6-5 0,6-1-87,0-11 0,-1 2-306,-5-14 0,0-5 769,0-6 0,0-8 0,0 2 0,8-12 0,2-3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33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537 312 8278,'2'-10'673,"3"4"-338,-3 4 247,6-5 211,-8 5-217,0-14 0,0 15 9,8-7 87,-6 8 235,5 0-124,-7 0 1277,0 0-1581,0 8 0,0 1-201,0 8 0,0 3-45,0 3 1,0-2-33,0 8 1,2-6-139,4 6 0,-4-8-199,4 2 0,-4-4 189,-2-2 0,0 1-725,0-1 0,5-6-877,1 1-813,0-8 892,-6 3 626,0-7 0,2-2 73,3-3 771,-3-5 0,6-15 0,-8-2 0</inkml:trace>
  <inkml:trace contextRef="#ctx0" brushRef="#br0" timeOffset="550">35 312 7999,'-9'0'0,"-5"-2"596,8-4-396,1 4 1,5-7 0,0 3 0,0 2-70,0-8 0,7 3-139,5-3 0,3-3 155,2 3 0,6-3 17,1-2 0,4-3-117,-5-3 0,8 4 84,-2-4 1,4 4-182,1 2 0,1 5 82,-1 1 1,1 1 46,0-2 1,-1-1-9,1 7 0,-1 0-124,1 6 0,-6 0 51,0 0 0,-3 6-99,3 0 0,2 7-2,-8-1 0,6 3 69,-6 3 0,6-1-93,-6 0 0,2 6 111,-2 0 0,-4 2-10,4-2 1,-4-2 28,-1 8 1,-7-2 14,1 2 1,-8 4-15,1-4 1,-3 3 10,-2 3 0,-2-1 25,-3 1 0,-7 0-33,-11-1 1,4 1-4,-4-1 1,-2 1-1,2-1 1,-8-5-3,2 0 1,-4-6 60,-1 6 0,-1-6 129,1 6 1,-3-8-80,-3 2 1,3-4 139,-3-1 1,-2-7 82,1 1 0,-5-9-95,6 3 1,-2-4 45,1-2 1,5-13-84,-5-5 0,11-12-153,1-5 1,8-13-56,-2-10 0,11-11-264,6 6 1,6-3-57,6 9 0,11 3-255,12-4 0,10 7-647,1 4 0,8 5 45,-2 8 1181,-4 7 0,1-6 0,-9 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4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15660,'-12'17'527,"1"1"0,-1 7-338,-5 4 0,0 11 6,-1 6 0,1 10 6,0 1 0,-6 7 0,0-7 1,0 7-248,5-7 1,3 3 76,3-2 1,-1-6-361,7-1 1,0-1 203,6-9 1,0-3-299,0-9 0,8 2 141,4-8 1,3 0 12,2-6 0,1-7 83,-1-4 0,8-5 28,4-1 0,-2-1 193,1-5 1,-1-6-90,2-11 0,2 4 344,-8-4 0,0-2-145,-6 2 0,-5-6 558,-1 6 0,-7-6-184,2 6 1,-4 0 52,-2 6 1,-6-1-30,0 1 0,-13 2 144,2 3 1,-4-1-213,3 7 1,-7 0-194,-3 6 0,-7 8-498,-5 4 0,1 9 248,-7 2 1,8 6-2041,-3-6 0,7 5 269,5-5 1739,4 1 0,15-7 0,3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48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7955,'6'-11'-404,"0"-1"332,0 8 0,-6-5 146,0 3 111,0 4 42,0-13 53,7 13 0,-5-8 38,4 4 235,-4 4 2,6-13 226,-7 13-153,7-6 232,-8 8 566,0 0 1,-6 8-1071,1 4 1,-7 11 80,6 6 1,-5-3-128,5 3 1,-5-6-296,5 6 1,0-8 154,6 2 1,0-3-77,0-3 0,-6 0-13,0 0 1,1-5-381,5-1-1614,0 1 924,0-2-516,0-3 1,2-7 324,3 0 1,5-2 66,7-3 1,1-5 1112,-1-7 0,-8-1 0,-1 1 0</inkml:trace>
  <inkml:trace contextRef="#ctx0" brushRef="#br0" timeOffset="386">606 53 7955,'10'0'1406,"-3"0"-630,-7 0-465,0 7 1,2 1 148,4 3 0,-4 5 211,4-5-449,-4 5 1,-1 1-164,5 0 0,-4 1 33,4-1 0,-2-6 122,2 1-85,-5-1 0,13 1-225,-8 0 1,7-9 56,-1 3 0,-3-4-5,3-2-1,-1-2 74,7-4 0,-3 3 31,-3-9 1,3 2 141,-4-1 1,-3-5-27,-2 5 0,2-4 59,-3-3 0,1 7 9,-6-1 0,0 1 186,0-7 0,-2 1-91,-4 0 1,3 5 96,-9 1 0,6 1-20,-5-1 0,1 1 120,-1 4-802,-5 4 0,7-5-8,-9 7 0,1 0-264,0 0 0,-1 7-254,1 5 1,0 9-2157,0 2 2948,-1 8 0,-7-4 0,-2 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5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7970,'0'-10'-29,"0"3"83,0 7 216,0-8 138,7 6 1,1-7 469,4 3 361,3 4-666,-5-6 1,1 8 728,1 0-59,-9 0-364,5 8-249,-8 2 1,-6 7-196,1 0 1,-9 2-227,3 4 0,-5-3-92,-1 3 1,0-2-146,-1 2 0,7-4 7,-1 4 0,9-9-239,-3-3 0,4 1-93,2 5 1,0-6 151,0 1-1,2-8-258,4 2 0,-3 1 124,9-1 0,-1 0-15,7-6 1,1 0 211,4 0 0,-2 0-7,8 0 0,-2 0-24,2 0 1,3-6 27,-3 0 1,-4-5-142,-2 5 1,2-6-28,-2 7-215,0-1 0,-5 6-279,-1 0-797,-8 0 984,-1 0 1,-10 2-40,-4 4 1,-3 5 13,-8 12 642,-8-4 0,-2 14 0,-8-6 0</inkml:trace>
  <inkml:trace contextRef="#ctx0" brushRef="#br0" timeOffset="234">156 554 8017,'10'0'2468,"-2"0"-1936,-8 7 0,0-3 14,0 8 0,0-7 270,0 7-272,0-1 0,0 7-187,0-1 0,0 6 40,0 0 1,-6 8 90,0-2 0,0 1-100,6-1 1,0 6-144,0-1 1,0-1-192,0 2 1,0-3-229,0-9 1,0 1-219,0-7 1,6 0-1463,0 0 635,0-7 221,1-2 1,3-8 997,7 0 0,1-16 0,-1-3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5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154 191 8014,'0'-9'0,"2"-5"356,4 8 0,-2 1 408,7 5 0,-5 0-182,6 0 0,-6 1 366,5 5 1,1 4-395,5 7 0,-2 6 208,-3 0 1,1 8-272,-7-2 1,2-2-218,-3 2 0,-3-6-225,4 5 0,-4-12-195,-2 1 1,0-3-309,0 3-528,0-8-1299,0-1 1701,0-8 0,0-2-622,0-4 1,0-3 549,0-8 1,6-3 130,0-3 1,1-2 37,-1-4 0,2 3 113,3 3 1,5 3 369,-5-3 0,5 4 0,1 2 0,0 5-110,0 1 1,1 7 109,-1-2 0,0-2 303,1 3 0,-1-1-266,0 6 1,-5 0 802,-1 0 158,-7 0-260,4 0 1,-8 2-222,0 4 0,-2 3 83,-4 8 1,-4 1-375,-7-1 0,-6 6 2,0 0 0,-2 2-493,2-2 1,4-4 253,-4 4 0,4-1-411,1 1 1,1-4-186,0 4 1,-1 2-520,1-2 1,0 0 546,-1-6 0,7 1 135,-1-1 1,9 0 413,-3 0 0,-2 1 30,2-1-85,1 0 0,5 1 85,0-1 0,0 0 537,0 1 0,0-7 46,0 1 1,0-1 372,0 6 1,0-5-353,0-1 0,0 1 76,0 5 0,0-5-440,0-1-69,0 1 0,0-1-54,0 1 64,0-8 1,0 5-664,0-3 104,0-4-172,0 6 314,0-16 0,7-2-44,5-7 1,3 0-31,2 0 1,7-3 163,-1-3 1,7 4-1,-1-4 0,4 10 45,1 1 1,-1 6 24,-4-5 1,2 7 46,-8-2 1,0 4 293,-6 2-248,0 0 0,-1 2 93,-5 4 1,-5 4-63,-12 7 0,-5 2-34,-12 4 0,-4-2-65,-8 8 0,6-6 70,0 6 1,3-8 81,-3 2 1,4-4 48,8-1 0,1-7 232,5 1 0,3-7-216,8 7-65,0-8-127,8 4 1,7-8 115,8 0 0,0 0-88,-6 0 0,1 0 78,-1 0 1,0-2-311,1-4 1,-1 4-586,0-4-395,-7 4 720,5 2 0,-15 0-126,0 0 0,-8 8 77,-9 3 0,-10 7 539,-7 5 0,-1-4 0,-7 6 0</inkml:trace>
  <inkml:trace contextRef="#ctx0" brushRef="#br0" timeOffset="152">189 1298 8014,'-35'17'-283,"1"0"0,1 1 778,4-1 281,4 0 1,10-5-379,3-1 1,7-7-134,10 2 1,5-4 338,7-2 0,10 0-168,8 0 1,7 0 166,10 0 0,0-8-167,0-3 1,5-3-180,1 3 1,5-3 84,-5 9-1938,7-9 1439,-11 12 0,6-11-639,-8 7 1,-2-7 257,-4 1 538,-4 4 0,0-15 0,2 4 0</inkml:trace>
  <inkml:trace contextRef="#ctx0" brushRef="#br0" timeOffset="803">1348 641 8005,'0'-10'439,"0"-5"0,2 13 705,3-4-465,-3 4 0,14 2-185,-5 0 1,-1 8 3,1 3 1,-1 12 168,1 6 1,3 4-232,-8 2 0,-1 5-361,-5 0 1,2 6 28,4-5 1,-4-1-632,4-5 0,-2-3 131,1-3 1,-3 2-743,4-8 468,-4 0-234,-2-6 395,0-7 186,0-2 1,2-22 190,4-3 0,-4-12-58,3 0 1,5-9 83,1-3 1,5-1-74,1 2 1,2 3 6,4-3 0,4 9 22,8 2 1,5 8-5,1-2 0,1-2 273,-2 2 1,2 2-108,5 9 1,3-1 324,-4 7 0,-4 0-158,-2 6 1,-5 0 197,-6 0 0,0 2-125,-12 4 0,2 10-93,-13 7 0,-2 7-40,-10-1 0,-6 4-123,-11 1 0,-4 7-209,-7-1 1,-3 0 85,-3-5 1,3-8 302,-3-4 1,4-4-135,1-1 0,2-9 205,5-3 0,-3-4-104,8-2 1,2-8-44,9-3 0,-1 1-23,7-2 1,0 1-73,6-6 1,2-1-206,4 1 1,3 0 96,9-1 0,5 1-267,0 0 1,6 3 127,-6-3 1,0 9-233,-6-9 0,6 4 66,0-5 0,-6 3-74,-5 4 1,-8-5-71,2 5 552,-5-5 0,-8-1 0,-3 0 0</inkml:trace>
  <inkml:trace contextRef="#ctx0" brushRef="#br0" timeOffset="1008">1797 485 8005,'-9'-17'-61,"1"5"0,8 1 271,0 7 1,2-2 345,4 12 1,-3 0 85,9 11 1,0 2-196,5 10 1,-8 6 142,-3-1 1,2 1-169,-2 5 0,-1 2-112,-5-1 0,0 5-155,0-6 0,2 1-108,4-7 0,-4-5-194,4 0 0,1-8-495,-1 2 1,8-11-480,-3-7 0,5-3 506,1-2 1,0-4-224,0-7 1,7-14 230,-1-15 1,5-14 190,-5 2 1,6-12 415,-6 1 0,8-12 0,-4-4 0</inkml:trace>
  <inkml:trace contextRef="#ctx0" brushRef="#br0" timeOffset="1199">2316 157 8005,'23'-39'0,"0"5"0,0 3-13,-6 14 1,1 1 192,-1 5 1,-5 3 406,-1 8 0,-5 2-38,5 4 0,-7 3-22,2 9 1,-4 1 47,-2 4 0,0-4 274,0 4 0,0-2 103,0 2 0,6-4-390,-1 5 0,9-7-461,-3-6 0,-1 3 77,2-8 0,1-1-146,10-5 1,-4 0-303,4 0 1,-3 0-325,-3 0 0,0 0-303,0 0 1,1 0-1078,-1 0 1,-7 2 250,-5 4 1,-3 4 1722,-2 7 0,-7 8 0,-3 2 0</inkml:trace>
  <inkml:trace contextRef="#ctx0" brushRef="#br0" timeOffset="1550">2645 606 8005,'0'12'0,"0"-1"0,2 1 591,3 5 1,-3 0-148,4 1 1,-4-1 150,-2 0 1,0 1-158,0-1 0,0 6 42,0 0 0,0 2-102,0-2 0,0-2-129,0 8 1,0-6-212,0 6 0,-6 0-269,0 5 1,-7-7-429,1-4 1,-1 2 399,1-2 1,-3-2-553,4-9 1,1 1 297,-2-7 0,1 0-63,-6-6 0,-1 0 150,1 0 0,0-8 16,-1-3 1,3-5 219,3-1 0,-1 5 40,7 1 150,-7-1 0,11-5 0,-4 6 0,12-1 0,-2 6 0,7-5 0,1 5 0,5-6 0,6 9-57,0-3 0,2-2 28,-2 2 0,-4 1 321,5 5 1,0 7 446,0 5 1,4 3 690,-5 3 0,2 1-696,-2 4 0,-3 4-60,3 7 0,2-7-224,-2-4 0,8 2-424,-3-2 0,5-5-454,2-7 0,5-7-467,0 2 1,10-4 894,2-2 0,0-16 0,8-3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55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554 209 6893,'-10'0'761,"3"0"-193,7 0 377,0 0-98,-8 0 67,6 0 41,-6 0-165,8 0 1979,0 0-2577,8 7 0,0-3 55,3 8 0,3-7-167,-8 7-141,7-1 0,-3 1-286,7-1 66,-8 1 0,5 5 133,-8 1 1,-1-1 81,-5 0 1,0 0 31,0 1 1,-1 1 76,-5 4 1,-4-2 24,-7 8 1,0-6 170,-1 6 0,3-8-3,3 2 0,-1-4 213,7-1 1,-5-1 68,5 0-348,0 0 1,8-1-127,4-5 0,-2-3 144,7-8 1,3 6-436,9 0 0,-4-1-257,4-5 1,4-2-512,2-3 1,-4 1 71,-2-8 0,-4 3-2166,-2-3 3109,1-3 0,-9 5 0,-1-7 0</inkml:trace>
  <inkml:trace contextRef="#ctx0" brushRef="#br0" timeOffset="636">87 295 8061,'0'-10'255,"0"3"0,0-1-196,0-4 0,2 3 89,4-3 0,3 1-79,9-6 1,-1-1 56,0 1 1,8 0-83,4-1 0,-2-5 96,2 0 0,0 0-27,5 6 0,-1 5-34,-4 1 1,3 5 72,-3-5 1,4 7-45,1-2 0,-1 4 18,-4 2 0,4 0-43,-5 0 1,5 0 13,2 0 0,-1 2-63,1 4 0,-6 3 30,-1 9 0,-4-1-26,4 0 1,-7 6-18,3 0 1,-5 2-125,-2-2 0,0-2 27,1 8 1,-3-6 51,-3 6 0,1 0-40,-7 6 0,5-1 38,-5 1 0,0-1 0,-6 1 0,0 5-25,0 1 0,-2 1-4,-4-2 0,-4-3 5,-7 3 1,0-3 20,0-3 0,-3 1 260,-3-1 1,4 1-87,-4 0 0,-4-1 88,-2 1 0,-5-1-46,-7 1 1,3-6 64,-8 0 0,7-8-93,-1 2 0,-4-4 17,-2-2 1,-2-7 98,2-4 1,-4-5-62,4-1 1,-2-9-36,1-8 0,3-5-9,4-12 0,9 3-95,-3-9 1,5-2 86,0 1 1,6-5-280,11 6 0,5-6-44,7 5 1,2-5-68,3 6 0,5-1-114,7 7 0,8-1-347,4 1 0,6-1-370,5 0 1,-4 9 409,5 3 1,1-2-819,-2 1 1467,8 1 0,-3-2 0,7-1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02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7905,'18'0'1253,"-7"0"-777,1 0 1,-1 2 88,7 4 0,-1-3-167,0 9 0,1-1 150,-1 7 1,-6-7-122,1 1 1,-8-1-184,1 7 1,-3-1-161,-2 0 1,0 1-228,0-1 1,-7 2-547,-5 4 0,-3-4 424,-2 4 1,-1-3-494,1-3 1,0 0 280,-1 0 1,9-5 395,3-1 1,4-5-133,2 6 0,2-8 156,4 1 1,3 3 36,9-2 0,-1 2 355,0-3 1,1 3 263,-1 4 0,-2 3-257,-3-4 1,1 1 315,-7 5 0,0-3-217,-6 9 1,-2-4 14,-4-2 1,-6 6-234,-11 0 0,-2 8-178,-3-2 1,-5-4 51,4-2 1,4-4-227,2-2 1,6-5-1614,5 0 1339,5-9 0,7 3-1114,0-12 1,13-5 468,4-12 1,18-2 1047,-1-4 0,13-4 0,-3 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0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7905,'10'0'2092,"-3"0"-1645,1 0 0,-6 8 374,4 3 1,-4 10-308,-2 2 0,-6 8-47,0-2 0,-6 4-155,7 1 0,-1 7-94,6-1 0,0-2-87,0-9 1,8-4-163,3-8 1,5-1-63,1-5 1,0-3 145,0-8 0,8-2-435,4-4 1,-2-3 188,2-9 0,-8-5-39,2 0 0,-4-6 178,-1 6 0,-9-2 228,-3 2 1,-4 4-143,-2-4 1,-8-2 5,-3 2 1,-7-6-626,-5 6 0,-2 6 262,-3 5 1,-7 9 324,0-3 0,-7 4 0,-10 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0:5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157 225 8059,'9'-8'0,"-1"4"251,-8-7 1,2 7 1139,4-2-696,-5 4 0,13 4-256,-8 4 1,1 2 377,-1 3 1,-4 5-328,4-5 0,-4 4-148,-2 3-265,0-1 1,6 0-176,-1 1 1,3-3-1864,-2-3 1588,-4 3 1,11-5-1049,-7 7 1,0-6-42,-6 1 1462,0-1 0,7 14 0,3 2 0</inkml:trace>
  <inkml:trace contextRef="#ctx0" brushRef="#br0" timeOffset="802">70 726 8059,'-9'2'-2,"3"4"618,-4-4-418,8 6 0,-5-6 544,7 3-123,0-3 0,0 8-179,0-4 1,7-3-173,5 9 1,-1-6-22,7 5 0,-5-1-247,10 1 1,4-3-135,2-8 0,3 0-135,3 0 0,0 0 114,-1 0 0,1-8-95,-1-3 1,1-10-544,0-2 0,-9 0 315,-2 5 1,-11 3 57,-1 3 0,-9-3-401,3 4 769,-4-5 1,-4 1-8,-4 3 1,-3 3 33,-9 3 0,1 4 80,0-4 1,0 4 360,-1 2 0,1 0-138,0 0 0,-1 8 145,1 4 0,0-3-57,0 3 0,5 1-68,0 10 1,7-2-247,-7 8 1,8 0 46,-1 6 1,1-5-10,-2 5 0,4-4-48,-4 9 0,4-4-138,2-1 0,0-6-272,0 0 0,0-8 184,0 2 1,6-4-244,0-2 0,0-5-114,-6-1 349,0-7 95,0 4 0,0-10 84,0-4 0,-8 2-56,-4-7 0,3-1 182,-3-5 0,1-2 205,-7-4 0,-3 4-136,4-4 0,-4 5 168,9 7 0,3-3-83,-3 9 0,6-1 25,-5 6 0,5 0 16,-5 0 0,7 7-73,-2 5 1,-4 5 29,-1 6 0,1-3-6,-1 3 1,5-4-150,-6-2 0,9 0-51,-3 1-807,4-1 598,2 0 1,8-7-184,3-4 0,6-6 119,7-6 1,2-11-46,9-12 0,7-6-48,4-5 0,2-2-76,-1-5 1,3-3 287,-4 4 0,2 10-32,-2 1 1,2 6 378,-8 1 0,-5 8-170,-6 9 1,-8 7 402,2-2 0,-4 6-125,-2 6 1,-5 4 75,-1 7 1,-5 2-18,6 4 1,-9-4 188,3 4 0,-4-3-414,-2-3-31,8 0 0,-4-1-822,7-5 0,-5-3 434,5-8 0,1-2-378,5-4 1,6-5-28,0-12 0,6-2-271,-6-4 1,0-2 546,-5 8 0,-1-6 325,0 6 1,-5 8 1040,-1 9-887,1 4 0,-1 2 771,1 0 1,-8 8-399,1 3 0,-1 5 158,2 1 0,-4 0 140,4 1-431,-4-1 0,0 0-572,3 0 1,-1-5-557,8-1 0,-6-7-2489,5 2 3252,1-4 0,5-2 0,0 0 0</inkml:trace>
  <inkml:trace contextRef="#ctx0" brushRef="#br0" timeOffset="1147">1799 156 8469,'2'17'1050,"4"0"0,2 1 0,5-1-420,-1 0 0,-6 4-358,5-3 1,-5 3-673,5-10 0,-5 3 204,6-3-360,-8 5 504,11-7 1,-11 1-2595,7-4 1739,-7-4 1,10-10 906,-9-4 0,1-3 0,-6-2 0</inkml:trace>
  <inkml:trace contextRef="#ctx0" brushRef="#br0" timeOffset="1783">2249 0 7909,'10'0'287,"-3"8"159,-7 3 1,0-1-70,0 1 0,0-5-222,0 6 0,-5-1 40,-1 7 0,-8 5 276,3 0 0,-3 7-106,3-1 0,-10 6-252,3 5 0,-3 4-11,4 8 0,-6 6-151,0-1 1,-6 9-11,6-3 0,-8-1 140,2 1 1,3-7-264,-3 1 0,8-5 23,-2-6 0,9-3-58,3-9 1,1-5 3,-2 0 1,-1-14 3,7 3 1,-5-11 137,5 5 22,-8-8 0,11 3 49,-9-7 0,8-2-63,-2-3 1,-1 1 276,1-8-150,0 8-188,6-3 19,0-1-142,0 6 179,0-5 1,2 7-299,4 0 223,-4 0 56,13 0 1,-7-2 112,3-4 0,5-4-98,-5-7 1,5 0-138,1-1 0,-5 1 121,-1 0 0,1-1 135,5 1 0,-6 0-45,1 0 0,-6-1 146,5 1 0,-5 0-10,6-1 1,-7 3-98,7 4 0,-3-5 126,3 5 1,3-5-5,-3-1 1,3 2 180,3 3 1,1-3-13,4 3 1,-2 4-144,8 3 0,-2-3-28,1 2 1,5 0 23,-4 6 1,-2 0-98,2 0 1,-8 0 77,2 0 1,-4 0 244,-2 0-270,1 8 0,-3 2-2,-3 7 1,-5 0-46,-7 1 0,0-1-121,0 0 0,0 1 155,0-1-82,-7 0 0,-3-2 403,-7-3-356,-1 3 0,1-13 211,0 4 1,0-4-66,-1-2 1,1-8-47,0-3 0,-1-5-249,1-1 1,6 0-296,-1 0 1,8-1 88,-2 1 1,-1 0-642,1-1-723,0 1 1,14 6 62,3-1 1563,12 8 0,-3-11 0,5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32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7980,'0'-25'0,"0"5"441,0-3 0,0 4 677,0 2 0,10-1-409,7 1-451,8 0 1,4 2-60,0 3 1,-8-1 143,2 7-152,4 0 1,-8 8 46,4 4 1,-11 11 56,-6 12 1,-4 5-102,-2 7 0,0 3-314,0 8 0,-6-2 139,0-4 0,-6 4 166,7-4 0,-1-4-88,6-1 0,0-5-145,0-1 0,0-6-24,0-1 1,0-7 12,0 3-909,0-5 415,0-2-380,0-7-19,0-3 294,0-22 1,0 3 222,0-11 1,0-4 13,0-1 0,0-5 317,0-2 1,-2 3-136,-4 3 1,-1-2 810,-5 8-535,-3 0 1,5 13 662,-7 5 0,-6 5-97,0 5 1,-2 7 197,2 11 1,2-4-317,-8 4 0,8 2 22,-3-2 0,11 0-220,2-5 0,7-1-49,-2 0 1,4-5-641,2-1 1,10-7 305,7 2 1,8-4-894,9-2 0,11-8 197,7-3 0,1-7-130,11-5 1,-7 4 409,7-4 1,-14-2 254,2 2 1,-12 2 772,0 9 0,-5 3-435,-6 3 0,-10 4 843,-8-4 0,-7 12-466,2 6 1,-19 5 569,-10 6 0,-10-2-419,-7 8 0,-5 0-403,-7 5 1,1 1-3,-1-1 1,0 1-125,0 0 1,8-7-256,3 1 0,7-8 197,5 2 0,4-3-432,8-3 0,7 0 198,4 1 0,4-1-369,2 0 0,16-5 157,7-1 0,10-5 1,7 6 1,4-9 178,8 3 0,0-4 150,0-2 0,3-2 462,-3-4 0,4 4-255,-10-3 0,-5 3 965,-7 2 1,-1 0-521,-10 0 1,-6 6-114,-5-1 0,-9 3-309,3-2 1,-6 3-366,-6 9 1,-5-5 50,-12 4 1,4-9-345,-4 9 1,-2-3 308,2 3 213,0-7 0,5 5 0,1-5 0</inkml:trace>
  <inkml:trace contextRef="#ctx0" brushRef="#br0" timeOffset="700">1315 467 8042,'18'-25'1284,"-1"6"-964,0-4 1,0 9 469,1 3 1,5 7-270,0-2 1,0 6-347,-6 6 1,-1 3 123,-5 9 0,3 5 221,-9 0 0,-5 8-270,-5-3 1,-9 3-71,3-2 1,-3 2-505,3-8 1,-3 6 244,8-6-1655,1 0 1316,5-6 1,2-7-464,3-5 0,5-5 159,7-5 0,8-7 26,4-11 0,-2 2 260,2-8 1,3-5 89,3-7 0,3 7 372,-9 5 1,4 8-109,1-2 1,1 5 773,0 7 1,-1 3-484,1 8 0,-3 0 986,-3 0 0,2 8-200,-8 3 1,-2 5 53,-9 1 1,-5 6-535,-7 0 0,0 8-65,0-2 0,-7-2-377,-5 1 0,-11-5 100,-6 6 1,2-8-378,-1 2 1,1-5 246,-2-7 0,2 3-624,4-9 1,4 1 65,-4-6 0,9-2-161,3-3 1,7-7 268,-2-11 0,4 2-48,2-8 0,0 0-36,0-5 1,8 7 136,3 4 1,5 0 305,1 5-143,0-3 1,1 19 583,-1-4-241,0 5 0,-5 2 65,-1 5 0,-7-2-126,2 8 0,2-7-51,-3 7-546,1-8 253,-6 11-1039,0-13 611,0 6 681,0-8 0,-8-8 0,-1-2 0</inkml:trace>
  <inkml:trace contextRef="#ctx0" brushRef="#br0" timeOffset="907">1869 121 8042,'-12'0'597,"1"0"0,1 2 876,-2 4 0,3 5-1007,3 12 0,4 4-270,-4 8 1,4-4 388,2 3 1,-5-9-160,-1 10 0,0-5 82,6 5 1,0-2-83,0-4 0,0 1-1236,0-7 1,6 6-11,0-6 1,5 6-594,-5-6 1,7-2 733,-1-9 0,-2 1-173,1-7 0,3 0 40,9-6 0,-2-14 95,8-3 717,-1-19 0,7-1 0,0-15 0</inkml:trace>
  <inkml:trace contextRef="#ctx0" brushRef="#br0" timeOffset="1081">2370 86 8042,'17'-17'2161,"-7"0"-883,-2 7 853,-8 3-1537,0 14 0,-2 1 1683,-4 4-1553,4 3 1,-6-6-150,8 9 0,2-7-363,4 1 1,6-8-179,11 1 0,4 3-1139,7-2 0,-1 0 747,-4-6 0,1 0-1618,-7 0 1,1 0 829,-7 0 1,-8 2-1318,-3 3 2463,-4 5 0,-2 7 0,0 1 0</inkml:trace>
  <inkml:trace contextRef="#ctx0" brushRef="#br0" timeOffset="1378">2491 484 8042,'-9'18'1938,"1"-1"-1425,8 0 0,2 6-319,4 0 1,-5 0 77,5-5 0,-4-1 465,-2 0 8,0 0 0,0 1-265,0-1 1,0 0-758,0 1 0,-8 1 236,-3 4 0,1-10-791,-1 5 0,-1-5 38,-5 4 1,0-7-169,-1-4 1,1-4 479,0-2 0,0 0-59,-1 0 1,7-8 342,-1-4 0,3-9-33,-3-2 0,4 0 331,8 6 0,0 5-138,0 1 0,2 7 639,4-2 0,4 6 322,7 6 1,8 11 663,4 12 1,5 4-526,7 1 586,3 1-1018,8 7 1,5-3 673,1 7 1,2-8-662,-3 3 0,-5-5-1820,0-1 1,-8-8 726,-9-4 1,-3-4 449,-3-2 0,-4 0 0,-7 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07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52 7771,'-1'-9'604,"-5"3"1,4 2 249,-4-2-349,4 4-286,2-5 0,0 5 3,0-4 1,-2 4 28,-4-4 173,5 4-6,-7 2 45,8 0-242,-8 0 0,-1 2-32,-9 4 1,7 4 29,-1 7 1,-1 0-124,-10 1 1,4 7 110,-5 3 0,5 7 108,2 5 0,2 3-118,3 3 1,-1 9-33,7-3 0,0 4-97,6-4 1,0-2-238,0-4 0,8 2-108,3-8 1,3-5-448,-3-6 1,10-8-652,-3 2 1,5-6 626,0-5 0,-2-5-103,8-7 1,-6-1 850,6-5 0,-1-12 0,7-8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0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9250,'-10'2'385,"5"4"1,-3 4-139,2 7 1,-2 0-115,3 1 0,3 6 184,-4 5 1,-2 4-15,2 2 1,-5 7 109,5 4 0,-5 2-76,5-2 0,-6 4 46,7-4 1,-3 2-255,2-2 1,4 2 123,-4-7 0,5-7-520,1-5 1,5-8 218,1 2 1,8-9-543,-3-3 1,10-7 112,2 2 0,2-8-87,-2-10 0,-3 1 242,3-12 0,-4-4 13,-2-2 1,0 2 275,1-2 1,-9 8-188,-3-2 0,-4 4 1422,-2 2-936,-8-1 0,-1 9 596,-9 3 1,-5 4-318,0 2 1,-6 14-124,6 3 0,-2 6-252,2 0 1,4-4-398,-4 4 0,6-4-353,5-1 1,5-1 229,7 0 350,0-7 0,15-2 0,4-8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0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11736,'-10'7'745,"-5"3"-745,3 7 0,-19 16 0,-5 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08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69 814 9103,'-2'15'1894,"-3"-3"0,3 3-1866,-4-3-20,4-5 117,-6 9-125,-1-14 0,-9 5 0,1-7 0</inkml:trace>
  <inkml:trace contextRef="#ctx0" brushRef="#br0" timeOffset="701">553 53 8010,'-9'-10'1172,"1"3"-660,8 7-65,0-8 29,0 6-92,0-13-207,0 13 1,-2-6-151,-4 8 60,5 0 1,-7 8-44,8 3 1,-8 7 104,-3 5 1,1-2-44,-2 8 0,7 5 32,-7 6 1,6 8 7,-5-1 0,1 3 37,-1 1 0,1-4 14,4-1 1,4 0-144,-3 6 1,3-8 106,2-4 1,0-9-297,0-2 0,7-8 90,5 2 1,3-6-348,3-5 1,-1 1 129,0-7 1,1 0-7,-1-6 0,2-2 17,4-4 0,-4-4-54,4-7 0,-5 0 291,-7 0 0,5-1-89,-5 1 1,-1-6 354,1 0 1,-7-6-159,2 6 1,-4 0 1557,-2 6-1088,-8-1 0,-2 3-6,-7 3 0,6 5-99,-1 7 1,1 0 52,-7 0 0,1 7-422,0 5 1,-1 3 3,1 3 1,2 1-1181,3 4 0,-1-4 652,7 4 1,0-4-1459,6-1 1892,0-1 0,8 0 0,2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1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5984,'0'-9'33,"0"1"357,0 8 809,0 0-714,0-8 422,0 7-62,0-7-61,0 8 667,0 0-1476,-8 0 99,6 0-73,-6 0 1,6 2 106,-3 4 3,3-5 0,-8 9 23,4-4 0,3-2 2,-9 7 1,6-5 26,-5 6 0,5-1-22,-6 6 0,7 1-96,-7-1 1,6 0 86,-5 1 1,5 1-89,-5 4 0,5-2 22,-6 8 1,6 0-100,-5 5 1,5 1 66,-5-1 1,5 3-27,-6 3 0,7-1-80,-7 7 0,8-8 73,-2 2 1,3-1-91,-3 1 1,4-3 99,-4 3 0,6-9-110,6-2 0,-2-8-86,7 2 45,1-4 1,5-2 115,0 1 0,1-9-1,-1-3 0,6-4-1,0-2 0,6-2-19,-6-4 1,6-5-37,-6-12 1,6 2 42,-6-8 1,6 6-93,-6-6 1,-6 8 111,-6-2 0,-7-2 8,2 2 0,-4 0 155,-2 5 0,-2 1 271,-4 0 1,-3 1 250,-9 5 1,-5-3-259,0 9 1,-7-1-40,1 6 0,-4 2-60,-2 4 1,1 3-610,-1 8 0,3 1-25,3-1 0,4 0-773,8 1 1097,-1-1 0,1 8 0,0 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17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11085,'-10'8'-178,"-5"1"1,5 9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19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8010,'0'-11'0,"0"-1"-31,0 8 1,0-5 359,0 3 191,0 4 33,0-13-277,0 13 0,2-8 286,4 4-107,-4 5 53,6-7-138,-8 8-1,0-8 86,0 6-156,0-5 184,0 7-460,0 7 1,-6 3-5,0 7 0,-7 2-150,1 4 1,2-3 111,-1 3 0,-1 4-106,-5 1 0,6-1-2,-1 2 0,1 6 156,-7 5 1,1 8 39,0-2 1,5-2-65,1 2 0,-1-1 129,-5 1 0,5 2-129,1-8 0,7 1 6,-2-7 1,4-5-37,2 0 0,0-8-5,0 2 0,6-4-16,0-2 0,7 1 54,-1-1 1,3-7-125,2-5 1,-3 3 89,3-2 1,-9 0-7,9-6 0,-3 0 36,3 0 1,-6-6 20,1 0 1,-1-7 1,5 3 92,-5-7 0,3-1 43,-8 1 1,1 0-87,-1 0 1,-4-1 125,4 1 0,-4 5-82,-2 1 0,0-1 160,0-5 0,-2 6 49,-4-1 1,4 6 413,-4-5-452,-3 7 0,1-6 126,-4 5 1,-3 3-174,3-4 1,-3 4-2,-2 2 0,-2 6-322,-4-1 1,-4 9 83,-8-3 0,6-1-670,0 2 1,6-3-491,-5 3 1,8-3 1154,3-3 0,-8-4 0,6 6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2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7888,'0'-18'2109,"0"9"-1267,0 1-135,0 8 124,0 0 1,0 8-859,0 3 27,0 5 0,-16 9 0,-3 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7989,'0'-10'1551,"-2"3"-585,-4 7 141,5 0-234,-7 0-290,8 0-107,0 0 0,-2 7-105,-4 5 1,4 11 183,-4 6 0,3 9 251,-3 3 0,-2 7-316,-3-2 1,-5 2 15,5-2 0,-5 2-128,-1-8 1,2 1-409,3-7 0,3-5-39,3 0 63,4-8 0,-6 4-256,8-8-358,0-7 0,2-2-2015,4-8 1872,-4 0 1,13-8-673,-3-4 1,3-3 662,2-2 1,1-1-1553,-1 1 2324,0 0 0,1-1 0,-1 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10205,'0'11'2188,"0"1"1,-8-1-1755,-3 7 1,-5-1-928,-1 0 1,0 8 492,0 4 0,-8 12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6:3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18 796 8180,'-6'-17'0,"0"0"1334,0 7 1843,6 2-2683,0 8-395,8 0 0,0 2 214,3 4 1,3 4 46,-9 7 0,7 2-245,-6 4 0,-1 2 160,-5 4 1,0-2-636,0-4 1,2-4 302,4 4 0,-4-3-889,4-3 0,3-2 233,3-3 1,11-5-33,6-7 0,5-3 58,7-9 1,1-5 211,4-12 0,2-4 268,-7 4 0,-1-1-66,-6 1 0,1 2 569,0 4 0,-8 9-270,-4-3 1,-4 11 1197,-2 1-293,0 3-407,-7 2 0,-2 2-173,-8 3 0,-8 5 106,-4 7 1,-5 1-410,-6-1 1,2-6 137,-8 1 1,8-2-524,-2 1 1,4-3 56,1-8 0,1 0-82,0 0 0,5 0 90,1 0 1,5-14-6,-5-3 0,7-6 32,-2 0 0,4-10 30,2-7 1,0-8-97,0 2 1,6-4 79,0-2 0,1 2 328,-1 4 1,-2 0 21,7 11 1,-7-1 51,2 13 1,2-6-51,-3 6 1,1 5 458,-6 7 0,0-1-361,0-5 0,2 7 345,4 5-333,-4-5 1,7 8-302,-3-4 1,-2 4 152,7 2 1,1 0-89,5 0 1,1 8 124,-1 4 1,2 11 40,4 6 1,-2 5-8,8 7 1,0 3 172,6 8 1,-1 7 225,1 5 0,5 3-144,0 2 0,1 0-403,-7 0 0,5-1 282,-5-5 1,3 2-613,-14-7 1,6-2 34,-6-10 1,-6 0-144,-5-11 1,-3 1 232,3-13 1,-3 0-405,-3-6-835,-4 1 510,6-9 197,-8-1 1,0-18 730,0-7 0,0-8 0,0-9 0</inkml:trace>
  <inkml:trace contextRef="#ctx0" brushRef="#br0" timeOffset="169">1349 710 9744,'-8'-27'1591,"6"10"0,-7 9-1065,3 8 0,2 0-172,-7 0 1,-3 0-1107,-9 0 1,2 2 218,-8 4 0,0 3-340,-5 9 1,7-7 47,4 1 825,4-1 0,1 6 0,1 1 0</inkml:trace>
  <inkml:trace contextRef="#ctx0" brushRef="#br0" timeOffset="319">1193 139 8052,'0'-44'2287,"0"9"0,0 16-1118,0 8 1,8 5-1311,4-6 1,-3 9-757,3-3-72,-1 4 0,7 2 703,-1 0 266,-7 0 0,5 8 0,-5 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3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7574,'0'-10'2750,"0"2"-1531,0 8 2239,0 0-2830,-8 0 0,6 8-195,-4 3 1,4 5 82,2 1 1,-5 8 34,-1 4 0,-8-2 49,3 2 1,1-2-294,-1 1 0,5-1-107,-5-4 1,7-3-756,-2 3 0,2-6 423,-2-6 0,4 5-950,-3-5 556,3-3-2923,9 7 2077,3-13 1,7 6 112,1-8 0,-3-2 428,-4-4 0,5 2 831,-5-7 0,5-1 0,1-5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3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7981,'12'0'0,"-1"0"818,-7 0 546,4 0 1014,-8 0-1035,0 0 0,-8 8-2920,-3 4 0,-5 3 1577,-1 2 0,0 8 0,-1 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7995,'0'-17'1478,"0"7"-450,0-5 899,0 13-698,0-6-685,0 8 1,0 2-97,0 4 1,-6 6 102,0 11 0,-1 4 120,1 7 0,2 1-227,-7-1 0,5 1-263,-6-1 0,9 1 45,-3 0 1,-2-7-536,2 1 1,-5-2 88,5 2 1,0-4-404,6-8-284,0 1-1223,0-1 687,0-8 1,8-1 677,3-8 1,5-8-1434,1-3 2198,0-4 0,8-10 0,2-2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5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13079,'-9'0'-264,"-7"0"1,7 0 263,-9 0 0,1 7 0,0 3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8195,'0'-9'1931,"-8"1"-276,6 8-371,-5 0 181,7 0-33,0 0-998,0 8 0,-6 7 182,0 8 0,0 6-191,6-6 0,-2 8-153,-3-2 0,3-2-600,-4 1 0,-2-6 51,2 1 1,1 2-1178,5-2 0,0 0-1190,0-6-654,0 0 3298,0-7 0,7 5 0,3-5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13826,'-16'2'-366,"5"4"1,-5-4 0,7 6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35 485 8063,'0'-10'1675,"0"3"-133,0 7 987,0 0-1934,0 7 1,0 3-147,0 7 0,0 1-4,0-1 0,0 2-51,0 4 0,0-2 123,0 8 0,0-2-354,0 2 1,0 2 68,0-8 1,-6 5-865,1-5 1,-1 6 480,6-6 1,-6 0-2770,0-5 732,1-1 276,5 0 1912,0-7 0,7-2 0,3-8 0</inkml:trace>
  <inkml:trace contextRef="#ctx0" brushRef="#br0" timeOffset="742">554 1 11655,'17'0'1004,"1"0"-791,-1 0 1,-6 0 17,1 0 1,0 7 198,5 5 1,-2 3 149,-3 3 0,3 7 149,-3 3 0,-3 13-9,3 5 1,-7 4 268,7 2 1,-8 0 84,2 0 1,-4 7-516,-2 4 1,-6-3-187,0-2 1,-9-5-143,-3-1 1,-9 2-1511,-13 4 0,-8 3-1908,-15 8 3187,-1 1 0,23-36 0,-2 1 0,3-1 0,1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24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311 312 8065,'10'0'-1037,"-2"0"678,-8-7 1344,7 5 1,-3-6 179,8 8 170,-8 0-175,11 0 15,-13 0-20,6 0 293,-8 0-316,0 0-716,0 8 0,-2-5-269,-4 9 0,-4-6 86,-7 5 0,4-1-1411,-5 1 0,7 5 416,-7-5 762,-7 5 0,14 1 0,-14 0 0</inkml:trace>
  <inkml:trace contextRef="#ctx0" brushRef="#br0" timeOffset="1180">156 87 7976,'9'-17'-913,"-3"0"1256,-4 7 920,-2-5 58,0 5-467,0 1-248,-8 1 0,-1 10-162,-9 4 1,7-3-86,-1 9 1,1 7-38,-6 10 0,-1-2-27,1 2 1,5 0-197,1 5 1,1 1-224,-1-1 1,3-5-718,8 0 1,0-6 474,0 6 0,0-6-500,0 6 1,2-8 865,4 2 0,3 4 0,9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3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9065,'-10'0'1945,"2"0"-1244,8 0 210,0 0 0,8 0-864,4 0 1,-1 0 66,6 0 1,-3 0-51,9 0 1,2 0-63,-2 0 1,10 0-163,1 0 0,1 0 29,5 0 1,2-6 97,-1 0 0,7 1-41,-2 5 1,4-6 103,2 0 1,-2-5-97,-4 5 1,10-2 56,-5 2 0,5 5-1,-4-5 0,0-2 35,0 2 0,-6 1 0,0 5 0,-6-2 338,6-4 0,1 4-150,4-4 0,-4-1-224,-1 1 0,0-2 102,6 2 0,5 4-180,1-3 0,2-3 62,-3 2 1,-3-2 41,4 3 1,-3 3-30,3-4 1,-4-2-38,3 3 0,-5-1 122,-6 6 1,2-6-89,-7 0 1,5-1 107,-6 1 0,1 4-60,-7-4 1,-7 4-50,-4 2 0,-4 0 45,-1 0-11,-9 0-126,-1 0-302,-8 0-99,0-7 0,-8 5-558,-3-4 0,-5 4-1518,-1 2 2587,0 0 0,-8 8 0,-2 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31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 8957,'0'-8'787,"0"8"1,-7 2-470,-5 10 1,2 5 93,-1 6 1,-1 8 56,-5-2 1,-2 3 113,-4 3 1,4-1-430,-4 1 1,5-2-269,7-5 1,-3 3-429,8-8 0,1 2 314,5-2-335,0-3 0,2 4 264,3-6 0,5-9-1200,7-3 1,6-4 1498,0-2 0,8-15 0,-4-5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02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243 812 7993,'0'-12'0,"0"1"-357,8 7 0,-4-10 149,7 9 1,-7-3-103,2 2 1,1 2 193,-1-7 1,2 5 79,-2-5 463,-5 7-147,7-12-19,-8 7 1,0-3-17,0 1 5,0 7-103,0-4-214,0 8 241,0 0-25,-8 0 27,7 0-129,-15 0 1,14 2-3,-3 4 1,3-2 5,2 7 0,0-5 113,0 6 1,0-1-31,0 6 1,0 3 104,0 3 0,0 4-137,0 7 0,0 8 14,0 5 1,0 2-133,0 3 1,0 6 78,0 0 0,-2-6-120,-4-6 0,4-2 83,-4 2 1,4-4-100,2-7 0,0-3 73,0-3 1,0 2 75,0-8-21,0 0 27,0-6 29,0-7-61,0 5-86,0-13 1,0 4 73,0-12 0,2-3-635,4-9 1,-4-1 61,4-4 0,1-4-138,-1-7 0,8-1 141,-3 1 532,-3-1 0,7-7 0,-5-3 0</inkml:trace>
  <inkml:trace contextRef="#ctx0" brushRef="#br0" timeOffset="374">744 535 8058,'-11'-13'280,"-1"-5"1,7 3-118,-7 4 1,8 5-477,-1-6-29,3 8-328,2-11 257,0 13 317,0-13 538,0 13-141,0-6-311,0 8 0,0 2 7,0 4 1,0 3 185,0 9 1,0-1-62,0 0 1,0 10 23,0 8 0,0 9-128,0 14 1,0 5 48,0 12 0,0 4-222,0 7 0,0 1 229,0-1 0,0 1-83,0-1 1,0-7 43,0-4 1,2-6-150,3-6 1,-3 3 112,4-9 0,2-5-11,-3-6 0,7-9-103,-6-3 1,1-1 38,-1-10-247,-4 0 639,13-6-451,-13-7 1,6-4-17,-8-12 0,0-9-281,0-8 0,0-14 89,0 3 343,0-13 0,-8-4 0,-1-11 0</inkml:trace>
  <inkml:trace contextRef="#ctx0" brushRef="#br0" timeOffset="862">744 449 8066,'-11'-29'-224,"-1"0"1,9 2-389,-3-2 1,4 4 360,2 8 0,0 0 330,0-1 0,0 1-65,0 0 503,0 7 60,0-5-208,0 13-213,0-6-129,0 1 1,2 5-367,4-4 356,-4 4-120,5 2 132,-7 0 1,-6 2 123,1 4 1,-7-2-93,6 7 1,-7-5-22,1 5 1,-3-1 22,-2 1 1,-1 3 24,1-8 1,0 7 24,0-1 1,-1-3-30,1 3 0,-6-3 154,0 3 0,-6 3-103,6-3 1,-2 9 180,2 2 1,2 14 18,-8-3 0,0 18 17,-5 0 0,5 11-147,0 1 0,0 3-44,-5 2 1,7 0-187,4 0 1,0-7 117,5-4 1,-3-5-404,10-1 1,3-9 185,2-9 0,4-1-165,2-10 0,-6 0-172,1-6-125,-1-7 425,6 5 1,2-15 73,4 0 0,-3-13-183,9-10 0,-1-10 93,7-2 0,-1-3-319,0-14 1,3 2 495,3-13 0,-4-8 0,6-8 0</inkml:trace>
  <inkml:trace contextRef="#ctx0" brushRef="#br0" timeOffset="1095">589 172 8664,'8'-25'1346,"-7"0"-1301,5-4-426,-4 4 1,4 8 527,0 0 0,5 5-36,-5 1 1,7 7 29,-1-2 1,3 6-108,3 6 0,5 5 571,0 12 1,7 4-201,-1 8 0,12 7-31,5 4 0,9 10-234,3 2 1,6-1-271,-7-5 0,7-2-438,-7-4 0,-5 2 344,-6-7 0,-7 5-620,1-6 0,-5 0 382,-7-5 1,-8 0 461,-9-1 0,-7 8 0,4 3 0</inkml:trace>
  <inkml:trace contextRef="#ctx0" brushRef="#br0" timeOffset="1647">87 1884 8033,'0'-17'-32,"0"-1"494,0 1-59,0 8-177,0-7 0,0 12 227,0-7-271,0 7-8,8-4 1,-4 8-67,7 0 0,-5 0 104,6 0 0,-7 2-37,7 4 1,-2 5 39,1 13 0,5 2 182,-5 9 1,6 7-255,6 4 1,-3 4-107,3 2 0,2 0-119,-2 0 1,2-8 86,-2-3 1,-4 1-153,4-2 1,2-5 77,-2-6 0,0-8-75,-6 2 1,6-12 89,1-5 1,0-4 79,0-2 1,2-4-53,9-7 1,0-11 30,-1-18 1,7-6-389,-1-12 0,8-5-197,-2-12 1,4-11 343,-24 37 0,0 0 0,2 1 0,0 1 84,-3 1 1,1 0-1,3 3 1,-2 0 139,19-38 1,-1 14-274,1 15 1,-8 8-235,2 9 0,-5 8 519,-6 4 0,5 8 0,-11-3 0,-3-3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31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8009,'-2'15'2291,"-4"-3"-1570,-3 3 1,-9 1-205,1 7 1,-8 2-92,-4-2 0,2-2-749,-1 8 1,1-6 238,-2 6 1,-2-1-510,8 7 1,6-8 406,5-4 1,6 2-1183,-5-2 1,7-6 99,-2-5 1268,4-8 0,18 3 0,3-7 0</inkml:trace>
  <inkml:trace contextRef="#ctx0" brushRef="#br0" timeOffset="204">415 295 8270,'18'0'740,"1"6"-473,4-1 0,-2 1-147,8-6 1,5 0 330,7 0 0,-3 0-175,-9 0 0,4 0 359,-4 0 0,1 0-365,-1 0 0,-4 6-357,-8 0 0,6 0-219,1-6 1,-7 5-513,-6 1 0,-1 2 60,1-2 1,-3-3 334,-8 9 0,-2-1-483,-4 7 1,-11 1 905,-12 4 0,-3-4 0,-3 6 0</inkml:trace>
  <inkml:trace contextRef="#ctx0" brushRef="#br0" timeOffset="438">502 641 7687,'-17'0'-440,"5"0"859,0 0 1,7 0 126,-7 0-389,8 0 0,-9 2 420,7 3 1,-2-1-215,3 8 1,1-1 73,-8 7 1,7 1 46,-7 4 0,8 4 35,-2 7 1,-1 9-141,1 3 1,-7 4 53,1 2 0,-3 5-349,-3 1 0,7 0 86,-1-7 0,3-1-1156,-3-3 1,-1-3 569,7-4 1,0-9 415,6 3 0,-8-3 0,-1 4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5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70 364 8116,'-17'-8'0,"5"0"0,1-3 502,7-5 1,-6 14 641,4-3 656,4-5-1033,-5 1 1,7-3 196,0 0-316,0 9 0,7-5-201,5 8 1,3 0 163,3 0 0,5 0 6,0 0 1,6 0-43,-6 0 0,2 0-452,-2 0 1,-4 6 73,4-1 1,-4 3-235,-2-2 136,1 4 0,-3 7-608,-3 0 1,-5 6-11,-7 0 1,-2 8-282,-3-2 1,-5-2 411,-7 1 0,-1-1-40,1 2 1,-2-2 535,-4-4 1,2-4 84,-8 4 1,8-3 177,-2-3 0,3-2-228,3-3 1,2 3 1314,3-3-974,-3-5 1,11 3 348,-7-4-539,7-4 1,-2 5-106,12-7 1,3 0 143,9 0 0,7-7 70,3-5 1,13-9-630,5-2 0,-2 0 192,2 6 0,-5-1-2106,5 1 1,-8 2 1056,2 3 1,-3 4-3454,-2 8 4536,-9 0 0,15-7 0,-5-3 0</inkml:trace>
  <inkml:trace contextRef="#ctx0" brushRef="#br0" timeOffset="481">1021 398 8064,'2'-19'0,"4"-4"0,3 10 308,9-5 0,-1 5-329,0-4 1,2-1 710,4 1 1,-9 0-322,3-1 1,0 1 23,1 0 1,7-1-455,-14 1 1,9 6-564,-9-1 1,-1 6 1,1-5 518,-7-1 0,4-5 66,-8 0 0,-2 5-102,-4 1 1,-4 1 197,-7-1 0,0-3-43,0 8 1,-7 1 148,1 5 1,-5 0-92,5 0 1,-6 0 43,6 0 0,-6 1-33,6 5 0,0-2-61,5 8 0,1-7 353,0 7-180,0-8 52,-1 11 0,9-11-33,3 7-252,4-7 1,4 10 87,4-8 1,1 1 5,5-1 0,3-2-75,-3 7 1,1 1 80,-1 5 1,3 0 120,-3 1 1,-5 7-104,-1 4 0,-4 11 205,-2 6 1,0 6 30,0 6 0,-6 9 23,0 8 0,-13 13-461,2-1 1,6-37 0,-1 1 172,0-1 0,1-2 0,-8 48-197,-4-15 0,3 0 29,3-12 1,6-4-44,-1-13 0,8-9 43,-2-9 0,-1-1 269,1-10 1,0-6-219,6-5 32,-7-8 630,5 3-635,-6-7 0,8-7-1056,0-5 0,0-5 41,0-6 1053,0-4 0,0-23 0,0-4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55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7983,'2'-17'1390,"3"0"1,-1 5-1194,8 1 1,-3 5 294,3-5 1,3 1 302,-3-2 0,9-1-274,2 7 0,0 0-51,-6 6 0,6 2-870,0 4 0,0 4 303,-5 7 1,-1 0-95,0 1 0,-5-1 234,-1 0 1,-7 8-752,2 4 0,-4-2 135,-2 2 0,-8-2-94,-3 1 1,-5 3 343,-1-8 0,0 6 286,-1-6 1,3-6 364,4-5 1,-3-6-236,8 5 1,1-5 75,5 5 1,2-7-6,3 2 1,11-4 505,7-2 1,7 0-113,-1 0 0,2 2 62,-2 4 0,4-4-96,-5 3 1,-3-1-5,-2 2 1,-9 2-391,-3 3 0,-7 5 58,2-5 1,-6 10-128,-6 2 0,-11 8 104,-12-2 1,-4 2-656,-1-3 0,-7 3-101,1-8 1,0 0-409,5-5 0,3-1-20,3 0 1,-2-7 1018,8-4 0,0-5 0,6-1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55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13406,'7'9'3480,"-5"-1"-2594,14-8-868,-7 8-312,8-6 0,1 7-1432,-1-3 1,0-4 1038,1 4 1,5-4 686,0-2 0,8 0 0,-5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56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7996,'0'-17'2737,"8"7"-2424,4 5 0,5-3-922,6 2 1,-4 0 213,4 6 0,-3-5 108,-3-1 1,0 0-105,0 6 0,-5 0-552,-1 0 943,1 0 0,5 8 0,1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56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7996,'8'9'164,"-5"-1"-39,9-8 1,-6 0-126,5 0 0,1-8 0,5-1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1:56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7996,'10'0'5204,"5"0"-6404,-13 0 1200,6 0 0,0 8 0,1 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0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7969,'0'-9'-209,"0"-7"371,0 5 1,0 1 107,0-1 1,0-1 341,0-5 1,0 5 387,0 1 236,8 7-692,-6-11-321,13 13 1,-13-4 147,4 12 1,-4 3-26,-2 9 1,0 5 84,0 0 0,0 2-230,0-2 1,0-4-206,0 4 0,0-4-477,0-2 0,0-5 280,0 0-709,0-9 694,8 5 0,1-8-926,9 0 0,-1-8 13,0-3 1129,8-12 0,2-4 0,8-8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0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33 225 7985,'-12'0'1545,"1"0"274,7 0 1,-2 0-1093,12 0 0,6 0-292,11 0 0,6-2 493,11-3 0,6-7-499,12-11 0,3 2-368,8-8 1,0 6 142,1-6 0,-9 8 21,-3-2 0,-6 10-746,-6 1 1,-6 8-994,-11-1 1,-4 3-589,-8 2 1,-7 13 262,-4 4 1839,-4 12 0,-18 6 0,-3 9 0</inkml:trace>
  <inkml:trace contextRef="#ctx0" brushRef="#br0" timeOffset="264">569 467 10400,'17'0'997,"1"-1"-1100,-1-5 0,0 2 259,1-8 1,5 9 37,0-3 0,-6 4 405,-5 2 1,-1 0-160,6 0 1,-1 2-67,-5 4 0,3 5-237,-9 12 0,7 4-103,-6 8 0,-2 1 60,-10 5 1,2-5-87,-8 4 0,-5 3-100,-6-3 0,-6 0-467,6-5 0,-6-2-389,6-5 0,-7 3 409,1-8 0,4 0-435,2-5 0,-2-3 320,2-4 0,0-1 55,5-4 1,1-4 360,0 4 0,5-14 238,1-9 0,-1-8 0,-5-10 0</inkml:trace>
  <inkml:trace contextRef="#ctx0" brushRef="#br0" timeOffset="418">448 398 7985,'17'-27'719,"-5"2"90,-1 8 1,1 0 172,5 0 1,1-1 176,-1 1 743,0 7-1327,0 3 1,-7 11-137,-4 7 1,-22 18-653,-12 23 0,-15 9-1353,-14 14 1227,-5 4 1,21-32-1,-2 0 1,-2 1 0,1 0-1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04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95 7970,'-17'-42'498,"-8"13"0,8 6 1411,0 23-1909,7 0 0,10 15 0,0-5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04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1038 8053,'0'-17'0,"0"-6"518,0 0-203,0 0 1,7 5 121,5 1 1,1 0-156,-1 0 0,9 1-1,-4 5 1,6 3-102,1 8 0,-5 0-90,4 0 0,-4 8-238,-2 3 125,8 12 0,-5-4 100,3 4 1,-4 4-158,-2 2 0,-7-2-93,-5 2 0,-3 2 88,-2 9 0,-2-3 144,-3 3 1,-5 2-66,-7-1 1,-1-1-111,1-6 0,-6 1 10,0 0 1,6-7-271,5 1 133,1-8 0,1 4-838,4-7-374,-3-9 451,7-1 1004,-6-8 0,0-15 0,-1-5 0</inkml:trace>
  <inkml:trace contextRef="#ctx0" brushRef="#br0" timeOffset="661">70 1298 8053,'10'0'3308,"-3"0"-3149,1 0 73,2 0-124,15 7 0,0-3 45,3 8 0,5-7-48,-4 7 1,2-8-142,-3 2 1,3 1-638,-8-1 0,0 0 367,-5-6 1,-1 6-905,0-1 694,0 1 0,1-6-106,-1 0 0,0-8 200,1-3 0,-7-6 422,1-7 0,-3 3 0,3-7 0,1-1 0,-7-6 0,6-5 0,-7-1 0,9 9 0,-3 9-15,5 3 1,7 5 50,0 4 0,2 3 604,-2 8 0,4 0-183,7 0 0,10-2-30,8-4 1,2 2-1,10-7 1,-3 5 138,2-5 1,3 5-694,-9-6 0,1 6 159,-6-5 0,-8 5-648,-4-5 0,-3 5 173,-2-6 1,-9 7-55,-2-7 1,-11 6 231,-1-5 1,-9-1-59,3-5 1,-4 0 67,-2-1 0,0-1 128,0-4 0,-8-2 414,-3-4 0,-5-3-179,-1 3 0,0-2 273,0 2 1,-1 4-164,1 8 0,-6 2-79,0 3 1,0-1-86,6 7 1,-1 0-1,1 6 0,5 2 41,1 4 0,-1 3-48,-5 9 0,6 7 191,-1 3 0,6 7-133,-5 5 1,5 5 100,-6 6 0,7 11-63,-7 7 0,8 2-191,-1 10 1,3 5 126,2 7 1,0-1-280,0-6 0,2 1 187,3-1 0,-1-7-272,8-4 0,-7-6-153,7-5 0,-8-11 178,2-7 0,-5-13-205,-1 2 117,0-12 496,0 2 0,-9-18-215,-8-7 0,-3-9 432,-8-14 0,4-10 161,-4-7 0,7-14-210,-3 2 0,5-9 562,2 3 0,7 0-357,5 6 1,3 6 147,2 0 0,7 8-374,5-3 1,5 5-290,6 1 0,4 7-4,8-1 0,5 0-173,0-6 1,7 6-654,-7 1 0,8 5-157,-2-6 1,4 0 980,2-6 0,7 1 0,3-1 0</inkml:trace>
  <inkml:trace contextRef="#ctx0" brushRef="#br0" timeOffset="1147">2439 139 8061,'8'-38'563,"3"3"1,5 6 805,1 18 1,6-3-1281,0 8 0,6 1 11,-6 5 0,0 0-945,-6 0 543,1 0 0,-7 2-137,1 3 0,-10 7 184,-2 11 1,-4-2-80,-14 8 1,3 2-574,-14 9 0,-1-4 447,-11 5 1,3-5 459,-8-1 0,7-1 0,-1 1 0,5-2 0,6-4 0,-1 1 25,7-7 1,0 6 52,5-6 0,7 0 5,-1-5 0,8-7 395,-1 1 40,3-1 1,9-1-124,5-4 0,3-5 11,3-1 0,5 0-117,0 0 1,7 0-305,-1 0 0,-4-5-68,-2-1-43,4 0 1,-8 6 100,4 0 1,-9 8-66,-3 3 0,-7 7-84,2 5 0,-6 11 92,-6 12 0,-9 12 196,-8 5 1,-2 10-137,2 2 0,2 8-72,-8-2 0,2 9 181,-2 2 0,-2-1-55,8-11 1,0-3-35,6-8 1,0-7-1,-1-5 0,7-5-160,-1-6 1,9-9-54,-3-8 45,-4-8 1,8-2 59,-4-7 1,5-10-125,1-2 1,0-10 145,0-13 0,0-6-849,0-11 937,0-12 0,7-17 0,3-10 0</inkml:trace>
  <inkml:trace contextRef="#ctx0" brushRef="#br0" timeOffset="1634">2128 1228 8015,'0'18'1377,"0"-1"0,0 0-968,0 1 1,0-5-177,0 4 0,0-9-271,0 9 0,6-3 127,-1 3 1,9-2-127,-3-3 1,-1 1-136,1-7 1,1 6-336,5-7 1,1 1 211,-1-6 1,0 0-89,0 0 0,3 0-106,3 0 0,-4 0 129,4 0 1,-4 0 272,-1 0 1,-1 0-75,0 0 0,0 6 414,1 0 0,-1 1 67,0-1 1,-1-2 336,-5 8 0,-1-7-267,-4 7 0,-5-6 181,5 5 1,-4-5 311,-2 5-353,0-7 0,2 10-823,4-9 1,-2 1 221,7-6 0,7 0-1001,5 0 0,15-2 214,2-3 1,8-7-216,4-11 1,6 2 681,0-8 0,7 6 391,-2-6 0,-9 8 0,-2-2 0,-12 11 0,1 7 0,-7 3 482,-5 2-509,-4 0 2632,-8 0-327,-7 0-1116,-2 7 1,-8-3-652,0 8 0,0-6-67,0 5 0,-8 1-524,-4 5 0,1 0 100,-6 0 1,1 7-367,-13-1 0,1 7 273,-7-1 0,2 4-258,5 1 0,-3 1 217,8 0 0,2-9 111,9-2 0,6 1-65,12-2 1,19 0 149,15-6 0,18-6-230,11 1 0,14-8 185,9 2 1,6-4-305,-6-2 1,1-8-1,-7-2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0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8313,'7'-25'367,"3"6"0,0 0-1240,-5 7 440,5 9 0,-8-7 137,4 4 1105,-4 4 986,5-5-787,-5 7-152,6 0-610,-8 0 0,0 7 286,0 5 1,0 5-65,0 6 0,-2-2-124,-4 8 1,-3 6-223,-9 5 0,1 6 82,0-5 0,-1 5-180,1-6 1,6 0 65,-1-5 0,8-6-243,-2 0 0,5-8-6,1 2 0,7-10-128,5-1 0,5-8 108,6 1 1,4-3 104,8-2 1,5 0-207,0 0 0,6-5 49,-5-1 0,-1-2-472,-5 2 1,-3 4 231,-3-3 0,-4 3-438,-8 2 1,-5 2 291,-1 3 0,-7 5 91,2 7 0,-6 1 51,-6-1 475,-3 8 0,-16-6 0,-2 6 0</inkml:trace>
  <inkml:trace contextRef="#ctx0" brushRef="#br0" timeOffset="175">225 831 8182,'-17'9'-261,"5"-1"-392,1-8 1049,7 8 1063,-4-6-888,8 5 1,8 1 66,4 4 1,1 9 294,-1 2 1,3 11-382,-3 7 0,-5 5-480,-1 17 1,-4 6 57,-2 6 0,-2 8-541,-4-2 1,4-10-72,-3-2 0,3-11-548,2-1 0,0-11-449,0-5 1,0-7-5,0-5 1483,0-4 0,7-8 0,3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22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1695 8268,'-10'-34'-359,"-3"1"-155,7 4 1,0-1 380,6 6 0,0 1 493,0 6-342,0 0 0,2-6 132,4 0 1,-2 0-142,7 5 1,1 1 5,5 0 1,0 5-47,1 1 26,-1-1 1,0-5 4,1 0 1,-1-1-1,0 1 1,0 5 8,1 1 0,-1-1-15,0-5 1,1 2 51,-1 3 0,0-3-48,0 3 1,3-3 49,3-2 1,-2 5-45,8 1 0,-6-1 0,6-5 0,-3 5 10,3 1 1,4-1-1,-4-5 1,5 5-16,7 1 0,-3-1-5,8-5 0,-2 0-38,3-1 1,4-1 40,1-4 0,0 4-15,6-4 1,1 2 15,-1-2 1,2 4 0,-3-5 0,-3 7-3,4 6 1,-4-5-1,-3 5 0,1-3 26,0 3 1,-2-3 5,-4 9 1,6-9-17,0 3 0,0 1-4,5-2 1,-1 3 18,2-3 0,-2-3-25,7 3 0,-2-1-3,3 1 1,3-3 3,-3 4 1,-3 1-1,2-2 0,1 3-38,5-3 0,0-3-127,0 3 0,1 3 76,-1-3 1,0 6 70,0-5 1,0 1-20,0-1 0,1-5 29,-1 5 0,0 1 6,0-1 0,0 5-5,0-6 1,-5 9 1,-1-3 1,1-2 86,5 2 1,-4-1-58,4 1 0,-1 4-13,12-4 0,-5-1 0,6 1 0,0-6-126,5 7 1,-5-7 97,-1 6 1,-3-5-8,10 5 0,-10-6 7,9 7 1,-5-7-8,0 6 0,-5-5 9,-6 5 1,1-2 9,4 3 1,-2 3 3,7-4 1,-5 2-14,6-2 1,-8 4 7,2-3 1,2 1 1,-2-2 1,5 4-3,-5-4 0,8 2 13,-2-1 0,-3 3 3,3-4 1,-2 2 21,2-2 1,1 4-35,-7-3 0,6 1 29,-6-2 1,7 4-21,-1-4 0,-2 5-2,2 1 0,-3-6-3,3 0 1,2 0-2,-8 6 1,7 0-12,-1 0 0,-2 0-5,1 0 1,1-6-238,6 1 1,-3-1 216,-3 6 0,1 0 26,-7 0 0,8-6-2,-2 0 0,-4 1 61,-2 5 1,-4 0-148,-2 0 0,0 0 117,0 0 0,-5 0 9,-1 0 0,0 2 8,7 3 1,-1-3-46,0 4 0,-4 2 27,4-3 0,-3 1-122,9-6 1,-2 6 108,2 0 0,-4 0-95,4-6 1,0 0 61,-6 0 1,4 0-7,-10 0 1,4 0 20,3 0 0,-9 1 5,-3 5 0,1-4 54,-1 4 1,0-4 15,-7-2 0,7 6 3,0-1 1,1 3-53,-1-2 0,-4-2-22,3 7 0,3-7 17,-2 2 0,9 1-3,2-1 0,0 2-33,6-2 1,2-4-96,-2 3 0,6-1-48,-6 2 1,3-4 136,-8 4 1,4-4 45,-4-2 0,-7 0-51,6 0 1,-3 5 103,3 1 1,-8 0 147,-3-6 0,-2 6-57,1-1 1,-9 3 39,4-2 0,-4-2-97,4 7 1,0-1-67,0 1 0,5 3-3,1-8 0,9 7-110,2-1 1,1-3 132,5 3 0,-4-7-124,-2 7 0,0-6 0,0 5 1,0-5-13,1 6 0,-3-1 37,-4 6 1,-1-5 23,-5-1 0,-5 1 115,0 5 1,-2 1-123,-10-1 0,7 0 174,-7 0 0,0 1-146,-5-1 0,1-2 67,5-3 1,-3 9 90,8-4 0,-5 4-111,5-3 1,0-1-48,6 0 1,-6 1-22,0-1 0,0 6-85,6 0 0,0 0 64,0-6 0,-4 1 12,4-1 0,-6 0 11,6 1 1,-1-1 3,-4 0 0,-5 0 54,-2 1 1,2-1 13,-1 0 1,-1 6 1,-5 0 0,5 2 17,0-2 0,-1-1-50,-10 6 1,3-4-3,-3 4 0,4-5-55,1 6 0,-5-6 56,0 6 1,-2-6-33,2 6 0,3-2-24,-3 2 0,-2 1-3,2-7 0,-8 8-21,2-2 0,-4-2 6,-1 2 1,-1 0-21,0 5 1,-5 1 42,-1-1 0,-7-5-9,2 0 1,-4 0 2,-2 5 0,0 1 18,0 0 1,-8-7 23,-3 1 0,-10 0 5,-3 6 1,-6-7 9,1 1 1,-6-2 106,-5 2 0,-4 4-85,-8-5 1,0-1-29,0 2 1,-6-2-11,1 2 1,-14 4 22,2-5 0,-4-1-289,3 2 0,-5-2 228,1 2 1,-7 4-108,6-5 1,-8-1 57,3 2 0,-11-6 13,-1 6 1,43-18-1,0-1 37,-43 13 1,-6-4 6,6-1 0,40-10 0,0 1 21,-46 8 0,42-8 1,0 0-25,4-1 1,1 1-1,-2-1 1,0 1 64,-45 8 1,44-10 0,-2-2-218,2 1 0,-1-1 0,-1-2 0,0 0 252,-1 3 1,-1 0-1,1-1 1,1-1-49,-2 2 1,1 0-1,-3 1 1,0-1 6,3-3 1,-1 0 0,1 3-1,1 0-22,-2-3 1,0-1 0,2 2 0,-1 0 6,0-1 1,-1 0-1,-2-2 1,1 0-38,1 1 1,0 2-1,2-1 1,-1 1 33,-1-1 1,1 0 0,0 0 0,0 0-43,0-3 1,-1 0 0,-4 0-1,-1 2 20,3 1 1,-1-1 0,-1-1-1,-1 0-5,3 2 0,-1 0 0,0-2 0,-1 0 41,-1-1 1,-1 0 0,2 0 0,0 0 3,-5 0 0,1 0 0,1 3 0,-1 0 22,0 0 0,0 0 1,-3 0-1,1-1-43,2-1 1,0-2-1,-2 1 1,-1 0-261,0 0 1,0 0-1,0 0 1,0 0 268,-1 0 0,1 0 0,1 3 0,0 0-42,2 0 0,-1 0 1,-1 0-1,0 0 29,2-3 0,-1 0 1,-1 0-1,0 0-3,-1 0 1,-1 0-1,1 0 1,0 0 11,0 0 1,0 0-1,0 0 1,1 0-5,2 0 1,0 0 0,-2 0 0,-1 0-19,3 0 0,0 0 1,-2 0-1,-1 2 12,0 0 0,0 1 1,3-2-1,-1 0-21,1 2 1,0 0-1,0-2 1,-1 0 22,-2-1 1,0 0 0,2 1 0,1 0-51,0 2 1,0 0-1,0-2 1,-1 0 15,-2 1 1,0 1 0,3-1 0,1 0-9,2 1 1,-1 0 0,1-2 0,0 0 25,2 2 1,0 0-1,-5-2 1,0-1-3,2 0 0,1 0 0,0 3 1,-1 0 19,1 0 0,-1 0 0,1 0 0,0 0-214,2-3 1,1 0 0,-6 0 0,1 2 275,4 1 1,1-1 0,-2-1-1,1 0-72,3 2 0,1 0 1,-2-1-1,0 0 20,5 1 1,-1 0 0,-4-2 0,1 0-21,0 1 1,0 1 0,2 1-1,-1 0 1,-1-1 1,1 0 0,5 1 0,0 0-64,-3-1 1,0-1-1,5 0 1,-1 0 52,-4 4 0,0 0 1,2-4-1,0 0-10,1 0 0,1 1 1,0 1-1,0 0 14,-47 2 0,2 0-60,4-6 0,3 1 49,-3 5 0,-2-4-53,2 4 1,-1-4 29,7-2 0,-1 0-8,1 0 1,-1 0 41,1 0 1,-6 0 0,0 0 0,-3 0 100,3 0 1,8 0-111,-9 0 0,9 0 225,-8 0 1,3 0-115,3 0 1,-1 0 180,1 0 0,7-6-262,4 0 1,4-5 10,2 5 1,2-7 362,3 1 0,-3-1-411,4 1 1,-5-3-15,-1 3 0,8-5 43,3-6 0,4 4-33,2-4 1,0-2 19,1 2 0,-1-2 470,0 1 1,6 3-450,0-7 1,1 4 334,-1-4 0,-2 5-330,8-6 0,-2 2 209,1-2 0,5-4-207,-5 5 1,5-5 91,1-2 1,6 1 79,1-1 0,6-1-100,-1-5 0,4 3 318,2-8 1,7 0-100,5-6 1,3 0-164,2 0 0,2-2-74,3-3 0,-1 3 13,8-4 0,-1-1-155,7 1 1,5 6 36,0 6 0,0 9-629,-6 3 1,2 3 87,4 14 566,-4 3 0,-1 14 0,-11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39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7819,'8'-9'309,"-6"1"205,6 8-101,-8 0 849,0 0-376,7 0-264,-5-8 186,6 6-553,-8-5-32,0 7 0,0 7 46,0 5 0,0 3 0,0 2 1,-6 6 92,0 1 1,1 6-47,5-1 1,-6 0 101,0 6 1,-2-7-189,3 7 0,1 0 28,-8-7 0,8 3-89,-1-2 0,-3 2 54,2-8 0,-2 0-69,3-6 0,3 0 69,-4 1 0,4-1-261,2 0 1,-2-5-464,-4-1-600,4-7 146,-5 4-847,7-8 626,0 0 0,0-14 523,0-3 1,7-10 652,5 4 0,11-15 0,4 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0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35 7938,'10'-2'-201,"-4"-4"-400,-4 4 487,-2-5 0,0 5 139,0-4 400,0 4 736,0-6-433,0 8 2631,0 0-2934,0 8 0,-2 0-278,-4 3 0,-2 5-152,-3-5 1,-10 10-269,3 2 1,-3 6 79,4-6 1,0 6-238,-1-6 1,1 0 269,0-5 0,-1-1-103,1 0 1,7-5 55,5-1 0,-3-5-172,2 5 366,1-7 76,5 12 114,7-14 1,-3 7-74,8-3 1,-7-2 79,7 7 1,-8-5 5,1 6 0,-3-7 96,-2 7 0,0-1 22,0 7 0,-2-1-110,-3 0 1,-3 6 77,-4 0 0,-3 1-19,4-7 1,3 6 350,2 0-384,4 0 0,4-6 75,4 1 0,5-3-79,12-4 1,-1 5 7,6-5 0,-6-1-152,1 2 0,-4-1 106,-2 6 1,-5-5-526,-1-1 0,-7 1 107,2 5 0,-4 1-26,-2-1 0,-2 0 71,-4 0 1,2 1 66,-7-1 0,1-5-94,-1-1 0,-5-5-131,5 5 1,1-7-381,-1 2 0,5-4-213,-6-2 70,8-8 1,-1-9 243,10-12 1,11-4-387,7-1 1014,8-8 0,-5-3 0,9-7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2.2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16 7901,'9'-7'917,"1"5"236,-4-4 0,-4 6-775,4 6 0,-5-2-202,-1 7 1,-3 3 45,-9 9 0,-1 4-27,-16 7 1,-2 3-158,-9 3 1,3 2-196,-3 4 1,3 2-285,3-7 1,7-1 281,4-5 1,6-6 203,5-1 207,4-7 0,26 3 296,10-13 1,13-3-300,11-8 1,5-2 12,1-4 1,7-4-52,-1-7 1,1 0-151,-2 0 0,-9 5-334,-8 1 0,-13 7 210,2-2 0,-12 4-2609,0 2 1696,-4 0 0,-9 2 976,-5 4 0,-10 3 0,-5 9 0</inkml:trace>
  <inkml:trace contextRef="#ctx0" brushRef="#br0" timeOffset="188">450 760 7901,'11'0'0,"1"0"0,-6 2 2350,5 4-1369,1-4 0,5 7 713,0-3 1,-1 5-576,-5 13 0,3 2 35,-8 9 1,-1 9-598,-5 8 1,-2 4-36,-3 13 0,3-4-1092,-4 10 0,4-4-2525,2-1 2830,0-1 1,0 8 0,0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1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156 295 8023,'-17'0'-412,"5"0"-552,0 0 681,1 0 0,-6 0 158,-1 0 1,7 0 124,-1 0 0,1-8 0,-7 6 0,1-6 0</inkml:trace>
  <inkml:trace contextRef="#ctx0" brushRef="#br0" timeOffset="318">294 70 8023,'16'-17'966,"-5"-1"0,3 7-553,-9-1 1,3 8 1034,-2-1-652,-4 3-554,5 2 0,-7 9 178,0 9 1,0 1-138,0 10 1,0 5-240,0 7 0,-2 1 50,-3-2 1,3-1-127,-4 7 1,4-8 168,2 3 1,2-11 26,4-1 0,-2-6-32,7 6 1,1-8-10,5 2 1,-2-4-135,-3-1 234,3-1-469,-5 0 1,-1 1-144,-3-1 0,-4-6-190,-2 1 0,-8-2 62,-3 1 0,-10-3-381,-2-8 1,-8 6 381,2-1 1,-4-1-13,-1-10 1,-1-5-257,1-12 0,-1 4 315,1-4 0,5 1-188,0-1 657,8 4 0,-12-6 0,6 8 0</inkml:trace>
  <inkml:trace contextRef="#ctx0" brushRef="#br0" timeOffset="454">450 122 7992,'34'-23'445,"1"0"0,0 5 457,-1 7 0,1 7-472,-1-2 1,-1 4 384,-4 2 1,2 2-745,-8 4 1,0-2-424,-6 7 0,-6 1-985,1 5 1,-2 1 1336,1-1 0,5 8 0,-7 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0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7938,'10'-11'1427,"-4"-1"-1280,3 9 1,-5-5 2734,8 8-1934,-1-8 0,6 6-220,1-3 0,-1 3-408,0 2 0,3 0-279,3 0 0,-4 0-224,4 0 0,-4 0-577,-2 0 0,1 7-874,-1 5 0,-5 1 812,-1-1 0,-7 5-500,2 0 0,-6 1 1322,-6 5 0,-4 4 0,-7 0 0</inkml:trace>
  <inkml:trace contextRef="#ctx0" brushRef="#br0" timeOffset="264">121 381 7938,'10'10'658,"5"5"1,-5-13-342,7 4 1,-5-4-51,-1-2 0,-5 0 539,6 0-237,-1 0 1,6 0-424,1 0 0,-7 2 64,1 3 0,-3 5-136,3 7 0,-3 0 114,-3 1 1,-2 7 75,8 4 1,-9-1 34,3 7 0,2-4 117,-2 9 1,1 4-119,-1 2 0,-4-3-34,4-3 0,1 2-218,-1-1 1,2-3 143,-2-9 0,-4-2-557,3-4 0,-3-4-111,-2 4 160,0-4 1,-7-1-255,-5-1 1,-5-6-559,-6 1 1,2-8 123,-8 2 1006,0-4 0,-21-2 0,-4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5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87 7865,'0'-17'-522,"0"7"979,0-5 217,0 5 0,0-1 327,0-1 62,-8 8-471,6-3 1,-7 7 201,3 0-505,4 0 0,-12 7-7,9 5 1,-7 9-14,6 2 1,-5 8-55,5-2 1,-2 5 10,3 6 1,3-1 6,-4 7 0,-2-2-19,3 2 1,-1-3-1,6-9 0,0 1-113,0-1 0,6-5-171,-1 0 1,9-8-52,-3 2 1,-1 2-330,1-2 0,-7 0-108,2-5 1,-4-1 282,-2 0 0,-2-5-41,-4-1 0,-3 1-146,-9 5 0,-1-5-121,-4-1 0,-4-5 31,-7 5 0,-1-7-64,0 2 0,1-6-55,-1-6 0,3-5 671,3-12 0,-12-4 0,5-8 0</inkml:trace>
  <inkml:trace contextRef="#ctx0" brushRef="#br0" timeOffset="147">364 208 7865,'23'-15'1400,"0"3"0,2 5-1059,-2 7 1,-4-2-927,4-4 0,-3 4 299,-3-4 1,0 6 212,1 6 0,-3-2-359,-4 7 0,5 1 432,-5 5 0,-3 8 0,0 2 0</inkml:trace>
  <inkml:trace contextRef="#ctx0" brushRef="#br0" timeOffset="453">969 467 7941,'-11'8'1006,"-1"4"1,6-3-536,-5 3 1,5-3-31,-5 3 1,5 3 788,-6-3-816,9 3 1,-5 3-361,8-1 0,2-8 70,4-3 1,5 2-109,12-2 0,-2-1-28,8-5 0,0-7-281,5-5 0,-5-3 10,0-2 0,-6-1-354,6 1 0,-10 0 165,-1-1 1,-9 5 147,-9-4 1,0 9-53,0-9 0,-13 3 105,-5-3 0,-12 5 243,-5 1 0,0 7-34,-5-2 1,4 4 151,1 2 1,2 6-294,5 0 0,3 2-702,7-3 905,9-3 0,-7 14 0,7-7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7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 7915,'0'27'1081,"0"2"229,0-1 1,10 1-906,7 12 1,0 1-161,7-2 0,0 3 671,0-3 1,-1-2-381,-6 8 0,-7-1-176,-5 1 1,-3 2-424,-2-8 1,0 0-337,0-5 1,0-2-695,0-4 1,-7 1 621,-5-7 0,-9-5-640,-2-7 1,-10-7 1110,-1 2 0,-16-20 0,-12-5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8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812 156 7963,'0'-25'5,"0"6"0,-8-6 25,-4 7-211,-3 1 0,-4 2 644,-4 3-310,-4-3 1,-8 13-28,1-4 1,-1 4 35,0 2 1,1 0-63,-1 0 1,1 8-71,-1 3 1,0 5 54,1 1 0,-1 2-84,1 4 0,5-1 21,0 6 1,8-5 56,-2 6 1,6-6-19,5 6 0,4-6-25,8 6 1,0-2-6,0 2 0,8 3 51,4-3 1,5 4-52,6 1 0,-4 1 35,4 0 0,2 1-63,-2 4 0,-2 5-92,-9 7 0,1-1 48,-7 1 0,0 2-150,-6 4 0,-8-3 86,-3 9 1,-7-6-9,-5 5 1,2-7 114,-8 1 0,6-3-59,-5-2 1,1 0 214,-2 0 0,-2-2-27,8-4 1,-6-4-20,6-7 1,6-1-16,5 1 0,8-8 118,-1-4 0,5-2-88,5 2 0,5-4 36,7 4 0,6-9 283,0-3 1,8 3-149,-2 9 0,-2-2 574,2 8 1,-8 1-311,2 11 1,-10 7-147,-1 15 0,-8 3-324,2 14 0,-12-5-457,-6 6 1,3-10 342,-3-2 0,6-9 30,-5-14 1,5-4-181,-5-7 1,7-8 82,-2-4 1,-2-4-1286,2-2 62,1 0-319,5-7 951,0-2 0,2-8-537,3 0 1217,-3 0 0,14-16 0,-7-3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14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10822,'17'-8'278,"1"7"0,-1-7-128,0 8 1,0 0 365,1 0-398,-1 0 0,2 0 324,4 0 1,-2-6-131,8 0 1,8 1 9,9 5 0,0-6-73,6 0 0,-2-6-197,13 7 0,-5-9 48,5 3 0,-5-3-160,5 3 1,-7-5 146,2 5 1,-1 1 39,-5-1 0,-2 7-263,-9-2 1,-11 2 38,5-1 0,-12 3-321,0-4 1,-10 4 173,-1 2 1,-6 0-1815,5 0 123,-7 0-71,4 0 2006,-8 0 0,0-8 0,0-1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8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7945,'-18'0'3375,"9"-8"-3035,1 6 0,10-6 0,6 8-657,9 0 0,8-1 1070,10-5 0,1 2-313,4-8 1,-1 3-163,7-3 0,-8-3-275,3 3 1,-3-3-175,3-2 1,-5-1-153,4 1 1,-3 2-465,-3 3 1,1-1-580,0 7 0,-7 0-1,1 6 1367,-8 0 0,12 8 0,-6 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9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52 8046,'7'-27'0,"3"10"616,7 11 1,0 4-194,1 2 0,-1 0 175,0 0 0,1 2-133,-1 4 0,-6 4 196,1 7 0,-8 0-344,2 1 1,-4 1-262,-2 4 1,0-2-1030,0 8 0,-2 0 573,-4 5 1,-4 1-964,-7-1 1,0 1 478,-1 0 1,-1-3 354,-4-3 1,2-4 528,-8-8 0,6 1 0,-6-1 0,8-6 0,-2 1 0,6-1 0,5 7 0,-1-1-4,7 0 0,-2 1 4,3-1 0,3 6 799,-4 0 1,4 8-132,2-2 0,0 9-48,0 2 0,6 3-105,-1-3 1,1-4 18,-6 5 1,0 1-275,0-2 1,6 1-152,0-7 1,0 1-315,-6 0 1,0-3 236,0-3-206,0 4 1,-2-16-231,-4 0 20,4-7 0,-6-18 45,8-3 1,0-14-184,0-10 0,8-5 158,3-6 0,11-10 142,1 4 1,13 2-127,-1 4 0,5 9 70,0 3 1,-3 7 353,3 10 1,-3-1 43,-3 1 1,-1 8 59,-4 3 0,-4 4 57,-8 2 0,0 0 286,1 0 0,-3 2-253,-3 4 1,-3 1-55,-3 5 0,-4 3-36,4-3 1,-4 3-31,-2 2 0,-2 3-116,-4 3 0,-4-4-63,-7 4 0,0-4-160,-1-2 0,1 1-51,0-1 0,0-6-595,-1 1 486,1-8 0,5 4-525,1-8 726,7 0-43,-4 0 0,16 5 322,4 1 0,-5 2 180,-1-3 1,2 5 244,-3 7 0,-1 3-246,-9 3 0,-5 4 169,-7 7 1,-8 7-258,-4-1 1,-10 8-294,-1-2 1,0-4 10,5-1 0,2-7 81,5-5 0,-3-4-10,8-8 0,0-1 20,6-5-136,7-3 1,4-8 294,12 0 1,5 0 278,12 0 0,12 0 115,11 0 1,6 0 398,6 0 0,-6-2-216,-1-4 1,-1 4-335,-9-3 0,-1 3 111,-5 2 0,-3 0-546,-3 0 1,2 5-717,-8 1 0,0 2-16,-6-2 1,1-5-829,-1 5 1,-6 2 1561,1-2 0,0-1 0,5-5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6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7915,'35'-17'753,"-8"1"190,-4 5 0,3-3-516,3 9 1,2-3-134,-2 2 0,2 4 33,-8-3-289,7 3 36,-10 2 0,5 0-663,-8 0 1,-7 7 430,-5 5 0,-3 5-1021,-2 6 1,0 4 647,0 8 0,-7-1 531,-5 1 0,-11-1 0,-4 1 0</inkml:trace>
  <inkml:trace contextRef="#ctx0" brushRef="#br0" timeOffset="125">87 537 7915,'0'9'696,"1"5"-389,5-8 0,4 5-232,7-5 1,2 0 139,4-6 1,2 0 75,4 0 0,4-6-184,-4 0 0,-2-5-166,1 5 1,-6-6-264,1 7 0,-4-1 322,-2 6 0,-7 7 0,-3 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46.3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121 122 7915,'-9'0'-409,"-7"0"0,7 0 0,-9 0 0</inkml:trace>
  <inkml:trace contextRef="#ctx0" brushRef="#br0" timeOffset="441">121 18 7915,'8'-10'2033,"-6"3"-1002,6 7-825,-8 0 0,0 1 25,0 5 1,0 4-353,0 7 1,-8 0 102,-4 1 1,3 5 12,-3 0 0,1 2-87,-7-2 1,7-4-150,-1 4 1,7-4-245,-7-1 321,8-1 0,-9 0 73,7 1 36,0-1 0,8 0 142,4 0 0,-2-5-11,7-1 0,-5 1 62,6 5 0,-3 2 21,3 5 1,1-5 203,-7 4 1,0 2 1,-6-2 1,0 8-72,0-3 1,0-1-211,0 2 0,0-8 103,0 2 1,0-3-111,0-3-139,0 0-366,0 0-16,0-7-192,0-2 29,0-24 1,0-1 198,0-12 0,2-5-500,3-1 1,3-9 271,4-14 0,3-3 636,-4-8 0,13-16 0,2-3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53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154 190 8280,'0'-17'0,"6"0"131,0-1 0,7 1 152,-1 0 1,3 2-245,2 3 1,-5-1 102,-1 7 1,1-8-15,5 3 0,-5 3 63,-1 2 0,1 4 15,5 2 0,0-5 17,1-1 1,-1 0-4,0 6 0,1 0-41,-1 0 0,0 6 9,0 0 0,-1 7-212,-5-1 0,5 11-20,-5 6 0,-1 3-198,1 3 0,-7-1 67,2 1 1,-4 5-96,-2 1 0,0-1 151,0-5 1,-2-1 78,-4 1 0,-5-1 155,-12 1 1,1 1-121,-6 5 1,5-3 232,-6 8 0,2 0-72,-2 6 1,-2 6-119,8 0 1,-6 7-90,6-2 0,0-1-204,6 1 0,2-1 6,3 1 1,-1 2 143,7-7 0,-2 5 45,2-5 1,5 7-58,-5-1 1,4 5 114,2 6 0,-2-4 114,-4 4 0,2 4 143,-7 1 0,7 5-113,-2 2 0,-2-1 129,3 0 1,-1-5-80,6 0 1,0-2-26,0 1 0,2 7 123,4-1 0,3 3-108,9 9 1,-7-6 237,1 6 0,-3-8 133,3 2 0,1-9-78,-7-2 0,2-10-366,-3-2 1,-3-2-92,4-9 0,-4-6 48,-2-6 0,0-6-119,0 6 1,-8-7 196,-3 1 1,-7-9-167,-5-2 1,2-14 126,-8 2 0,8-9-544,-2 4 0,4-9-192,2 3 0,7-14-218,4-9 0,6-8-728,6-9 0,11-11 871,12-6 1,14-3 705,8-10 0,9 1 0,9-6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55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87 8044,'8'-18'40,"4"3"78,11 3 0,-2-1 398,8 7 1,-8-5-132,2 5 0,-4 0 611,-2 6-576,1 0 0,-9 8 310,-3 3 0,-4 12-258,-2 6 0,-10 4-89,-7 1 1,-2 1-282,-10 0 1,8-1-194,-2 1 1,6-6 22,5-1 0,4-6 141,8 1 0,2-6-20,4-6 1,6 3-73,11-8 1,3 5-91,9-5 0,-6 0-67,0-6 1,0 0-24,5 0 1,-1 2-165,-4 3 0,1-1-423,-7 8 0,-1-6-2070,-11 5 2856,-3 1 0,-8 13 0,0 2 0</inkml:trace>
  <inkml:trace contextRef="#ctx0" brushRef="#br0" timeOffset="179">52 934 7964,'-17'0'0,"2"8"1116,3 3 0,5 5-64,7 1 0,0 6 390,0 0 1,0 8-616,0-2 1,0 5 165,0 6 0,5-1-620,1 7 1,8 0-151,-3 6 0,4 0-1443,3 0 0,-3-6 801,-3 0 1,3-6 418,-3 6 0,3-7 0,2 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2:54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85 398 8089,'-11'-15'1266,"-1"3"-772,8-3 0,-3 11 163,7-8 0,9 7 86,8-7 1,3 8 176,8-1-572,1 3 0,0 2-76,0 0 1,0 7-187,5 5 1,-7 9-559,-4 2 1,-4 8 382,-1-2 1,-3 5-900,-3 6 0,-7-1 503,-10 7 1,-7 0-372,-11 6 0,-4-6 425,-7 0 0,-7-7 451,1 1 0,-2-5-23,1-7 0,12-3 247,1-7 1,7-7 237,3 1 0,7-8 2055,-1 1-1775,8 5 0,-1-8-242,10 4 1,13-4-377,10-2 1,7 0-436,5 0 0,5-8-424,6-4 0,9-3 275,3-2 0,7-2-1183,5-5 1375,-12 5 1,4-21 0,-15 3 0</inkml:trace>
  <inkml:trace contextRef="#ctx0" brushRef="#br0" timeOffset="287">1382 69 7958,'0'-17'664,"0"0"0,0 5 320,0 1-131,8 7-599,-6-4 0,5 10-143,-7 4 0,-2 11 69,-3 12 0,1 6 27,-8 5 1,1 10-191,-7 8 0,-5 5 117,0-5 0,0 5-54,6-5 1,0 1 51,-1-1 1,7-6 28,-1 0 0,7-6 22,-7-6 1,8-3 115,-2 3 0,-1 0-366,1-5 0,-2 3 88,3-9 0,1-4-450,-8-2 0,1 2 232,-7-2 0,1-5-566,0-7 1,-6-1 195,0 1 1,0-3-54,5-8 1,1 0 619,0 0 0,-8-15 0,-2-5 0</inkml:trace>
  <inkml:trace contextRef="#ctx0" brushRef="#br0" timeOffset="442">1088 433 8096,'17'-25'865,"8"2"108,4 0 1,8-1-16,9 13 0,0-2-371,12 1 0,-7-1-945,-4 7 1,1 2-86,-8 10 0,-2-2-260,-9 7 0,2 6 368,-8 6 335,0 8 0,-6-4 0,1 8 0</inkml:trace>
  <inkml:trace contextRef="#ctx0" brushRef="#br0" timeOffset="746">1970 536 9631,'0'18'402,"0"-1"-782,0 0 0,0 1 621,0-1 1,0 2 759,0 4 0,-6-2-244,1 8 1,-1-8-297,6 2 0,2-5-370,3-7 1,5 3 90,7-9 0,6 1-143,0-6 0,14 0-237,-2 0 0,1-8-320,-7-3 0,4-10 153,-5-2 1,-3-6-289,-2 6 0,-5-6 177,-7 6 0,-3-6 122,-8 6 0,-8-6 400,-3 6 0,-12 2-128,-6 9 0,-4-1 107,-1 7 0,1 1-157,4 5 0,-2 0-94,8 0 0,0 7-192,6 5 0,5 1 418,1-1 0,7 3 0,-4-5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3:55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801 1314 7836,'-7'-17'0,"-1"0"70,-4-1 1,3 1-135,3 0-16,4 0-21,-6-1 0,10-5-151,4 0 0,6-2 188,11 2 0,-4-2 125,4-4 0,4-3-58,2 3 0,-2-6 13,1-5 0,1 1 62,6-7 1,-1 8-67,1-2 0,3-3 86,-3 3 1,3 5-11,-9 7 0,4-1-17,2-6 1,-1 8-67,1 4 0,5-2-4,0 2 0,7-8 8,-7 3 1,14 1-6,-2-2 1,9 6-37,-3-6 1,7 8 40,-2-2 1,-1 4-61,1 1 0,-5 1 24,5 0 0,-5 5-5,5 1 1,-1 1 9,1-2 1,8-3-4,-7 4 1,7 1 5,-8-2 1,6 3-122,6-3 0,-9-1 39,3 7 0,-2-5 73,8 5 1,-2 0-26,8 6 1,-8 0 51,2 0 0,-4 0 2,-2 0 0,2 0 3,4 0 1,-4 0 4,4 0 1,2 2-1,-2 4 0,8-4-16,-3 3 1,5-3 102,1-2 1,1 0-88,-1 0 1,1 0-176,-1 0 0,-1 0 212,-5 0 1,-3 0 6,-8 0 1,-1 0 9,-5 0 1,-5 8 17,-12 4 1,2 1-11,-8-2 0,1 11 0,-7-5 0,1 6 83,-1 0 0,1 2-103,-1 4 1,1 9 125,0-3 1,1 5-192,4 1 1,-5-5-117,0 4 0,3 3 103,-9-3 0,7 6-33,-7-5 1,-4 1 41,-2-2 1,-4-3-10,-1 3 0,-1 2 120,0-1 1,-7 7-72,-4-2 0,1-2 96,-1 2 0,0-6-1,-6 7 0,-8-7-35,-3 6 0,-5-2-17,-1 2 1,-6 4 10,0-4 0,-8-1-47,2 1 0,-3-2-10,-3 2 0,1-2-86,-1-3 0,-5-5 102,-1 4 1,-7 3 6,2-3 0,-4-2 29,-2-9 1,-7 4 4,-5-4 1,-3 3-241,-2 3 1,-2-2 213,-4-5 0,-12 5-2,39-18 0,-2-1 0,2 2 0,0 1-198,-1 0 0,0 0 0,0 1 0,-2-1 197,-3 0 1,-1 0 0,3 1 0,0-1-16,-5 0 1,-1 1 0,5-2 0,0 0-71,-7-1 0,-1-1 0,3 2 1,1-1 34,-1-4 0,1 1 0,0 2 0,0 1-8,2-3 0,1-1 0,-3 1 1,0-1 21,-3-2 0,-1-1 0,1-2 0,-1 0-2,1 0 1,-1-1 0,-2 0-1,-1 0 89,1 0 1,-1 1 0,-7 1 0,-2 0-345,4-4 1,0-1 0,-8 4-1,0 0 347,5-3 1,0 0 0,-1 3 0,-2-1-45,-2-2 1,-1 0-1,2 3 1,0 0 50,-5-3 0,0-1 0,5 2 0,1-2-13,-1-2 0,2 0 1,2 0-1,2 0-21,-3 1 0,1-2 0,6-2 0,0-2-148,2 0 0,1-1 1,5-2-1,1-1 214,1-2 1,2-1 0,5-2 0,0-1-27,2-4 1,2-3-1,-34-22 84,10-8 1,10-7-244,12-5 1,13-5 58,11-6 0,15-19-504,8 40 1,6-1 0,10-9-1,8-1-525,13-7 1,7 0 1014,5-2 0,6 0 0,-12 19 0,3-1 0,1 2 0,0-1 0,2 2 0,-1-1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29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8010,'0'-17'0,"0"0"1253,0 7 278,0 2 700,7 8-1618,-5 0 0,8 0-199,-4 0 1,-3 2 510,9 4 0,-2-2-363,1 7 0,4-1-68,-3 1 0,9 3-172,2-8 1,0 1-413,-5-1 0,5-4-142,0 4 0,0-4-164,-6-2 1,0 0-2,1 0-581,-1 0-1734,0 0 1176,-7 0-590,-3 0 1320,-7 0 1,-1 2-2,-5 3 0,-6 7 305,-11 11 1,-2-4 501,-4 4 0,-3 2 0,3-2 0,-4 6 0,-1-6 0,7 8 0,4-2 0,-2-2 0,2 1 0,0-4-189,5 4 1,1-5 444,0 6 1,-1-6 391,1 6 1,0-6-156,0 6 0,-1-6 119,1 6 1,2 0 541,3 5 1,2-5-511,5 0 1,3 0 290,-4 5 0,4 1-388,2-1 1,2-1-539,4-4 0,1-2-366,5-4 1,3-4-357,-3 4 0,3-4 470,3-1 0,-1-9-781,0-3-1520,0 4 1701,1-8 0,-3-2 32,-3-12 1,-5-5 340,-7-6 1,0 2 469,0-8 0,0 8 0,0-12 0,0 6 0</inkml:trace>
  <inkml:trace contextRef="#ctx0" brushRef="#br0" timeOffset="285">190 831 7968,'10'-8'-589,"5"-2"412,-3-7 0,-1 6 924,7-1 1,-3 1-323,14-7 0,0 1-318,5 0 1,3-3 68,3-3 0,2 4-128,4-4 1,10 4 13,-4 2 0,4 5 104,-4 1 1,0 7-129,-1-2 1,7 4 63,0 2 1,-6 0 163,-6 0 0,-8 2-50,2 4 0,-5 3 112,-6 9 0,2-1-98,-8 0 1,-6 8-9,-5 4 0,-9 4-175,3 1 0,-6 1 161,-6-1 0,-3 7-238,-9-1 0,-1 0 128,-4-5 1,2 0-210,-8-1 1,2-7-312,-1-4 1,-3 0-325,8-5 1,-6 1 351,6-13 0,-6-1-127,6-5 1,-6-2-376,6-3 1,0-13 320,6-11 0,-6-5 238,0-6 0,-6 1 337,6-7 0,-8 0 0,4-6 0</inkml:trace>
  <inkml:trace contextRef="#ctx0" brushRef="#br0" timeOffset="646">588 450 7941,'0'18'949,"0"-1"0,0 6-339,0 0 0,-2 8-159,-4-2 0,-3 3-187,-9 3 0,1-3-43,0-3 0,0 4-351,-1-4 0,1-4 36,0-2 0,5 2-59,1-2 1,7-6-539,-2-5-1124,-4-8 1102,8 3 1,-3-7 229,10 0 1,-1-6 423,8 1 0,-1-1-98,7 6 0,-1 0 395,0 0 0,1 8-67,-1 3 0,-2 4 82,-3 3 1,3-1 85,-3 0 1,-5 1 322,-1-1 1,-2-6-99,2 1 1,-4-6 256,3 5-899,-3-7 1,-2 6 165,0-4-1167,0-5 616,0-8 1,6-7-142,0-15 1,2-1 11,-3-11 1,-3-3-214,4-8 0,2 0 805,-3 1 0,3-1 0,-2 0 0,3 0 0,9 0 0</inkml:trace>
  <inkml:trace contextRef="#ctx0" brushRef="#br0" timeOffset="903">813 381 7941,'9'2'194,"-3"4"0,-4-2 40,-2 7 1,0-5 248,0 5 0,0 7-92,0 5 1,0 2-6,0-2 1,-6-2-74,1 8 1,-9 0 47,3 5 1,-5-1-228,-1-4 0,0 3-164,-1-3 0,3 2-838,3-2 661,5 3-245,7-5 0,2 0 221,3-4 0,13-11-75,11-6 1,3-5 146,3-1 1,-2 0 142,-5 0 1,3 0 184,-8 0 1,0 0 1267,-6 0-595,1 0-232,-9 0-1861,-1 0 998,-8 0 1,-8 0-465,-3 0 0,-5 0 717,-1 0 0,-8-7 0,-2-3 0</inkml:trace>
  <inkml:trace contextRef="#ctx0" brushRef="#br0" timeOffset="1376">1868 1 9709,'0'17'378,"-8"6"-168,-4 0-145,-11 8-7,4-4 0,-6 2 111,8-1 0,2-7-17,3 3 1,2-11 146,5-1 0,5-3-248,0 3 1,15-5-188,14-7 0,4 0 24,1 0 1,1 0 136,-1 0 1,1 0-225,-1 0 0,-5 0 44,0 0 1,-8 0-165,2 0 0,-3 0-768,-3 0 281,-8 0 1,-1 8 236,-8 4 569,0 3 0,-8 2 0,-1 1 0</inkml:trace>
  <inkml:trace contextRef="#ctx0" brushRef="#br0" timeOffset="1548">1954 519 7882,'0'10'544,"0"-2"279,0-1 1,0 3-262,0 7 0,0 8-187,0 4 1,0 4 485,0 1 0,0 9-317,0 3 1,0 6 193,0 5 0,0-3-639,0 4 0,0-12-576,0-6 1,0 2-21,0-1 0,0-9-590,0-8 0,6-5-16,0-2 0,7-2 72,-1-3 1031,-5-4 0,16-16 0,-3-2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34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10567,'0'18'343,"-6"-1"-26,0 0 1,-7 2 131,1 4 0,3-3-296,-3 3 0,3 2 305,-3-2-494,-3 0 0,13-6 150,-4 0-1000,-4-7 498,8-2 0,2-8 36,12 0 1,11-10-14,6-7 1,3-6-209,3-6 0,0-8 251,-1 9 0,7-1 24,-1 11 1,-2 3 444,-9 4 1,4-3-152,-4 8 1,-4 1 267,-2 5 0,-10 5-95,-1 1 1,-8 8 58,1-3 1,-3 4 46,-2 3 1,-7 1 127,-5 4 0,-9-4-138,-2 4 1,-2-3-116,2-3 0,4 0-204,-5 0 1,0-5-20,0-1 1,7-7-398,6 2 274,-1-4-223,-5-2-244,7 0-441,3-8 535,14-1 355,3-1 0,7-3 372,0 7 1,-5 0-99,-1 6 323,-7 0 1,6 0-90,-4 0 1,-4 2 378,3 4-33,-3-4 224,-2 5-632,0-7 1,0 2 218,0 4-639,0-4 132,0 6 0,-2-6 33,-3 3 1,3-1-31,-4 8 0,-2-6-172,2 5 0,-7 1 2,1 5 1,-9 6-117,-2 0 1,-6 2-128,6-2 1,-7-4 147,1 4 0,4-3-149,2-3 1,-2 0 120,2 0 0,0 1-48,5-1 0,1-5 191,0-1 0,0-1 203,-1 1 0,1 3 11,0-9-11,-1 9 421,1-12 0,2 7-45,3-3 258,-3-4 1,11 8 257,-8-5-432,1-3 0,-1 14-75,1-5 0,1-1-49,-1 1 0,-3 1-151,8 5 1,-5 6-97,5 0-140,-7 0 163,11-5-607,-6-1 261,8-7 112,8-3 1,3-14-47,12-5 0,4-11-84,8-6 0,-1-3-10,1-3 0,7 6 116,4 0 1,4 0 198,2-5 0,0 5-152,0 0 0,0 8-94,0-2 1,-2 4 108,-4 2 0,2 5 5,-8 0 0,1 3 44,-7-3 1,-7 5 121,-4 7-143,-4 0 23,-1 0 1,-9 2 40,-3 3 1,-12 5-54,-5 7 1,-7 1-52,-5-1 0,-4 6 18,-7 0 1,-1 0-7,1-6 1,-1 6-30,1 0 1,-1 0-8,0-5 0,8-7 64,4 1 1,2-3 122,-2 3 182,4 3 0,-6-5-89,8 7 0,5-1-45,1-5 0,1 4-78,-1-3 1,1 3 397,4 3 0,4-1-73,-3 0 1,-3 1 94,2-1 1,-2 6-268,3 0 0,3 0 10,-4-6 1,4 1-478,2-1 0,0 0 125,0 0-184,0 1 135,0-1-289,0-7 271,0 5 1,2-15 120,4 0 1,-2-13-74,7-10 1,-5-8-127,5 2 1,1-6 167,5-5 0,0 5 31,1 1 0,-3-1 19,-3 6 1,3 4 13,-3 2 0,1 10 73,-1 1-53,3 9 164,-5-5 0,1 8 212,1 0 85,-9 0 1,5 2 140,-8 4 0,0 9-241,0 8 0,0 10 0,0 1 0,0 7-40,0 5 0,2 4-68,4-4 1,-4-2-158,3 2 0,-3-6-250,-2 7 1,0-11-281,0-1 0,0-3 277,0-9 1,0-5-243,0-7-19,0 1-316,0-3 357,-7-1 0,3-10-2,-8-4 1,7-9 166,-7-8 1,2-6 23,-1 6 0,-4-10 94,3-1 1,2-1 139,-1-5 0,7 9-3,-2 2 0,-1 8-69,1-2 932,0 4-292,6 2 19,0 7-9,0 2 166,0 8 646,0 0-1222,8 0 1,-4 0-203,7 0 0,-5-2-27,5-3 1,1-7-100,5-11 1,6-10-1,0-7 0,6-10-237,-6-2 1,10-4 80,1-13 1,1 10-61,5-10 1,-3 5 215,-3 1 1,7 3 9,-1 8 0,1 14 136,-7 3 1,-7 6 55,-4 1 1,2 5 177,-2 11 1,-6 4 203,-5 8-67,-1 0 0,1 0 60,0 0 0,-9 8 372,3 4 0,-4 3-167,-2 2 1,0 6-195,0 0 1,0 6 103,0-6 0,-2 0-316,-4-5 1,4-1-616,-3 0 189,3 0 0,9-7-221,5-4 0,-2-4-469,1-2 0,6-10 440,6-7 1,2-2-111,-1-10 1,-5 8 138,4-2 1,-10 9 228,-1 3 0,-6 7-168,5-2 289,-7 4-21,4 2 1,-8 8 136,0 3 1,0 5 37,0 1 1,-8 0-6,-4 1 0,-3 1-431,-2 4 0,5-4 120,1 4 0,-1 2-62,-5-2 0,5 0 153,1-5 0,7 5 54,-2 0 1,4 2 110,2-2 1,0-4 209,0 4 1,0-2-95,0 2 0,0-4 137,0 4 0,0-9 437,0-3 1,0 1-266,0 5 1,0-5 265,0-1 0,6 1-242,0 5 0,5 0-207,-5 1 0,6-1-81,-7 0 0,7 6 0,-6 0 0,-1 8-301,-5-2 0,0 4 178,0 1 0,0-5-418,0 0 1,-7 0 194,-5 5 1,-5-1-74,-6-4 0,4 1 77,-4-6 0,-2 4 135,2-5 0,-1-1 87,7-11 0,2-1 235,3-5 0,-3-3-84,3 4 1,5-14 3,1-9 1,4 0-3,2-6 0,2-2-37,4 2 0,3 0 57,9 5 1,5 3-151,0 4 1,6 3-160,-6 8 0,2 0 77,-2 0 1,-4 8-189,4 3 0,-4-1-27,-2 1 1,-1 1-82,-5 5-551,5 0 0,-7 1 354,9-1 1,-9-6-1274,-3 1 1770,4-8 0,-9 11 0,7-5 0</inkml:trace>
  <inkml:trace contextRef="#ctx0" brushRef="#br0" timeOffset="433">2162 398 7940,'9'-8'1109,"7"6"-694,-5-3 0,5 3-60,1 2 1,8 2-20,4 3 0,5 7 172,7 11 1,-5 4-115,5 8 1,-5 1 46,-1 4 1,-3-3-79,-3 3 0,-4 3-116,-8-3 0,-7 6-838,-4-6 0,-4 1 436,-2-7 0,0 7-499,0-1 0,-10-5 216,-7-7 0,-1-6 64,-5 1 1,-2-6 171,2-6 0,-2-3 2,2-8 0,10 0 645,-4 0 1,3-8-271,-3-3 1,7-12 607,4-6 1,5-4-322,1-1 0,1 1 28,5 4 1,12 2-233,10 4 1,-1 6-257,2 0 0,0 1-124,6 11 1,-7-1-543,1 6 0,-2 0-732,2 0 0,4 0 625,-5 0 1,-1 0-1134,2 0 1904,-8 7 0,12 3 0,-6 7 0</inkml:trace>
  <inkml:trace contextRef="#ctx0" brushRef="#br0" timeOffset="717">3684 986 7855,'0'-10'-730,"7"-5"1,3 13 655,7-4 0,-5 4-1,-1 2 315,1 0 1,3 2 468,-3 4 0,-7 9-1788,-10 9 1079,-5 6 0,-15-3 0,-2 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16.3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18 675 8015,'-7'-17'429,"5"-1"-50,-6 9 782,8-7-287,0 15-357,8-7 0,1 8 19,9 0 0,-7 2 41,1 4 0,-3 5-194,3 12 0,-3-2-333,-3 8 0,-4-2 99,4 2 1,-4 2-626,-2-8 0,5 5 210,1-5 1,0 1-451,-6-7 204,0 0 0,2-2-1461,4-3 1222,-4-4 1,11-18 314,-7-7 0,7-8 10,-1-10 1,-3-5 116,3 0 0,5-7 351,6 7 1,6 0-19,-6 5 0,8 8-55,-2 4 1,3 6 117,3 5 1,-2 5 322,-5 7 0,-3 2 185,-7 3 0,-3 7-280,-3 11 1,-5 2 158,-7 4 1,-2 3-95,-3-3 1,-5-2-374,-7 2 0,-1-2 2,1 2 1,0 1 19,0-7 1,-1-5 7,1-7 0,5-7-169,1 2 1,5-4-25,-5-2 1,7-2 85,-2-4 0,4-5-205,2-12 1,2 3 73,4-3 0,3-2 165,9 2 1,-1 0-45,0 6 0,1 0-17,-1-1 0,-6 3-169,1 3 41,-1-3 1,1 13-327,-1-4 0,-7 3 551,2-3 0,-4 4 0,-2-6 0</inkml:trace>
  <inkml:trace contextRef="#ctx0" brushRef="#br0" timeOffset="378">399 277 8015,'-2'-17'2568,"-4"0"-1053,4 7-1514,-6 2-34,8 8 1,0 10-30,0 7 1,0 8 334,0 10 1,0 7 242,0 4 0,0-2-483,0 3 0,-5-1 60,-1 6 0,0-6-534,6 0 1,0-6 207,0 6 1,0-9-424,0-3 1,6-1 204,0-10 0,7-8-75,-1-9 1,3-4 21,2-2 1,8-15-92,4-8 0,-2-18 166,2-11 1,5-7 428,7-10 0,-3-6-129,-9 0 1,7-4 128,-7 10 0,8-4 1,-8 9 1,3 13 159,3 4 0,-6 11 180,0 7 1,-8 4 202,2 8 0,-10 7 554,-1 5 1,-7 3 1257,7 2-1746,-8 0 1,9 2 154,-7 3 0,2 3-154,-3 3 0,-1 3-204,8-8 0,-6 5-227,5-5 1,1 0-1,5-6 0,0 6-718,1-1 1,-7 1 435,1-6 0,-1 2-3759,6 4 2031,1-4 1830,-9 13 0,7-5 0,-7 7 0</inkml:trace>
  <inkml:trace contextRef="#ctx0" brushRef="#br0" timeOffset="675">1108 485 8015,'0'27'2088,"0"0"-1619,0-4 1,0-2 973,0 8 0,2-6-679,3 5 1,-3-6-497,4 1 1,2 2-50,-3-2 0,7 0 0,-6-6 1,0 0-205,-6 1 0,5-7 99,1 1 1,0-1-918,-6 7 1,-2-1 501,-4 0 0,2 0-846,-7 1 0,-3-7 458,-9 1 1,4-8 90,-4 1 0,4-5-281,2-5 660,-1-5 1,3-7 144,3-1-312,5 9 370,7 1 1,5 10-86,1 4 1,10 3 1262,1 9 1,2-1-568,10 0 0,0 3 783,5 3 0,1-4-424,-1 4 1,3-4-290,3-2 1,-3 1-587,3-1 1,-3-6-485,-3 1 0,-1 0-1233,-4 5 1,-4-6 1637,-8 1 0,0-1 0,1 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40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7941,'10'-9'2071,"-5"3"-1472,-10 12 1,1 3 71,-8 9 1,1 7-39,-6 3 0,-3 5 86,-3 2 0,4 1-337,-4 5 0,0-11-167,6 5 1,-5-6-688,11 0 1,1-4 393,-1-8 1,7 0-2405,-2 0 1337,4 1 0,10-3-402,4-3 1,11-7 547,5-10 999,5-13 0,9-9 0,3-7 0</inkml:trace>
  <inkml:trace contextRef="#ctx0" brushRef="#br0" timeOffset="284">675 53 7925,'17'-8'2406,"-7"6"-1536,-3-6-459,-7 8 0,0 2 75,0 4 0,0 4-94,0 7 1,-5 2 596,-1 4 1,0 4-371,6 8 0,0-3-143,0-3 1,0 4-298,0-4 1,2-4-223,4-2 0,3-4-105,9-2 1,5-7-345,0-4-1,7-4-72,-1-2 1,4-8 263,2-4 1,-9-5-120,-2-6 0,-5 4 248,-2-4 1,-2-2 351,-3 2 0,-4 0-67,-8 5 1,-8-1 168,-4-4 0,-5 4 92,-6-4 0,-4 2 315,-7-2 0,1 5-308,4 1 1,-4 2-63,5 9 0,-5-6-1627,-2 7 1,8-1 270,4 6 1037,-4 0 0,8 0 0,-6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35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7944,'10'0'4792,"5"0"-4235,-13 0 0,11 2 532,-7 4 1,0 4-181,-6 7 0,0-5 93,0-1 1,0 1-385,0 5-576,0 0 0,0 0-610,0 1 546,0-9-1878,0 7 1024,0-14-3241,0 5 1335,0-7 1721,8 0 1,1-2 464,8-3 0,-5 1-407,-1-8 1003,1 8 0,5-19 0,1 4 0</inkml:trace>
  <inkml:trace contextRef="#ctx0" brushRef="#br0" timeOffset="754">329 35 7944,'12'-10'0,"-1"4"530,-7-3 0,6 7 276,-5-4 178,-3 4-400,6 10 1,-8-4 175,0 7 1,0 1-286,0 5 1,0 0-114,0 1 1,-6-1-218,1 0 1,-7 1-87,6-1 1,-5 2-875,5 4 0,-7-4 586,1 4 1,-3 2-1511,-3-2 1,1 2 697,0-2 0,-1-3 204,1 3 0,0 2 837,0-2 0,1 0 0,5-6 0,-3 0 0,8 1 0,1-1 0,5 0 0,-6-5-108,0-1 1,0 1 9,6 5 1,0-5 1240,0-1 0,-5 1-471,-1 5 0,0-5 342,6-1 1,-2-1 400,-4 1-847,5 5 0,-9-7-265,4 9 1,4-7 128,-4 1-690,5-9 350,1 5-398,0 0 316,0-6 0,0 3-488,0-10 1,7 1 104,5-8 1,3 1-40,2-6 0,1-1 162,-1 1 1,6 2 9,0 3 0,8-1 111,-2 7 1,-4-6-27,-2 7 0,2-1 195,-2 6 1,0 0 65,-6 0-25,0 0 1,-1 2-49,-5 3 1,-3-1 78,-8 8 0,-8-1-121,-3 7 0,-7 5 22,-5 0 0,2 2 103,-8-2 0,8-10-58,-2 5 0,6-5 233,5 4 0,-1-5-79,7-1 1,0-5-486,6 6 226,0-9 0,8 5-166,4-8 178,3 0 1,2 0-161,1 0 1,-1 0-145,0 0 0,-5 0-114,-1 0-350,-7 0 481,4 8 1,-10 1 32,-4 9 1,-3 5 94,-9 0 1,-5 2 118,0-2 0,-6-2 50,6 8 1,-6-8 303,6 2 0,-7-2 368,1 2 1,4-7-340,2 7 1,4-14 721,1 9 0,3-5-411,3 4 1,5-5 371,7-1-587,0 1 0,2 3-62,3-3 1,7 1-13,11-7 0,4 6 155,7-7 0,1 1-60,0-6 0,5 0-149,0 0 1,1 0-204,-7 0 1,3 0-288,3 0 0,-3-6-415,3 1 1,-9-7 306,-2 6 0,-8-7-303,2 1 0,2 3-1249,-2-3-1402,0 1 3276,-6-7 0,0 1 0,1 0 0</inkml:trace>
  <inkml:trace contextRef="#ctx0" brushRef="#br0" timeOffset="1667">1471 173 7846,'9'0'2048,"-1"0"-985,-8 0-33,0 0 107,8 0-748,-7 8 0,7-4 1340,-8 7-1182,0-7 1,2 9 167,4-7-866,-4 8-257,5-5 0,-5 7-1909,4-5 1818,-4 5 0,6-7-673,-8 8 0,0 1-16,0-1 1188,0 0 0,-8 8 0,-2 2 0</inkml:trace>
  <inkml:trace contextRef="#ctx0" brushRef="#br0" timeOffset="2201">1194 709 7846,'-12'16'363,"1"-5"0,7-1 546,-2-4 0,4-3-601,2 9 1,2-8-264,4 1 0,9-3 179,8-2 1,8 0 11,-2 0 0,4 0 121,1 0 0,7-5-112,-1-1 0,0-6-239,-5 7 1,-1-7-185,1 6 0,-2-5-304,-4 5 0,-5-6 247,-6 7 1,-1-7-162,0 6 1,-7-1 159,-4 1 1,-4 2-7,-2-7 68,0 7-173,0-12 414,0 7-30,-8-9 0,4 3 128,-7 4 0,7 1-16,-2 4-113,4 4 1,0-5-4,-4 7-26,4 0-81,-5 0 95,7 0-338,0-8 122,0 6 65,0-6 141,0 8 0,-2 0 18,-4 0 129,4 0-215,-6 0 300,1 0 0,3 0 147,-8 0-359,9 0 0,-7 0-23,4 0-258,4 0 16,-5 0-470,7 0-587,0 0 967,7 0 468,-5 0 0,6 2 344,-8 4 242,0-4-345,0 6 26,0-8-462,0 7 217,0-5-766,0 6 0,-2-8-13,-4 0-799,4 0 1412,-13 0 0,5 0 0,-7 0 0</inkml:trace>
  <inkml:trace contextRef="#ctx0" brushRef="#br0" timeOffset="3034">1557 536 7846,'10'-7'-737,"-3"5"757,-7-14 479,0 7 30,0-1 143,0 2-278,0 8 1,0 10-97,0 7 1,0 10-6,0 14 0,0 5-82,0 11 1,0-3-104,0 4 0,0-3 8,0 3 1,0-4-60,0 4 0,-2-12 98,-3-6 1,3-3-198,-4-3 1,4-7-803,2-4 465,0-4-678,0-1 742,0-9 0,0-3-282,0-12 1,0-11 158,0-12 0,0 2 22,0-2 0,-2 1 187,-4-7 1,2-5 228,-7-1 0,-1 3 0,-5 9 0,6 4 0,-1 8 0,1 5 102,-7 1 0,7 7-140,-1-2 0,1 4 433,-7 2 0,7 2 74,-1 4 0,7 3 197,-7 9 0,6-3-222,-5-3 1,7 3 633,-2-3-512,4 11 1,2-4-142,0 4 1,8-6-187,3-5 0,7-5-28,5-7 1,-2 0-487,8 0 0,5-9 97,7-9 1,7-6-62,-2-11 1,2-5-128,-2-1 0,4-5-493,-4 6 0,-2-8 104,2 2 0,-7 9 250,1 3 0,-9 5 427,-2 0 1,-8 4-79,2 8 1,-10 7 447,-1 4-144,-1 4 1,-1 4 145,-4 4 0,1 6 184,-1 11 1,0-2 527,-6 8 1,0-6-129,0 5 0,0-6-366,0 1 1,0-4-426,0-2 91,0 0-1016,0 1 599,0-9 0,8-1-80,3-8 1,5-8-64,1-3 0,0-12-296,0-6 1,1-4 185,-1-1 0,0 7 115,1 4 0,-1 3 749,0 3-370,1 8 519,-1 1 0,-2 16-96,-3 3 0,-3 6 116,-3 6 1,-4-1 69,4 6 0,-4-6 386,-2 1 0,0 2-488,0-2 1,0 0-221,0-6 1,2-5-968,3-1 0,-1-5 502,8 5 0,-7-7-1319,7 2 0,0-6 136,5-6 1359,8-3 0,2-16 0,7-2 0</inkml:trace>
  <inkml:trace contextRef="#ctx0" brushRef="#br0" timeOffset="3368">3062 139 7966,'11'1'461,"1"5"1,-7-2 700,7 8 0,-1-1-512,7 6 1,-7 1-24,1-1 1,-6 0-199,5 1 1,-7-1-322,2 0 1,-3-5-228,3-1 0,-4-5-696,4 6 270,-4-9 0,0 5-769,4-8 0,-3 0-1145,9 0 2459,-8-8 0,11-1 0,-5-9 0</inkml:trace>
  <inkml:trace contextRef="#ctx0" brushRef="#br0" timeOffset="3980">3598 35 7958,'0'9'2031,"-6"1"-1789,0-4 0,-5-2-82,5 7 0,-2-1 89,2 1 0,2 5 62,-7-5 1,5-1 302,-5 1 0,5 3-185,-6 9 1,1-2-208,-6 8 0,-1 0-191,1 5 1,-2 8 103,-4 5 1,2 3-321,-8 1 0,6 1 63,-6 0 1,0 0-105,-6 0 1,9-2 121,2-4 1,0-4 33,0-7 0,1-2 89,6-5 1,6 3-21,-1-8 1,6-6 14,-5-5 0,5-6 76,-6 5 170,9-7-93,-13 4-72,14-8 0,-7 0-101,3 0-101,4 0 1,-6-2 189,8-4 13,0 4-592,0-5 115,0 7 43,0-8 276,0 6 1,0-8 39,0 5 0,0 1-83,0-8 0,6 6-80,0-5 1,7-1-103,-1-5 1,-1 0 66,7-1 1,-5 1-21,10 0 0,4-6 95,2 0 1,9 0-54,3 5 1,5 1 52,-6 0 1,6 1-6,-5 5 0,5 3 71,-6 8 1,0 0 166,-5 0 0,-8 0 39,-4 0 0,2 8-74,-2 3 1,-6 5 327,-5 1 1,-8 0-177,1 1 0,-3 1 175,-2 4 1,0-8 2,0 8 0,-7-7 110,-5 7 1,-3-10-38,-3-1 0,1-3 90,0 3 1,0 1-20,-1-7 1,7 0 218,-1-6 2,8 0 1,-9-2-260,7-4 0,0-3 10,6-9 0,0 1-354,0 0 1,0-1-419,0 1 1,8 0-248,4 0 1,-3-1-598,3 1 1,-1 2-356,7 3 0,-1-1-276,0 7 1748,0 0 0,1-2 0,-1-1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44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7032,'0'-9'726,"0"-7"6,0 14 214,0-13 110,0 13-686,0-6 1,-2 8 419,-4 0-34,4 0-218,-5 0 9,7 0-268,0 0 1,-2 8-19,-4 4 1,4 5-27,-4 6 0,4 2-84,2 4 0,0 2-6,0-8 1,0 2-241,0-2 0,2-6 90,4 0 1,-2-1-96,7-11 0,-5 7-30,6-6 160,-1-1 0,12-7-41,0-3 0,0-5-9,-5-7 1,-1 0 28,0-1 1,0 1 7,1 0 1,-7-3 93,1-3 0,-8 4-70,1-4 0,-3 4 307,-2 2-297,0-8 1,-5 5 206,-1-3-256,-8 4 0,5 8-2,-9-1 0,7 8-32,-1-2-138,1 5 1,-6 2-388,-1 5 1,3-2 242,3 8 1,-1-7-484,7 7 0,-7-3-1,1 3 1,4 3-1172,3-3 1969,3 3 0,-6 3 0,-1-1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0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7988,'0'-10'0,"0"3"0,0 5 1060,0-4 1521,0 4-1126,0-6 247,-8 8-308,6 8-937,-13 2 0,11 1-17,-7 1 0,5-1-153,-6 6 0,6-5-73,-5 0 1,5-1 24,-5 6 1,1 3 67,-2 3 0,-3-2-82,4 8 0,-5-1-106,-1 7 0,0 5 52,-1 1 0,1 7-30,0-2 0,-1 4 26,1 2 0,0 0-6,0-1 1,1 1-218,5 0 0,-3-8 62,8-3 1,1-5-201,5-1 1,0-3 76,0-3 1,0 2-206,0-8 1,2 0 19,3-6 1,5-1-82,7-5 1,-5 3 70,-1-8 1,7 5-24,5-5 1,0 0 24,-6-6 0,6-8 13,0-4 0,0-3 288,-5-2 1,-1-2-127,0-5 0,0 3 223,1-7 1,-3 1 115,-3-2 0,-5-4 94,-7 4 1,0 2-92,0-1 0,0 6 23,0-1 0,-5 4 323,-1 2 1,-8 5-175,3 1 1,1 7 12,-1-2 1,-3 4-51,-9 2 0,4 8-323,-4 4 0,4 3-192,1 2 0,1 0-384,0 1 0,5-7-104,1 1-614,7-1-1928,-12 7 2322,15-9 0,-7 1-643,8-4 0,8-4 746,3 3 0,4-5 778,3-5 0,7-5 0,2-7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3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11542,'0'17'985,"0"1"-1432,0-1 0,-7 2 447,-5 4 0,-11 4 0,-4 8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5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7838,'-16'17'0,"-10"0"0,-1 10 1669,4 8 1,11 0-1670,12 5 0,-8-4 0,-1-1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7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7723,'10'8'0,"-2"4"995,-8 11 0,0 4-995,0 7 0,-16 8 0,-3 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17 848 7817,'-9'0'3390,"1"0"-3904,31 0 0,0 0 110,23 0 1,0-2 777,6-4 1,0 4 249,0-4 0,-2-1 522,-4 1 0,2 0-708,-8 6 1,-1 0-165,-10 0 0,1 0-2175,-6 0 1218,-1 0-979,-6 0 0,-7 2 1662,-5 4 0,-18-4 0,-6 6 0</inkml:trace>
  <inkml:trace contextRef="#ctx0" brushRef="#br0" timeOffset="170">502 606 7921,'-8'9'2811,"-4"-3"0,-3 6-2266,-2 5 1,-1 2-489,1 10 0,2 0 174,3 5 0,-3 1-13,3 0 0,5-3-328,1-3 0,-2 2-250,2-8 0,1 6-412,5-6 0,0 0 685,0-6 87,7-7 0,11 5 0,8-5 0</inkml:trace>
  <inkml:trace contextRef="#ctx0" brushRef="#br0" timeOffset="567">2352 1 7825,'-25'0'0,"0"0"788,-4 0 1,6 7 986,12 5 0,-3 9-2486,8 2 1,-7 8 150,1-3 0,-9 13 405,-2 5 0,-13 6 523,1 5 1,-11 5 497,0 7 0,2 8-474,-2 4 0,7 9-301,19-44 0,0 0 1,-17 46 55,3-5 1,9-14 64,7-4 1,3-11-536,9-1 0,2-10 320,10-7 0,4-6-192,7-5 0,8-6-21,4-11 0,4-4 102,1-8 0,6-4-74,1-8 1,5-5 456,-6-12 0,4-7 258,-9 7 1,2-8-259,-14 8 1,-2-9 544,-10-2 1,3 1-325,-8 10 1,-3 2 205,-8 4 0,-7 6-471,-11 0 0,-14 1-377,-14 11 0,-17 3-14,-12 13 0,28-2 1,-2 1-363,-3 7 0,-1 1 1,-4 0-1,1 1-417,-1 1 1,3 0-1,6-2 1,2 0 944,4 2 0,2 1 0,-2 0 0,1 0 0,-34 19 0,-1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6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52 7987,'0'-17'2860,"0"8"-1994,0-7-307,0 14-241,0-5 0,-2 9 88,-4 3 0,2-1-76,-7 8 1,-1-1 122,-5 6 0,-1 8-173,1 4-157,0 12 0,0-3 61,-1 8 0,7-7-83,-1 1 1,6-4-88,-5-1 0,7-2 45,-2-4 0,6-3-41,6-3 1,11-3 29,12 3 0,8-10-168,9-1 0,4-8-95,19 1 1,2-5-130,10-5 0,3 1-378,-3-8 1,-10 1 380,-2-7 1,-19 7-620,-4-1 0,-7 8-155,-5-1-199,-7-5 1314,-9 8 0,-11-6 0</inkml:trace>
  <inkml:trace contextRef="#ctx0" brushRef="#br0" timeOffset="196">535 225 7939,'9'0'1285,"6"0"1,-13 10-830,4 7 1,-6 8 719,-6 10 1,3-1-540,-9 1 1,1 5 188,-7 1 1,-5 5-627,0-6 0,0 2-549,6-1 0,7-7-1429,4 1 0,-1-2 499,1-10 1279,8 0 0,15-6 0,10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242 173 8150,'10'-9'2454,"-2"1"-1961,-8 8 0,0 0-181,0 8 1,-2 1 251,-4 9 1,2-1-215,-8 0 1,9 8-52,-3 4 1,4 2-308,2-2 0,0 3 85,0-3 0,0-2-174,0 2 1,8 0 129,3 5 0,6-5-41,7 0 0,-5-6-51,4 6 1,-4-8 73,-2 2 1,-1-4 95,-5-1 1,3-1 161,-9 0 0,1 0-197,-6 1 0,0-1 32,0 0 0,-9 1-98,-9-1 0,-1 0 90,-10 0 0,0 1-752,-5-1 0,-1-5-131,1-1 1,-1-7-441,0 2 0,3-4 390,3-2 0,4-10 833,8-7 0,-1-8 0,1-10 0</inkml:trace>
  <inkml:trace contextRef="#ctx0" brushRef="#br0" timeOffset="186">329 364 7983,'11'0'0,"1"0"1001,-8 0 14,11 7-340,-5-5 1,9 6-179,4-8 1,-2 2 61,8 4 1,-4-4-338,9 3 1,-3-3 1,9-2 1,3 0-650,-3 0 0,0 0 220,-5 0 205,0 0 0,-1-7 0,1-3 0</inkml:trace>
  <inkml:trace contextRef="#ctx0" brushRef="#br0" timeOffset="551">1245 502 10282,'18'0'570,"1"0"-69,4 0 0,6 0-234,11 0 0,-4 0 0,5 0-76,-5 0 1,5 0-262,-1 0 0,0 0-182,-5 0 1,0 0-485,-1 0 0,-5 0-657,0 0 633,-8 0 760,4 0 0,-15 8 0,-3 1 0</inkml:trace>
  <inkml:trace contextRef="#ctx0" brushRef="#br0" timeOffset="743">1557 312 8856,'9'7'114,"-1"-5"0,-8 8 403,0-4 0,0-2-116,0 7 1,-2 1 415,-4 5 1,4 0-328,-4 1 1,-1 1-672,1 4 1,0-2-309,6 8 1,0-8-492,0 2 1,2 2 979,4-2 0,11 0 0,10-6 0</inkml:trace>
  <inkml:trace contextRef="#ctx0" brushRef="#br0" timeOffset="1076">2473 18 7883,'-17'-8'3771,"7"6"-4497,2-5 0,8 8 164,0 5 1,0-2 613,0 8 1,0-1-86,0 6 0,0 3 968,0 3 0,0 4-434,0 7 1,2 7-212,4-1 0,-2 2-200,8-2 1,-7-3-60,7 3 1,-3-3-61,3-3 0,1 1 177,-7 0 1,6-7-213,-7 1 0,1-6 34,-6 6 0,0-6-242,0 6 0,-2-8 44,-3 2 1,-5 2-23,-7-2 1,-3 2-75,-3-2 1,-4-5-268,-7-1 1,-1-2-313,1-9 1,5 0 331,0-6 0,6-8 571,-6-3 0,8-13 0,-4-2 0</inkml:trace>
  <inkml:trace contextRef="#ctx0" brushRef="#br0" timeOffset="1228">2577 208 7883,'23'0'721,"0"0"1,8 0-321,-3 0 0,-1 0-214,2 0 0,-2 0 169,2 0 0,2 0 144,-8 0 1,6 0-94,-6 0 1,2 0-121,-2 0 0,-4 0-2115,4 0 1828,4 0 0,-8 8 0,6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14.9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8123,'-10'0'4540,"3"0"-4329,22 0 1,-3 0 27,11 0 0,-4 0 143,-2 0 0,-5 0-353,-1 0 0,1 0-300,5 0 1,0 2-6,1 4 1,-3-2-317,-3 7 1,1 7 591,-7 5 0,0 15 0,-6-1 0</inkml:trace>
  <inkml:trace contextRef="#ctx0" brushRef="#br0" timeOffset="258">53 623 9935,'17'0'-105,"0"0"1,-5 0 900,-1 0-276,1 0 1,5 0 385,0 0 0,-5 8-757,-1 3 0,-5 4 44,6 3 0,-8 1-260,1 4 1,-3-4 135,-2 4 0,0 2-129,0-2 1,6 6-2,0-6 1,0 0-83,-6-5-230,0-1 168,7 0 0,1-5-112,3-1 0,-1-7 114,-4 2 0,-2-4-316,7-2 0,-1-8 163,1-3 1,5-7 355,-5-5 0,12-4 0,4-7 0</inkml:trace>
  <inkml:trace contextRef="#ctx0" brushRef="#br0" timeOffset="625">692 536 8123,'8'-17'1403,"2"6"279,7-1 1,2 2-1232,4-1 1,-2-8-558,8 7 0,0-13 388,6 8 1,-6-4 23,-1 4 1,-5 5-264,6 0 1,-6 3 78,6-3 0,-8-1-1102,2 7 1,-3-5 341,-3 5 1,-6 0-132,1 6 1,-8-2-508,1-4-658,-3 4 1458,-2-13 0,-7 5 476,-5-7 0,3 0 0,-3 0 0,6-1 0,-5 1 0,1 0-93,-1-1 1,-5 1 168,5 0 245,3 0 1,-2 1 495,5 5 750,3-5-256,-6 14-335,8-5-723,0 7 0,0 2-14,0 3 0,0 5 174,0 7 1,0 8-123,0 4 1,0 11-1,0 6 0,0 6-5,0 6 0,0 11-30,0 12 0,0 9-829,0 2 0,0-40 0,0 0 503,0 46 0,0-45 0,0 0-1797,0 45 0,8-12 1867,3-5 0,-3-8 0,2-4 0,3 0 0,6 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2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8183,'0'-10'2900,"0"2"-2576,-8 8 0,6 8-80,-4 4 1,-1 5 159,1 6 0,0-2-128,6 8 1,0 0-190,0 5 0,0 1-27,0 0 1,0-7-197,0 1 1,2-6-85,4 6 0,-2-8 152,7 2 1,1-2-11,5 3 1,-2-5-16,-3 4 0,3-4 18,-3-2 0,-2 1 110,1-1 1,-5-2 165,5-3 0,-7 3 37,2-3 0,-4-3-44,-2 3 1,-2-3-427,-4 3 0,-3 3 110,-9-3 1,1-3-135,0 3 0,-3-6-300,-3 5 0,4-7-386,-4 2 0,-2-4 325,2-2 617,0-8 0,6-9 0,-1-10 0</inkml:trace>
  <inkml:trace contextRef="#ctx0" brushRef="#br0" timeOffset="765">277 1 7428,'-9'0'3572,"1"0"-2852,0 0-278,6 0 0,-11 2 226,7 3-227,0-3 1,6 8-289,0-4-91,0 3 1,-5 8 134,-1 1 0,-2 1 28,2 4 1,2-2 26,-7 8 1,-1 0-27,-5 5 1,2 1 115,3 0 0,-1-1-150,7 1 1,-6-1 77,7 1 1,-7-6-65,6 0 1,1-3-136,5 3 1,0-4 92,0-7 1,2-1-120,3 0 0,5-5-294,7-1 0,8-5 157,4 6 0,6-9-85,5 3 0,6-4-4,12-2 1,-4 0-4,3 0 0,-9 0 15,-2 0 0,-7 0-57,1 0 0,-3-6 59,-3 1 0,-7-1-95,-4 6 1,-4 0-574,-1 0 1,-7-6-198,1 0-795,-8 0 484,3 6 23,-7-7 786,-7 5 0,-3-12-32,-7 9 1,5-7 565,1 6 0,7-7 0,-12-4 0,7-10 0</inkml:trace>
  <inkml:trace contextRef="#ctx0" brushRef="#br0" timeOffset="1008">623 329 7453,'0'-9'1946,"0"1"1,-6 27-1036,0 4 1,1 10-356,5-10 1,-6 8 235,0-3 1,-1 11-302,1 1 0,2 1-507,-8-7 1,3 1-359,-3-1 1,-1-5-323,7 0 1,-2-6 448,3 6 1,3-8-308,-4 2 1,4 2-899,2-2 0,2-6 584,4-5 0,-3-2-454,9 1 1322,7-3 0,8-1 0,8 3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4:51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7875,'-17'0'1440,"7"0"-830,-5 0-436,13 0 0,-6-2 62,8-4 1,2 4-15,4-3 1,-2 1 291,8-2 1,1 2-116,10-7 1,-2 1-45,8-1 0,0 3-81,5 8 1,1 0-161,0 0 1,-1 0 12,1 0 1,-6 0-48,-1 0 0,-5 0-19,6 0 0,-8 0-261,2 0 0,2 0-1391,-2 0 1191,1 0 0,-7 0-2076,0 0 981,-7 0 847,-3 0 0,-8 0 41,-5 0 607,-4 0 0,-15 8 0,-2 1 0</inkml:trace>
  <inkml:trace contextRef="#ctx0" brushRef="#br0" timeOffset="217">294 104 7875,'-9'-7'0,"3"-5"-173,4-3 1,2-3-176,0 1 0,0 6 266,0-1 1,2 8 148,4-1 1000,-4 3-707,13 2 1,-13 2 148,4 3 1,-4 7 26,-2 11 0,0 4 87,0 7 0,0 1-202,0 0 0,-2-1-9,-4 1 0,4-1-734,-4 1 0,-1-2 234,1-5 1,0-1-822,6-4 0,0-9 104,0 3-593,0-3 1398,0-5 0,0-1 0,0-8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4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 11312,'0'-9'1465,"0"1"-1119,0 8 767,0 0-831,-8 0-251,6 8 103,-13 1 0,11 3-169,-7-1 233,7-7 59,-12 12-7,7-7-141,-9 9 1,7-1-15,-1 0 1,7-5 3,-7-1 1,6 1-8,-5 5 0,7 0 25,-2 1 0,-3-1-4,-3 0 1,2 0 19,-1 1 0,5-1-20,-5 0 0,7 1-9,-2-1 1,-2 2 2,3 4 1,-7-4 107,6 4 1,1 4-62,5 2 1,-6-2-41,0 2 0,0 0-3,6 5 0,0-1-4,0-4 0,0 9 50,0-3 0,0 3-26,0-3 1,0-2 141,0-5 1,6 11-92,0-5 0,1 3 25,-1-8 0,-2 3-21,8-3 0,-9 2 3,3-2 1,2 3-34,-2-3 0,5-2-3,-5 2 1,2-8-47,-3 2 1,-3 2-12,4-2 1,2 0-207,-2-5 1,1-1 59,-1 0 1,-4-5-191,4-1 1,1-5-698,-1 5-552,0-7 226,-6 4-653,0-8 895,0 0 0,0-13 420,0-5 1,0-5-2303,0 0 2903,0-11 0,0-11 0,0-7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87 675 7859,'-9'-12'614,"3"0"1,2 7 603,-2-7-395,4 8 62,-5-3-464,14 7 0,9 2 124,7 3 1,0 7-154,-6 11 1,6 4-249,0 7 0,6 9 68,-6 3 1,2-4-687,-2-2 0,-4-3-106,4-2 1,-3-1-510,-3 1 1,0-8 463,1-4 0,-7 0-862,1-6 1487,-9 4 0,13-11 0,-7 7 0</inkml:trace>
  <inkml:trace contextRef="#ctx0" brushRef="#br0" timeOffset="194">468 640 7859,'-18'2'1700,"1"4"0,-2 1-1187,-4 5 1,2 9-32,-8-4 1,0 6 52,-6 0 0,-5-1 7,0 6 1,-1 1-128,7 6 1,1-1-1261,4 1 0,4-6 581,8 0 1,7-8-1604,5 2 0,3-10 1867,2-1 0,7-8 0,3 3 0</inkml:trace>
  <inkml:trace contextRef="#ctx0" brushRef="#br0" timeOffset="683">987 0 7852,'-10'0'501,"2"0"-569,8 0 3689,0 0-3593,-7 0 583,5 0 148,-6 0-15,8 8-183,-8-6-256,6 5 1,-7-7 118,3 0-157,4 0 0,-8 6-109,5 0 1,1 7-93,-8-1 0,7 5 94,-7 6 0,0 10-38,-5 7 1,0 8-165,0-2 1,-1 4 40,1 2 1,5-6-345,1 1 1,7-9 187,-2 2 0,4-9-176,2-2 0,8-10-51,4-2 1,5-1-160,6-11 0,-2 1 87,8-6 1,0-7-47,5-5 1,-1-5 58,-4-6 0,2 3 160,-8-3 0,-2-2 559,-10 2 0,3 0-258,-8 6 1,-3-6 167,-8 0 1,-5 0 72,-7 6 1,-8 5 270,-4 1 0,-4 7-393,-1-2 1,-1 6-54,0 6 1,3-2-2553,3 7 2468,4 1 0,0 13 0,-2 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1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16 796 8066,'0'-10'1195,"0"2"-304,7 1-239,-5 5 0,8-6 264,-4 8-551,-4 0 0,7 0 60,-3 0 1,-2 0 110,7 0 0,1 4-85,5 7 1,2 3 110,4 15 0,-3-1-74,3 7 1,2 0-117,-2-1 1,0 7-415,-6-1 0,0 6 108,1-6 0,-1 1-219,0-7 0,-5-7-341,-1-4 1,-5 2-1840,6-2 342,-9 0 522,13-5 1,-14-7-1006,4 1 1384,-5-8 1090,-1-4 0,0-18 0,0-9 0</inkml:trace>
  <inkml:trace contextRef="#ctx0" brushRef="#br0" timeOffset="194">448 796 7970,'-17'1'645,"-1"5"0,1 4-34,0 7 1,-6 2 547,0 4 1,-10-1 52,-1 6 1,-1 1-563,-5 6 0,3-6-426,2-1 1,3-1-2,3 2 1,6-2-1061,11-4 0,-1-9-205,7 3 1,2-11-2019,10-1 3060,11-3 0,10-17 0,8-4 0</inkml:trace>
  <inkml:trace contextRef="#ctx0" brushRef="#br0" timeOffset="498">1122 0 7899,'-26'0'0,"3"0"0,11 2 2495,6 4-1607,4 3 1,2 9-346,0-1 0,0 0-299,0 1 1,-2 5 319,-3 0 1,3 7-135,-4-1 1,4 4-359,2 1 0,8 3 110,3 3 0,5-3-558,1 3 1,0-3 101,0-3 0,-5-5-126,0 0 1,-3-6 250,3 6 0,-3-8-43,-3 2 0,-4-4-33,4-1 0,-6-3 19,-6-4 1,-4 5-182,-7-5 1,-6 3 130,0-3 0,-8 3-642,2-9 0,-3 1 339,-3-6 1,6 0 197,1 0 0,6-7 361,-1-5 0,4-19 0,2-5 0</inkml:trace>
  <inkml:trace contextRef="#ctx0" brushRef="#br0" timeOffset="626">967 363 7899,'40'-23'-401,"1"0"0,-1-6 574,-6 6 1,7 0 685,-1 6 1,1 5-356,-7 1 1,-1 7 47,-4-2 1,-2-1 446,-4 1-404,-4 0-814,13 14 1,-12-4 230,3 7 1,-4-5-2110,-2 5 2097,-7-7 0,5 12 0,-5-7 0</inkml:trace>
  <inkml:trace contextRef="#ctx0" brushRef="#br0" timeOffset="969">1555 1090 7962,'-10'0'2200,"18"0"1,5-6-2022,16 0 0,2-2-14,9 3-97,-3 3 1,7-12-7,-4 8 1,-3 1-174,3 5 1,-3 0-291,-3 0 1,-7 0 316,-4 0 0,-4 0-2329,-1 0 2413,-1 0 0,-7 0 0,-3 0 0</inkml:trace>
  <inkml:trace contextRef="#ctx0" brushRef="#br0" timeOffset="1188">1849 847 7947,'-17'0'488,"-1"0"-19,9 0 1,-1 0 228,4 0 0,4 2-298,-3 4 1,3-2 776,2 7 1,0 1-423,0 5 0,-2 6-193,-4 0 1,2 8-596,-7-2 1,5 2-489,-6-2 0,7 3-316,-7-3 0,8-2 402,-2 2 435,4-8 0,2 4 0,0-8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27 830 7916,'-9'-7'0,"-7"5"1340,14-6 1,2 8-637,12 0 0,5 0-710,6 0 1,-2 0 155,8 0 0,0 8 303,6 3 0,-7 11-23,1 1 1,-2 7 284,2-1 1,2 4-745,-8 1 1,6 7 67,-6-1 0,0-1-1011,-6-11 0,0-1 199,1-4-1767,-1-3 709,0 5 561,0-16 1270,-7-1 0,5-8 0,-5 0 0</inkml:trace>
  <inkml:trace contextRef="#ctx0" brushRef="#br0" timeOffset="178">511 709 7916,'-15'8'1344,"4"4"0,-5-3-462,5 3 0,-7 5-314,-5 6 0,-4 8-75,-7-2 1,-3 3-20,-3 3 1,-4 0 188,-8-1 1,8 1-608,3-1 1,12-5-558,6 0 1,4-8-3676,2 2 4176,7-4 0,10-1 0,10-1 0</inkml:trace>
  <inkml:trace contextRef="#ctx0" brushRef="#br0" timeOffset="592">1134 0 7939,'-17'0'2055,"5"0"-1466,1 0 1,5 2 186,-6 4-462,1 11 1,-8 5-51,-4 6 0,1-5-16,-6 6 0,6 0 196,-1 6 1,6-3-163,6-3 1,3 4-217,8-4 1,8-4-118,3-2 1,12-4-277,6-2 0,9-1-226,3-5 0,5 3 308,-6-9 1,6 1-126,-5-6 0,-1 0 89,-5 0 0,-8 0-558,-4 0 1,-4 0-44,-2 0 882,-7 0 0,5 0 0,-5 0 0</inkml:trace>
  <inkml:trace contextRef="#ctx0" brushRef="#br0" timeOffset="765">1272 225 7939,'-11'0'2356,"-1"0"-1826,8 0 1,-11 2-49,4 4 1,-5 9-161,-1 8 1,0 8 528,-1-2 0,-5 4-514,0 1 1,0-5-461,6 0 1,1 0-660,5 5 1,3-1-2551,8-4 3332,0 3 0,8-12 0,2 5 0</inkml:trace>
  <inkml:trace contextRef="#ctx0" brushRef="#br0" timeOffset="1221">1653 934 7910,'0'-9'1223,"7"1"-283,5 8-598,3 0 0,5 0 165,3 0 0,4 0 131,7 0 0,6 0-250,1 0 1,1 0-122,-2 0 0,-3 0-1114,3 0 635,-3 0 0,-3 0-65,1 0 0,-8 0-327,-4 0 1,-4 6 603,-2-1 0,-7 9 0,-2-4 0</inkml:trace>
  <inkml:trace contextRef="#ctx0" brushRef="#br0" timeOffset="1411">1999 761 7910,'-10'-9'1637,"2"1"1,8 16-1085,0 3 0,-2 7 30,-3 5 0,1 3 383,-8 9 1,3 0-443,-3-1 1,-1 1-814,7-1 1,0-5 221,6 0 1,0-6-1501,0 6 0,0-8 1567,0 2 0,16-4 0,3-1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9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7874,'-10'0'1752,"3"8"0,14-4-1328,5 7 1,5-7-130,6 2 0,4-2 96,8 2 1,1-5-119,4 5 0,-1-6-358,7-6 1,-2 5 129,2-5 1,-3-2-1058,-9 2 0,-7 1-350,-4 5-130,-4 0-447,-9 0 1939,-2 0 0,-16-8 0,-2-2 0</inkml:trace>
  <inkml:trace contextRef="#ctx0" brushRef="#br0" timeOffset="166">260 53 7874,'-8'-18'264,"6"7"395,-3-1 511,3 8-786,2-3 1,0 9 344,0 3 1,0 13-159,0 10 0,0 5 35,0 2 1,-6 5-224,0 0 0,-2 7-158,3-7 1,3 0-1296,-4-5 0,6-6 733,6-1 0,-2-6-2701,7 1 3038,1-4 0,13-2 0,2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8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85 502 7992,'-17'0'2188,"7"0"1,2 7-1614,8 5 1,0 3-222,0 2 0,8 8-282,4 4 0,9 4 116,2 2 1,0-1 155,-6 1 0,0-1-201,1 1 0,1-6-109,4 0 0,-4-3-296,4 3 1,-4-4-635,-1-7 0,-1-1-589,0 0 0,1-2 713,-1-3 0,-6 1-558,1-7 1330,-8 0 0,3-6 0,-7 0 0</inkml:trace>
  <inkml:trace contextRef="#ctx0" brushRef="#br0" timeOffset="203">500 605 7965,'-2'-9'517,"-4"3"1,2 4 743,-7 2 1,-1 0-409,-5 0 1,0 8-387,-1 3 0,-6 7 302,-5 5 1,-6 4-270,-5 7 0,1 3-170,-7 3 1,8-5-516,-3-1 1,7 1-484,5-6 1,4-4-129,8-2 1,7-4-959,4-2 1,6-7 1753,6-5 0,4-3 0,7-2 0</inkml:trace>
  <inkml:trace contextRef="#ctx0" brushRef="#br0" timeOffset="625">915 35 7980,'0'-18'590,"2"9"82,4 3 0,3 4-198,9 2 0,-1 0 336,0 0 0,6 0-20,0 0 1,6 2-331,-6 4 1,0-2-105,-5 7 0,-1-5-346,0 5 0,-5-1-332,-1 2 1,-7 3 33,2-4 0,-4 5-271,-2 1 0,0 0 214,0 1 1,0-1 78,0 0 1,-6 6 254,0 0 0,0 1-166,6-7 1,0 0 424,0 0 0,2-1 60,4-5 1,2 5 195,3-5 1,5-3 384,-5-2 493,-3 3-991,7 1 0,-13 7 3,4 0 1,-6-5-463,-6-1 0,0 1 109,-11 5 0,2 1-604,-14-1 0,6 0-168,-6 0 0,8-5-1826,-2 0 1783,4-9 774,9 5 0,-5-16 0,5-1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6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9229,'11'2'1566,"1"3"0,-7 5-1014,7 7 0,0 2 227,5 5-465,-8 2 0,7 15-107,-5-1 1,5 0 19,1-5 0,4 5-299,-4 1 0,5-7 102,-11-5 1,4-6-518,3 6 0,-1-8-118,0 2 0,-5-9-429,-1-3 0,-5-1-554,6 1-733,-8-3 1245,3-8 1076,-7 0 0,0-8 0,0-1 0</inkml:trace>
  <inkml:trace contextRef="#ctx0" brushRef="#br0" timeOffset="225">450 381 7950,'-17'8'1298,"0"3"1,-1 5-301,1 1 0,0 6-447,-1 0 0,-1 8 81,-4-2 0,2 3-237,-8 3 0,6-2-353,-6-5 1,8 3-399,-2-8 0,6 0-1420,5-5 849,-3-1-584,13-8-956,-6-1 2467,16-8 0,2-23 0,7-6 0</inkml:trace>
  <inkml:trace contextRef="#ctx0" brushRef="#br0" timeOffset="548">519 18 8253,'8'-10'1031,"2"3"-837,7 7 1,0 0 603,1 0 1,1 0-257,4 0 1,-4 2 111,4 3 1,2-1-255,-2 8 1,0-8-352,-5 1 1,-1 3-97,0-2 0,-5 0-183,-1-6 13,-7 7 1,4 3-399,-8 7 0,0 0 4,0 1 0,-8-1 225,-4 0 1,-3 1 459,-2-1 0,1 0-159,5 0 1,3 1 581,8-1 1,0 0-180,0 1 0,2-9-5,4-3 0,4 2-17,7-3 0,0 1-22,0-6 1,3 0-683,3 0 0,-4-6 272,4 1 0,-2-7-1090,2 6 1,-9-5 76,3 5 1149,-4 0 0,5-1 0,-1-3 0</inkml:trace>
  <inkml:trace contextRef="#ctx0" brushRef="#br0" timeOffset="863">1246 658 7933,'-10'0'2260,"2"0"-1881,8 0 1,8 0 112,4 0 1,5 0-246,6 0-143,4-8 1,7 4-15,1-7 0,2 5-156,3-6 0,-4 3-477,5-3 1,-10 5 282,-3 7 1,-7 0-685,3 0 1,-5 0-88,-2 0 385,-7 0 0,-3 2 646,-7 3 0,0-3 0,0 6 0</inkml:trace>
  <inkml:trace contextRef="#ctx0" brushRef="#br0" timeOffset="1044">1592 450 7933,'-18'0'438,"1"0"1,5 2 644,1 4 1,5-2-463,-5 7 0,7 1-191,-2 5 1,-2 0 321,3 1 1,-3 1-232,2 4 1,2 2-52,-7 4 0,7 2-411,-2-8 0,4 5-301,2-5 0,0 6-742,0-6 1,6 0-182,0-5 0,7-3 1165,-1-3 0,3 3 0,2-5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7882,'-17'0'1485,"7"0"-1658,3 0 296,7 0 915,0 0-546,7 0 0,3-6 171,7 0-475,8 1 0,-4-1-37,8 0 0,6 0 13,5 6 0,0-6-153,-5 1 1,0-1 72,-1 6 1,-5 0-73,0 0 1,-2 0-3,1 0 1,3-2-796,-8-4 1,0 4-649,-5-3-434,-1 3 701,0-6 71,-7 6 1095,-3-6 0,-22 1 0,-4-3 0</inkml:trace>
  <inkml:trace contextRef="#ctx0" brushRef="#br0" timeOffset="213">295 0 9288,'-8'18'1941,"6"1"-1480,-4 4 1,4-2 677,2 8-750,0 7 0,0 1 73,0 3 0,0-3-337,0-3 1,0 5-197,0-5 1,0 5-202,0-10 0,0-2-378,0 1 1,0-6-1918,0 1 1721,0-4 1,2-10 845,4-3 0,4 4 0,7-1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18.9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13211,'2'-10'1128,"3"4"-2391,5 4 133,7 2 525,1 0 461,-1 0 0,-2 2-626,-3 4 1,1 4 269,-7 7 1,5 8-466,-5 4 1,0 11 964,-6 6 0,-6-1-389,0 1 1,-5-2 699,5 2 1,-2 4 241,3-4 1,3-2-328,-4 2 1,4-5 282,2 5 0,0-14 1108,0 3 1,0-4-659,0 3 1,6-7-645,0-4 0,5-3-87,-5-3 1,5-6-892,-5 1 0,8-8 276,-3 1 0,-1-3-58,1-2 1,1-2 138,5-3 306,0-13 0,1-8 0,-1-9 0</inkml:trace>
  <inkml:trace contextRef="#ctx0" brushRef="#br0" timeOffset="230">744 346 8041,'10'-17'5224,"11"7"-4221,-4 5 1,14-3-1250,4 2 1,-7-5 210,7 5 0,-6-6-24,0 7 0,1-3-76,-7 2 0,-1 2 197,-11-7 0,4 7-1512,-3-2 537,-4 4 201,7-6 1,-13-1-729,4-8 1,-4-1 45,-2 1 1173,0 0 0,0-1 221,0 1 0,-2 0 0,-4 0 0,-4-1 0,-7 1 0</inkml:trace>
  <inkml:trace contextRef="#ctx0" brushRef="#br0" timeOffset="592">1073 0 8041,'-12'0'0,"1"0"0,5 6 765,-6 0 1,7 7-143,-7-1 0,6 9-64,-5 2 1,5 6-34,-5-6 1,1 6 104,-2-6 0,-3 8-150,4-3 1,-5 3-168,-1-2 1,5 2-381,1-8 1,1 6 109,-1-6 0,-3 5-253,8-4 0,1-1 130,5-6 0,0 0-138,0 0 0,7 1-30,5-1 1,9-5-162,2-1 0,0-7 79,-6 2 0,7 1 61,-1-1 0,0 0 217,-6-6-187,0 8 647,1-6-187,-9 13 1,-3-5-14,-12 7 0,-3 0-65,-9 0 425,-7 8-330,-9 2 0,3 6 300,-4-4 1,7 1-137,-1-6 0,11-1-306,13-6 1,3 0 134,2 0 0,15-1-482,8-5 1,10 3 155,7-8 1,2 1 46,5-1 0,-3-4 224,-4 4 0,-9-2 259,3 1 1,-11-3 883,1 4-474,-5 4-497,-10-1 1,-3 9-105,-12-1 1,-5 0-1109,-12 0 0,2 3 67,-8 3 0,0-4-1310,-6 4 2106,1-12 0,-1 13 0,1-5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05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18 467 7847,'-9'-9'156,"1"1"111,8 8 2580,0 0-2458,8 0 0,1 0 47,8 0 0,-5 6-19,0-1 1,-1 9 12,6-3 1,1 10-103,-1 3 0,6 6 18,0-1 1,2 4-84,-2 1 0,-4 5-23,4-5 0,-3 5-193,-3-10 0,0 3 111,0 3 0,1-2-339,-1-5 0,0 3-108,1-8 0,-7 0-276,1-6 1,-7 1-84,7-1-349,-8 0-257,11 1 1,-11-9-148,8-3 427,-9-4 1,5-4 87,-8-4 886,0-3 0,-8-24 0,-1-4 0</inkml:trace>
  <inkml:trace contextRef="#ctx0" brushRef="#br0" timeOffset="248">554 433 9731,'-17'7'1700,"0"3"-1159,-1 7 1,1 2 67,0 4 0,-1 2-177,1 4 1,-2 6-179,-4-1 1,2 1-267,-8 5 0,6-3-314,-6-3 0,8 1-566,-2 0 0,4-9 568,1-2 1,3-5-624,3-2 1,3-5-283,3-1-189,4-7 960,-5 4 1,7-10-265,0-4 722,0-4 0,7-15 0,3-2 0</inkml:trace>
  <inkml:trace contextRef="#ctx0" brushRef="#br0" timeOffset="521">814 18 8055,'0'-10'1043,"0"2"878,0 8 1232,0 0-2313,0 8 1,0-2-309,0 11 0,0-2-31,0 14 0,0 0-60,0 6 1,0-1 21,0 1 0,0-6-435,0-1 1,0 1-346,0 6 0,0-8-1084,0-4 1,0-4 738,0-2 0,2-1-1566,3-5 0,-1 3 2228,8-9 0,-1 1 0,7-6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7947,'-9'0'872,"1"0"0,8 2-402,0 4 447,0-4-427,0 13 1,0-11 26,0 8 1,6-7-187,-1 7 1,3 1-43,-2 10 0,3 4 199,9 8 1,-9 9-116,-3 8 0,2 2 109,-2 9 1,-1-7-100,-5 2 1,-7 3-347,-5 3 0,-3-5-114,-3-1 0,-5-10-251,0-2 0,-5-8 166,4 3 0,-4-5-143,5-1 0,0-6-1583,5-1 743,1-6-88,7 3 0,3-18 583,7-7 0,9-9-1111,9-14 1761,14-4 0,5-16 0,5-1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5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7920,'-2'-11'-386,"-4"-1"377,4 9 0,-6-7 489,8 4 25,-7 4-24,-3-5 1,-7 7-23,0 0 0,-1 5-106,1 1 1,0 9-74,-1 3 1,-5 1-48,0 10 0,0 5 60,6 7 1,0 7-66,-1-2 1,3 6-1,3 5 1,5-5-75,7 0 1,0-2-176,0-10 1,7 1-776,5-7 0,5-1 489,6-4 0,-3-4-338,3-8 0,2-1 269,-2-5 0,2-3-774,-2-8 0,-4 0 1150,4 0 0,-4 0 0,-2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7900,'0'17'2267,"-2"0"-1623,-4 1 1,3-7 520,-9 1 0,6-1-93,-5 7 0,5-1-524,-6 0 1,9 0-1221,-3 1 0,-2-1 83,2 0 0,1 1-165,5-1 0,0 2 754,0 4 0,-8-4 0,-2 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7959,'10'0'-274,"-2"-2"716,-8-4-112,0 4-38,0-5 1,2 7 566,3 0 30,-3 0-322,6-8-146,0 6 1,-4-6-98,7 8 1,1 6-91,5 0 1,-6 5 146,1-5-289,-1 8-59,7-5 1,-3 8-253,-3 1 0,-5-7-402,-7 1 0,0-1 331,0 7 0,-7-1-35,-5 0 1,-9-1 62,-2-5 0,0 4 729,6-3 1,1-2 196,5 1 129,-5-7-486,14 11 0,-3-13 210,10 4 1,7-4-212,11-2 0,2 0-57,4 0 1,2-6-940,-8 0 0,7 1 428,-1 5 0,-4-6-615,-2 0 0,-4 0 877,-1 6 0,-1 8 0,0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9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7902,'0'10'-451,"8"-3"138,3-7 1,4 0-77,3 0 1,-1 0 98,0 0 290,1 0 0,7-7 0,2-3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20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986 1227 7805,'-25'7'0,"-1"3"0</inkml:trace>
  <inkml:trace contextRef="#ctx0" brushRef="#br0" timeOffset="459">1 933 6435,'0'-10'479,"0"-5"0,5 11-175,1-8 1,2 6 132,-2-5 338,-4 7 968,13-4-714,-13 8-222,6 0 0,-7 0-205,5 0 1,-2 0-57,8 0 0,-1 2-139,6 4 0,3-4 37,3 4 1,4-4-310,7-2 0,7 0-223,-1 0 1,6 0-517,-6 0 1,6 0 466,-5 0 0,-3 0-1048,-9 0 1,2 2 296,-8 3 1,0-3 57,-6 4 0,-7 4 194,-4 1 1,-4-1-805,-2 1 1440,0-7 0,-8 12 0,-2-7 0</inkml:trace>
  <inkml:trace contextRef="#ctx0" brushRef="#br0" timeOffset="666">450 708 7904,'-17'9'510,"0"-1"1,1-6-54,5 4 1,-3-2 80,9 7 0,-3 1-14,2 5 0,4 0 126,-4 0 1,-1 8-153,1 4 1,-6-2 49,7 2 1,-1-6-933,6 6 1,0-8 275,0 2 0,0 2-1130,0-2 1,2 0-465,4-6-21,3 1 1723,9-1 0,-1-7 0,0-3 0</inkml:trace>
  <inkml:trace contextRef="#ctx0" brushRef="#br0" timeOffset="937">1142 604 9850,'17'0'832,"1"0"1,-1 0-451,0 0 1,0 0 210,1 0 0,-1 8-158,0 3 1,3 12 149,3 6 0,-4 6-127,4 5 0,2 4-181,-2 8 0,0-2-65,-6-4 0,1 2-151,-1-7 0,0 1-241,0-2 1,-5-5-205,0-1 0,-7-1-556,7-10 1,-6 0-2276,5-6 1308,-7 1 893,11-1 1,-11-9 1013,8-8 0,-1-8 0,7-9 0</inkml:trace>
  <inkml:trace contextRef="#ctx0" brushRef="#br0" timeOffset="1170">1765 656 7989,'0'-10'2655,"0"3"-2401,-8 7 0,-4 1 917,-11 5 0,2 4-520,-8 7 1,-5 6 430,-7 0 0,-1 2-498,2-2 0,1 2-312,-7 4 0,8-2-280,-3-4 1,7-4-355,5 4 0,4 2-1034,8-2 0,5-5 203,1-7-75,7 1 1,10-3 453,11-3 1,14-4 813,3-2 0,9-15 0,8-5 0</inkml:trace>
  <inkml:trace contextRef="#ctx0" brushRef="#br0" timeOffset="1524">2508 33 7989,'0'-11'1911,"0"-1"-1318,0 8 1,-8-1 71,-3 10 0,-4-1-130,-3 8 1,-7 5 54,-4 6 0,-3 14-178,-3-3 0,1 12-20,-1 0 1,2 4-273,5 2 1,3-6 79,7 1 0,7-9-440,-1 2 0,8-5 247,-1-6 0,5-4-713,5-8 1,5-2 78,7-3 1,6-4-195,0-8 1,8 0 319,-2 0 1,2-8-42,-2-4 0,-4-3 396,-8-2 1,-2-1-42,-3 1 0,-5-6 546,-7 0 0,-7 0-287,-5 6 0,-3-1 618,-2 1 0,-1 2-182,1 3 0,0-1 580,-1 7-1110,1 0-1292,0 6 931,7 8 0,4 1-851,12 9 1234,4-1 0,15 0 0,2 1 0</inkml:trace>
  <inkml:trace contextRef="#ctx0" brushRef="#br0" timeOffset="1768">3148 431 10777,'0'35'823,"8"-5"-328,3 5 1,5-2 2066,1 13-1702,0 8 1,0 7 145,1 8 0,-7 0 341,1 1 0,-8 4-911,1 1 0,-3 0-220,-2-5 1,-9-1-2002,-9 0 1,-24-6 779,-21 1 708,23-33 1,-3 1-1,-14 10 1,-5 1 0,-4 1-1,-1 0 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20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8262,'10'0'-2068,"3"2"2068,-7 3 0,2-3 0,-2 4 0,3-4 0,8-2 0,1 0 0</inkml:trace>
  <inkml:trace contextRef="#ctx0" brushRef="#br0" timeOffset="98">363 18 7828,'18'0'1955,"-9"0"-1670,-1 0 1,-6 0-472,4 0 1,-2-2-1150,7-4 1335,1 4 0,5-6 0,0 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8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7843,'-10'-11'475,"4"-1"831,-3 8-339,7-3-454,-6 7 0,8 2-175,0 3 0,0 7-127,0 11 0,6 4 787,0 7 1,5 3-407,-5 3 0,5-3-458,-5 3 1,8-3-211,-3-3 1,3-1-246,-3-4 0,4 1-121,-3-7 0,-2 1-488,1-7 0,-5-2-37,5-3 1,-5 1 348,6-7 0,-7 0-1220,7-6 1838,-8 0 0,11-8 0,-5-2 0</inkml:trace>
  <inkml:trace contextRef="#ctx0" brushRef="#br0" timeOffset="194">485 35 7843,'-18'0'1293,"1"0"0,0 6-1006,0 0 0,5 7-272,0-1 1,1 3 358,-6 2 0,-8 1-58,-4-1 1,-4 6 564,-1 0 1,-3 6-343,-3-6 1,5 2-608,1-2 0,1-4-464,10 4 0,6-4-482,5-1 1,8-7-152,-2 1 1165,5-8 0,16-4 0,4-10 0</inkml:trace>
  <inkml:trace contextRef="#ctx0" brushRef="#br0" timeOffset="1230">848 346 7936,'11'0'296,"1"0"1,-6 0 467,5 0 0,1 0-168,5 0 0,6 0 45,0 0 1,8 0-200,-2 0 1,-2 0-155,1 0 1,-1 0-235,2 0 0,2 0-63,-8 0 1,0 0-673,-6 0 0,1 0-920,-1 0 1601,-7 0 0,5 0 0,-5 0 0</inkml:trace>
  <inkml:trace contextRef="#ctx0" brushRef="#br0" timeOffset="1407">1211 191 7910,'-17'0'2634,"-1"0"-2289,1 8 0,6-1-168,-1 5 1,8 3 140,-2-3 494,-3 3 63,-1 10 1,-1-4-636,-1 8 1,8-8-358,-1 2 1,3-4-337,2-1 0,5-1-759,1 0 1,8-1-1566,-3-5 2777,5 5 0,9-15 0,1 7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7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7855,'-9'-8'2352,"1"6"-1828,8-5-339,8-1 1,3 4 274,12-7 1,10 5-101,7-6 1,6 7-164,-5-7 1,7 8-156,-2-1 0,-4 3-214,-2 2 1,-5 0-104,-6 0 1,-4 0-466,-8 0 1,-2 2-613,-3 3 1,-6-1 1351,-12 8 0,-4-1 0,-7 6 0</inkml:trace>
  <inkml:trace contextRef="#ctx0" brushRef="#br0" timeOffset="190">329 1 7855,'-9'0'1344,"-7"7"0,13-3-1016,-9 8 0,6-1 240,-5 7 0,5-1 179,-5 0 1,-1 2-282,-5 4 1,5-1-369,1 6 1,5-5 72,-6 6 1,9-6-1054,-3 6 1,4-8-90,2 2 1,0-3 970,0-3 0,8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41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122 744 7807,'-17'0'0,"5"0"728,1 0 0,7 2 1000,-2 4 0,-2 3-127,3 9-1136,-9-1 1,10 2-20,-7 4 1,7-4 64,-2 4-233,-4-3-261,9-3 1,-7-6-224,8 1 264,0-8 0,8 3-1010,3-7 1,4-7 404,3-5 0,5-3-413,0-2 1,8-6 390,-3-1 1,5-4 327,2 5 1,-6 0 109,-1 5 1,-1 9 179,2 3 1,-2 4-198,-4 2 122,-4 0 0,6 6 563,-7-1 1,-3 9-241,-4-3 1,-1-1 857,-4 2-810,-4-1 1,5 1 184,-7-1-437,0-7 1,-2 4-173,-3-8 1,1 0-156,-8 0 0,7-6 157,-7 0 0,8-7-422,-2 1 1,-1-3 213,1-2 0,-6-3-60,7-3 0,-1-4 117,6-7 0,-6-1 116,0 1 0,1 5 29,5 0 1,2 8 209,3-2 1,3 4-227,4 1 0,3 3 40,-4 3 0,5-1 50,1 7 1,-5-5-43,-1 5 0,1-6 155,5 7 1,-6-3 110,1 2-8,0 4 0,3-7 127,-4 3 324,5 4-374,-7-6 0,3 8-12,-1 0 0,-5 0 303,6 0-440,-8 0 0,9 2 20,-7 4 1,5-2-37,-5 7 0,8 1-16,-3 5 1,4-5-27,3-1 0,-1 6-182,0 6 0,1 6 44,-1-6 1,6 10 103,0 2 1,8 1-112,-2 10 1,-2 2 97,1 10 1,-1 3-260,2 9 1,-4-1-23,-8 0 0,1-2-23,-1-3 0,0 1 36,1-7 1,-7-7-148,1-4 0,-7-11 58,7-1 1,-8-3 71,1-9 1,-3 0-104,-2-5 1,0-7-281,0 1 285,0-8 0,-2-4-25,-3-12 0,3-5-613,-4-6 991,-4-12 0,8-9 0,-5-8 0</inkml:trace>
  <inkml:trace contextRef="#ctx0" brushRef="#br0" timeOffset="184">1281 779 9150,'-20'1'2964,"-3"5"0,2-2-2193,-8 8 0,-1 5-658,-11 6 1,-3 0-561,-8-6 1,8 2-317,4 5 0,5-11 370,6 4 393,4-11 0,8 2 0,0-8 0</inkml:trace>
  <inkml:trace contextRef="#ctx0" brushRef="#br0" timeOffset="346">1056 70 7798,'9'-18'865,"1"1"1229,-4 0-1191,-4 7-500,13 2 0,-13 10 86,4 4 0,-4 4 324,-2 7 0,2 0-464,3 1 1,-3-1-131,4 0 1,-2 0-1489,2 1 0,-3-1 1269,9 0 0,-8 1 0,4-1 0</inkml:trace>
  <inkml:trace contextRef="#ctx0" brushRef="#br0" timeOffset="1305">2422 121 8449,'10'-9'1291,"5"1"223,-4 8-841,-3 0 36,7 0-153,-13 0 516,14 0-706,-14 0 0,7 0 661,-3 0-371,-4 0-673,6 0 0,-8 2 142,0 4 1,0 5-8,0 12 0,0 6 29,0 12 1,0 10-5,0 13 1,0 9 123,0 2 1,-2 0-184,-4-6 1,2-6-21,-7 1 0,7-16-84,-2-2 0,-2-10-245,3-7 0,-3-4 171,2-8 0,4-5-173,-4 0-127,4-9-40,-5 5 0,3-10-64,-8-4 0,7-3 169,-7-9 0,8 1-406,-1 0 1,-3-6 262,2 0 0,-2-14 106,3 3 0,3-5 205,-4 5 1,-2 1 125,3 4 0,-3-2 66,2 8 269,4 0 1,-11 12 286,7-1-432,-8 8 1,5 2 515,-8 8 0,-8 10 14,-4 1 0,-4 6 231,-1 6 1,-1 3-326,0-3 1,-1 2 75,-5-2 0,11 2-275,-5-8 0,14 0-135,4-6 0,1-5-668,11-1 407,-1-7 0,15 4-1125,9-8 0,14-8 276,15-4 0,4-9-185,7-2 1,-4-6 499,3 6 0,-3 0 140,-2 6 0,-6 2 233,0 3 1,-9 2 77,-3 5 0,-1 3 23,-10-4 1,-6 4-94,-5 2 1,-8 2 518,2 4 0,-4-2 165,-2 7 1,-4-5 392,-8 5 0,-3 7-470,-20 5 1,4 6 20,-9-6 0,-4 7-62,-2-1 1,4 4-130,1 1 0,5-5-305,1 0 0,8-6 86,4 6 1,10-10-729,1-2 1,8 1-74,-1-7 1,5-3-417,5-2 0,11-2 745,7 1 1,7-3 308,-1 4 1,4-4 56,2-2 0,-1 0 180,1 0 0,-6 0 188,-1 0 1,-1 0-217,2 0 1,-10 6 1175,-7-1 0,-3 9 492,3-3-1081,-4 5 1,-8 1-425,0 0 1,-2 1-380,-4-1 0,-4-2-548,-7-3-1035,0 3-1312,-1-13 3004,9 6 0,9-23 0,9-5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18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8110,'0'-25'0,"7"8"930,5-1 0,9 9 1267,2 9 1,8-6-1583,-2 0 0,1 0-295,-1 6 1,2 0-811,-8 0 1,0 0-645,-6 0 162,1 8 1,-3 4 463,-3 11 0,-5-2-266,-7 8 0,0-1 774,0 7 0,-7 7 0,-3 2 0</inkml:trace>
  <inkml:trace contextRef="#ctx0" brushRef="#br0" timeOffset="334">35 692 8110,'-7'10'2351,"7"-3"-1665,0-7 1,11 0-264,18 0 1,2-7-172,15-5 1,2-3 99,9-2 0,-5-7-233,0 1 1,-2 0-200,-10 6 0,1 0 20,-7-1 0,-7 9-474,-4 3-852,4 4 0,-9 4 526,-1 4 1,-8 3-225,-9 9 0,-7-1 1084,-5 0 0,-3 6 0,-2 0 0,-1 1 0,1-7 0,5 0 0,1 0 0,5 1 0,-5-1 0,7-6 0,-2 1 0,4-6 315,2 5 0,8-1 115,3 1 0,10 5 593,3-5 1,4-1-349,-5 1 1,6 1 270,-6 5 0,0 6-411,-5 0 0,-3 6-261,-3-6 0,-5 8-137,-7-2 0,0 4-134,0 1 1,-7 6-780,-5 1 0,-5-1 566,-6-5 1,3-8-1138,-3-4 1,-2-4 550,2-2 0,-5-7-1111,4-4 1907,-6-4 0,3-10 0,-8-2 0</inkml:trace>
  <inkml:trace contextRef="#ctx0" brushRef="#br0" timeOffset="509">606 658 8076,'-8'17'5703,"-3"6"-5100,-12 0 0,-2 13-311,-4-1 1,-4 9-349,4-3 0,-3-1 99,-3-6 0,8 1-219,4 0 1,6-8-427,5-4 0,5-4-805,7-2 1,3-7 877,9-5 529,7-3 0,23-9 0,3-3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6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242 119 10299,'10'0'1962,"5"0"-1538,-13 0-80,6 0 1,-3 2 266,1 4 0,2 4 144,-2 7-451,-4 0 1,5 1 236,-7-1 1,0 6-166,0 0 0,0 2-40,0-2 1,0-4-73,0 4 0,-5 2-269,-1-2 1,-6 0 100,6-5 1,-1-1-1478,1 0-388,4 1 290,-6-9 1,10-1 330,4-8 1,11-8 1147,12-3 0,4-12 0,1-4 0</inkml:trace>
  <inkml:trace contextRef="#ctx0" brushRef="#br0" timeOffset="692">35 102 7900,'-10'-2'580,"4"-4"60,-3 4-85,7-13 151,-6 6-169,8-9 0,8 9 52,3 3 0,5 4-127,1 2 1,2 2 136,4 4-322,-4 3 1,6 10 88,-7 4 0,5 4 187,0 8 1,0 5 30,-6 1 0,-5 1-186,-1-2 0,-1-3-364,1 3 0,5-3-223,-5-3 0,-1-5-321,1 0 1,-5-8 264,6 2 1,-7-4-911,7-1-497,-1-1 0,1-2-203,0-3 542,-9-5 1,11-8 1312,-8-5 0,-1-12 0,-5-8 0</inkml:trace>
  <inkml:trace contextRef="#ctx0" brushRef="#br0" timeOffset="911">536 16 8366,'10'-8'1612,"-5"6"-1311,-10-4 0,1 10 613,-8 2 0,-1 9-375,-10 3 1,2-1 593,-8 6 0,-2 4-526,-9 2 1,3 1-312,-3-1 1,3 4-389,3-4 1,-1 1-417,1-1 0,7 2 314,4-8 1,3 0-530,3-6-2826,8 1 2491,1-1 0,21-7-954,5-5 2012,10-10 0,-1-13 0,8-9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15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10635,'-10'17'669,"-5"0"-128,3 0 1,-3 8-225,-3 4 1,1-2-103,0 2 0,-6 0-156,0 5 1,-6-1-250,6-4 0,-4 2-277,10-8 1,-8 5-32,13-5-615,-7 1-291,9-7 1404,1-8 0,1-9 0,8-9 0</inkml:trace>
  <inkml:trace contextRef="#ctx0" brushRef="#br0" timeOffset="212">35 70 7883,'-11'0'446,"-1"0"-62,8 0 132,-3 0 1,9 7 65,3 5 1,5 3 391,7 3 1,6 1-193,0 4 1,2-2-313,-2 8 1,-1-8-527,6 2 1,-5 2 70,6-2 1,-6 0-251,6-6 1,-8-1-377,2-5 1,2 3-1910,-2-9 2520,0 9 0,2-4 0,2 7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2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433 260 6051,'10'-10'0,"-3"3"0</inkml:trace>
  <inkml:trace contextRef="#ctx0" brushRef="#br0" timeOffset="68">606 156 8274,'17'-8'-318,"-7"6"1,13-13-1,-4 5 1</inkml:trace>
  <inkml:trace contextRef="#ctx0" brushRef="#br0" timeOffset="994">710 104 8274,'0'-9'-645,"0"-7"625,0 14 0,-2-11 111,-4 7 0,4-2 23,-4 3 203,5 3-222,1-14 1,0 12 101,0-7-16,0 7-66,0-4 116,0 8-137,0 0-48,-8 0 0,4 0-25,-7 0 1,5 8-12,-6 4 0,6-5 55,-5-1-13,7 4-68,-11-1 1,7 3 97,-4-1 101,-3-7-142,6 12 1,-7-13 61,5 9 0,-5-8-17,5 2 0,1 1 17,-1-1 1,5 6-42,-6-7 0,3 3 60,-3-2-82,-3 3 0,7 3 31,-3-1 0,-3-5-12,8 6 0,-7-7 68,1 7-72,-3 0 0,-2 3 2,-1-4 0,7 3 9,-1-8 0,1 7-4,-6-1 1,5-3 3,0 3 1,3-6-70,-3 5 1,-1-5 110,7 5-171,-7 1 112,3 5 1,-7 0-18,-1 1 0,9-7-3,3 1 0,-2-6 2,3 5 0,-7-5-26,6 5-2,1 1 1,-1 5-8,0 1 1,0-7 27,6 1 0,-2-1-5,-3 6 0,3-5 4,-4-1 0,2-1 110,-2 2 0,4 3-37,-3-4-35,-5 5 1,8 1-17,-4 0 0,-1-5 3,1-1 1,0-5-63,6 6 62,0-1 1,0 7-113,0-1 1,0-6 97,0 1 0,0-1-91,0 7 1,0-7 71,0 1 1,0-1-1,0 7 1,-6-7-16,1 1 1,-1-1-2,6 7 0,0-7 242,0 1-221,0-1 1,0 6-15,0 1 1,2-3 22,4-3 0,-5 3-88,5-3 100,4 3-24,-1 2 1,3-1 128,-1-5-65,-7 4 0,10-5 21,-8 7 1,-1-5-68,-5-1 1,6-5 10,0 6 0,0-7-56,-6 7 0,2-8-62,3 2 61,-3 3 0,12-5-124,-9 8 0,3-9 131,-2 3 1,-4-2-8,4 2 235,3-4 1,-7 7-64,4-3 69,3-4 1,-7 8-98,4-5 1,-2-3 61,2 4-99,-4 4 1,7-3-22,-3 5 0,-2 3-12,7-3 0,-5-3-19,6 3 0,-3-6 9,3 5 1,3-5 64,-3 6 30,3-9 1,0 7-3,-3-4-40,3-4 1,-11 5 174,8-7-39,-8 0 0,5 0 97,-3 0-155,-4 0 0,8 0-251,-5 0 1,-3-2 173,4-3-1051,4 3 471,-9-6-811,7 8 653,-8 0 631,0 0 0,0 15 0,0 5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36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8295,'7'-52'792,"3"16"1,9 11 1135,4 19 0,-4 4-1495,4 2 0,2 0-599,-2 0 0,1 13-2969,-7 5 3135,0 18 0,-7 8 0,-3 18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36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35 329 8472,'0'-17'-34,"0"0"634,0 7-218,0 2 1,5 1-393,1-5 42,8 4 1,-11-5-294,9 7 0,-6-5 163,5 5 137,-7 0 222,4-2-466,-8 7 389,0-7 277,0 8-194,0 0 279,7 0-291,-5 0 0,8 6-96,-4-1 1,-2 9 135,7-3 0,1 5-97,5 1 1,0 8 242,1 4 0,7 11-32,3 6 0,-3 4 88,-2 2 0,2 2-102,-2 4 1,2-3-50,-2 9 0,-5-9-241,-1 3 0,0-4 98,-5-2 1,1-6-331,-1 0 1,3-10 144,-3-1 0,1-8-624,-1-10 342,3 8 1,-7-6-434,3 4 174,5-11 1,-14-2-1451,3-5 1101,-3-3 1,-2 4 213,0-12 0,0-5 658,0-12 0,-7-12 0,-3-9 0</inkml:trace>
  <inkml:trace contextRef="#ctx0" brushRef="#br0" timeOffset="236">726 433 8445,'0'-25'2721,"-7"6"-2012,-3 1-601,0 11 0,-5 9-518,4 3 0,-7 7 91,-5 11 1,-4 6 707,-7 11 0,-14 4-168,-4 8 0,-4 2-163,4 4 1,6-4-172,0 3 0,8-5-170,-3-6 0,5-4-123,1-7 1,8-8 169,4-4 0,4-4-1252,2-2 691,7 1 797,-5-9 0,13-1 0,-6-8 0</inkml:trace>
  <inkml:trace contextRef="#ctx0" brushRef="#br0" timeOffset="537">1107 139 8202,'0'-25'248,"7"6"-248,5-4 0,3 11 0,3-3 0,-1 3 0,0 5 230,1 1-98,-1-4 0,0 8 24,0-3 0,1 3 186,-1 2 0,0 9-35,1 9 1,-7 1-136,1 10 0,-7-1 111,7 7 0,-6-2-116,5-5 1,-5 3 135,6-8 1,-7 6-99,7-6 1,-1-6-88,7-5 0,-1-2-135,0 1 1,1-3-285,-1-8 0,6 0-489,0 0 1,2 0 412,-2 0 0,-4-8-636,4-3 1,-9-11 1012,-3-1 0,1-15 0,5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38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242 133 8392,'0'-25'-3,"0"-2"429,0 8 101,8 3 1,-4 16-1049,7 0 243,-7 0 1,11 8 271,-3 3 0,3 12 299,3 6 0,-1 6 499,0 5 0,0 2-352,1 5 0,7 1-26,4-8 1,-3 0-187,3-5 0,-8 0 109,2-1 1,2-1-162,-1-4 1,-3-4-161,-10-8 1,3 0-75,-9 0 1,7 1-411,-6-1 0,1-2-1453,-1-3 956,-4 3-338,6-5 610,-8 0 693,0-3 0,0-7 0</inkml:trace>
  <inkml:trace contextRef="#ctx0" brushRef="#br0" timeOffset="206">951 46 8357,'-17'-17'797,"0"2"246,-1 3 1,-5 10-588,0 8 0,-2 15-166,2 2 0,-6 10-282,-11 7 1,-6 6-392,-12 12 0,-1 1-2236,-5 5 2310,-3 3 0,13-13-47,-3 3 0,5 1-199,6-6 1,-3 4 53,9-10 1,6-2-257,5 2 757,0-7 0,2 3 0,2-8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42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8382,'0'-18'530,"8"7"-589,3-1 1,5 7-130,1-7 0,8 1 553,4-7 1,5 7-93,7-1 0,-5 6-157,5-5 0,-5 7-85,-1-2 0,-1 4 4,1 2 1,0 0-135,-1 0 1,-1 2-283,-4 4 0,-4-2 118,-8 7 0,0-1-264,0 2 0,1 3 527,-1-4 0,-7 5 0,-3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43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 8455,'-17'0'-187,"9"0"398,8 0 0,8 0-77,9 0 1,8 0 130,4 0 0,4 0-98,1 0 0,7 0-56,-1 0 1,8 2-296,-2 3 0,4-3-350,2 4 1,-6-4 533,0-2 0,0 8 0,6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43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18 8813,'-17'0'1941,"5"0"-953,1 0-953,7-8 1,4 6 115,11-4 0,5 4-712,1 2 0,-2 2-3,-3 4 0,3-2-240,-3 8 0,3-1 179,3 6 625,-1 1 0,0 7 0,0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44.78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12 9696,'8'-9'1706,"3"7"-1586,12 7 0,-3 9-143,3-3 0,2 7-16,-2 5 0,7 4 0,-3 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45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9029,'-10'0'5008,"4"0"-6232,12 0 84,-4 0-1265,13 0 875,-13 0 669,14 0 861,-7-8 0,9-1 0,-1-8 0</inkml:trace>
  <inkml:trace contextRef="#ctx0" brushRef="#br0" timeOffset="120">119 398 7901,'0'19'1642,"0"5"0,2-5-1197,4 4 0,-4-10-184,4-1 0,-4-6-735,-2 5 464,0-7 0,0 2 10,0-12 0,0-11 0,0-10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43.32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1 692 8187,'0'-10'-292,"2"3"292,4 7 94,-4 0 0,13 0 197,-4 0 0,5 7-178,1 5 1,0 5 17,1 6 1,5 4 112,0 8 0,8 1-124,-3 4 1,-3-1-48,-2 7 0,-1-8 44,1 3 0,-4-3-246,4 3 0,-4-11-25,-2 5 0,-5-6-184,-1-1 1,1-1 11,5-4 1,-5-9-180,-1 3 1,-5-5-463,6-1 967,-9-3 0,13-8 0,-7 0 0</inkml:trace>
  <inkml:trace contextRef="#ctx0" brushRef="#br0" timeOffset="194">624 709 8240,'-18'-15'0,"1"9"288,0-11 0,-6 11 469,0 0 1,-2 6-400,1 6 0,3 4-138,-7 7 1,-1 2-103,-6 4 0,-5 4-199,-1 8 1,-5 5-137,6 0 0,5 1-244,7-7 1,6 1-373,-1-1 1,6 1 342,6 0 0,3-9 490,8-3 0,8-3 0,1-3 0</inkml:trace>
  <inkml:trace contextRef="#ctx0" brushRef="#br1" timeOffset="498">883 156 8870,'0'-23'-27,"0"0"1081,0 0-705,8 5 0,7 7-144,8-1 1,8 8-186,-2-1 0,3 3-243,3 2 0,-8 7 120,-4 5 0,-4 5-61,-2 6 0,-5 4 168,-1 8 1,-7-6 157,2-1 1,-6 1-51,-6 6 1,4-6 628,-3-1-488,3-6 0,2 3 40,0-8-339,0-8 0,9-1 137,9-8 1,1-2-723,10-4 1,-1-5-50,7-12 0,0 2-1040,-1-8 1720,1 0 0,-8-13 0,-2-2 0</inkml:trace>
  <inkml:trace contextRef="#ctx0" brushRef="#br0" timeOffset="877">1903 156 8296,'-27'0'999,"10"-8"1,11 6-541,12-4 0,4 4-197,7 2 1,8 0 19,4 0 1,3-5-11,3-1 1,1 0-525,5 6 1,-5 0 221,5 0 1,-7 0-879,-5 0 0,2 6 195,-8 0 1,0 1-1181,-6-1 1893,-7-4 0,5 6 0,-5-8 0</inkml:trace>
  <inkml:trace contextRef="#ctx0" brushRef="#br0" timeOffset="1044">2128 17 8296,'-17'0'0,"5"0"493,1 0-225,7 0 26,-4 8 1,8 2 154,0 7-97,0 0 1,0 6-168,0 0 1,0 2-133,0-2 1,0 2-228,0 4 0,0 4-460,0-4 1,0 5 633,0 7 0,-8-5 0,-1 6 0</inkml:trace>
  <inkml:trace contextRef="#ctx0" brushRef="#br1" timeOffset="1319">2647 52 9032,'7'-17'-364,"-3"1"288,8 5 71,-1 3 0,7 8 278,-1 0 0,0 2-129,1 4 0,-3 5 186,-4 12 0,3 4 9,-8 8 0,5 7 164,-5 4 0,0 4-165,-6 2 1,-2-4-71,-4 4 0,-4-6-316,-7 6 0,-2-2 122,-4-10 0,2 1-638,-8-7 1,6 1 183,-6-1 0,2-7-27,-2-4 0,-3-3-137,3-3 0,2-8 544,-2-3 0,0-4 0,-5-2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41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398 156 8295,'10'-17'-176,"-1"6"21,-3-1 0,-4 6 144,4-5 1,2 5-199,-3-6 1,3 9 372,-2-3 39,-4-4 110,5 1 0,-5-7-56,4 5 0,-4 1 139,4 4-218,-4 4-195,-2-5 1,-2 14 95,-4 5 1,-4 13-154,-7 10 1,0 1 34,0 10 0,-7-2 94,1 2 0,-7 3-172,1-9 0,4 2 92,2-1 0,-2-5 32,2 4 1,0-5-25,5-6 1,1 2 12,0-8 1,0 5-147,-1-5 0,3 2-239,3-2 0,-1-3-13,7 3 1,-2-6-185,3-5-25,3 3 611,-6-13 0,8 13 0,0-5 0</inkml:trace>
  <inkml:trace contextRef="#ctx0" brushRef="#br0" timeOffset="190">1 312 8367,'0'-25'445,"1"8"-312,5-1 1,6 9 376,11 9 0,-2 2-217,8 4 0,1 11-413,11 12 0,-5 3 9,5 3 1,-5 1-358,-1 5 1,5-3 155,0 8 88,9 0 1,-5 6 0,8 0-1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50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3717 7577,'0'-10'-1363,"0"-5"1425,0 13-9,0-14 84,0 14 17,0-13-110,0 5 0,0-1 40,0-1 6,0 9 1,0-7 11,0 4 64,0 4-147,0-5-32,0 7 63,0 0-54,0-8-173,0 6 79,7-13 87,3 5-29,7-7 0,-5 1 46,-1 5 0,-7 1 7,2 4 1,4 4-4,-9-5 1,13 5-7,-8-4 0,1 4 7,-1-4 1,-2 4-7,8 2 1,-7-5 9,7-1 8,-1-7 0,7 5 26,-1-4 0,0-1 3,0 7 0,1-7-12,-1 1 1,0 3 12,1-3 0,-1 6-47,0-5 0,1 1 2,-1-1 0,-6 1 78,1 4-56,-1 4 1,7-7-50,-1 3 0,-5 4 21,-1-4-11,1 4 1,5 2 2,0 0 1,-5 0-1,-1 0 1,1 0-5,5 0 1,0 0-5,1 0 0,5 0 9,0 0 0,2 0 2,-2 0 1,2-2 42,4-3 0,3 1 4,-3-8 1,-4 6 7,-2-5 0,2 5-25,-2-5 0,2 7 9,-2-2 1,-4 4-23,4 2 1,-3 0 3,-3 0 0,2 0-42,4 0 0,-4 0 44,5 0 0,-5 0 4,-2 0 0,0 0 34,1 0 1,-1 0 2,0 0 0,2 0-26,4 0 1,-3 0 8,3 0 0,2 0-26,-2 0 1,8 0 6,-3 0 1,3 0-89,-2 0 0,4 0 88,-5 0 0,3 0-86,-2 0 1,-2 0 66,-4 0 1,-10 2-9,5 4 1,-5-4 17,4 3-5,1 5 1,-1 0-10,0 7 1,-5 0 3,-1 1 1,-5-7-101,6 1 1,-7-1 94,7 6 1,-6-1-115,5-5 0,-5 5 97,6-5 0,-7 3-2,7-3 0,-6 5-3,5-5 0,-5 4 8,5 3 0,-7-7-6,2 1 1,2-1 7,-3 7 0,3-3 44,-2-3 1,-4 3-42,4-4 1,-3 5 32,3 1 1,-4 2-24,4 4 0,-2-3 1,1 3 0,-3-4-1,4-2 0,-2 0 0,2 1 0,-2-1-4,7 0 1,-7 1-2,2-1 1,1 0 2,-1 1 0,0 5-1,-6 0 1,2 0 0,4-6 1,-4 2-2,3 4 1,-3-4 0,-2 5 0,0-3-22,0 2 0,6-4-2,0 4 1,0-4-25,-6-1 0,0-1-9,0 0 1,0 0 35,0 1 1,0-1 5,0 0 1,-2 2 5,-4 5 0,2-5-3,-8 4 0,3-2 5,-3 2 0,-3-4 1,3 4 0,3 2 7,-3-2 1,1 0 9,-6-5 1,5-1-4,0 0 0,1 6 16,-6 0 1,-1 0-26,1-5 0,0-1 6,-1 0 0,1 3-3,0 3 0,0-4-1,-1 4 1,-5-4-1,0-2 0,0 1-1,6-1 1,-6 0-2,0 1 0,-2-1-1,2 0 1,2 0-22,-8 1 0,6-1 21,-6 0 1,6 1 1,-6-1 0,6 0-12,-6 0 0,6 1-1,-6-1 1,6-5 8,-6-1 1,8 1-1,-2 5 0,-2-6 3,2 1 0,-2-2 1,2 1 0,4 3 7,-4-9 1,-2 7-11,2-6 1,0 1 106,5-1 0,-1-4-58,-4 4 0,4-4 8,-4-2 0,4 0-19,1 0 1,1 5 3,0 1 1,-1 0-32,1-6 0,0 2-1,0 4 1,-1-4-100,1 3 0,0-1 110,-1 2 0,7-4-55,-1 4 0,1-3 29,-6 3 0,-1-4-3,1 4 1,0-4 59,-1-2 0,1 0 16,0 0 1,-1 0-43,1 0 0,6-6 10,-1 0 1,1-5 21,-7 5 0,1-7-27,0 1 0,-1 2 35,1-1 1,0 5-25,0-5 0,-1 5 0,1-6 0,5 7 25,1-7 1,-1 6 72,-5-5-113,0 7 0,-1-10 32,1 9-162,0-9 136,0 5 1,1-9-79,5 1 1,3 0 48,8-1 1,-6 1-8,1 0 1,-3 0-5,2-1 1,4 1 5,-4 0 1,-1-1 30,1 1 1,-6 0 7,7 0 1,-7-1 27,6 1 0,-7 0-29,1-1 37,5 1 1,-7 0-28,8-1 0,-5 1 6,5 0 0,0 0 7,6-1 1,-5 1-2,-1 0 0,0-1-15,6 1 1,-2 0-2,-4 0 1,4-1-34,-3 1 0,3 0 34,2-1 0,-2-5-71,-4 0 0,4 0 60,-4 6 1,5-6-4,1 0 0,0 0-24,0 5 1,0 1-6,0 0 1,0 5 39,0 1 1,0-1 6,0-5 1,0 5 51,0 1 1,-6-1-68,0-5 0,0 6 36,6-1 1,0 1 19,0-7 0,-2 1 8,-3 0 1,3-1-31,-4 1 1,4 0-4,2-1 0,0 7 16,0-1 0,0 1-2,0-6 1,0 5 84,0 1-94,0-1 1,0-5 13,0-1 1,0 7-10,0-1 0,0 1 8,0-6 1,-6 5-39,0 0 1,1 1-15,5-6 1,0-6 3,0 0 1,0-1 8,0 7 1,0-6 242,0 0 0,0-2 16,0 2-102,7 4 1,-5-6 41,4 8-36,-4 7-358,-2-5-691,0 13 273,0-6 0,0 10-490,0 4 0,0 5 1063,0 12 0,8 4 0,1 8 0</inkml:trace>
  <inkml:trace contextRef="#ctx0" brushRef="#br0" timeOffset="897">3857 794 8127,'-17'-8'-381,"-1"6"0,1-5 373,0 7 1,5 0 76,1 0 1,-3 2-77,-9 3 0,4-1-17,-4 8 1,4-3 129,1 3 0,1 3-90,0-3 0,-6-3 316,0 3 1,-6 5-42,6 6 1,-10 14-55,-1-3 1,-9 20-199,-9 4 1,-1 9-222,-5 8 1,-2 2 182,29-37 0,-1 1 1,-2 4-1,1 2-110,1-1 1,0 0 0,0 0 0,-1-2 47,1 0 1,1-1-1,0-1 1,2 0-59,-23 33 0,0 4-205,0-10 0,3 2 408,2-13 1,-3 5 155,4-5 1,-4 6-175,-2-7 0,1 3 30,-1-3 1,0-3-79,0 4 1,8 1 62,3-1 1,7 0-279,5-6 1,2-6-45,4 0 0,6-8 148,-1 3 0,3-11-122,9-1 1,-1-10 152,1-1-402,4-1 290,-6-15-130,8 6 0,8-18 304,3-7 0,5-8 0,1-10 0,0 0 0</inkml:trace>
  <inkml:trace contextRef="#ctx0" brushRef="#br0" timeOffset="1301">2162 2281 7041,'-9'18'-1,"-5"-1"8,8 0 0,-1 0 211,1 1 1,2-5-119,-7 4 0,5-1 205,-6 13 1,1-6-136,-6 6 1,-1 1-130,1 11 0,-2-3 39,-4 8 0,2-7-124,-8 1 1,2-4 139,-2-1 1,-2-2 0,8-4 0,-2 1 130,2-7 0,6 6-120,0-6 0,1 0-65,10-5 0,-5-7 28,5 1 7,0-9 25,6 5 0,2-8-16,4 0 1,9-2 26,8-4 1,8-3-15,-2-8 0,11-8-37,6-4 1,-1 2 11,1-2 0,6 0-360,5-5 0,14-1-175,-1 0 1,10 7-355,1-1 1,-4 8 814,-2-2 0,2 2 0,-2 1 0,-6 3 0,-10 7 0,-9 7 0</inkml:trace>
  <inkml:trace contextRef="#ctx0" brushRef="#br0" timeOffset="1914">4652 172 8192,'0'-27'193,"0"2"1,2 15 32,4 4 53,-4 4 0,6 10-53,-8 4 1,0 11 106,0 5 1,0-1-250,0 2 0,-6 0-152,0 6 0,-5-7-13,5 1 0,-6-6 117,7 6 1,-1-8-160,6 2-13,-8-3 0,6-3-284,-3 0 1,3-5-12,2-1 0,7-7-853,5 2 1284,3-4 0,2-2 0,1 0 0</inkml:trace>
  <inkml:trace contextRef="#ctx0" brushRef="#br0" timeOffset="2158">5033 68 8188,'0'-25'562,"-8"6"209,6 1 1,-11 13-640,7 10 1,0 11-522,6 7 0,-7 9 223,-5 3 1,-3 9-157,-3 14 1,-12-4 259,-5 3 0,-3 3 112,3-3 1,-5 1 30,-1-6 1,3-2-115,9-4 1,-2-4-26,8-7 0,-2-1-6,2 1 0,4-6-104,-4 0 0,10-8-5,1 2 0,6-10-785,-5-1 958,7-1 0,-11 7 0,5-1 0</inkml:trace>
  <inkml:trace contextRef="#ctx0" brushRef="#br0" timeOffset="2616">4480 915 8188,'-10'-9'554,"2"1"1,6 8 218,-3 0-827,3 0 0,-6 2 209,8 4 0,0-3 51,0 9 0,6-1-115,-1 7 1,1-1-163,-6 0 1,0 3 39,0 3 0,0-4 63,0 4 1,0-4-424,0-2 0,0-5-227,0-1-162,0-7 496,0 4 1,2-8 73,4 0 0,5-8-17,13-3 0,-1-10-132,11-2 0,-3-10 163,9-2 1,3 3 195,-3-3 0,6 0 41,-6 7 0,1 3 144,-7 2 0,-5 9 295,0 3 0,-6 7 206,6-2-236,-8 4 1,2 4-154,-11 4 1,-5-2-94,-7 7 1,0 1-128,0 5 1,-9 6 145,-9 0 0,-1 6-418,-10-6 0,6 6-38,-6-6 0,6 6 7,-5-6 0,6 0 72,-1-6 1,4-2-1,2-3 154,0 3 12,-1-13 14,9 6-63,1-8 41,8 0 36,0 0 0,8 0 2,3 0 0,5-2-82,1-4 0,6 2-6,0-7 1,6 5-29,-6-5 0,0 7-389,-6-2-78,-7 4 0,-3 16 541,-7 3 0,-23 19 0,-5 1 0</inkml:trace>
  <inkml:trace contextRef="#ctx0" brushRef="#br0" timeOffset="2805">4186 1797 8188,'-12'10'527,"0"-5"-109,9-3 0,-1-9 273,15-5 1,9-3-414,14-3 0,10 1-330,8 0 1,2 0 117,9-1 0,-7 1 32,2 0 0,-4 1-70,-3 5 0,-4-5 57,-1 5 0,-8 1-438,2-1 1,-3 7-94,-2-2 1,-1-1-347,1 1 0,-6 0 325,-1 6 467,-6 0 0,2 0 0,-6 0 0</inkml:trace>
  <inkml:trace contextRef="#ctx0" brushRef="#br0" timeOffset="3416">5673 846 8042,'0'-17'0,"0"-1"176,7 9 1,-5 5 278,4 15 1,-4 3-101,-2 15 0,0 5-152,0 7 0,0 1-299,0-2 0,0-3-9,0 3 0,0-3-17,0-3 0,0-1 91,0-4 1,0-4-271,0-8-3,0 0-467,0-7 457,0-2 0,0-10 147,0-4 0,0-9-99,0-9 1,0-8 129,0-3 1,6-1 13,0-10 0,7 5-23,-1-5 0,3 6 16,2-6 1,2 9 157,4 3 0,1 1 14,10 10 0,-1 0 394,13 5 0,2 1-219,10 0 1,-5 5 240,5 1 1,2 7-147,-3-2 1,7 4 1,-7 2 1,-5 0-72,-6 0 1,-7 2-28,1 4 0,-3 2-48,-3 3 1,-7 5-177,-4-5 0,-4 10-67,-1 2 0,-9 6 49,-3-6 0,-4 8-94,-2-2 1,-8 3-77,-3 3 0,-7-2-68,-5-5 0,-4 5 117,-7-4 0,-1-4 26,1-2 1,-7-4-13,1-1 0,-6-1-84,6 0 1,-1-7-4,7-5 0,1-3 100,4-2 0,-2 0 130,8 0 1,2-7-4,10-5 1,-3-3 101,8-2 0,1-1-14,5 1 0,7-2 178,5-4 1,9 7-44,2-7 1,6 14-110,-6-9 1,6 7 29,-6-1 0,6-1-55,-6 7 1,2-5-234,-2 5 1,-10 0-82,4 6-221,-3 0-131,3 0 27,-7 0 0,-4 0 542,-12 0 0,-11 8 0,-10 1 0</inkml:trace>
  <inkml:trace contextRef="#ctx0" brushRef="#br0" timeOffset="3647">6486 431 8042,'0'-17'592,"0"-1"-273,0 1-76,0 0 1,-6 9-150,0 8 0,-6 10-268,7 13 0,-3 6 191,2 11 0,-1 6 30,-5 12 1,-1-3-35,7 9 1,0-3 4,6 3 0,0-5-227,0-7 1,0-2 125,0-4 1,0-5-218,0-13 0,2 1-210,4-12 104,-4 5 228,13-20 0,-7-2-1,3-12 1,7-11-118,-1-6 296,0-4 0,8-16 0,-8-5 0</inkml:trace>
  <inkml:trace contextRef="#ctx0" brushRef="#br0" timeOffset="3900">7177 120 8067,'0'-18'0,"-2"9"205,-3 3 0,3 12 374,-4 5 0,4 12-375,2 6 1,-6-2-317,0 2 0,1 0-61,5 5 0,-6-1 132,0-4 1,0 2 593,6-8-367,0 0 0,10-8-45,7-3 0,8-5-111,10-7 0,7 0-144,4 0 0,-2-7 18,3-5 1,-3-1-202,2 1 0,-6-1 52,-11 7 0,2-6-600,-8 7-282,0-1 764,-6 6 0,-7 7 363,-4 5 0,-12 11 0,-4 4 0</inkml:trace>
  <inkml:trace contextRef="#ctx0" brushRef="#br0" timeOffset="4075">7454 759 8090,'-2'12'67,"-4"0"1,4-1 114,-3 6 0,1 3-147,-2 3 1,4 4 23,-4 7 1,-3 1-164,-3-1 0,-3 1 142,-3-1 1,-5 1-220,0 0 0,-5-1-82,4 1 1,1-3-125,6-3 1,0-4 386,0-7 0,-8-9 0,-2-1 0</inkml:trace>
  <inkml:trace contextRef="#ctx0" brushRef="#br0" timeOffset="4255">7177 984 8069,'0'-17'1657,"0"7"0,10 3-1358,7 7 0,8 2 470,10 3-326,7-3-106,10 6 0,4-2 97,7 0 1,0-1-397,7-5 1,5 6-367,-1 0 0,-4 7-1062,-7-1 1,2 5 406,10 6 983,-11 12 0,11 1 0,-14 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39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814 1505 8153,'0'-17'0,"0"5"378,0 1 1,1 7-35,5-2 0,-2 4-66,8 2 0,-1 0 29,6 0 1,1 8 14,-1 3 1,0 5 36,1 1 0,-3 8 138,-4 4 0,5 3-216,-5 3-161,-3-1 0,0 1 46,-8 0 1,0-1-115,0 1 0,-6-2-447,0-5 1,-7 3 271,1-8 0,-1 0-521,1-6 0,-3 1 255,3-1 0,3-7-460,-3-5 1,1-3 138,-7-2 1,7-2 15,-1-3 1,3-7 693,-3-11 0,-11-12 0,4-9 0</inkml:trace>
  <inkml:trace contextRef="#ctx0" brushRef="#br0" timeOffset="140">1038 796 8280,'33'-41'1185,"-4"13"1,-2 10-475,-4 18 0,4 0-272,7 0 0,-5 2-1065,0 4 0,-10 11 626,-2 12 0,-15 12 0,-11 3 0</inkml:trace>
  <inkml:trace contextRef="#ctx0" brushRef="#br0" timeOffset="17945">70 917 7909,'0'-12'0,"0"1"0,0-1 21,0-5 1,6 5 110,-1 1 0,7-1 19,-6-5 1,7 2 175,-1 3-626,3-3 262,2 5 1,1-13-93,-1 0 0,-2 0 180,-3 6 0,3-2-84,-3-4 0,1 3 121,-1-3 1,3 2-136,-3-2 1,-3 4-19,3-4 0,-1 2 34,7-2 0,-1 3 2,0-3 0,0 4-133,1 2 1,5 0 73,0-1 0,2-1 61,-2-4 0,2 4 125,4-4 0,3 2-125,-3-3 0,4 5 116,1-4 1,-1 4-54,-4 2 0,4-1 99,-5 1 1,5 2-79,2 3 1,-6-3-4,-1 3 0,-1 5 5,2 1 1,2-2-9,-8 2 1,6 1-92,-6 5 0,7-6 70,-1 0 0,2 0-45,-2 6 1,4 0 6,-5 0 0,5 0-5,2 0 0,-1 0 22,1 0 1,-1 0-3,1 0 1,-2 0 54,-5 0 0,3 0-51,-8 0 1,6 0-2,-6 0 1,0 0 9,-6 0 0,1 8-42,-1 4 1,-5-3 15,-1 3 0,-5 1-11,5 10 1,-7-4 0,2 4 0,2 2-8,-3-1 1,3 4-135,-2-5 0,-4 6 83,4-6 1,1 0-43,-1-5 1,2-1 53,-3 0 29,-3 1 0,8-3-8,-4-4 1,-2 3 15,7-8 0,-7 7-59,2-1 1,1-3 0,-1 3 0,2-1 46,-2 7 0,-4 1-8,3 4 0,3-4 30,-2 4 0,5 2 20,-5-2 1,6 6-2,-7-6 1,9 6-12,-3-6 0,3 6 15,-3-6 1,3 0 10,-8-6 1,5 0-1,-5 1 0,2-1 6,-3 0 0,-3 6-26,4 0 0,-4 0 26,-2-5 1,0 7-27,0 4 0,0-3 16,0 3 1,0 0-9,0 6 1,-6-1-3,0 1 1,-5-1-62,5 1 0,0-6-11,6 0 1,-5 0-36,-1 5 1,0 1 75,6-1 0,-6 3-28,0 3 1,-5-3 31,5 3 1,-7-9 30,1-2 0,-3-1 0,-2 7 1,3-2 96,-3-5 1,7 3-83,-13-8 1,12 2 20,-12-2 0,13-4-94,-7 5 1,3-5 64,-3-2 0,0 0-69,-1 1 1,1-1 37,0 0 1,-1-5-14,1-1 1,0-5 29,0 6 1,-6-3-7,-1 3 0,-4 1 23,5-7 1,-6 7 92,6-1 0,-8 3-62,2 3 0,-4-1-30,-1 0 1,5 0-10,0 1 0,2-1-9,-1 0 1,-3 1-3,8-1 0,-6-2 36,6-3 0,0 1-6,5-7 0,-1 6 33,-4-7 1,4 1 99,-4-6 0,4 0 9,1 0 1,1 2-111,0 4 0,5-4-73,1 3 9,-1-3-137,-5-2 0,5-2 88,1-3 1,5 3-89,-5-4 1,-1 2 174,-5-2 0,5 4 67,1-3 1,-1-3 52,-5 2 1,0 1-100,-1 5 0,1-2 313,0-4-294,-1 4 1,1-8-31,0 5 0,0 1-21,-1-8 0,3 6-13,3-5 1,-3-1 66,3-5 1,-3 0-25,-2-1 1,0-1-36,-1-4 1,7-2 7,-1-4 0,1-3 109,-7 3 1,1-4-85,0-1 1,5-1 7,1 0 1,5 3-41,-6 3 1,3-2-86,-3 8 0,-3-6 24,3 6 0,-5 0-159,-6 6 0,2 0-14,-8-1 0,2 7 117,-2-1 1,-7 8-252,7-1 0,-6-3-74,12 2 1,0 0 421,6 6 0,7-15 0,3-4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5:58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8095,'18'-7'-454,"-1"5"234,0-4 1,2 4-309,4 2 1,4 0 481,8 0 0,1 8 8,5 3 1,3 5 122,8 1 0,0 0-109,0 1 1,5-7 167,1 1 1,-1-7 24,-5 7 1,6-8 40,0 2 1,5 3-134,-5 3 0,-1-3 108,-5 3 0,6 5-181,0 6 0,-1 6 76,-5-6 0,6 6-142,-1-6 1,3 8 80,-2-2 1,-3-3-109,9 3 1,-7-6 69,7 6 0,-7-6-6,7 6 0,-3-6 7,3 6 1,3-6-2,-4 6 0,3-8 11,-3 2 0,2 2 1,-7-2 0,0 2 103,-6-2 0,5-2-95,1 8 1,-6-6 142,-6 6 1,-2-6-117,2 6 0,2 0 7,-7 5 0,7-5-21,-2 0 0,-2 0-4,2 5 0,-6 1-20,6-1 0,1 1-127,4 0 1,-4-3 53,-1-3 1,-2 4 62,2-4 1,-4-3 9,-7 3 0,3-8 23,-3 2 1,3 2 92,-9-2 0,-2 1-59,2-7 0,-6 2 135,6 4 0,-6-4-84,6 4 1,-3 2-39,3-2 0,4 6-108,-4-6 1,-2 8 98,2-2 1,-1-2-156,7 2 0,-2-6 136,-5 5 0,5-4-20,-4 4 1,2-1 21,-3 2 1,5-2 91,-4-4 0,4-4 78,1 4 0,-1-4-95,-4-1 0,1-1 69,-7 0 0,8-1-50,-2-5 1,-2 5-2,2-5 1,-6 5-59,6 1 1,-6-6-12,6 1 0,-3-1 1,3 7 1,4-3-105,-4-3 0,-2 3 151,1-3 1,-6 1 10,1-1 0,2 3 78,-2-4 1,0-1-77,-6 2 1,0-7 85,1 7 1,-1-6-76,0 5 0,1 1 14,-1 5 0,0-6-27,0 1 0,1 0-124,-1 5 1,-6 0 59,1 0 1,0 1 53,5-1 187,0 0-132,0 1-66,1-1 1,-3-6 35,-3 1 13,-5-8-10,1 3-230,-6-7 145,6 0-210,-8 0-472,0 0 1,-8-1-136,-4-5 0,-5 2 28,-6-8 739,-4 1 0,-15-14 0,-2-2 0</inkml:trace>
  <inkml:trace contextRef="#ctx0" brushRef="#br0" timeOffset="447">4929 2317 7973,'0'-11'14,"0"-1"473,0 9 134,0-5-119,0 8 650,0 0 1,6 2-1191,-1 4 0,9-3-21,-3 9 6,5-1 1,1 7 126,0-1 0,-5 6 69,-1 0 0,-5 2-23,6-2 0,-3-2 153,3 8 1,3-2-120,-3 2 1,1 4 21,-1-5 1,3-1-115,-4 2 1,5-6 89,1 6 0,-5-8-104,-1 2 0,1-4 86,5-1 0,-5-1-106,-1 0 0,-5-7 115,5-4 0,-5 1 150,6-1 173,-8 0 426,3-6-364,-7 0 0,-2-2-125,-3-4 1,-9 2-496,-15-7 1,-11 1 159,-24-1 0,-16 3-946,29 7 1,-2 2 0,-6-1 0,-1 0 573,-6 0 0,-1 0 0,-1 0 0,0 0 0,-1 0 0,0 0 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06.16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1 828 11666,'0'-9'-2597,"0"-7"2306,0 5 0,6 1 1,-1-1 314,-1-3 1,0 5-76,2-3 99,-4 0 0,5-5 74,-7 0-85,0 7-105,0-5 501,0 13 8,-7-6-336,5 8 414,-6 0-414,8 0 66,0 0 0,8 0-88,3 0 0,7-2-121,5-3 0,-2 3 15,8-4 0,0 2 53,5-2 0,1 4 0,-1-3 1,1 3-10,-1 2 1,1 0 2,0 0 1,-1 0 19,1 0 1,5-6 20,1 0 0,7 0 44,-2 6 1,0-5-178,6-1 1,-2-8 22,13 3 0,-9 1-60,9-1 0,-1-1-113,18-5 0,-8 5 137,-3 1 0,2-1-7,-2-5 0,0 6-157,6-1 0,-4 2 192,-2-1 0,0-3 79,1 9 1,5-3 8,0 2 0,-6 4 3,-6-3 1,1-3-6,5 2 0,0-2-54,0 3 0,2-3 39,4-4 1,8-3-10,15 4 0,-8-5-349,8-1 1,-8-2 305,-3-4 0,-5 3-7,5-3 1,-8 10-12,13 1 1,-17 8-12,0-1 1,-10-3 34,-7 2 1,-1-7 131,1 1 0,-2 3-66,-16-3 0,8 6 8,-2-5 0,2 1 111,-2-1 0,0 1-122,1 4 0,-13 4 262,12-3 0,-19 3-268,2 2 0,-8-6-219,-4 0 215,-7 0 278,-2 6-380,-8 0 0,0-1-159,0-5 1,-10 4 235,-7-4 0,-8 12 0,-10 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3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18 7879,'-27'0'3599,"4"0"-3599,11 0 0,20-8 0,11-1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3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9228,'-18'0'2399,"9"0"-2805,-7 7 0,14-3 602,-3 8 0,1-1 849,-2 6 0,2 1-330,-7-1 0,-1 6-305,-5 0 1,5 2-516,1-2 1,5-4-103,-5 4 1,7 2-110,-2-2 1,4 1-151,2-7 1,0 0-1479,0 0-742,0-7 1493,0 5 1193,8-13 0,1 6 0,9-8 0</inkml:trace>
  <inkml:trace contextRef="#ctx0" brushRef="#br0" timeOffset="356">657 122 8052,'10'-8'0,"-4"-3"133,3-5 1,1 5 315,7-1 0,-5 8-201,-1-2-556,-7 5 940,4 1 1,-10 1-175,-4 5 0,2 10-313,-7 7 1,5 7 87,-6-1 1,7 4-30,-7 1 0,8 5-6,-2-4 0,4 1 302,2-13 1,0 6-347,0-6 1,8-2 91,4-9 0,-3 1-280,3-7 0,-1 0 63,7-6 1,5-2-217,0-4 1,2-4 46,-2-7 1,-4-2-87,4-4 0,-4 2 35,-1-8 0,-7 6-158,1-6 0,-9 0 172,3-6 0,-10 1 64,-1-1 1,-15 3 203,3 3 1,-4-2-119,4 8 1,-3 2 113,-3 9 1,4 5-283,-4 7 1,6 2-381,5 3 0,-1 5 6,7 7 1,-2 1-952,3-1 1520,3 0 0,-6 8 0,8 2 0</inkml:trace>
  <inkml:trace contextRef="#ctx0" brushRef="#br0" timeOffset="568">1608 710 15958,'18'7'121,"-1"-5"-3636,0 4 2309,-7-4 0,-3 0 1206,-7 4 0,8 3 0,2 9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31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7481,'10'-10'327,"5"3"-584,-13-1 0,8 6-39,-4-4 11,-4 4 268,5 2 60,-7 0 941,0 0-705,0 8 1,0-4 438,0 7 0,0-5-151,0 6 0,0-1 73,0 6 0,6 1-241,0-1 1,0-5-144,-6-1 1,5 1 25,1 5 0,2 0-31,-2 1 0,-4-1-35,3 0 0,-3-5 62,-2-1 0,0 1-211,0 5 1,2-2-37,4-3 1,-4 3-337,4-3-230,-4 3-617,-2 2 772,0 1 0,0-7-902,0 1-101,7-8 1,-3 3 103,8-7 1279,-9-7 0,13-3 0,-7-7 0</inkml:trace>
  <inkml:trace contextRef="#ctx0" brushRef="#br0" timeOffset="195">641 104 8207,'9'0'1667,"-1"0"0,-10 0-902,-4 0-252,4 0-272,-13 0 0,5 2-227,-7 4 1,6 0 89,-1 11 1,-1-2-863,-11 14 0,3 2 195,-7 9-840,6-3 955,-10 5 1,5-2 3,-8 1 0,6 5-141,1-6 0,5 0 585,-6-5 0,0 0 0,-6-1 0</inkml:trace>
  <inkml:trace contextRef="#ctx0" brushRef="#br0" timeOffset="702">87 744 8207,'10'0'816,"-2"0"-10,-1 0-148,-5 0 63,6 0 370,-8 0-719,0 0 0,0 8 33,0 3 1,0 4-347,0 3 39,0-1 0,0 0-351,0 1 0,2-1-153,4 0-493,-5 1 517,7-1-218,-8 0 5,0-7 188,0-3 378,0-7 0,2 0-93,4 0 0,-4-7-355,4-5 0,3-1 69,3 1 0,3-3 204,2 3 0,8-9 80,4-2 0,10 0 99,1 6 1,8-2 445,-2-4 1,2 3-261,-2-3 1,2 4 530,-7 2 1,-1-1-329,-5 1 1,-9 8 378,-3 3-280,-3 4-513,-3 2 1,-7 9 108,-5 9 0,-10-1-311,-7 6 0,-3 2 119,-3-2 1,-7 6-140,-3-6 0,1 6 414,-2-6 1,6 6-130,-6-6 1,8 0 368,-2-6 0,9-5 172,3-1 15,7-7-271,-4 11 0,10-13-27,4 4 1,-2-4 134,7-2 0,1 0-106,5 0 0,6-6-403,0 0 0,0-1 91,-5 1 0,-7 4-1165,1-4 1,-7 4 319,7 2 1,-8 2-51,2 4 0,-8 4 907,-10 7 0,-7 8 0,-16 2 0</inkml:trace>
  <inkml:trace contextRef="#ctx0" brushRef="#br0" timeOffset="886">18 1505 8207,'-10'9'1675,"3"-1"0,9-8-1181,3 0 0,13-2-247,11-4 1,9-3 641,2-8 1,6-1-260,-5 1 1,7-4-92,-2 3 0,-2-1-560,2 14 1,-5-7-488,5 6 1,-8 0-1164,3 6 0,1 0 896,-2 0 1,6 0 774,-5 0 0,7 8 0,-4 2 0</inkml:trace>
  <inkml:trace contextRef="#ctx0" brushRef="#br0" timeOffset="1519">1384 709 8256,'-9'0'1795,"1"0"-1315,8 0 1,0 2 57,0 4 0,0 9-6,0 8 0,0 6-131,0-6 0,2 8-466,4-2 0,-4 2 113,3-3 0,-1 5-62,2-4 0,-4-2-243,4 2 0,-4-8-974,-2 2 825,0 4 1,0-8-1140,0 4 818,0-11 23,0-5 621,0-7 1,-2-9-90,-4-9 1,4 1 10,-4-6 0,4-4 47,2-2 0,10-1 40,7 1 0,2-4 81,10 4 1,6 2 167,5-2 1,6 3 447,-5-3 0,7 4-331,-2 7 1,4 1 142,2 0 0,-6 2 48,0 3 1,-8-1 294,3 7 0,-11 0-423,-1 6 0,-6 0-231,6 0 1,-14 2-57,3 4 1,-7 3-288,1 9 1,-5 5-499,-7 0 1,0 7 415,0-1 0,-7-2-144,-5 2 1,-5-6 115,-6 6 0,2-8-126,-8 2 1,6-9 115,-6-3 1,6-1 152,-6 1 0,2-1-13,-2-4 0,4-5 62,8 5 1,0-4 481,0-2-288,7 0 1,2-2 116,8-4-65,0 5 397,0-15 0,2 9 401,4-5-330,4-3 1,7 7-123,0-4 1,-1 3-16,-5 3 0,4-2-398,-3-3 0,1 1 104,-1 4 0,1 3-352,-7-9 1,6 6-695,-7-5-57,1 7 1,0-11 232,0 3 1,0 2 723,-6-1 0,-8-1 0,-2-5 0</inkml:trace>
  <inkml:trace contextRef="#ctx0" brushRef="#br0" timeOffset="1734">1920 623 8143,'0'-17'806,"0"-1"1219,0 1-916,0 0 38,0 7-1063,0 2 1,0 10 148,0 4 0,0 4 296,0 7 1,0 8-348,0 4 0,6 3-210,0 3 1,0 2-143,-6 3 0,5-4-473,1 5 1,8-1-18,-3-5 1,-1 1 338,1-13 0,1-2-763,5-9 0,-5 1 253,-1-7 0,1-2-347,5-10 1178,0-3 0,8-16 0,2-2 0</inkml:trace>
  <inkml:trace contextRef="#ctx0" brushRef="#br0" timeOffset="1969">2543 121 8143,'9'-2'575,"-3"-3"597,-4 3-852,-2-6-72,0 16 1,-2 1 469,-4 9 0,5-1-156,-5 0 0,-2 1 60,2-1 1,1 0-410,5 0 1,2 1-343,3-1 0,11-2 217,7-3 1,9-4 55,3-8 0,0 0-112,5 0 0,-2-6 66,3 0 0,-5-5-785,5 5 0,-7-6-120,-5 6 0,-4 1-401,-8 5 1,-1 2 383,-5 3 0,-3 7 824,-8 11 0,-8 12 0,-2 9 0</inkml:trace>
  <inkml:trace contextRef="#ctx0" brushRef="#br0" timeOffset="2249">2750 813 8143,'0'29'349,"0"0"0,0-6 571,0 6 1,0-6-414,0 5 1,0-6-117,0 1 0,0-4-36,0-2 1,0 6-126,0 0 1,0 0-110,0-5 0,0-1-141,0 0-973,-7 1 0,-3-3 309,-7-4 1,0-3-96,-1-8 1,-1 0 317,-4 0 1,4-8-93,-4-3 1,3-10 206,3-2 1,2-6-10,3 6 422,5 0 0,9 7 56,3 5 0,5 3 250,7 8 0,8 8 157,4 3 0,4 5 669,1 1 1,3 2-551,3 4 1,2-2 172,4 8 1,4-6-138,-3 6 0,2-8-243,3 2 0,0 2-1309,0-2 1,0 0 388,0-5 478,-8-9 0,6 7 0,-6-7 0</inkml:trace>
  <inkml:trace contextRef="#ctx0" brushRef="#br0" timeOffset="2671">3874 294 8047,'10'-17'0,"5"7"647,-3 5 0,11 3 938,6 2 1,3 0-1324,3 0-257,0 0 1,-7 0-48,1 0 1,-8 2-255,3 3 0,-7 5-42,-6 7 1,-3 8-406,-8 4 0,-8 4 743,-3 1 0,-12 16 0,-4 4 0</inkml:trace>
  <inkml:trace contextRef="#ctx0" brushRef="#br0" timeOffset="3383">3684 1072 8047,'8'10'847,"3"-4"0,5-4-1198,1-2 0,8 0 656,4 0 1,4 0 739,1 0 1,1-2-429,-1-4 0,1 2 131,-1-7 0,1 5-657,0-6 1,-7 7 69,1-7 1,-8 8-1112,3-1 1,-5 1 380,-2-2 0,-5 4-485,-1-4 574,-7 4 1,4-5-289,-8-5 1,0 2-151,0-1 95,-8-1 981,-2-5-248,-7 8 361,0 1 0,1 10 2,5 4 1,1 9 119,4 8 0,5 8 32,-5-2 1,4 9 342,2 2 0,-6 1-209,0-7 1,1 7 74,5-1 1,0 0-715,0-5 0,0-6 100,0 0 0,0-8-690,0 2 0,0-4-185,0-2 428,0 1 1,0-7-520,0 1 172,0-9 0,0-3 375,0-11 1,0-6 157,0-6 1,-8 1 588,-4-6 0,3 6-290,-3-1 1,3 4 1706,-3 2-1161,-3 7 0,11 3 481,-8 7 249,8 0 210,-3 7-1050,-1 3 0,6 7-29,-4 0 0,4-5-669,2 0 1,8-9 196,4 3 1,5-4-229,6-2 0,-2-2-311,8-4 1,2-3-699,9-9 1,-1-7 266,7-3 0,-6-5-165,6-2 0,0 3 762,6 3 0,-8-2 173,-3 8 0,-5 6 822,-1 5 0,-3 8-466,-3-1 1,-4 3 343,-7 2 1,-3 7 19,-4 5 1,3-2 1068,-8 1 0,-1 1-735,-5 5 0,0 0-340,0 1 0,6-7-417,0 1-749,0-1-555,1-1 0,3-3 710,7-7 0,1-7-561,-1-5 0,2-5 181,4-6 0,-4 4 166,4-4 0,2 0 700,-2 5 0,0-3 8,-5 10 1,5 3 258,0 2 1,-6 4 1206,-5 2-236,-1 0 0,5 2 197,-5 4-921,-3 3 0,-2 9-686,-1-1 0,1 0-1350,-6 1 1540,0-1 0,0 0 0,0 1 0</inkml:trace>
  <inkml:trace contextRef="#ctx0" brushRef="#br0" timeOffset="3738">5794 346 8059,'0'-17'4960,"-8"7"-3474,6 3-1065,2 7 1,10 2-1,5 3 15,-3 7 0,1-3-376,-7 3 1,6-6 208,-7 5-642,9 1-1,-12-1 1,5 1-1144,1 1 0,-4-3 846,7 1 1,-5-1-858,6 2 565,-8 3 525,11-13 0,-5 4 438,7-12 0,8-4 0,2-7 0</inkml:trace>
  <inkml:trace contextRef="#ctx0" brushRef="#br0" timeOffset="4201">6347 104 11524,'0'12'9,"0"-1"1,-2-5 5,-3 5 1,1 3-10,-8 9 1,1 4-22,-7 7 1,-5 9 87,0 3 1,-7 11-557,1 7 1,-4 5 188,-1 6 0,-7-2-227,1 8 0,-6-1 452,5 7 0,-5-8 125,6-4 1,0-6-103,5-6 0,8-3-3,4-8 1,4-10 228,2-8 0,1-1-13,5-10 0,-3-6 36,8-5-181,1-8-18,5 4 0,0-22 117,0-3 1,2-10-442,3 4 1,5-8 169,7 2 1,6-2-99,0 3 1,10-3 5,2 8 0,1 0 89,10 6 1,0 1 474,6 5 0,0-3 159,0 8 1,0 1 389,0 5 0,-2 0-409,-4 0 0,-4 0 146,-7 0 0,-8 5-430,-4 1 1,-6 8 9,-6-3 1,-3-1-275,-8 1 1,0 1 129,0 5 0,-2 0-558,-4 1 1,-3-3 189,-8-3 1,-1 1 46,1-7 1,-6 0 255,0-6 1,-6-2 362,6-4 0,0-4-313,6-7 0,-1-6-85,1 0 1,7 0-332,5 6 0,3-1 213,2 1 0,4 0-945,7-1 1,3 1 89,14 0 1029,1-1 0,6-7 0,-1-1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43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8160,'0'-18'-529,"0"9"556,0 1 766,0 8-12,0 0 0,0 8-343,0 3 1,-5 12-281,-1 6 0,-2 4-11,2 2 1,3-1-6,-9 1 0,6 5 20,-5 0 0,5 1 76,-6-7 1,9 1-159,-3 0 0,2-9-123,-2-3 0,4-3-283,-3-3 251,3 0 1,9-5-103,5-1 1,3-7-23,2 2 0,1-12 99,-1-5 0,0-5-34,1-1 1,-1-2-1,0-4 1,-5 2 164,-1-8 0,-7 8 450,2-2-25,-4 3 1,-10 5-209,-3 3 1,-7 5-159,-5 7 0,2 6-62,-8-1 1,2 13-154,-1-7 0,-3 14-168,8-8 1,2 5-593,9-5 0,4 0 332,8 0 553,0 1 0,0-1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44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450 346 8074,'-10'0'1939,"2"-8"-1233,8 7 26,0-7-370,0 0 164,0 6-446,0-5 258,0 7 3799,0 0-3655,0 7 0,-2-3-121,-3 8 0,1-7-40,-8 7 0,1-1-142,-7 7 0,-5 5-111,0 0 1,-7 2 178,1-2 1,-4 4-30,-1 7 1,-1 1-123,0 0 0,8-3 53,4-3 1,4-4-345,2-8 0,2 1 92,3-1-972,-3-7 167,13 5-266,-6-13 813,8 6 0,2-8-46,4 0 0,-2 0 274,7 0-121,1 0 0,5 1 479,0 5 0,-5-2-170,-1 8 1,-7-1 635,2 6 1,-4 6-96,-2 0 1,0 8 170,0-2 0,0-2-353,0 2 1,0-2-34,0 2 0,0 3-302,0-3 1,0-4 66,0-2 0,0-4-333,0-1 1,0-1-12,0 0 1,0-5-170,0-1 0,0-5-340,0 5-644,0-7 636,0 4 303,0-8 1,0-10-610,0-7 0,6-8 442,-1-9 1,7-3-599,-6-3 1,7 1 519,-1-7 1,3 6-379,2-6 0,8 1 92,4-1 943,4 4 0,9 0 0,2-2 0</inkml:trace>
  <inkml:trace contextRef="#ctx0" brushRef="#br0" timeOffset="571">778 485 8074,'27'-12'1684,"-4"0"-1107,-4 9 0,-1-5 664,-1 8-726,-7 0-143,-3 0 1,-5 2 76,4 4 0,-4-3 524,4 9-608,-4 0 1,-2 5-193,0 0 0,0 0-18,0 1 0,0-1-142,0 0 0,5 1-15,1-1 0,0 0-224,-6 0 0,6 1 93,-1-1 0,9 0-60,-3 1 0,5-1-219,1 0 1,0 1 157,1-1 0,-3 0 4,-3 0 1,1 1-183,-7-1 652,7 0 0,-11 1 113,4-1 1,-6 0 121,-6 0 1,-3 1-202,-9-1 1,-1 0-13,-4 1 0,4-1 9,-4 0 0,3-5-81,3-1 0,0-7-3,0 2 1,-1-4-34,1-2-298,0 0 0,5-2-160,1-4 1,7-4-463,-2-7 1,6 6 399,6-1 1,-2 6-572,7-5 512,1 7 1,5-4 40,0 8 0,1 6 659,-1 0 1,-6 5 30,1-5 0,-6 8 338,5-3 0,-5-1-297,6 1 1,-7-7 801,7 2-652,-8 3-41,11-7-834,-5 6 1,1-10 260,1-4 1,-1 3-960,7-9 1,-1-5 42,0-6 0,2-6-274,4 6 0,-3-4 761,3 10 1,2-5 80,-2 11 0,0 3 266,-6 2 0,0 5 163,1 1 1,-1 7 358,0 5 0,-1 3-281,-5 2 1,-3 1 1115,-8-1 0,0 0-58,0 1 0,0-7 1648,0 1-2258,0-1 0,0 1-31,0-1-317,0-7-265,0 4 0,6-16-1117,-1-3 1,9-7 730,-3-5 1,-1-4 528,1-7 0,1-9 0,5-1 0</inkml:trace>
  <inkml:trace contextRef="#ctx0" brushRef="#br0" timeOffset="982">1574 294 8061,'7'-40'-410,"5"0"0,3 5 204,3 6 1,-7 8 805,1-2 0,-9 4 520,3 1-96,4 1-536,-8 0 1,5 5 935,-7 1-517,0 7-16,0-4-275,0 8-174,0 0-477,8 0 82,-6 0 1,8 0-206,-5 0 1,-3 2 51,4 4 1,-4-2 30,-2 7 0,6-5 77,0 6 0,-1-1 11,-5 6 1,6 1-29,0-1 0,0 8 13,-6 4 0,5 5-6,1 7 1,2 5-30,-2 12 1,-3 3-111,9 8 0,-2 8 92,1 4 0,5 5-273,-5 6 0,-6-41 0,0 0 119,1 4 1,-1 0-1,-2 3 1,0 1-119,3-1 1,-1-1 0,-2 0 0,-2 0-19,2 1 1,0-1-1,1-4 1,0 0 30,-1-1 0,0-1 0,2 46-406,-5-11 1,0-7 456,0-4 0,0-12 346,0-5 1,0-6-201,0-6 1,0 2 278,0-8 0,2-1-116,4-11 0,-4 3 358,4-8 0,-4 0-350,-2-5 1,0-7 107,0 1-887,0-9 370,0 5 0,5-16-538,1-3 893,0-4 0,2-10 0,1-2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42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6216,'-10'0'1206,"2"0"-657,8 0 1461,0 0-1852,0-8 0,-2 6 196,-3-3 37,3 3-54,-6 2 12,8 0 108,0 0 1,6 2-297,0 3 1,5-1 93,-5 8 1,2-1-82,-3 7 1,5 7 123,7 3 1,-5-1 225,-1 2 0,1 2-121,5 9 1,2-3-159,4 3 0,-3 2-107,3-1 1,-4-3-268,-2-9 0,0 2 11,1-8 1,-1 6-526,0-6 543,1 0-295,-1-6-10,0-7-671,-7 5 358,5-13-640,-13 6 561,6-8 1,-8-2-243,0-4 1,-6 2 1038,0-7 0,-7-9 0,3-7 0</inkml:trace>
  <inkml:trace contextRef="#ctx0" brushRef="#br0" timeOffset="275">675 18 8114,'-10'-8'1020,"-5"6"-867,13-5-268,-13 7 1017,5 0 1,-9 7-300,-4 5 0,2 5-127,-8 6 1,0 6-231,-5 11 1,-3 6-66,-3 12 1,1-4-60,-7 4 0,2 1-198,-2-1 1,4-1-521,7-5-403,0 0 702,9-8 1,-3-3-821,11-13 0,-1-3-123,13-7 1240,1-9 0,5-9 0,0-9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1 658 8058,'11'-6'1950,"1"0"-2081,-1 0 0,7 6-618,-1 0 1,0 8 601,1 4 0,-1 5 583,0 6 0,0 0 1416,1 12-1210,-9-5 0,7 20-204,-5-4 1,10-1-154,2 1 0,1-2-160,-7 2 0,0-2-170,0-3 0,6-7-574,1 1 1,-3-3 79,-10-9 0,5 0-1107,-5-5 1042,4-1 1,3-7-291,-1-5 0,-5-3 894,-1-2 0,1-7 0,5-3 0</inkml:trace>
  <inkml:trace contextRef="#ctx0" brushRef="#br0" timeOffset="175">502 813 8031,'-17'10'2629,"-8"5"-2038,-4-3 1,2 3-706,-1 2 0,4 6-232,-4 1 0,5 4-380,-6-5 0,2 6 373,-2-6 1,-2 6 222,8-6 0,0-2-808,6-9 938,7 3 0,3-5 0,7 7 0</inkml:trace>
  <inkml:trace contextRef="#ctx0" brushRef="#br0" timeOffset="479">952 52 7996,'0'-25'1336,"0"14"-1193,0-5 0,2 18-164,4 4 1,-4 4 127,3 7 1,-3 8 356,-2 4 0,0 5-223,0 7 0,0-3 67,0 8 0,0-5-32,0 5 1,0-8-121,0 3 0,6-7 18,0-5 1,5 2-26,-5-8 0,0 0-183,-6-6 0,0-5 199,0-1-353,0 1-173,0 5 0,-14-5-381,-3-1 0,-6-7-349,0 2 0,2-4 35,-8-2 1056,0 0 0,-5-8 0,-1-2 0</inkml:trace>
  <inkml:trace contextRef="#ctx0" brushRef="#br0" timeOffset="616">1194 122 8044,'19'-8'0,"4"6"378,-11-4 1,9 4 1018,2 2-1192,8 0-218,-4 0-612,0 0 275,-2 8 1,-14-6 349,1 4 0,-1 3 0,6 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1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8002,'0'-10'3405,"14"1"-3388,3 3 1,12 4 20,0-4 0,3 4 149,3 2 1,-1 0 172,1 0 1,5 0-120,1 0 0,5 0-196,-6 0 0,0 0-252,-5 0 0,0 0-483,-1 0 1,-1 8 22,-4 4 0,-6-3-1224,-12 3 1891,5-1 0,-14 14 0,5 2 0</inkml:trace>
  <inkml:trace contextRef="#ctx0" brushRef="#br0" timeOffset="215">502 69 8018,'0'-23'472,"0"0"362,0 8-790,0 7 1,0 10 90,0 4 1,0 4 14,0 7 0,0 8-144,0 4 1,-6 3-135,0 3 0,-7 5 242,1 1 1,2-1 360,-1-5 1,7 5-650,-2 0 1,4-1-604,2-10 0,2 1 402,4-7 375,4 0 0,15-13 0,2-2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8000,'8'-26'60,"-6"1"1,13 7 97,-3 1-197,-5 0 1,9 5 187,-5 1-166,5 7 400,-7-12 339,-1 15-384,-8-7 0,0 12 249,0 7 1,-8 3-277,-3 14 0,-3-1-16,3 2 0,-3 4 4,8-4 1,-5 1 7,5-1 0,0 2-258,6-8 0,0 6 91,0-6 1,8 0-119,4-6 1,11-1 33,6-5 0,3 3-121,3-9 1,-1 1 23,1-6 0,1 0-399,5 0 163,-5 0 0,1 0-721,-8 0 663,-8 0-107,4 0 0,-8 0-1068,0 0 948,-7 0-951,5 0 623,-13 0 890,-2 0 0,-9-8 0,-9-1 0</inkml:trace>
  <inkml:trace contextRef="#ctx0" brushRef="#br0" timeOffset="141">381 260 8000,'0'-17'2766,"-8"7"-1751,6 3-485,-6 7 1,6 2 181,-3 3 0,1 3-279,-8 4 0,6 9-506,-5-4 1,-1 6-126,-5 0 1,6 4-649,-1 8 846,1 7 0,-7 2 0,1 8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0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8538,'11'2'751,"1"3"0,-1 5-81,6 7 1,1 6-249,-1 0 1,0 8-10,1-2 1,-7 4 77,1 1 1,-1 1-115,6-1 1,1 1-819,-1 0 1,0-7-29,1 1 0,-7-2-298,1 2 0,-7 2 229,7-8 1,-6 0-406,5-6 0,-7-5 353,2-1 1,2-5 589,-3 6 0,1-9 0,-6 5 0</inkml:trace>
  <inkml:trace contextRef="#ctx0" brushRef="#br0" timeOffset="234">571 52 8087,'0'-17'863,"0"0"1081,0 7-1340,0 2 0,-8 8 372,-3 0 1,-6 4-651,-7 8 1,-4 1-92,-13 16 0,-1 2-249,-4 9 1,-4-3-167,4 3 0,4-1-695,1 1 732,5-4-89,1 7 0,6-11-96,0-3 1,14 2-785,-2-8-1229,11 0 2341,-2-6 0,16-7 0,2-2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4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260 103 8122,'-10'0'-1767,"2"0"1284,8 0 462,0 0 1,8-8 0,2-2 0</inkml:trace>
  <inkml:trace contextRef="#ctx0" brushRef="#br0" timeOffset="191">311 34 8122,'10'-8'179,"0"6"420,-5-4-60,-3-3-209,6 7 0,-8-4-62,0 12 1,-2-3 241,-4 9 1,-3 5-157,-9 6 1,-1 6-230,-4-6 0,4 8-7,-4-2 1,-2 3-182,2 3 0,-6-6 4,6 0 0,0-8-360,6 2 0,-1-4-167,1-2 0,6-1-43,-1-5-1282,8-3 1911,-4-8 0,1 0 0,-3 0 0</inkml:trace>
  <inkml:trace contextRef="#ctx0" brushRef="#br0" timeOffset="394">52 137 10645,'17'18'636,"1"-1"203,-1 0 0,0 2-415,1 4 0,1-1-377,4 6 0,-2-5-311,8 6 1,-6-8-568,6 2 1,-6-1 234,6 1 0,-8-4-585,2 4 0,2-10 1181,-2-1 0,8-1 0,-5 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4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1021 7926,'0'-17'1269,"0"7"90,8 2-902,9 16 0,2 8 42,4 7 1,-4 7 186,-1-1 1,5 6-242,0 5 0,0-3-45,-6 3 1,6 2-339,0-1 1,0 1 113,-5-2 1,-1-3-767,0 3 0,-1-9 24,-5-2 1,3-8-348,-9 2 0,7-10 220,-6-1 1,1-3-1509,-1 3 1619,-4-4 0,6-16 582,-8-4 0,0-11 0,0-4 0</inkml:trace>
  <inkml:trace contextRef="#ctx0" brushRef="#br0" timeOffset="182">502 1038 8436,'-6'18'909,"0"-1"1,-7 0-788,1 1 111,-11-1 1,2 6 0,-8 2-149,-2 2 0,-7 0-154,-3 1 1,1 3-153,6-8 1,-1 6 74,0-6 1,8-6 45,4-5 1,10-2 99,1 1 0,9-3 0,-5-8 0</inkml:trace>
  <inkml:trace contextRef="#ctx0" brushRef="#br0" timeOffset="512">1003 53 7971,'-10'-27'4198,"3"9"-3898,7 11-1598,0 14 537,0 3 408,0 15 1,0-4-231,0 8 415,0 0 1,0 11 890,0 1 0,-6 1-250,0-2 763,0-3-837,6 13 1,0-14-184,0 4 0,6-3-124,0-2 1,5-3 13,-5-3 0,6 2-107,-6-8 0,-1 2-49,-5-2 1,0-4 38,0 4 0,-2-6-648,-3-5 1,-7 3 25,-11-3 1,2-2-128,-8 1 1,6-7 293,-6 2 0,6-4-409,-6-2 875,8-8 0,-11-9 0,5-10 0</inkml:trace>
  <inkml:trace contextRef="#ctx0" brushRef="#br0" timeOffset="632">1176 243 8028,'11'0'2359,"1"0"1,1 0-1160,11 0 1,4 2-2992,13 4 844,-5-5 947,6 15 0,-7-7 0,0 9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3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7949,'0'-10'2621,"0"2"-1509,0 8-819,0 0 1,-7 8-6,-5 4 1,-5 5 447,-6 6-459,3 4-206,-5 0 0,2 5-87,0-3 1,-6 4-97,6 1 1,0-1-348,6-4 1,0 2-619,-1-8 0,9 0-18,3-6-192,-3 0 1287,7-7 0,-6-2 0,8-8 0</inkml:trace>
  <inkml:trace contextRef="#ctx0" brushRef="#br0" timeOffset="176">122 173 7937,'-17'-9'4993,"7"1"-5080,2 8 0,10 6 341,4-1 1,-4 9-7,4-3 0,1 5-22,-1 1 0,8-5-367,-3-1 1,1 3-452,5 9 1,-7-4 501,13 4 90,-8-4 0,10-2 0,-8 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70 9946,'-27'-35'4298,"2"16"-5041,7 7 261,9 9 0,-5 10-65,9 5 1,-3 5 11,2 6 1,-3 0 307,-9 12 1,-7-3 166,-4 15 0,-3 1 464,-3 9 1,1-3-311,-1 4 1,8 1 205,4-1 1,10-6-217,1-6 0,8-2 97,-1 2 0,10-5-56,7-13 1,5-3-159,6-7 1,2-7-98,4 1 1,6-8 61,-1 1 0,-5-5-76,6-5 1,-7-5 31,1-7 0,-4-1 204,-8 1 1,-1-6 126,-5 0 1,-3-8 282,-8 2 0,-8-1-216,-3 1 1,-12-2 89,-6 8 1,-11 2-1512,-7 9 0,-2 5 1135,-3 7 0,-8 7 0,-1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8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7991,'-2'-9'226,"-3"3"-30,3 4-44,-6 2 1,10 0 130,4 0 416,-4 0-426,5 0-220,-7 0 77,0 0-129,-7 0 206,5 0 228,-6 0 333,8 0 3068,0 0-3563,0-8 45,-8 6-252,6-5 93,-5 7 5,7 0-111,0 0 158,0 7 0,0-1 52,0 11 1,0 3 270,0 8 0,2 13-187,3-1 0,-1 8-5,8 4 1,-6 6-144,5-1 1,1 7-219,5-7 0,0 7-1100,1-7 0,-3-1 645,-4-10 0,5 2-842,-5-7 1,-1-3-904,1-9 42,-7 4 960,12-14 107,-7 6 1110,9-23 0,-1-12 0,0-17 0</inkml:trace>
  <inkml:trace contextRef="#ctx0" brushRef="#br0" timeOffset="205">658 260 7922,'-15'-17'4175,"-5"7"0,-7 4-4131,4 12 0,4 4-97,2 7 0,-2 0-340,-4 1 1,-12 1-528,-11 4 0,-4 2 537,-2 4 0,-4 1-791,5-7 0,-3 1 356,13-7 0,7 0 818,5 0 0,8 1 0,-4-1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0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8118,'0'10'1460,"0"-3"1,2 1-1408,4 4 0,-5-3-77,5 3 0,-2-8-545,2 1-280,-4 5 0,7-8-52,-3 4 208,-4-4 0,8-2 47,-5 0 646,-3 0 0,6 7 0,-8 3 0</inkml:trace>
  <inkml:trace contextRef="#ctx0" brushRef="#br0" timeOffset="114">105 329 8118,'5'17'0,"1"0"0,0-5 1061,-6-1-162,0-7-363,0 4-309,0-1-375,0-5-756,0 6 1,-6-16 259,0-3 644,1-4 0,5-3 0,0 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7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7870,'0'-17'0,"0"5"2026,0 1 0,2 7-382,3-2-1729,-3 4 1,6 4 109,-8 4 1,0-2-58,0 7 1,-13 7 88,-5 5 0,-11 6-134,1-6 1,-7 7-222,-5-1 0,3 2 273,-3-2 1,3 2-1229,3-8 1,5 5 244,0-5 0,8 1 1008,-2-7 0,-4-8 0,0-1 0</inkml:trace>
  <inkml:trace contextRef="#ctx0" brushRef="#br0" timeOffset="169">69 121 7870,'-11'-9'5136,"-1"3"-4747,8 4-267,-3 2 0,14 2-225,5 4 104,3 3-35,-5 9 0,5-5 32,-3 4 0,1-3-444,-1 9 0,3-2-1702,-3 2 2148,3-4 0,2 14 0,1-6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7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7998,'0'-10'696,"0"3"-1554,0 7 631,-8 0 1,6 2 201,-3 3 1,-5 5 174,-1 7 1,-11 6 245,-1 0 0,-5 8-97,4-2 1,1 4-223,6 1 0,2 1 42,3-1 0,-1 1-19,7 0 0,0-9 100,6-3 0,8 2-214,3-1 0,13-3 85,4-10 0,5 3-125,2-9 0,-1 1-158,1-6 0,-1 0 96,1 0 0,0 0-572,-1 0 0,-5 0 320,0 0 0,-8-6-168,2 1 1,-6-3 535,-5 2 0,3 4 0,-13-13 0,6 5 0</inkml:trace>
  <inkml:trace contextRef="#ctx0" brushRef="#br0" timeOffset="147">433 295 7998,'-18'-10'1664,"9"2"1,-1 8-1286,4 0 0,4 8-250,-3 4 0,-5 9 97,-1 2 1,-5 7-389,-1-1 1,-6 4 200,0 2-39,0 7 0,5 2 0,1 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6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7989,'12'0'247,"0"0"0,-1 2-272,6 4 1,3 3 1236,3 9 0,-2 1-400,8 4 1,-6 2-194,5 4 0,-6 5-254,1 1 1,-4 0-113,-2 5 0,4-4-463,-3-1 0,7-2 210,-14-5 1,8 5-876,-7-4 0,-5-4 542,-1-2 0,-4-4-2053,-2-1 694,0-1 432,0-8 1260,0-1 0,0-23 0,0-4 0</inkml:trace>
  <inkml:trace contextRef="#ctx0" brushRef="#br0" timeOffset="184">485 52 7989,'-18'-10'1298,"9"-5"-1163,-7 13 0,13-6 724,-9 8 1,6 8-374,-5 4 0,-3 5-208,-9 6 1,-4 4-114,-7 7-610,-1 9 303,1-7 1,1 7-993,4-9 0,-2-1 583,8-4 1,2-3 550,10-2 0,-12-5 0,3 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6:5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7995,'0'-10'1534,"0"3"-729,8 7 0,7 0-277,8 0 1,2 0 182,-2 0 1,4 0 119,8 0-503,-9 7 0,7-3-269,-4 8 1,-2-7-349,2 7 0,-8-1-243,2 7 1,-6-7-1828,-5 1 615,3-1 1744,-13 7 0,13-1 0,-5 0 0</inkml:trace>
  <inkml:trace contextRef="#ctx0" brushRef="#br0" timeOffset="212">416 69 7950,'-8'-25'1284,"6"6"241,-5 2 0,9 9-1789,3 8 0,-1 8 103,8 3 1,-8 5 1,1 1 0,-5 8 305,-5 4 1,-5 11 306,-7 6 1,-1 2-567,1-2 0,0 10-570,0-4 0,1-2-171,5-4 0,-3-8 854,8 3 0,-7-5 0,3-1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7:03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0 811 7972,'0'-17'0,"0"0"2450,0-1-1881,0 9 1,8 1-394,4 8 1,3 0-9,2 0 1,1 4-111,-1 7 0,6 9 223,0 14 1,6 5-28,-6 7 0,6 0-492,-6 12 161,8-5-254,-12-1 256,6 0 1,-8 0 0,0-2-164,1-4 1,-1-6-477,0-11 0,0 2 54,1-8 1,-3-6-198,-3-5 0,3-8 120,-3 1 737,3-3 0,2-17 0,1-4 0</inkml:trace>
  <inkml:trace contextRef="#ctx0" brushRef="#br0" timeOffset="216">588 690 7886,'-7'-17'0,"-3"7"564,-7 4 0,5 5 756,1 1 1,5 7-989,-6 5 1,-1 11-435,-10 6 0,-6 5 178,-11 7 1,1 1 89,-7 4 0,6 4-191,-6-4 1,9-4-301,3-1 1,7-5-496,9-1 0,3-3 161,4-3 0,-3-4-1241,8-7 1900,1-9 0,-3 7 0,-2-7 0</inkml:trace>
  <inkml:trace contextRef="#ctx0" brushRef="#br0" timeOffset="470">1038 241 9094,'0'-18'2412,"-8"9"-3619,6 1 1841,-5 8 0,1 8 15,0 3 0,-7 6 594,1 7 0,-3 0-554,-2 5 1,5 2-667,1-8 0,5 8-372,-6-2 0,8-2-369,-1 1 0,3-6 343,2 1 1,2-4-311,3-2 0,3-5-1118,4-1 0,3-7 1803,-4 2 0,13-12 0,2-4 0</inkml:trace>
  <inkml:trace contextRef="#ctx0" brushRef="#br0" timeOffset="762">1557 102 7996,'-8'-9'2078,"6"1"1,-4 10-2699,12 4 394,-4 3 338,6 8 1,-8 3-153,0 3 0,2-2 1334,3 8 1,-3-6-564,4 6 1,2-8-369,-2 2 0,7-4-585,-1-2-210,3 1 1,2-9 363,1-3 1,-7-4-30,1-2 1,-7-10-328,7-7 1,-8 0 117,2-6 0,-5 1-4,-1-1 0,-1 2 99,-5-8 0,0 6 278,-11-5 1,3 1-34,-9-2 1,-2-2 180,2 8 0,-2 0 56,2 6 1,4 7 212,-4 4 0,-4 8-484,-2 10 0,-4 15 0,-1 17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7:0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8038,'7'-18'310,"3"3"38,7 3 1,3-1 102,3 7 1,-2-7-126,8 1 0,-2 3 56,1-3 1,3 8-90,-8-1 1,0 3-213,-6 2 1,1 0 66,-1 0 0,-5 7-106,-1 5 0,-7 3-31,2 3 0,-4 6-266,-2 5 1,0-2-402,0 2 1,-8 6 315,-4 5 1,-11 2-227,-5-1 0,-3-5 139,2 4 1,-4-3 31,5-2 0,-3-9 140,2-2 1,4-5 30,8-2 58,-1 0 340,1-7 1,7 0 307,5-5 1,10-3-238,7 4 0,5-4 449,6-2 1,4 0-186,8 0 1,-1 0 6,1 0 1,-2 0-83,-4 0 0,1 2 63,-7 4 1,-2 3-328,-9 8 0,1 3-209,-7 3 1,0-2-219,-6 8 1,-8 0 85,-3 5 1,-10-1-372,-2-4 1,-8 1 234,2-7 0,-4 2-51,-1-2 0,5-9-113,0 3 1,6-9-290,-6 3 0,14-7 91,-2 2 669,11-4 0,-10-10 0,7-1 0</inkml:trace>
  <inkml:trace contextRef="#ctx0" brushRef="#br0" timeOffset="252">1159 398 8038,'10'-11'0,"-4"-1"0,1 7-230,-1-7-364,0 8 2125,-6-11-459,0 5-408,0 1 1,0 3-227,0 12 0,-8 5-68,-3 12 1,-5-2-86,-1 8 1,-6 0-76,0 6 1,-6 1-107,6 4 1,0-3-162,6 3 0,-1-9-154,1-2 0,2-6-1269,3 6-1234,-3-8 1252,13 4 1462,-13-16 0,5-1 0,-7-8 0</inkml:trace>
  <inkml:trace contextRef="#ctx0" brushRef="#br0" timeOffset="423">848 537 8038,'10'0'999,"5"0"147,-3 0 0,3 2-462,2 3 0,3 3 328,3 4 1,2 3-273,3-3 1,-1 9-305,-4 2 0,4 2-508,8-2 0,-6-2 18,-1 8-2721,1-8 1440,6 12 1335,-8-7 0,5 9 0,-5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7:0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8006,'0'-25'504,"0"6"0,6 0 730,0 7 1,13 6-742,-2-5 1,4 1-196,-3-1 0,5-3 201,0 9-250,8-1 1,-10 0 37,8 0 0,-1-1 92,7 1 1,7 4-298,4-4 1,-1 4 110,1 2 1,-6 0-411,6 0 1,-2 0-153,2 0 0,-3 0-378,-9 0 1,1 0 180,-1 0 1,-7 6-414,-4 0 1,-3 5-399,-3-5 582,-7 7 1,-3-3 794,-7 7 0,0 1 0,0-1 0</inkml:trace>
  <inkml:trace contextRef="#ctx0" brushRef="#br0" timeOffset="229">121 467 8006,'-17'17'329,"0"-7"664,-1-4-304,1-4 90,8 5-556,1-5 0,10 6 32,4-8 1,11-2 547,12-4 1,11-1-224,6-5 0,14-3-19,9 3 0,0-3-440,6-2 1,2 5-392,-2 0 0,-6 9 418,-6-3-2096,-7 4 1391,11 2 1,-19 2-1318,4 4 1874,-11 3 0,-7 9 0,-9-1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7:18.3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0 11009,'-27'0'6948,"10"16"-7202,11 7 0,17 2 0,5 2 254,-3-2 0,4 5 0,-7-3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7:16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208 171 8054,'7'-17'102,"-5"-1"1,8 9 169,-4 3 1,-2-2 1250,7 3-981,-7-9 1,11 12-37,-3-4 0,3 5 20,2 1 0,1-6-298,-1 0 0,0 0 18,1 6 1,5 0-398,0 0 1,2 0 216,-2 0-970,-4 0 1,4 8 185,-11 3 0,-5 5-234,-7 1 0,0 6 469,0 0 0,-7 6 72,-5-6 1,-11 6 364,-6-6 1,2 0-90,-2-6 1,8 1 491,-2-1 1,4-6-134,2 1 322,-1-8 0,3 5 90,4-3-414,3-4 1,10 6-71,4-8 1,3 0-39,8 0 1,7 0-119,-1 0 0,5 0 22,-5 0 0,0 0-195,-5 0 1,-1 0 7,0 0 0,-7 2 102,-4 4 0,-4 3 142,-2 8 1,0 1 131,0-1 0,-8 0-114,-4 1 1,-9-1 63,-2 0 0,-6 0-45,6 1 0,-7 5 159,1 0 1,2 0-107,-2-6 1,6 2-24,-6 4 1,8-5-25,-2-1 0,6 0-24,5-5 1,-1-2-116,7 1 45,0-7-145,6 11 0,8-13-65,3 4 0,7-4 81,5-2 0,-4 0-113,4 0 1,2 0 13,-2 0 1,8-6 115,-2 0 1,3-1 84,3 1 0,-1 2 175,1-7 0,-6 7-105,0-2 1,-2 4 113,1 2 0,3 0 79,-8 0 1,0 2-64,-5 4 0,-9 3-167,-3 9 1,2-1 86,-3 0 1,-1 0-229,-9 1 1,1 1-94,-8 4 0,3-4-115,-3 4 1,-3-4 82,3-1 0,-3-7-37,-3 1 0,1-8-258,0 1 1,5-3 148,1-2 0,-1 0-3,-5 0 1,7-2 182,5-3 1,-3 1 211,2-8 0,0 7-169,6-7 261,0 8 216,0-4 221,8 8 0,-6 2 650,4 4-793,-4 4 0,3 9 69,1 4 0,0 4 142,-6 8 1,2-1-110,4 1 1,-4-1-58,3 1 1,-3-1-348,-2 1 0,0-2 92,0-4 1,0 1-377,0-7 0,0 0-61,0-5 0,-2-1-270,-3 0 0,-3 1 83,-4-1 0,-5-6-402,0 1 1,-1-8 315,-5 2 0,-2-5-91,2-1 0,-7-1-133,1-5 1,4-6 747,2-11 0,-4-4 0,0-7 0</inkml:trace>
  <inkml:trace contextRef="#ctx0" brushRef="#br0" timeOffset="157">173 1157 8040,'-17'11'1194,"0"1"1,-7-6 205,1 5-813,0 1 1,6 3-263,0-4 0,7 5-120,4-5 0,-1-1 96,1 2-313,0-1 0,6 6-1164,0 1 1,8-9 632,3-3 1,7-4 542,5-2 0,11 0 0,11 0 0</inkml:trace>
  <inkml:trace contextRef="#ctx0" brushRef="#br0" timeOffset="295">744 1226 8040,'27'0'3035,"-2"0"-1402,-8 8-148,-7-7-732,5 7 0,-11-8-609,7 0 1,-7 2-811,2 4 288,-4-4 1,-2 7 264,0-3-3015,0-4 3128,0 6 0,8-1 0,1 3 0</inkml:trace>
  <inkml:trace contextRef="#ctx0" brushRef="#br0" timeOffset="845">1418 880 7950,'10'-27'784,"3"-4"223,-7 8 0,7 6-496,-1 6 1,-2 5 14,1-6 1,-5 8 168,5-1-252,-7 3-22,12 2 0,-14 13-106,3 4 1,-3 12 151,-2 0 0,0 4-254,0 1 0,0 7-314,0-1 0,-6 0-107,1-5 0,-7 0-310,6-1 1,-1-7 18,1-4 1,4-4 243,-4-1 1,2-9-1398,-1-3 1070,3-4 1,-6-6 144,8-7 0,2-9 27,4-14 1,-2-9 0,7-3 0,6-4 210,6-2 0,8 3 134,-2 2 1,9 5 225,3 8 1,5 5-185,-6 0 0,6 10 729,-5 1 1,5 3-387,-6 9 0,6 1 492,-5 5 1,-3 0-184,-9 0 0,2 5-57,-8 1 1,4 7-279,-10-1 0,4 9-110,-9 2 1,-5 2-409,-1-2 0,-4-2 216,-2 8 0,0-2-414,0 2 0,-13 4 243,-5-5 1,-11 3-206,1-2 0,1-4 158,-2-8 0,2-1 120,-2-5 1,-2-3 30,8-8 1,-5 0 150,4 0 1,7-10 44,6-7 0,7 0-7,-2-6 0,-2 3-34,3 3 1,1 0-45,10-1 1,-3 1-302,9 0 0,-1 5 78,7 1 0,5 1 129,0-1 1,0 1 15,-6 4 1,0 4-19,1-3 0,-1-3 20,0 2-94,-7 0-982,5 6 772,-13 0 1,4-1-589,-12-5 0,2 2 12,-7-8 920,-1 1 0,-5-14 0,0-2 0</inkml:trace>
  <inkml:trace contextRef="#ctx0" brushRef="#br0" timeOffset="1041">2023 517 7950,'8'-10'829,"-6"3"199,6 7 1,-6 0-488,3 0 1,-3 7 9,4 5 1,-4 5-209,-2 6 1,-6 4 82,1 8 0,-9-7-77,3 1 1,1 6-129,-2 5 1,1 2-206,-6-1 1,5-5 65,1 5 0,7-5-796,-2-1 1,2-3 217,-2-3 0,4-4-128,-3-7 1,3-7-666,2 1 207,0-9 1,5 3 485,1-12 0,8-5 209,-3-12 1,5-12 386,1-11 0,8-11 0,2-5 0</inkml:trace>
  <inkml:trace contextRef="#ctx0" brushRef="#br0" timeOffset="1245">2750 50 7950,'17'-10'650,"0"-5"1,-7 11 696,-4-7-764,-4 7 1,-2-2-28,0 12 0,0 3-65,0 9 0,-6 1 114,0 4 1,-2-2-112,3 8 0,3-6-133,-4 6 0,4-8-142,2 2-166,8-4 113,1-2 0,14 1-104,0-1 1,8-7-146,-2-5 0,-2-3-395,2-2 1,-2 0-336,1 0 1,-3 0-2241,-7 0 3053,-1 8 0,-7 2 0,-3 7 0</inkml:trace>
  <inkml:trace contextRef="#ctx0" brushRef="#br0" timeOffset="1497">2767 690 7950,'-8'17'0,"1"2"1478,-5 4 1,4-9 120,8 3-1106,0-3 0,6 3-87,0 0 0,0 0 80,-6 1 1,0 5-252,0 0 0,-2 8-161,-4-3 1,-4 5-374,-7 2 0,-2-1 267,-4 1 1,2-1-419,-8 1 1,2-8 250,-2-4 0,2-4-127,4-2 0,4 1-157,-4-1 1,4-7-277,1-5 0,1-3-458,0-2 528,0 0 1,1-7-87,5-5 1,-3-3 409,8-3 0,1-5 365,5 0 0,0 0 0,7-2 0,3-2 0</inkml:trace>
  <inkml:trace contextRef="#ctx0" brushRef="#br0" timeOffset="1666">2525 1001 7950,'17'-8'378,"1"6"1,-7-11-16,1 7 0,-7 0 260,7 6-402,-1 0 1,7 2 659,-1 4 1,0 4 74,1 7 0,-1 8 306,0 4 1,2 9-346,4 3 1,2 5 332,4-6 0,12 6-639,-1-5 1,10 7-210,8-2 0,-3-4-422,9-2 1,-7-3 87,7-3 1,-9 1-1787,3 0 0,-4-3 1718,-2-3 0,-8 4 0,-2-6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7:13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208 692 7992,'0'-34'105,"0"-1"50,0 1 0,0 5-181,0 0 86,7 0 1,3-4-81,7 5 1,0 3-4,1 7 1,-7 1-5,1 0 1,-3-1-7,3 1 1,-2 6 228,-5-1 0,-3 6-69,4-5 0,-2 5 350,2-5-321,-4 7 1,7-10-116,-3 8 0,-2-7 8,7 1 1,-5 3 11,6-3 1,-1 1-38,6-6 1,3-1-192,3 1 1,2 2 48,3 3 0,3-3 77,-8 3 1,8-3 144,-2-3 1,-4 7-97,-2-1 0,2 9 11,-2-3 0,2 2 23,-2-2 0,-4 4 12,4-3 1,2 3-34,-2 2 0,0 2-17,-5 3 1,-1-1-45,0 8 1,0-7 58,1 7 0,-1-2-35,0 1 0,1 4 18,-1-3 1,-6 1-1,1-1 0,0 3 42,5-3 0,0 1 10,0-1 1,1 3-46,-1-3 1,0 3 0,1 2 1,-1 1-94,0-1 1,6 0 96,0 1 0,0-1-47,-5 0 0,-1 2 32,0 4 1,1-3 35,-1 3 0,-6-2 0,1 2 1,-3-2 14,3 8 1,-4-6-26,-8 6 1,5 0 7,1 5 0,0 1-190,-6-1 0,0 1 112,0-1 1,0 7-137,0-1 0,0 2 94,0-1 1,0-3 41,0 8 0,-6-5 13,0 5 1,-1-2 13,1 2 1,2-4 69,-7-7 1,-1 5 221,-5 1 0,0 1 5,-1-2 1,-1-3-148,-4 3 1,2-1-113,-8 1 0,8-4 35,-2 5 1,-4-5-95,-2-1 0,2-2 45,-2-5 1,1 3-26,-7-8 0,0 0 16,1-5 0,-1-1-20,1 0 1,-3-7 226,-3-4 0,1-5-118,-7-1 0,6-1 328,-6-5 0,2-4-119,-3-7 1,-1-2-130,8-4 1,-2-2-5,1-4 1,5-4 1,-4 4 1,3-1-82,2 1 0,1-4-2,-1 4 1,6-2-121,1 3 0,7 1 78,-3 4 0,5 3-82,2-3 0,2-2 115,3 2 1,-1 0-478,7 6 0,0-6-558,6 0 135,0 0 1,10 6 149,7-1 1,4 9-259,14 3 1,5 14 935,18 9 0,-5 8 0,7 9 0</inkml:trace>
  <inkml:trace contextRef="#ctx0" brushRef="#br0" timeOffset="711">1747 1816 7904,'9'-7'-108,"1"5"53,-4-4 1,3 4 185,9 2-126,-1 0 0,2 6 52,4 0 0,4 7 21,8-1 0,-1 3-49,1 2 0,7 1 4,4-1 1,4 0 60,2 0 0,0 1-41,0-1 1,3 6 4,9 0 1,-1 8-188,12-2 1,-2-2 101,2 1 1,10-5-202,7 6 0,-42-15 0,0-1 242,-1 1 1,0 1-1,-1 1 1,0 1-21,1-2 0,0-2 0,3 1 1,2-1 13,3 2 1,1-1 0,1 0-1,1-1 72,1 1 0,-1 1 1,-1 1-1,-1-1 2,3-4 0,-1 1 0,2 2 0,1 1-228,6-4 1,1 1 0,0 2 0,0 0 250,2-2 1,0 0 0,-1-1 0,0 1 59,4-3 1,0-1-1,0 1 1,0-1-70,3 1 1,0-1-1,-2-1 1,-1-2-5,-3 1 1,0-1 0,4 0 0,0 0-56,-3 0 1,-2 2 0,-1 0 0,-1 1 44,0-2 1,0 0 0,-5 0-1,-1 1-148,0-1 1,1 0 0,-5 1 0,1-1 149,1-3 1,-1 0 0,-6 3 0,-1 1-4,2-1 1,0 0 0,-2-2-1,0 1 2,45 7 1,-10-3-233,-2 3 0,-5 3 134,0-3 1,-4-3-124,-8 3 1,-13-6-67,-4 5 0,-12-5-28,0 6 0,-11-9-213,-6 3-209,-4 4 0,-9-6 152,-4 7 502,-20-7 0,-13 11 0,-17-5 0</inkml:trace>
  <inkml:trace contextRef="#ctx0" brushRef="#br0" timeOffset="1594">1868 2110 7993,'0'-17'-759,"0"6"569,0-1 0,0 6-12,0-5 160,0 7-5,0-12 139,0 15 25,0-15 8,-8 14 1,6-7 538,-4 3-349,4 4 0,1-6-22,-5 8-241,4-7 37,-6 5 0,8-8-76,0 4 146,0 4-52,0-5-85,0 7-1018,0 0 977,-8-8-86,7 6 415,-15-6-201,14 8 0,-7-5 9,3-1 1,4-2 109,-4 2 0,2 3 139,-1-9-152,3 8 6,-6-3 1,6 1-25,-4 0-134,4 0 1,-3 6-33,10 0 1,-1 8-155,8 3 1,-1 5 294,7 1 1,-1 2-110,0 4 1,0-3-15,1 3 0,-3 2 18,-3-2 0,3 2-140,-3-2 1,-3-4 84,3 4 1,-7-10-125,7-1-11,-8 0 0,9-1-695,-7 1 59,7-9-493,-11 13 86,6-14 467,-8 5 699,0-7 0,0 0 0,-15 0 0,-5 0 0</inkml:trace>
  <inkml:trace contextRef="#ctx0" brushRef="#br0" timeOffset="1820">1885 1886 7993,'10'0'1027,"-3"0"0,-9 0-652,-3 0 30,3 0-384,-6 0-120,8 0-60,8 0 0,1 0 138,9 0 0,-1 1-103,0 5 0,2-4 79,4 4 1,-1-4-1,6-2 0,1-2-169,6-4 1,1 4 47,5-4 0,3 3-362,8-3 528,7 4 0,10-6 0,10 8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49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104 415 8214,'9'-9'2257,"1"-1"-1323,-4 4-316,-4 5 61,5-7 275,-7 8-49,0 0 1,0 8-658,0 3 0,0 6-376,0 6 1,0-3-597,0 3 1,0-4 341,0-2 1,2 6-79,4 0 0,-2-2 210,7-9 0,-1 3 38,2-3 0,3 3 50,-3 3 1,1-7 284,-1 1 1,3-1 368,-4 6 0,-3-5-58,-2 0-138,-4-1 0,-2 6-7,0 1 1,0-1 128,0 0 0,-8-5-73,-3-1 0,-5 1-91,-1 5 0,0-2-250,-1-3 0,-5 3 29,0-3 1,0-4-157,6-3 1,1-1 138,5 2 1,-4-4-60,3 4 0,2-4-70,-1-2-239,7 0-326,-4 0 212,1-8-125,5 6-23,-6-6 435,8 8 1,2 0 24,4 0 1,-2 0-10,7 0 1,-5 0 40,5 0 1,1 0 157,5 0-137,1 0 0,-1-2 6,0-3 0,0 3-235,1-4 1,-1-2-272,0 2 1,1-7-360,-1 1 1,0-3 959,0-2 0,8-8 0,2-2 0</inkml:trace>
  <inkml:trace contextRef="#ctx0" brushRef="#br0" timeOffset="149">502 831 8208,'0'26'420,"5"-1"199,1-7 1,0-1 343,-6 0 290,0 1-385,0-1 264,0 0-1183,0-7 143,0-3-1585,0-7 649,0 0 1,2-9-515,4-8 0,-3-3 1358,9-9 0,-1-7 0,7-8 0</inkml:trace>
  <inkml:trace contextRef="#ctx0" brushRef="#br0" timeOffset="643">692 70 8183,'0'-18'1024,"0"1"-141,0 7-332,0-5 105,0 13 249,0-6-367,0 8 896,0 0-1322,7 0-1035,-5 8 767,14-6 0,-14 8-14,3-5 316,-3-3-2,-2 6 7,8 0 69,-6-6 0,8 11-176,-5-7 0,-3 2 50,4-3 1,-2-1-159,2 8 1,-4-1 44,3 6 1,3-3-57,-2 3 0,5-3 115,-5 9 1,6-2-23,-7 2 0,7 4-17,-6 7 0,7 1 18,-1 0 1,-3 7-32,3 4 1,-1 4 30,7 2 0,-7 2 122,1 3 0,-1 5-17,6 7 0,-5 2-136,0 4 0,-9-2-31,3 8 0,2-3-160,-2 3 1,-1-4 126,-5-8 1,0-2-162,0-3 0,0-1-62,0-11 0,0 2 84,0-14 1,0 1 1,0-7 0,0-1-444,0-4-367,0-4 300,0-16-114,0-1 474,0-31 1,0 2-250,0-20 1,-5 5 261,-1 1 0,-2-5 351,2 0 0,-3-8 0,-9 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1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9063,'0'18'3037,"-6"-1"-2144,0 0-893,-15 8 0,2-6 0,-16 6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11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174 166 10261,'9'0'1283,"7"8"0,-9 1 0,7 7 287,-3-5-972,-7 4 1,9-5-408,-7 7 0,0-5-342,-6-1 0,0-5-492,0 6 0,0-7 404,0 7-2144,0-8 1117,0 11-643,0-13 1237,8 13 0,1-13 7,9 4 0,1-12 175,4-5 0,-2-4 490,8-3 0,-8 1 0,2 0 0,-6-1 0,-5 1 0,1 6 0,-7-1 0,7 8 82,-11-4 464,6 8 0,-8 2 549,0 4 0,-6 4-339,1 7 1,-9 2-7,3 4 1,-7-3-324,-5 3 1,4-2-127,-4 2 1,-2-4-290,2 4 0,0 2-421,6-2 1,-3 0-504,-3-6 0,10 1 91,-4-1 1,3-5 820,-3-1 0,0 1 0,-1 5 0</inkml:trace>
  <inkml:trace contextRef="#ctx0" brushRef="#br0" timeOffset="357">122 633 7988,'0'27'-417,"0"-4"1,0-4 207,0-2 1,2 6 1267,3 0 1,-3 0-236,4-5 1,2-1-68,-3 0 0,3 1-165,-2-1 0,-4 0 1,4 0 0,-4-5-412,-2 0 1,0-7 301,0 7-459,0-8 273,0 3-1017,0 1-140,0-6 49,0-10 0,7-11 213,5-16 0,5 7-303,6-1 1,-2 0 380,8-6 1,0 9 152,5 2 1,-5 7 336,0 6 1,-6 3 64,6 8 0,-8 0 34,2 0 1,-9 2 161,-3 4 1,-7 3 403,2 9 0,-4-1-217,-2 0 1,-2 2 257,-4 4 0,-4-3-293,-7 3 0,0-2-2,0 2 1,5-10-228,0 5 1,9-11 238,-3 5-552,4-8 1,2 5-30,0-3 0,2-4-177,4 4 0,3-4-260,9-2-235,-1 0 24,0-8 129,0 6-50,-7-6 0,-4 10 235,-12 4 0,-6 4 522,-11 7 0,-3 8 0,-9 2 0</inkml:trace>
  <inkml:trace contextRef="#ctx0" brushRef="#br0" timeOffset="511">104 1307 7935,'-32'27'0,"3"-4"741,4-4 0,15-1 467,5-1-637,3-7 1,11 3-100,9-7 1,6 0 76,11-6 1,7-2-147,4-4 0,6-4 8,6-7 1,-4 5-310,3 1 1,-3-1 79,-2-5 1,-6 2-662,0 3 1,-7-3 393,1 3 1,-9 3-2501,-2-3 2585,-8 8 0,11-11 0,-5 5 0</inkml:trace>
  <inkml:trace contextRef="#ctx0" brushRef="#br0" timeOffset="1338">1401 650 8473,'0'-10'1460,"0"3"0,2 7-537,4 0-561,-4 7 0,8 5 181,-5 11 1,-3 4 275,4 8 0,-4 1-366,-2 4 0,0-3-185,0 3 0,0 1-618,0-7 0,0 3 215,0-14 1,0 6-268,0-6 1,0-6 218,0-6 1,0-5-397,0 6 293,0-8 1,0 1-19,0-10 0,6-5-194,-1-7 0,9-16 150,-3-7 0,5-8-201,1-4 1,6-6 171,0 0 1,8 1 200,-2 5 0,9 10 7,3 7 0,5 2 0,-6 10 0,8 8 147,-2 9 1,-4 4-96,-1 2 1,-7 0 442,-5 0 1,2 8-172,-8 4 0,-8 9 240,-9 2 0,-4 7-150,-2-1 0,-2 4-137,-4 2 0,-5-1-67,-12 1 0,2-1 3,-8 1 1,-6-2-97,-5-5 1,0-1 67,5-4 1,0-9 139,1 3 0,1-9-112,4 3 0,4-7 80,8 2 0,0-10-65,-1-2-17,9-7 1,1 3 28,8-7 1,0 5-9,0 1 1,8 1-160,3-1 1,5-3 92,1 9 1,2-3-221,4 2 1,-3-2 44,3-3 1,2-5-358,-2 5 0,0-4 58,-6-3 0,0 7-493,1-1 970,-9 1 0,7-7 0,-7 1 0</inkml:trace>
  <inkml:trace contextRef="#ctx0" brushRef="#br0" timeOffset="1726">1713 339 7961,'0'11'325,"0"1"1,0 7-95,0 10 1,0-2 533,0 2 0,0-1-253,0 7 1,0 2 397,0 3 1,-6-7-356,0 7 1,0-13-104,6 7 1,0-5-413,0 0 0,2 2-395,4-8 0,4 0-696,7-6 0,0-1 676,0-5 0,1-3-680,-1-8 0,6-10 392,0-7 0,10-12-152,1-17 0,1-4 442,5-19 0,5-4 41,1-14 1,4 7 331,2-1 0,-1 12 0,1-6 0,-6 17-30,1 1 0,-9 12 30,2 17 0,-11 3 534,-6 7-127,4 9 67,-8 9 0,-1 11 243,-13 12 0,-3-2 649,-2 8 1,0-8-593,0 2 0,0 2 241,0-2 0,0 6-229,0-6 0,0 0-296,0-5 0,0-7-986,0 1 459,8-8 1,2 9-107,7-7 1,6-2-278,0-10 1,6 2-510,-6-8 1,2 1-281,-2-6 0,-10 7 1209,5 4 0,-13-3 0,3-1 0</inkml:trace>
  <inkml:trace contextRef="#ctx0" brushRef="#br0" timeOffset="2085">2595 702 7954,'-10'8'1875,"-5"1"0,13 9-1830,-4-1 1,4 0 33,2 0 0,0 3 35,0 3 1,-2-4 102,-4 4 1,4 2-1,-3-2 1,1 2-14,-2-2 0,-2-4-99,-3 4 1,-5-2-327,5 3 0,-4-11 171,-3 4 0,1-5-193,0-1 1,-1 3 156,1-8 1,0-1-145,-1-5 0,1 0-107,0 0 1,5-2-103,1-3 1,5 1-581,-5-8-419,7 8 415,-4-11 662,8 5 0,0-1 195,0-1 1,6 7 165,0-7 0,7 6 2,-1-5 0,5 7 154,6-2 1,-4 4 134,4 2 0,-2 0 163,2 0 1,2 8 585,4 3 0,4 5 74,-4 1 0,3 6-515,3 0 1,-1 0-182,1-5 0,2-1-99,3 0 1,2-7-746,4-4 1,4-5-397,-4-1 0,10-1 822,2-5 0,-1-4 0,-5-7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09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7833,'0'-10'-919,"0"2"1,7 8 2069,5 0-552,3 0 1,2 6 38,1 0 1,-7 0-354,1-6 0,-1 0-252,7 0 0,-1 0-864,0 0 1,-5 0 534,-1 0 0,-5 0-898,6 0 1194,-9 0 0,5 7 0,-8 3 0</inkml:trace>
  <inkml:trace contextRef="#ctx0" brushRef="#br0" timeOffset="167">18 865 7833,'19'-17'-262,"4"0"0,-4-6-329,4 0 0,2-8 591,-2 2 0,6-4 0,-6-1 0,6-1 0,-6 1 0,0 5 0,-5 0 0,-1 0 0,0-5 0,6 5 0,0 0 0,0 0 0,-5-5 0</inkml:trace>
  <inkml:trace contextRef="#ctx0" brushRef="#br0" timeOffset="788">640 1 7309,'0'9'-1182,"0"-1"1987,0 0-381,0 1 1,0 9 142,0-1 1,-5 2-230,-1 4 1,-6-2-310,7 8 1,-7-6-83,6 6 1,-5 0-245,5 5 0,-2-1-2,3-4 0,3-4 206,-4-8 0,4 0-977,2 1 321,0-9 513,0 7 1,2-16 235,4 0 0,-1-8 0,13-9 0,-5-1 0,10 1 0,2 0 0,-2 0 0,2-1 0,-2 1 0,-3 7 0,3 5 0,-4 3 0,-2 2 0,0 0 0,-1 2 107,-5 3 1,-3 5 177,-8 7 0,0 6 108,0 0 1,-6 6-139,0-6 0,-7 2-63,1-2 0,-3-4-155,-2 5 0,0 1 76,-1-2 0,1 0-426,0-6 0,1 0 187,5 1 1,-5-3-939,5-4 745,-5 5 0,5-14 319,-1 3 0,9 5 0,-5-8 0,8 6 0,0-8 0,0 2 0,0 3 0,0 5 0,0 7 0,-2 1 0,-4-1 0,-3 0 14,-9 0 0,1 7 149,0-1 1,-3 2 10,-3-2 0,4-4 136,-4 4 1,6-10 101,5-1 1,-1-6 153,7 5-977,0-7 362,6 4 1,14-8-83,3 0 0,12-2 115,0-4 1,3 4 200,3-4 0,-2 4-68,-5 2 0,3 0 228,-8 0 1,0 6 1363,-5 0-726,-1 7-742,0-3 1,-5 5 178,-1-3-1938,-7 3-187,4-5 229,-8-1 1,6-3 774,-1-12 701,9-3 0,-5-16 0,9-2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0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9533,'0'17'1433,"0"3"-821,0 3 0,0-4 58,0 4 0,-6 2-261,1-2 0,-7 0-41,6-6 1,-1 1-926,1-1 1,4-5 425,-4-1 0,4-5-1391,2 5 1,2-7 507,4 2 1,4-6-721,7-6 1734,0-3 0,8-9 0,2 1 0</inkml:trace>
  <inkml:trace contextRef="#ctx0" brushRef="#br0" timeOffset="296">502 35 9369,'-8'17'1059,"0"2"-247,-3 4 1,-5 4-314,5 8 1,3 5-71,2 0 0,-1-1-208,1-10 1,0 3-36,6-3 0,2-4-93,4-2 1,4-9-187,7-3 1,0-7-360,0 2 0,1-4 281,-1-2 1,2-8-471,4-3 1,-3-7 265,3-5 0,-6-2-67,-6-4 1,3-3 225,-8 3 1,5 2 218,-5-2 0,0 0 25,-6-5 1,-6 1 360,0 4 0,-7-1 413,1 6 0,-3 3-399,-2 10 0,-1 3-501,1 8 0,-2 2 194,-4 4 1,3 3-535,-3 9 1,10-1-293,1 0 0,7 6 730,-7 0 0,8 8 0,-3-4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07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10930,'11'8'1914,"1"3"0,-1-3-1313,7-2 1,-1 1 517,0-1-871,0 0 0,1-6-30,-1 0 0,6-2-400,0-4 1,0-3 214,-6-9 0,1 1-583,-1 0 1,-2-1 440,-3 1 0,1 6-678,-7-1 1,0 1-260,-6-7 552,0 1 1,-8 0 154,-3-1 1,-3 7-120,3-1 246,-5 8 494,7-3-190,-9 7 0,3 7-130,4 5 0,3 11 140,8 6 1,0 5-77,0 7 0,0 3 166,0 8 1,0-2 59,0-4 1,-2 4 57,-4-4 1,4 2-79,-3-2 0,3-4 156,2-7 1,0-2-394,0-4 0,0 1 115,0-7 1,0 0-69,0-5 43,0-1 1,0 0-226,0 1 0,0-7-151,0 1 185,0-9 189,-8 5 0,-2-8 239,-7 0 1,6 0-7,-1 0 1,6-2 119,-5-4-236,-1-3 1,3-8 105,3-1-114,-4 1 1,8 0-70,-4-1 1,5 1-44,1 0 1,0 0-132,0-1 0,1-1 85,5-4 0,-2 2-409,8-8 1,-1 0 190,6-5 0,3-3-886,3-3 0,-4-4 491,4-8 0,2-8-437,-2-3 1,6-5 104,-6-1 0,0 8-194,-6 3 0,2 4 1105,5 2 0,-5 1 0,6-1 0</inkml:trace>
  <inkml:trace contextRef="#ctx0" brushRef="#br0" timeOffset="1463">606 1 8046,'10'0'869,"-3"2"-118,-7 3 1,0 5-261,0 7 1,0 1 249,0-1 1,0 2-121,0 4 1,0-4 101,0 4 0,0-3-487,0-3 1,0-6-6,0 1 0,0-6-961,0 5 1,2-7 557,4 2 0,-2-4-700,7-2 1,-5 0 388,6 0 0,1-14-197,10-3 1,-4-4 112,4 4 1,-1-1 193,1 1 1,-6 0 414,0-1 1,0 9-142,-5 3 392,3 4-248,3 2 1,-9 8 117,-3 3 0,-6 7-4,-6 5 1,-3-2 293,-9 8 1,1-6-194,0 6 0,-1-3 30,1 3 1,0-2-104,0-4 0,-1-4-43,1 5 0,5-5-191,1-2 1,7-5 161,-2-1-198,4 1 1,2-1 89,0 1-884,0-8 587,8 3 1,-4-1-385,7 0 611,1-1 0,0-3-187,-1 4 327,-7-4 0,6 8-59,-5-5 0,-3-1 75,4 8 0,-6-1-56,-6 7 0,2-1 12,-7 0 1,-1 8-89,-5 4 0,0 4-12,-1 1 1,-5 1 134,0-1 0,0 1 116,6 0 1,0-7 84,-1 1 0,3-8-108,3 2 0,5-3-57,7-3 0,0-5-14,0-1 1,0-5-109,0 5 1,2-7-20,3 2 0,-1-4-108,8-2 0,-1 0-156,7 0 1,-1-2 96,0-4 1,6-3-5,0-9 1,0-5 71,-5 0 0,-1 0 31,0 6 0,-1 0-126,-5-1 133,5 1-5,-15 0 196,7 7 24,-8 2-119,0 8 133,0 0-156,-8 8 0,1 2 280,-5 7 1,-3 0-68,3 1 1,-3 5 38,-2 0 0,-1 0-255,1-6 0,0 2-573,0 4 437,-1-4 1,9 6-148,3-7 1,4-7-463,2 1 432,0-8 1,8 3 39,3-7 1,6 0 158,7 0 0,-5 0 150,4 0 1,2 0 61,-2 0 268,0 0 0,-6 2 555,0 4 0,-7-2-449,-4 7 1,-2-5 796,1 6-354,-3-1-425,6 7 1,-8-7 158,0 1-502,0-9 6,0 5-144,0-8 1,-6-8-517,1-3 0,-1-12 327,6-6 1,0-4-113,0-1 1,6-1 102,-1 1-1,9-1-230,-3 0 0,7-5 116,5 0 0,-2-1-242,8 7 0,-6-1 189,5 1 1,-4-1 111,4 0 0,-1 1 130,2-1 0,2 6 161,-8 1 0,2 6-10,-2-1 0,-2 4-122,8 2 0,-2 2 317,2 3 0,1 4-65,-7 8 1,2 0 87,-2 0 0,-3 8 11,3 4 1,-6 9 223,-6 2 0,3 7-154,-8-1 0,5-2-65,-5 2 0,0-2-358,-6 2 0,0 1 100,0-6 0,-6 4-58,0-5 1,-7 2-17,1-2 1,3-3-62,-3 3 0,1-4-10,-7-2 1,1 1-177,0-1 0,5-6 164,1 1 0,-1-8 86,-5 1 0,0-3 74,-1-2 1,1 0-76,0 0 0,-1-5-100,1-1 0,6-6 80,-1 7 0,6-7 49,-5 6 1,7-1-258,-2 1-6,4 4 1,2-8 34,0 5 44,0 3 581,0-14-222,0 14 204,0-13 0,0 11 294,0-7-203,0 7 1,0-6 189,0 4 268,0 4-231,0-5-87,0 7 985,0 0-1863,0 7 182,0 3 1,6 7 86,0 1 0,-1 1-173,-5 4 1,0-2 66,0 8 1,0 0-43,0 5 0,0 9 85,0 3 1,0 6 12,0 5 0,0 1 18,0 11 0,0-4-7,0 10 1,0 8-576,0-2 0,0 7 353,0-7 0,0-10-69,0-2 1,-5-4 13,-1 4-1,0-7 182,6-4 0,-6-7 43,1-4 1,-1-1 185,6-12 0,-6 3-244,0-14 1,1 0-25,5-6 0,0-5-23,0-1-10,-8-7 0,6-4-75,-4-11 1,-1-7 12,1-5 1,0-2 310,6-4 0,0-3 0,0 5 0,0-8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18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11690,'11'0'-714,"1"0"0,-6 0-413,5 0 385,-7 0 459,12 0-186,-15 0 469,7 0 0,-8 7 0,0 3 0</inkml:trace>
  <inkml:trace contextRef="#ctx0" brushRef="#br0" timeOffset="123">36 260 7818,'0'17'3927,"0"-7"-3681,0-2-156,0-8 1,1 0-264,5 0-1161,-4 0 1334,14 0 0,-7-16 0,8-3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1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7887,'18'0'58,"-1"0"1,0 0 100,1 0 1,5 2 494,0 4 1,2 1-197,-2 5 1,-4 3 103,4-3 0,-4 3-175,-1 3 1,-7-7-43,1 1 0,-9-1-125,3 6 0,-4-5-149,-2-1 1,-2 1-29,-4 5 0,-3 1-232,-8-1 0,-3 8-438,-3 4 1,-4-4 346,-7-2 0,5-4 575,0-2-372,8 1 166,-4-1 0,15-6-286,5 1-2,3-8 1,4 5 218,3-3 0,5-4 167,7 4 0,1 1-58,-1-1 1,6 8-95,0-3 0,-2-1 190,-9 1 0,1 1-112,-7 5 1,5 2-79,-5 4 0,0-3 335,-6 3 1,-2-2 218,-4 2 0,-3 2-344,-9 4 0,-1 1-114,-4-6 0,4-1 27,-4-6 263,-4 0-1032,8 0 381,-6-7-359,15-2 1,4-18-262,12-7 0,11-8-572,12-10 0,6 1 561,5-1 1,2-5-651,5-1 1511,3 1 0,1 5 0,11 1 0</inkml:trace>
  <inkml:trace contextRef="#ctx0" brushRef="#br0" timeOffset="337">796 242 7853,'8'-9'849,"-6"1"1,7 2-139,-3 0-234,-4 1 378,6 5-514,-8 0 1,0 2 58,0 3 0,0-1-95,0 8 0,0-7-54,0 7 0,0 1-76,0 10 1,0-3-27,0 3 0,-6-2 173,0 2 0,0-2-47,6 8 0,-6-8 20,1 2 0,-1-2-89,6 2 0,0-4 83,0 5-132,8-5 0,1-2-88,9 0 0,-7-7 75,1-4 0,-1 1-172,6-1 0,1 0 64,-1-6 1,6-2 100,0-4 1,0-1-4,-6-5 0,1-3-32,-1 3 0,0-9 246,1-2 1,-3-2 5,-3 2 0,1-4 28,-7-8 0,5 7 104,-5-1 0,0 6 220,-6-6 0,0 8-544,0-2 1,-2 3 38,-4 3 1,-2 0-813,-3 0 0,-10 7 464,3 4 1,-10 4 146,-1 2 0,-27 16 0,-7 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15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7744,'0'-9'895,"8"1"1,1 16-412,9 3 0,-3 5-24,-3 1 1,3 2 519,-3 4 1,-5-3-436,-1 3 0,2-4-59,-3-2 0,3 0-274,-2 1-578,-4-1 1,6-5-57,-8-1 1,1-7-1196,5 2 841,-4-4 1,8-4 250,-4-4 0,-3-4-643,9-7 1,-1-6 1167,7 0 0,-1-16 0,0 3 0</inkml:trace>
  <inkml:trace contextRef="#ctx0" brushRef="#br0" timeOffset="627">658 1 7883,'0'10'1147,"0"-1"-829,0-3 0,0-2-29,0 7 1,-6 1 79,0 5 1,-5 0-133,5 1 1,-7 5 363,1 0 0,-5 10-181,-6 1 0,2 8-390,-8 10 1,6 8-39,-6 3 0,0 3-9,-6-3 1,1 8-88,-1-8 0,6 7-34,1-13 0,5-1 137,-6-10 0,8-4-82,-2-7 0,3-8-38,3-4 0,6-4 65,-1-2 1,6-7-264,-5-4 202,7-4 364,-11-2-288,5 0 23,-7-8 0,5 4 29,1-7 6,7-1 88,-4 3 0,6-5-106,-4 8 0,4-1-155,-3 1 167,3 4-13,2-6-57,0 1 1,0 3-80,0-8-59,0 8-47,0-11 0,7 5 13,5-7 0,3 6 106,3-1 0,1-1-68,4-10 1,4 3-9,7-3 0,3 2 47,3-2 1,-1 6 87,7-1 0,6 1-1,5 6 1,-5 3 59,-6 2 1,-2 4 163,3 2 0,-5 0 278,-8 0 0,-7 6-213,-4 0 1,-3 7 307,-3-1 0,-7-3 143,-5 3-489,5-1 0,-8 7 155,4-1-155,-4 0 0,-2 1-146,0-1 0,-6-6 196,0 1 326,-7 0-406,3-3 0,-7 5 651,-1-9-396,1 1 0,0-6-13,-1 0 0,7-8-79,-1-3-246,9-4 1,-11-3 98,8 1-279,1 0 1,5-1-816,0 1 0,0 6 489,0-1 0,2 6-1146,3-5 1,-1 7 462,8-2 0,-7-4-366,7-1 1484,-1 3 0,14-7 0,2 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14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8022,'9'0'1784,"5"2"-1037,-8 4 1,5-2 34,-5 8 1,5-1-162,-5 6 0,0-5 103,-6-1 1,0-5-173,0 6 1,2-7 222,4 7-2015,-4-8 903,5 11-882,-7-5 221,0 7 1,0 0-2530,0 1 3527,0-1 0,-7 0 0,-3 1 0</inkml:trace>
  <inkml:trace contextRef="#ctx0" brushRef="#br0" timeOffset="818">35 658 8005,'-17'9'1815,"7"7"-1223,3-7-378,7 8 0,2-7 112,3-4 0,13-4-5,11-2 1,5 0 225,6 0 1,7-2-374,10-4 1,-1-4-286,7-7 1,-7 0-417,2 0 1,-4-1 333,-3 1 0,-6 0-414,-5-1 0,-5 7 200,-7-1 0,-3 1-6,-7-6 0,-3 5 48,-3 0 0,-5 7-22,-7-7 1,-2 3 194,-3-3 0,-5-3 166,-7 3 0,-3 3 174,-3-3 1,2 6-128,-8-5 1,6 7 401,-5-2 0,6 4-178,-1 2 1,4 8 73,2 3 0,5 12-42,1 6 1,1 12 79,-1 5 0,1 4-132,4 2 0,4-1 112,-3 1 0,-3-6 90,2 1 0,0-3-60,6 2 0,-5-6-268,-1-11 1,0 2 290,6-8-1439,0 0 365,0-6-3,8-7 405,-6-2 1,5-22-120,-7-3 0,0-12 16,0 0 1,0-4 36,0-1 0,-5-6 265,-1-1 0,-10-5 16,-1 6 1,6 1 424,-7 10 26,5-3-129,-4 13 0,5 1-75,1 13 1,7 6 58,-2 11 0,-2 1 455,2 16 0,-5-6-281,5 6 0,0-2 16,6 2 0,-5 2-49,-1-8 1,0 0 75,6-6 1,0 0-271,0 1 1,2-3-244,4-4 0,-2 3-302,7-8 1,1-1 316,5-5 0,2-7-685,4-5 1,10-11 359,7-6 0,1-9-88,-7-2 1,7-3 103,-1 3 0,2 3-71,-1-3 0,-5 9 146,4 3 0,-9 8 249,-2 3 0,-8 7 35,2 10 0,-4 0 297,-1 0 0,-3 2 698,-3 4 1,1 4-511,-7 7 1,0 0 168,-6 1 1,5-1-198,1 0 1,0 0-153,-6 1 1,0-7-369,0 1-283,8-8 1,-5 3-29,9-7 0,-1-3-455,7-9 0,5-1 1,0-16 1,6 0 258,-6-6 0,6 6 80,-6 1 1,0 7 420,-6-3 1,0 11 527,1 1 167,-1 9 63,0-5 1,-1 16-71,-5 3 1,-1-1 1784,-5 1-1743,-3 1 0,6 5-244,-8 0 1,6-5-815,0-1 1,1-5 203,-1 6-2884,-4-8 1816,13 11 1252,-5-13 0,7 6 0,0-8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7767,'0'-10'293,"0"3"0,0 5-98,0-4 100,8 4-41,-6-13 108,6 13 26,-8-6 17,0 8 1719,0 0-1640,-8 0-480,6 8 0,-11-4-12,7 7 0,-2-7-38,2 2 179,4-4 0,-11 0-40,7 3 1,-2-3-61,3 4 1,3-2 54,-4 2 0,2-3 113,-2 9 0,3-6-40,-9 5 1,8-5 388,-2 6-388,-3-1 1,1 6 28,-3 1 1,1-7-9,4 1 0,4 1 2,-3 10 0,-3-2 107,2 8 0,0 6-119,6 5 1,0 8 206,0-2 1,0-2-28,0 3 1,0-3 100,0 2 1,0 4-45,0-4 0,6-4-12,0-1 0,5-5-239,-5-1 0,6-7-8,-7 1 0,9-8-442,-3 3 1,5-5 229,1-2 1,-5-2-954,-1-3 0,1-4 524,5-8 0,0 0-1177,1 0 0,-1-8 166,0-4 1,-1-9-1523,-5-2 3023,4-8 0,-5 5 0,7-9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4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7108,'0'-12'359,"0"1"1,0 5 222,0-6 1,0 7-144,0-7 1,2 3 116,3-3 143,-3 4-195,14 1 0,-7 5-30,9-4 1,-7 14 135,1 9 0,-1 8-37,6 10 1,-5 5 275,0 0 0,-7 8-347,7-2 0,-8-3-191,1-3 0,-3 0-312,-2-5 0,0 1 80,0-13 1,2 1-413,4-7 145,-4 0 1,6-5-783,-8-1 511,0-7 149,0 4 1,5-10-42,1-4 0,2-9 50,-2-8 1,-4-10-96,3-2 0,-3-1 61,-2-10 1,6 7-50,0-1 1,7-2-2,-1 1 1,9 7-48,2 5 0,8 2 170,-3-2 0,5 4-16,2 8 0,5 0 95,0-1 1,8 3-65,-1 3 1,-3-1 356,2 7 1,-2 0 87,2 6 0,-2 0 242,-3 0 0,-11 0-242,5 0 0,-12 8 141,0 4 0,-11 3-156,-7 2 0,-3 3 81,-2 3 0,-2-2-149,-3 8 0,-13-1-54,-10 7 1,-5 0-130,-2-1 0,7-5 82,-1 0 0,0-2-164,-6 2 0,3-5-64,3-6 1,-2-9-48,8-3 1,-6-4 166,6-2 1,0-2 33,6-4 0,5 3 140,1-9 0,7 6-118,-2-5 0,6 1 19,6-1 1,3-3 34,9 8 0,-1-1 291,0 1-282,8 4 1,-5-8 18,3 5 1,-4 1-86,-2-8-82,0 8 0,-1-11-138,-5 4 0,-1 1-394,-4-2 0,-4 1-285,3-6 0,-3-1 387,-2 1 0,0-6 553,0 0 0,-7-16 0,-3 3 0</inkml:trace>
  <inkml:trace contextRef="#ctx0" brushRef="#br0" timeOffset="643">641 139 8203,'-8'-27'0,"6"2"0,-4 7 0,4 9 246,2-7 0,0 16 432,0 0 0,0 8-138,0 9 1,2 8 55,4 4 0,-4 6-218,4 5 0,-4-3 23,-2 3 1,0 4-9,0 2 1,0-2-83,0 3 1,1-9-50,5 2 1,-4-3-428,4-3 0,2-7-554,-3-4 0,9-3 357,-3-3 1,-1-2-290,1-3 0,1-5 261,5-7 0,1-3-67,-1-9 0,6-9-40,0-19 0,2-5-169,-2-6 0,-2-9 17,8-3 0,-8-3 256,2 3 0,4-2 354,2 7 0,-2 8 53,2 10 0,-2 11-42,1 6 1,3 5 27,-8 7 0,0 3 0,-5 8 211,-1 0 1,-8 8 359,-3 3 1,-4 5 707,-2 1 1,0 0-234,0 1 0,0 1 66,0 4 0,0-4-563,0 4 1,0-9-56,0-3 1,2-1 69,4 1-453,3-3 0,14-8-376,1 0 0,0-8 286,0-3 1,-3-5-1094,7-1 1,-6 0 69,1 0 1,-10 7-1805,-1 4 2021,-1 4 0,-1 4 76,-4 4 0,-5 4 339,-1 7 1,0 2 369,0 4 0,-5 2 0,-1 4 0,-6 4 0,7-5 0,-3 5 0,2 2 0,4-1 83,-3 1 1,-3-1 54,2 1 1,0 0 55,6-1 0,0 1 193,0-1 0,-5-1-63,-1-4 0,-2 2 111,2-8 0,4 0-56,-3-6 1,-5-2-78,-1-3 1,-5 3-292,-1-3 1,0-3 111,-1 3 1,1-8 68,0 1 1,-3-3-87,-3-2 0,4-2-90,-4-3 0,4-5 175,2-7 0,-1 0 107,1-1 326,7 1-385,3 0 1,14 7-32,5 4 0,11 12-229,6 6 1,2-3-469,-3 3 1,5-1 352,-4 7 0,2-1-8,-3 0 0,3 6-119,-8 0 0,6-2-260,-6-9 0,6 1 523,-6-7 0,0 8 0,-6-5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5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7930,'17'8'0,"-5"0"1526,-1 3-980,-7-3 0,11-2-676,-3-1 0,3 1 145,3-6 0,-1 0-2435,0 0 1777,0 0 1,1 0 359,-1 0 0,0-2 283,1-3 0,-7 3 0,1-4 0,-1-4 0,7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5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10716,'0'10'-334,"2"0"-1170,4-5-737,3-3 2241,1 6 0,5-16 0,-5-1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7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7866,'-9'-9'-1066,"1"1"400,8 8 589,0 0 54,-8 0 1,1 8 1148,-5 3 0,-3 6-480,3 6 0,-3 10-97,-2 8 0,3 7-180,-3-2 1,9 6 14,-9 5 1,3-3-158,-3 4 1,2-10-190,3-2 1,4-10-113,8-1 0,0-2-255,0-10 1,2-2-505,4-10 1,4-3 411,7-8 0,2-2-25,4-4 0,-2-5 83,8-12 0,-2-4-80,2-8 0,2 3 299,-8 3 0,-8-4 293,-9 4 1,-4 2 351,-2-2 1,-2 8-331,-4-2 1,-3 6 269,-9 5 1,-1-1-192,-4 7 1,2 2-231,-8 10 0,8-2 161,-2 8 1,4 5-1238,1 6 0,7 6 150,-1-6 906,8 8 0,-3-5 0,7 9 0</inkml:trace>
  <inkml:trace contextRef="#ctx0" brushRef="#br0" timeOffset="301">675 502 7845,'-8'-17'-924,"6"8"1,-5-1 2247,7 4-808,0 4 0,7-5-66,5 7 0,3 1 119,2 5 1,1 4 294,-1 7 0,0 8-14,1 4 0,-7 11 455,1 6 1,-7 12-284,7 5 1,-8 5-488,2 1 1,-12 6-746,-6 0 0,-5 0-836,-6-6 1,-6-8-831,-11-3 0,-4-6 1286,-8-6 590,-8 4 0,-9-14 0,-10 7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6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7864,'10'0'-1713,"0"0"1713,-5 0 551,5 0 1,7 0-159,1 0 1,1 7-5,4 5 1,-4 5 941,4 6-829,-4 4 0,-1 8 36,-1-1 0,0 3-21,0 3 0,3-3-622,3 3 1,-4-4 128,4-1 0,-4-2-935,-1-4 1,-7-4 351,1-8 0,-3 0-852,3 0 73,-5 1 66,-7-1 1272,0-7 0,0-3 0,-7-7 0,-3 0 0</inkml:trace>
  <inkml:trace contextRef="#ctx0" brushRef="#br0" timeOffset="194">415 52 6748,'-15'25'1188,"4"2"-398,-13 8 0,-4 1-89,-7 5 1,0-3 201,-5 8 1,0-7-1227,5 1 1,-3-3 223,9-3 0,4-1-1367,2-4 0,6-4 914,5-8 0,6-7 552,12-5 0,4-10 0,7-5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11555,'17'0'589,"0"0"0,8 0-199,4 0 1,4-2 141,1-4-353,1 5 0,5-7-4,0 8 1,7 0-130,-7 0 0,0 0-534,-5 0 0,-6 0 341,-1 0 0,-6 0-1159,1 0 1,-10 0-84,-1 0-637,-8 0 2026,3 0 0,-14 8 0,-3 1 0</inkml:trace>
  <inkml:trace contextRef="#ctx0" brushRef="#br0" timeOffset="183">225 17 7934,'-7'-9'1018,"5"1"223,-6 8 0,8 2-595,0 4 0,0 3-255,0 9 0,0 5 600,0 0 0,0 8-397,0-3 0,-2-1-401,-4 2 1,3-2-276,-9 2 1,8 2-350,-2-8 1,4 7-359,2-1 1,0-2-2547,0 2 3335,0-8 0,0 4 0,0-8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68 396 7944,'-9'-7'948,"1"5"-1313,8-6 0,6 10 144,-1 4 0,3-4 1364,-2 3-932,-4 5 1,7-2 1084,-3 3 0,-4 5-435,4-5 1,2 12-94,-3 6 0,9-2-410,-3 2 0,3 0-173,-3 5 1,5 1-188,-5-1 1,3-7 72,-3-4 0,5 2-298,-5-2 0,-1-2 231,1-9 1,-5 3-1393,5-3-147,-7-4-626,12 7 944,-14-13 61,5 6 412,-7-8 744,0 0 0,0-8 0,0-2 0</inkml:trace>
  <inkml:trace contextRef="#ctx0" brushRef="#br0" timeOffset="215">414 414 7944,'-11'2'1713,"-1"3"1,6-1-739,-5 8 1,5 1-450,-6 10 0,1-2-43,-6 8 1,-6 0 412,-1 6 0,-4-3-369,5-3 0,-8 4-610,2-4 0,2-4 128,-2-2 1,8 2-1029,-2-2 0,4-6 336,2-6 1,5-5-1081,1 6 623,7-8 0,-2 1-1937,12-10 3041,3-5 0,9-15 0,-1-2 0</inkml:trace>
  <inkml:trace contextRef="#ctx0" brushRef="#br0" timeOffset="567">431 16 7944,'10'0'255,"5"-8"0,-5 6 443,7-3 0,1 5-141,-1 5 1,2-3-165,4 4 1,-4 2 88,4-3 1,-3 7-122,-3-6 1,-2 1-318,-3-1 0,1-2 118,-7 8-263,7-9-166,-11 13-247,6-7 0,-8 9 22,0-1 1,-8 0 177,-3 1 0,-5 5 474,-1 0 1,0 0-125,0-6 0,7 6 540,4 0 1,4-6 205,2-5-400,0-1 1,8 1-9,4 0 1,-1-9 138,6 3 0,-3-4-557,9-2 0,-4-2 70,-2-4 0,6 4-1027,0-3 0,1-3 519,-7 2 0,-2-1-556,-3 1 0,3 4-115,-3-4 1153,-5 12 0,1 3 0,-8 9 0</inkml:trace>
  <inkml:trace contextRef="#ctx0" brushRef="#br0" timeOffset="829">795 777 7944,'0'9'544,"5"1"680,1-4-754,7-4 0,-3 5 252,7-7 1,1 0-629,-1 0 0,6 0-50,0 0 0,0 0-188,-6 0 0,7-2 88,-1-3 1,2 1-243,-2-8 1,-4 7-115,4-7 1,2 6-1143,-2-5 1048,0 7 0,-6-10-1005,1 9 913,-9-1 598,-1 6 0,-8 8 0,0 1 0</inkml:trace>
  <inkml:trace contextRef="#ctx0" brushRef="#br0" timeOffset="1070">1123 587 7936,'-8'9'1361,"6"7"249,-3-5 1,3 4-1014,2 3 1,0-7-229,0 1 0,0-1 55,0 7 1,-2-1 142,-4 0-229,4 1 1,-6-1-419,8 0 1,0 0-406,0 1 0,-5-1-205,-1 0 0,0 1-923,6-1 0,0 0 162,0 0 1,0 1 16,0-1 1434,0 0 0,0 1 0,8-1 0,1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11181,'17'0'496,"0"0"-189,1 0 0,5 0 89,0 0 1,7-6-237,-1 0 0,10 1 27,1 5 0,2 0-728,-1 0 414,-5 0 0,6 0-799,-7 0 1,-2 0 517,-4 0 1,-4 0-199,-8 0 1,-2-2-258,-3-4 863,3 4 0,-13-13 0,6 5 0</inkml:trace>
  <inkml:trace contextRef="#ctx0" brushRef="#br0" timeOffset="230">277 16 7937,'0'-10'1878,"0"4"-1282,0 12 0,0 4 327,0 7 1,0 2-372,0 4 1,0-2 324,0 8 1,-1 0-574,-5 6 1,4-1-403,-4 1 0,4-3-342,2-3 1,0 2 333,0-8 1,0 0-1326,0-6 0,6 1 608,0-1 1,7-7-1609,-1-5 2431,-5-3 0,16-2 0,-3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22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7922,'9'0'-1819,"-1"0"2564,-8 0 0,2 0 345,4 0-415,-4 0 1,7 0-255,-3 0 1,-2 2 192,7 4 1,1-2-183,5 7 1,0 1-32,1 5 1,-1 6-148,0 0 0,3 8 13,3-2 1,-4-2-163,4 2 1,-4-6 113,-2 6 0,-5-8-179,-1 2 0,1 2 77,5-2 1,-1 0-708,-5-6 1,5 0 86,-5 1 1,3-7-129,-3 1 0,3-6-766,-9 5-972,9-7 327,-5 4 2042,9-8 0,-7-2 0,1-4 0,-8-4 0,11-7 0,-5 0 0</inkml:trace>
  <inkml:trace contextRef="#ctx0" brushRef="#br0" timeOffset="238">606 312 7922,'-8'-9'-92,"-3"3"1,1 4 156,-1 2 0,-1 4 763,-5 7 1,0 3-299,-1 15 1,-5-1 19,0 7 1,-6-2-75,6-5 0,-6 5-43,6-4 0,-2 4-421,2 1 1,6-7-336,0-4 0,-4 2-830,9-2 0,-5-5 634,11-7 1,-2-7-2015,3 2 2039,3-4 1,-4-4 493,12-4 0,3-4 0,9-7 0</inkml:trace>
  <inkml:trace contextRef="#ctx0" brushRef="#br0" timeOffset="533">831 1 11014,'0'11'1311,"0"1"0,0 0-534,0 5 1,0 6-275,0 0 1,0 2-129,0-2 1,0-4-508,0 4 1,0-4-419,0-1 0,6-1-948,-1 0 0,1-5 788,-6-1 1,0-5-2066,0 6 1353,0-8 1422,0 11 0,0-5 0,0 7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3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8063,'-10'0'847,"3"-7"307,7 5-274,-8-6-605,6 8 0,-6-2 397,8-4-425,0 4 1,0-7-210,0 3 366,0 4 142,0-6 35,0 8 37,0 0-423,-7 0 1,3 2 12,-8 4 1,1 2 185,-7 3 1,7 5-117,-1-5 1,1 3-129,-7-3 82,9 5-74,-6-7 0,11 3 28,-8-1 1,3 1 36,-3 5 0,-3 2 10,3 4 1,2 4-104,-1 8 0,5 7 44,-5 4 1,7 4 347,-2 2 0,-2 0-105,3 0 1,-1 5-2,6 1 0,0-6-205,0-6 0,6-8-254,-1 3 0,9-7-112,-3-5 1,-1 2-378,1-8 0,1 0 5,5-6 1,1-5 247,-1-1 0,0-7-1307,0 2 1,1-4 678,-1-2 0,0-4-964,1-7 1,1-1 1870,4-11 0,-4-4 0,6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3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8219,'0'-10'4215,"0"2"-2896,0 8 310,7 0-1100,-5 0 0,8 8-61,-5 3 0,-3 7 63,4 5 0,-4-4-135,-2 4 0,0 2 126,0-2 1,0 0-134,0-6 1,0 1-664,0-1 0,0 0-202,0 1 0,0-7-1479,0 1 787,0-8-761,0 3-1426,0-7 2444,0 0 0,8-7 0,1-3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9551,'7'-10'694,"-5"1"-271,4 3 118,-4 4-42,-2-6 213,0 8 779,0 0-1261,0 8-51,0-6-111,0 13 1,0-5 180,0 7 1,6 0-119,0 1 0,-1-1 145,-5 0 0,0 3-26,0 3 1,0-2-10,0 8 0,0-6-38,0 5 0,0-6 7,0 1 1,0 2 23,0-2 1,0 0-38,0-6 1,0 0 121,0 1 0,0-1-91,0 0 0,-5 0 200,-1 1 0,0-1 4,6 0 0,-2-1-34,-4-5 0,4 5 107,-3-5 0,3-3-95,-6 7-294,6-13 138,-5 6-320,7-8-1241,0 0 476,0-8 1,0 4-567,0-7 0,0-1 582,0-5 1,7 2-106,5 3 1,3-9 47,2 4 0,8-5-388,4 5 1,4 6-1080,1-1 2339,1 1 0,7-7 0,2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38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7945,'-10'0'0,"-3"-2"331,7-4 442,0 4-193,6-5 80,0 7-102,0 0 600,0-8-717,0 6 0,2-8-122,4 5 1,3 3-99,9-4 0,-1-2 73,0 2 1,2 1-13,5 5 1,-3 0 123,8 0 0,-6 0-214,5 0 0,1 0-141,6 0 1,-3 0-162,-3 0 1,2-2 153,-8-4 0,6 4-553,-6-4 1,0 4 300,-6 2 0,-5 0-196,-1 0 0,-5 0-648,6 0-512,-9 0 986,5 0 0,-10 0 21,-4 0 0,3 2-931,-9 4 1488,-7-4 0,-8 21 0,-8-4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3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8029,'-10'0'-671,"-5"0"870,13 0 1,-6-2 251,8-3 1,-2 3 255,-3-4-204,3-4 1,-6 7 344,8-9 492,0 8-50,0-4 207,0 8 313,0 0-1326,0 8 1,0 8-111,0 7 0,8 9-3,3 3 1,6-1-199,7 7 0,-3-3-157,8 3 1,-3-7 106,3 1 1,2-3-181,-8-9 0,6 6 95,-6-6 1,0 0-158,-6-5 1,-5-3-599,-1-3 0,-5 3-55,6-4-1147,-9-3 551,5 8-310,-8-15 173,0 7 521,0-8 1,-6-2 310,1-4 673,-1-3 0,6-16 0,0-2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39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7954,'-18'-7'2575,"1"-3"-1480,0 1 81,0 1-562,-1 8 1,1 0 239,0 0 0,5 8-41,1 3 0,-1 6-337,-5 6 0,-2 1-449,-4 10 1,1-3 52,-6 9 1,-3 4-790,-9 3 1,3 1 256,-3-2 1,3 0-190,3-12 0,7 5-1185,4-10 0,5-4 139,7-2 1687,3-12 0,8-3 0,0-8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39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12279,'0'18'3698,"0"-1"-3020,0 0 1,-2 0 127,-3 1 1,1-1-574,-8 0-60,8 1 0,-5-1-406,3 0 0,4 0-646,-4 1 1,2-1-3097,-1 0 2950,3 1 0,-6-1 1025,8 0 0,8-7 0,1-2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0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7931,'0'-18'192,"0"9"537,0-7 363,8 14 606,-6-5-692,6 7-540,-8 0 0,0 2-105,0 3 0,-6 7 175,0 11 1,-6-2-93,7 8 1,-3 6-163,2 5 0,2 2-270,-7-1 1,7-5-260,-2 4 1,4-5-84,2-6 1,0 2 263,0-8 0,0 0-1609,0-6 0,8 0 689,4 1 1,3-9 985,2-3 0,8-4 0,2-2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7931,'12'0'814,"-1"0"0,-5 0-260,5 0 0,-5 0 304,6 0-130,-1 8 1,7 1-100,-1 9 1,2 7 37,4 4 1,-4 5-258,4 6 1,2-1-132,-2 7 0,-1 0-219,-11 6 0,4-6 101,-3 0 1,-2-7-819,1 1 0,-5-3 474,5-3 1,-7-7-2656,2-4 398,4-4 153,-8-1 2287,5-9 0,1-9 0,2-9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1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53 7931,'0'-18'0,"0"7"1903,0-1-756,0 9-511,0-5 1,-8 14-222,-3-1 0,-5 9 855,-1-3 1,-2 7-421,-4 5 0,-4-2-142,-8 8 0,1 0-446,-1 5 0,1 1-318,-1-1 0,0-1-896,1-4 1,7-2 663,4-4 1,6-10-2382,5 4 1009,-3-11-1367,13 10 3027,9-22 0,5-11 0,13-20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1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8017,'17'0'5453,"1"0"-4120,-1 0-404,0 0-510,0 0 0,1 0-293,-1 0 1,-5 6-125,-1 0 0,-5 0-832,5-6 1,-5 1 604,6 5 0,-8 4-566,1 7 1,-5 2 340,-5 4 1,-5 4 822,-7 8 1,5-2 160,1-5 0,1 3 378,-2-8 0,5 0-518,7-5 1,0-1 147,0 0 0,0-5 154,0-1-468,0-7 1,7 6-668,5-5 1,3-3 319,3 4 0,5-10-1848,0-2 0,6-7 138,-6 2 1829,7 3 0,-3-15 0,8 4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1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7869,'0'-10'2985,"0"-5"-2312,-7 13-425,5-6 0,-6 6 119,8-4-207,8 4 1,-4-5 561,7 7 0,1-6-241,5 0 0,2 0-251,4 6 1,4-5-18,8-1 1,-1 0-580,1 6 1,-3 0 140,-3 0 1,2 0-106,-8 0 0,6-6-186,-6 1 1,-6-1-1784,-5 6 16,-8 0 1077,3 0 595,-7 0 0,-7 0 611,-5 0 0,-3-8 0,-3-1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7869,'-7'-10'-165,"3"-3"-42,-8 7 1,6 0 2220,-5 6-761,7 0-471,-4 0 0,3 2-313,-1 4 0,0 4 155,6 7 1,0 0-72,0 1 1,-2-1 82,-4 0 0,4 0-457,-3 1 1,3-1-377,2 0 0,2-5-1867,3-1 1423,-3 1-2574,14 5 2245,-7 1 0,9-9 208,-1-3 0,2-4 62,4-2 700,-4 0 0,14 0 0,-6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15023,'10'8'738,"-2"-4"-329,-8 7 0,0-5-207,0 6 1,0-7-64,0 7-1480,0-1 1016,0 7-3404,0-9 1960,0-1 1769,7-8 0,3-15 0,7-5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7869,'17'-10'325,"0"4"0,-5 4 500,-1 2 0,1 0-206,5 0-606,0 0 1,1 0-235,-1 0 0,0 0 199,0 0 1,-5 0-1946,0 0 1967,-1 0 0,6-7 0,1-3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2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7869,'18'0'1838,"-1"0"0,0 0-1918,0 0-926,1 0 0,-3-1 1006,-3-5 0,3-4 0,-5-7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7859,'-10'0'2181,"3"0"-1607,14-8 1,9 7-119,7-5 0,7-2 85,-1 2 1,10-1-117,1 1 0,6 4 88,-6-4 0,7 4-644,-7 2 125,0 0 1,-11 0-272,0 0 0,-8 0-429,2 0 1,-4 0-989,-1 0 984,-9 0 710,-1 0 0,0 8 0,1 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2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8651,'-17'0'1781,"7"2"-1467,4 4 1,3-2 19,-3 7 0,4 3 60,-4 9 0,-2-2 302,3 8 1,-3-2-24,2 2 0,2 3-250,-7-3 0,7-2-417,-2 2 1,4-6 71,2 6 1,0-6-1499,0 6 1,2-8 351,4 2 1068,4-12 0,7 5 0,0-7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7959,'-10'0'1992,"2"0"0,8 1-1670,0 5 0,2-2-153,4 8 0,-2 1 944,7 10 0,-1-2-489,1 8 0,5 6 112,-5 5 0,5 2-252,1-1 1,0 1-725,1 4 0,-1-4-214,0-7 0,0-1-374,1 1 0,-7-8 27,1-4 1,-3-4 70,3-1-2420,-4-1 1738,-1 0 1412,-5-7 0,14-3 0,-7-7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 7921,'-17'0'2165,"-1"0"1,7 0-2048,-1 0 0,7 2 137,-7 3 1,1-1 461,-7 8 0,-1-1 801,-4 6 1,-4 7-750,-8-1 0,1 2-667,-1-2 1,1-2 37,-1 8 0,1-3-1437,-1 3 0,8-4 398,4-7 0,4-1-1208,1 0-3,9-7 1,3-3 2109,12-7 0,11-15 0,10-4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3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7886,'-7'-10'4372,"5"3"-3786,-14 7 1,7 7-189,-9 5 0,1 11 405,0 6 0,-1 3-318,1 3 0,0 7-293,0 4 1,-1 8-152,1-2 0,5 8-248,1-14 0,5 6 128,-5-12 1,7 4-69,-2-9 1,4 1-599,2-13 0,0 0 321,0-5 1,8-9-167,3-3 1,5-4 141,1-2 1,0 0 305,1 0 1,1-8-33,4-3 1,-6-5 124,0-1 1,1-6 134,-7 0 1,-3 0 457,-2 6 1,-4-1 562,-2 1 0,-2 0-519,-4-1 1,-9 7 292,-9-1 0,-6 8-351,1-1 1,-4 3-623,-1 2 1,5 6-123,0-1 1,8 9-655,-2-3-43,4 5 1,9 1-3052,4 0 3962,4 1 0,10-1 0,2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 7948,'8'-10'0,"3"-4"65,12 9 0,-3-1 156,3 6 80,4 0 0,-8 2 384,4 4 0,0 3 155,-6 9 1,4 7 405,-9 3 1,-4 13-478,-3 5 0,-5 4 154,-5 2 0,-5 5 882,-7 1-1228,-1 0 1,-5-7-537,0 1 1,-6-7-643,6-5 1,-5 2-997,5-1 1,-6-7 1068,6-5 1,0-8-3668,5 2 4195,1-4 0,0-9 0,-1-2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10582,'9'0'1199,"7"-7"1,-7 5-1092,9-4 0,-1 4-84,0 2 0,1 0 65,-1 0 1,0-6-549,0 0 0,1 1 242,-1 5 0,0 0-712,1 0 1,-1 5 121,0 1 1,6 0-891,0-6 1697,0 8 0,2-6 0,2 5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4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8016,'10'0'3012,"-3"0"-2933,-7 0 0,0-2-14,0-4 1,2 4-150,4-3 274,-4 3-589,13 2 1,-5 0-245,7 0 0,1 0 643,-1 0 0,8 0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3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121 138 7588,'-5'-11'-260,"-1"-1"1,0 7 277,6-7 0,0 1-10,0-7 0,-2 7-1,-4-1 1,4 6 1304,-3-5-319,3 7 83,2-4 23,0 1-687,0 5 97,0-6-59,0 16 1,0 1-111,0 9 0,0 1-101,0 4 1,-6 10 108,0 7 0,0 8 193,6-2 0,-1-2-153,-5 2 0,4-1 87,-4 1 1,-2 2-368,3-8 0,-3 0 6,2-5 1,4-8 364,-3-4-603,-5 4 1,8-8-1308,-4 4 699,4-11-413,2-5-337,0-7 208,0 0 1,0-7-152,0-5 0,2-9 1425,4-2 0,11-8 0,10 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5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10781,'-10'0'105,"3"0"-48,7 0-295,0 0 0,7 0 48,5 0 190,3 0 0,10 0 0,2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36 7881,'-18'-18'0,"7"9"1365,-1 3-575,8 4-288,-11 2-124,13 0 1,-13 0 178,3 0 1,-3 0-54,-2 0 1,-1 2 226,1 4 1,0 5 3,-1 12-471,1 4 0,-6 8-74,0-1 1,2 9-126,9 3 1,-1-2-199,7 2 0,-5-8 174,5 3 0,0-7-896,6-5 0,8 2 443,3-8 0,7 0-1058,5-6 0,-2-5 410,8-1 0,-1-7-291,7 2 1351,0-12 0,7-3 0,2-9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7881,'12'0'0,"-1"0"0,1-6 300,5 0 1,-5 0 144,-1 6 0,1 0 122,5 0 1,0 0 39,1 0 1,-1 8 252,0 4 1,1 3 64,-1 2 0,2 6-390,4 0 1,-4 8-111,4-2 0,-9 4-171,-3 1 1,1 1-211,5-1 1,-5-5-206,-1 0 0,-5-8-301,6 2 0,-7-4-86,7-1 0,-6-3-2259,5-3 1053,-7 3 1,6-13 294,-5 4 1459,-3-4 0,14-10 0,-7-2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7881,'10'0'846,"-4"2"199,-12 4 1,2-1-187,-7 13 0,-9-5 373,-8 10 1,-5 4 408,-2 2 0,-5 9-822,0 3 1,-6-3-508,5-9 0,3 4-98,9-5 1,-2 3-2146,8-2-500,0-4-1127,14-8 3558,1 0 0,23-7 0,4-2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6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0 7819,'-9'0'3505,"1"0"-3032,8 0 0,-2 2 732,-4 4 1,3 4-551,-9 7 0,6 0 109,-5 1 0,5 5-301,-6 0 1,3 5-757,-3-4 0,-1 0-411,7 0 1,0-3-620,6 8 1,-5-8 1322,-1 2 0,8 4 0,7-1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7863,'0'-18'717,"8"9"823,3 3-1177,5 4 1,3 2 515,4 0-549,4 0 1,2 0 205,-1 0 0,3 0-137,10 0 0,-9 0-396,9 0 1,-9 0-376,9 0 1,-7 0-448,-5 0 0,2 0 90,-8 0 1,-6 0 728,-5 0 0,-9 8 0,5 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7863,'-2'9'3004,"-3"-3"-2180,3-4 0,-8 4-445,4 0 1,4 7-154,-3-1 1,-3 3 1028,2 2 0,-7 3-394,1 3 1,-1-2-103,1 8 1,-1-6-561,7 5 1,-5-1-447,5 2 0,0 2-1340,6-8 0,0 6 1018,0-6 1,2 0 568,4-6 0,3 0 0,9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 7956,'-17'0'1428,"7"0"274,-5 0 1,15 0-1163,0 0 1,2 0-435,9 0 1,1 0 1503,5 0-1031,1 0 1,1 1-62,4 5 0,-2 10 11,8 7 1,-6 7-450,6-1 0,-8 4 25,2 1 1,-4 1-727,-2 0 0,1-3-118,-1-3 1,-6 2-501,1-8 1,-6 6-353,5-6-545,-7 0 2136,11-6 0,-13 0 0,6 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9094,'-16'2'1650,"5"4"1,-5 3-893,5 9 0,-10-1 549,-2 0 1,-14 6-413,2 0 1,-9 6-56,4-6 0,0 6-771,5-6 0,0 2 20,1-2 1,7-4-1862,4 4 1,9-5 1082,3-7 0,7 5-3569,-2-5 4258,4-3 0,10 0 0,2-8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7898,'8'-9'3967,"1"1"-3085,8 8 0,1 0-242,-1 0 1,0 0-118,1 0 1,-1 6 31,0 0 1,0 5 221,1-5 0,-7 7-872,1-1 0,-3-3 126,3 3 1,-4 0-713,-8 5 1,0-6 497,0 1 0,0-1-259,0 7 0,-2-1 206,-4 0 0,4 1 60,-4-1 1,-1-6 42,1 1 399,0-1 0,6 1-35,0 0 1,2-9-61,4 3 0,3-4-969,9-2 1,5 0 429,0 0 0,9 0-3044,3 0 3412,0 0 0,7 0 0,-8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8015,'0'9'1491,"0"7"285,0-5 1,0 5-1226,0 1 1,0 8-283,0 4 0,-2-2-839,-3 1 0,-5-5-187,-7 6 0,-8-6-672,-4 6 1,-2-10 1428,2-1 0,-11-1 0,4-7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8149,'2'-10'1599,"3"5"0,5 1-919,7-2 1,1 4-155,-1-4 0,8 4 20,4 2 0,3-5-396,3-1 1,-1 0 60,1 6 0,0 0-927,-1 0 0,-5 2 514,0 4 0,-8-4-636,2 3 1,-4-3-23,-1-2 860,-1 0 0,-8 0 0,-1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7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7918,'-10'-8'0,"1"6"658,3-4 177,4 4 1,-7 10-144,3 4 0,4 5 310,-4 6 0,-3-2-99,-3 8 0,-1 0-385,1 5 1,-1-5-101,7 0 0,-6-6-513,6 6 0,1-6-392,5 6 0,0-8-80,0 2 0,2-4-766,3-2 0,5-5 1333,7-1 0,16-7 0,3 4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8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7835,'-10'0'736,"2"0"1,22-2-1161,3-3 1,4 3-3,-4-4 1,-5 4 337,0 2-67,-1 0 1,12 0 154,0 0 0,0 0 0,-5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8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11674,'10'0'1974,"-2"0"-1528,-8 0-794,7 0 395,-5 0-2706,14 0 2659,-7 0 0,16 0 0,2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7835,'-17'-10'0,"5"-3"588,1 7 919,7-7-111,-4 3-966,8-7 1,2 7 404,4 4 1,4 4-308,7 2 0,6 0-57,0 0 0,8 0-280,-2 0 0,3 0-270,3 0 0,-1 0 37,1 0 0,-6 6-78,0 0 0,-8 0-2378,2-6 1072,-4 0-1704,-2 0 1755,-7 0 1375,-2 0 0,-24 0 0,-3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8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7838,'-10'-9'2674,"3"1"-1739,7 8-51,0 0-256,0 8 0,0 3 483,0 12 0,0-2-528,0 8 0,0-2-511,0 2 0,0 4 104,0-4 1,0-5-1271,0 0 1,0 1-48,0-2 0,0 0-683,0-6 0,2-2 1824,3-3 0,5 3 0,7-5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9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7842,'12'0'1036,"-1"0"1,1 6-746,5 0 1,-5 7 108,-1-1 0,1 9 251,5 2 0,0 8 133,1-2 0,-1 3-317,0 3 0,-5 0-170,-1-1 0,-1 1-73,2-1 0,3-1-420,-4-4 0,3 2 87,-3-8 1,5 5-49,-5-5 0,-1 1-419,1-7 1,-5-6-2430,6 1-445,-8-8 3450,3 3 0,-7-14 0,0-3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17 7842,'-18'-9'2757,"9"1"-2250,-7 8 0,7 8 121,-9 3 1,1 5 181,0 1 1,-8 0 458,-4 1 1,-9 5-390,-3 0 0,-1 8-399,2-3 0,3 3-1027,-3-2 0,5 2 399,6-8 0,-1 6-422,7-6 1,0 0-470,5-6 0,9 0-2939,3 1 3977,4-9 0,10-1 0,1-8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4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8053,'0'-9'1054,"0"-7"1196,-8 14-641,7-5-294,-7 7-14,8 0-904,-8 0 1,-1 9-125,-9 9 0,1 1-168,0 10 0,-1-1 75,1 7 0,0 0-140,-1-1 1,3 1-103,4-1 1,3-7-221,8-4 1,0 2-69,0-2 1,2-1-383,4-11 1,3 2 17,8-7 1,8 0 304,4-6 1,-2 0-31,2 0 0,-2-6 51,2 0 1,0-7 315,-12 2 1,2-5 243,-13-1 0,0 0 475,-6-1 0,0-1-163,0-4 1,-8 4 454,-4-4 1,3 5 142,-3 7 1,1-3-474,-7 9 0,1-1-599,0 6 0,0 0 102,-1 0-1647,1 0 0,2 8 1535,3 3 0,-3 4 0,5 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50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9949,'11'12'1384,"1"-1"1,-1 8-559,6 10 1,-5 6 303,0 5 1,-9 12 700,3 11 0,-4 7 485,-2 5-1871,0-4 1,-8 11-475,-3-7 0,-6-2-800,-6-9 0,-8 7-395,-15-8 0,-12 8 34,19-38 0,-3-2 1190,0-1 0,-4-1 0,-16 5 0,-3-1 0,-1-2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5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9403,'0'-9'2274,"0"1"-920,0 0-847,0 6 0,7-3 13,5 10 0,3 5 265,3 7 0,-1 8-294,0 4 0,6 9 18,0 3 1,0 5-231,-5-6 0,-7 6-298,1-5 0,-1-3 104,7-9 1,-7 2-80,1-8 0,-3 0-150,3-6 1,1 0-492,-7 1 0,5-7-2269,-5 1 1254,8-8-316,-12 3 1345,5-7 1,-7-2 180,0-3 1,0-1 0,0-11 0,0 3-192,0-9 0,-5 2 223,-1-2 1,0 4 407,6-4 0,-6-2 0,0 2 0,1 0 0,5 5 0,2-3 0,3 4 0,3-4 3,4 9 1,3-3 88,-3-3 0,3 1 102,2 0 1,0 0 164,1-1 0,-1 3 147,0 3 1,1-3 393,-1 4 0,8 1-85,4-2 1,-2 3-341,1-3 1,1-1-35,6 7 0,1 0-98,5 6 0,-5 0-82,5 0 0,1 0-69,-2 0 0,-1 2 29,-11 4 0,3 2-141,-8 3 0,0 5-194,-5-5 0,-7 4-279,1 3 1,-9-1 197,3 0 0,-6 3-206,-6 3 1,-9-2 115,-8 8 0,-6-3-56,6 3 1,-13 2 104,1-8 1,-3 0 65,3-6 0,6 1 167,0-1 0,3-7 259,-3-5 1,4-3 238,7-2-186,1 0-439,0 0 0,7-2 29,4-3-139,5 3 127,1-14 0,7 9-282,5-5 1,3-1 138,2 7 1,1-8 56,-1 3 0,0-4 30,1-3 1,-1 7 11,0-1 1,0 1-394,1-7 0,-9 1 144,-3 0 1,2-1 3,-2 1 0,-1 0 76,-5 0 1,-2-3 325,-3-3 0,-5 2 0,-7-8 0,1 1 0,5-7 0,-4 6-620,3 0 620,4 8 0,-5-4 419,7 8 1,0 5 232,6 1 160,0 7-275,0-4 0,0 10 347,0 4 1,0 4-288,0 7 1,0 0 27,0 1 0,6 6-103,0 5 0,0 4-149,-6 2 0,2-1-5,3 1 1,-3-3-142,4-3 0,2 4-178,-3-4 1,7-4 108,-6-2-293,7 4 1,-9-8-83,8 4 1,-7-12-240,7-5 1,-6 2-746,5-2 840,-7-1 1,11-12-15,-3-5 1,1-11 30,-1-6 1,5-5-23,0-7 1,1 3-70,5-8 0,4-6-155,2-6 0,3-1 218,3 1 1,-1 4 99,1-3 0,0 5 280,-1 6 0,1 9-89,-1 8 1,-5 8 484,0-2 0,-8 12-112,2 5 1,-9 4 122,-3 2 1,-5 0 223,5 0 1,-7 8 580,2 3 0,-4 5 604,-2 1-774,0 0 0,6 0-22,-1 1 0,3-7-449,-2 1 0,4-8-479,7 1 0,0-3-64,0-2 1,8-2-152,4-3 0,-4 1-237,-2-8 0,-4 1-699,-1-7 1,-3 7-1153,-3-1-1616,-5 9 2311,-7-5 0,0 15 787,0 5 1,-7 9 90,-5 2 1,-3 8 629,-3-2 0,7-4 0,-1-2 0,7 2-4,-7-2 1,8 2-47,-2-2 0,5-4 343,1 4 0,0-4 447,0-1 0,-2 1 891,-4 4 1,4-2-691,-4 8 1,-1-6 324,1 6 1,-2-6-589,2 6 1,2-6-249,-7 6 1,5-8-273,-5 2 1,7 2-283,-2-2 0,-2 0 25,3-6 1,-7 0-220,6 1 1,-1-3-460,1-3 0,2 1 343,-8-7 1,7 2 3,-7-3 0,6-3 139,-5 4 0,1-6 83,-1-6 0,-3 2 103,9-7 0,-7 5 484,6-5-18,0 7 126,6-12-264,8 14 1,8-5-47,7 7 1,2 5-239,-2 1 0,-2 6 47,8-6 1,-1 5-12,7-5 1,-6 0-128,0-6 0,-8 0-263,2 0 1,2 5-1263,-2 1 1677,0 0 0,-6-6 0,0 0 0</inkml:trace>
  <inkml:trace contextRef="#ctx0" brushRef="#br0" timeOffset="751">2474 468 7966,'0'-18'939,"2"7"229,3-1 0,-1 9-391,8-3-705,-8 4 112,11 2 72,-5 0-292,7 0 0,0 2 25,0 3 0,-5-1 141,-1 8 0,-7-1-404,2 7 1,4 5 148,1 0 0,-1 6-167,1-6 1,1 6 87,5-6 1,0 7 107,1-1 0,5-2 80,0 2 1,0-8-15,-6 2 1,0-2 489,1 2 1,-9-4-209,-3 5 0,2-3 365,-2 2 0,-1-4-211,-5 4 0,-7 2-50,-5-2 1,-3 2-85,-3-2 0,-5-4-243,0 4 0,-2-3-66,2-3 1,2-8 88,-8-3 0,8 2-97,-2-2 0,-2-1 0,2-5 0,0-2-58,6-3 1,1-5-122,5-7 43,-4 0 1,13-1-41,-4 1 0,6 7-208,6 5 0,3 3 251,9 2 0,1 0 75,4 0 1,-2 2 415,8 3 1,-8 3-219,2 4 0,-4 1 217,-2-7 1,1 5-130,-1-5 1,0 6-46,1-7 1,-1 1-265,0-6 1,0-2-467,1-4 1,-1-3 86,0-8 0,3-7-466,3 1 1,-4-7 116,4 1 0,2 2 325,-2-2 0,2 6 369,-2-6 0,-4 8 52,4-2 1,-4 6 46,-1 5 1,-1 5 254,0 7 0,1 0 528,-1 0 1,-6 1-40,1 5 1,-8 6 614,2 11 0,1-4-227,-1 4 1,0 2-492,-6-2 0,2-2-310,3-9 0,-3 3-123,4-3-318,-4-5-153,-2 1 0,2-8-548,4 0 1,-4-8-179,3-3 0,3-5 1050,-2-1 0,7-8 0,-3-2 0</inkml:trace>
  <inkml:trace contextRef="#ctx0" brushRef="#br0" timeOffset="1116">3494 87 7966,'10'-17'1043,"3"5"-242,-7 1-443,-1 7 0,-5-6 309,0 5 330,0 3-560,0-6 1,6 6 8,0-4-412,0 4 221,1-5-27,-5 7 1,8 6-12,-4-1 0,-4 3-7,3-2 1,-3-2-40,-2 7-113,0-7 152,8 11 26,-6-5-250,6 7 1,-3 1 39,1-1 1,0 0-92,-6 0 1,2 3 84,4 3 1,-4-2-11,3 8 0,3 7-8,-2 10 0,1 6-90,-1 6 1,-2 9-45,8 8 1,-7 10-267,7 1 0,-2 4 361,-5-38 1,1 0-1,1-2 1,-1 0 25,-3 5 1,0-1 0,4 0 0,0-2-329,-1 0 0,-1 0 1,3 46-152,-2 0 0,1-10-97,-1-1 1,0 3-116,-6-9 1,0-1-460,0-10 1,-2-3 1160,-4-4 0,6-5 0,-7-12 0,-3-6 0,0-3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3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8053,'0'-10'-465,"0"0"842,0 5 642,0 3-283,0-6 241,0 8-423,0 0 1,0 8-167,0 3 0,0 7 129,0 5 1,0-2 6,0 8 1,0-1-4,0 7 0,-2 0-121,-3-1 1,3 1 86,-4-1 1,-2 7-170,3-1 0,-9-2 41,3-9 1,3 2-397,2-8 0,-2 6 99,3-6 0,-7 0 184,6-6 1,-1-1-353,1-5-1053,4 5-1425,-6-14 63,8 5 0,8-14 2521,4-5 0,3-19 0,2-5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56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11821,'25'8'1125,"2"2"-724,7 7 1,1 8 383,-1 4 1,-1 3-143,-4 3 1,2 7-12,-8 4 0,0 4-301,-6 2 0,-7-6-253,-5 0 0,-3 1-992,-2 4 1,-4-4 655,-7-1 1,-8-6-534,-16 6 1,-7-7-173,-4 1 1,-4-11-549,-2-6 1,8-12 845,3-5 0,5-4 180,1-2 1,8-10 352,4-7 0,12-10 203,5-13 0,6-4 292,6-8 0,11 0-373,12 0 1,11 8 1537,6 4 0,4 7-457,2 10 0,8 2-131,3 15 1,-3 0-994,-3 6 1,1 0-743,-6 0 0,-4 8 795,-13 3 0,-1 12 0,1 4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5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70 8215,'-8'-25'0,"-2"5"1963,-7 3 0,11 9-1278,12 8 1,4 0-2908,13 0 2222,-4 0 0,-2 8 0,1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56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8225,'-8'-18'4808,"-4"1"-4083,5 7-725,-1 3 0,16-1 0,1-2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8:5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8434,'0'-17'-1265,"0"5"1421,0 1 0,2 5-22,4-6 33,-4 1 149,13-6-271,-13-1 0,6 1 276,-8 0-218,0 7 23,0-5 1,0 11 452,0-8-37,0 8-410,0-3 0,-2 7 211,-4 0-203,-3 7 0,-9 3-16,1 7 0,5 1 17,1-1 0,5-4 3,-5 5 0,5-5-78,-6 10 1,7-4-152,-7-1 1,8-1 36,-2 0 0,5 6 77,1 0 1,0 2-18,0-2 0,0-1 20,0 6 1,1-5-3,5 6 0,-2-8-55,8 2 1,-7 2 8,7-1 1,-1-1 0,7-6 1,-1 6-103,0 0 0,6 0-15,0-6 1,2-1 70,-2-5 1,-1 5-15,6-5 1,-1-3-71,2-2 1,4-3 6,-4 3 1,5-4 66,7 4 0,-5-4-38,4-2 0,-1 0 12,1 0 1,-3 0 2,3 0 0,-3 2-34,-3 3 0,1-3 45,-1 4 1,7-2 49,-1 2 0,0-4 3,-5 3 0,0-1 12,-1 2 1,6-4-56,1 4 1,5-4-2,-6-2 1,14 0 160,-2 0 1,4 0-54,-4 0 0,-2 0 74,-4 0 0,9 0-119,-3 0 0,4 0 20,-4 0 1,0 0 5,0 0 1,5 0 1,1 0 0,5 0 30,-5 0 0,0 0 12,-7 0 0,9 0-14,3 0 1,-1 0-2,1 0 1,-5 0 17,5 0 1,1 0-34,5 0 0,6 0-24,0 0 1,0-2-3,-6-4 0,6 4-161,0-4 1,0 4 219,-6 2 0,6 0-2,0 0 0,2 0-51,-2 0 0,-4 0 0,4 0 1,-4 0 45,-2 0 0,2 0-28,4 0 1,-2 6 47,8 0 0,-8 5 23,2-5 0,9 0 3,3-6 1,-3 0-44,-3 0 1,0 0 4,5 0 1,0 0-311,1 0 0,5 0 298,0 0 0,1-2-108,-7-4 0,8 2 101,4-7 0,-2 5-164,2-5 1,-9 5 27,-3-6 1,6 8-101,-5-1 0,-3 3 145,-3 2 1,-8 0-140,2 0 1,-4 2 197,-2 3 1,-5-1 0,-1 8 0,1-8 94,5 1 0,-6-3-126,0-2 0,7 6 139,5 0 0,5 0-99,-5-6 0,0 0 9,-6 0 1,1 0-41,-1 0 1,-2 0-11,-4 0 1,3 0 40,-9 0 0,1 0-12,-6 0 1,-6 0 19,0 0 1,-6 5 105,7 1 0,-9 6-141,2-7 1,3 7 328,-3-6 1,0 1-285,-5-1 1,5-4 70,1 4 1,-1 2-145,-5-3 1,-1 1 10,1-6 0,-1 0-10,1 0 1,-1 2-40,1 4 0,-8-4 56,-4 3 1,2-3-157,-2-2 1,-6 6 26,-5 0 1,-6 2-87,5-3 114,-7-3 1,6 12-117,-5-8 42,-3-1-44,6 3 383,-8-6-185,0 6-138,0-16 0,2-2 162,4-7 1,-3 5 100,9 1 1,-6 1-95,5-1 0,-5-5 127,6 5 1,-7 1-125,7-1 0,-1 5 3,7-6 0,-1 7 30,0-7 1,1 6-13,-1-5 1,2 5-9,4-5 1,-4 7-11,4-2 1,4-2-12,2 3 0,4-3 35,1 2 0,1 4 5,0-4 0,7 3 14,4-3-35,4 4 0,2-6-4,0 8 1,0-6-2,-1 1 1,7-1 7,0 6 1,5-2-3,-5-4 0,7 4-50,-1-3 1,-3 3 45,2 2 1,1-6-72,5 0 0,2 0-87,4 6 1,-4-5 110,4-1 0,-2-2 21,2 2 0,4 4-3,7-3 0,1-3 0,-1 2 0,-5-5 5,0 5 1,-3 0 146,3 6 0,-4-2-138,-8-4 1,0 5 131,0-5 0,-1 4-59,-5 2 0,4 0 147,-3 0 1,-5 0-140,-1 0 0,2 0-42,-3 0 0,3 0-15,-3 0 0,-3 0-35,4 0 1,-2 0-63,1 0 0,-3 6 105,4-1 0,-5 3-73,-1-2 1,0 2 25,0 3 1,2 2 12,4-7 1,-3 6 19,9-6 1,-7 7 1,7-1 1,-3-3 14,3 3 1,3-7 3,-4 7 1,3-6 97,-3 5 1,6-5-109,0 6 0,-1-7 54,1 7 1,6-3-46,-6 3 1,4 3 11,-4-3 0,-6-3-16,1 3 0,-1-6-10,6 5 1,-5-1 11,-1 1 0,3-1-10,9-4 0,-6-4 56,0 3 1,8 3-43,-2-2 0,2 5 2,3-5 1,1 2-2,5-2 0,3-2-59,3 7 1,-4-7 12,5 2 1,1-4-282,-2-2 1,0 0 287,-5 0 0,1 5-12,4 1 1,-9 0 17,3-6 0,-5 0-4,0 0 1,-2 0-92,-4 0 1,-4 0 144,4 0 1,-1-6 10,-4 0 1,3 1-56,-10 5 0,4-6 3,3 0 1,-1 0 15,0 6 0,0-5-4,0-1 1,-2 0 10,-3 6 0,1-6-46,-7 0 0,5-5-21,-5 5 0,0-5 46,-7 5 0,-4-6 227,-1 7 0,-8-9-145,2 3 1,3 1 461,-3-2 1,0 3-535,-5-3 0,0-1 164,-1 7 1,6-5-190,1 5 1,1-8 122,-2 3 1,-3 1-288,3-1 0,3 5 74,-3-6 1,0 3 42,-5-3 0,-1-3 34,1 3 0,2 3-5,3-3 0,-4 6 21,5-5 0,-5 1 10,-1-1 0,1-3-104,5 9 0,-11-7 94,5 6 1,-4-7-43,3 1 1,1 3 97,0-3 0,-1 1 0,1-7 1,5 7-6,0-1 1,3 3 11,-3-3 1,-2-3-49,9 3 0,-3 3 13,2-3 1,2 6-12,-8-5 1,6 5 24,-5-5 1,-1 5 123,-5-6 0,-6 3-49,-1-3 1,-7-1 427,3 7-332,2-8 0,-6 7 671,3-5-265,-4-3-271,-2 13 0,-5-11 241,-1 7-53,-7 0-422,4 6 1,-8-2 288,0-4 48,0 4-781,0-5-1008,0-1 912,0 6 1,0-8 428,0 5 0,-16-5 0,-3-7 0</inkml:trace>
  <inkml:trace contextRef="#ctx0" brushRef="#br0" timeOffset="963">18314 1557 8302,'-8'-17'420,"6"5"161,-4 1 0,5 5-218,1-6 1,1 1 638,5-6-1003,4-1 68,7 1 1,-5 7-490,-1 5 302,-7 3 1,4 9 200,-8 5 1,-2 13 216,-4 10 1,-4 5 242,-7 6 1,-6 4 136,0-4 1,-6 2-231,6-2 1,0 2-212,6-7 0,5-1 32,1-5 1,7-7-704,-2 1 1,4-2 95,2 2 0,2-4-185,4-8 1,3-1-212,9-5 0,1 3-1923,4-9 2657,4 1 0,8-14 0,-1-1 0</inkml:trace>
  <inkml:trace contextRef="#ctx0" brushRef="#br0" timeOffset="1265">19213 1523 8343,'-19'-16'110,"-4"5"1,4 3 157,-4 8-193,11 8 0,-1 1 268,7 9 1,-2 5-18,2 0 0,2 7 268,-7-1 1,5 0 354,-5 6 1,7-10-389,-2 9 1,4-9-281,2 4 0,8-8-284,3 2 1,7-4-302,5-1-1,-2-9 202,8-3 0,-6-4-473,6-2 1,-8-2 383,2-4 0,-4-3-37,-2-9 0,-7 1-448,-4 0 0,-6-6 261,-6 0 1,-10-8 173,-7 2 1,-7-4 153,1-1 1,-8-6 212,3-1 1,-5 7-91,11 5 1,3 10 88,1 1-124,5 9 0,2 9 0,0 0 0</inkml:trace>
  <inkml:trace contextRef="#ctx0" brushRef="#br0" timeOffset="1582">20510 1108 8304,'0'-25'1924,"0"11"-159,0-3-619,0 11-1227,0-2 1,-2 10 81,-4 4 1,-9 4-536,-8 7 0,-8 2 264,2 4 1,-3-2 231,-3 8 1,8-8 111,4 2 0,6 2 135,5-2 1,5 0-52,7-5 1,0-1-145,0 0 0,9-1 425,9-5 1,14-3-117,14-8 1,4 0 652,2 0 1,8-2-489,3-4 1,-3 2-413,-3-7 1,-5 7-343,-6-2 1,-5 4-735,-12 2 0,-4 0-764,-8 0 1,-8 8 860,-3 4 1,-6 9 902,-6 2 0,-11 7 0,-10-3 0</inkml:trace>
  <inkml:trace contextRef="#ctx0" brushRef="#br0" timeOffset="1745">20597 1678 8304,'-2'17'0,"-4"1"0,4-1 1800,-4 0 1,4 3-623,2 3 1,-6 4-281,1 7 0,-3 1-520,2-1 1,2 3-379,-7 3 0,5-3-269,-5 3 0,7-3 273,-2-3 0,4 1-1504,2-1 1,2-7 433,4-4 1066,3-4 0,16-1 0,2-1 0</inkml:trace>
  <inkml:trace contextRef="#ctx0" brushRef="#br0" timeOffset="1982">21340 1436 8246,'0'-17'0,"-2"7"0,-4 4 1231,5 5 0,-7 2-513,8 5 0,0 6-286,0 11 1,0 4-167,0 7 1,-6 3 0,0 3 0,-7 2-305,1 5 0,-3 1 86,-2-8 1,5 6-1095,1-6 0,5 6 580,-6-5 0,8-7-915,-1-5 0,3-8 1381,2 2 0,0-11 0,0-4 0</inkml:trace>
  <inkml:trace contextRef="#ctx0" brushRef="#br0" timeOffset="2491">21634 1090 8246,'25'-27'-373,"-6"2"311,4 8 0,2 0 959,-2-1 1,8 1-261,-2 0 0,6 0-216,5-1 1,-4 7-128,5-1 1,1 8-1,-2-1 0,1 1-74,-7-2 1,1 4 15,-1-4 0,1 4-194,0 2 1,-7 6 133,1 0 1,-8 2-312,2-3 0,-5-1 110,-7 8-399,5-8 143,-7 11 106,1-5 1,0 5-4,-5-4 28,-3 5 216,6-7 0,-6 7-87,4-5 0,-5 5 265,5-5 0,-4-1-81,-2 1 0,0 1 392,0 5-385,0 1 1,0-1-59,0 0 0,0 0-9,0 1 1,0 5-99,0 0 0,0 6 69,0-6 1,0 13 11,0-1 0,-2 5 81,-4 0 0,5 5-90,-5 7 0,-2 5-114,2 1 1,1 1 58,5-1 0,0-2-128,0 7 1,0-5 52,0 5 0,-6-1-228,0 1 0,-5-9 175,5-8 0,0-8 48,6 3 1,-6-7 289,0-5 1,1 2-109,5-8 0,0-6-42,0-5-345,0-8-146,0 11 1,0-15 152,0 0 0,-2-8-242,-4-9 1,4 0-469,-4-1 1,-3-6 361,-3-5 0,-5 2-406,-6-2 0,2 2 1010,-8-2 0,-8-11 0,-7 3 0</inkml:trace>
  <inkml:trace contextRef="#ctx0" brushRef="#br0" timeOffset="2682">21686 1782 8245,'10'-17'0,"3"-1"349,-7 1 0,13 0 433,-2-1 1,20 1 203,3 0 1,6 2-380,0 3 1,2-1-1095,-7 7 1,-7-6-23,-5 6-420,-8 1-152,4 5 172,-15 0 1,-4-6 336,-12 0 0,-4-1 572,-7 1 0,-8-4 0,-2-7 0</inkml:trace>
  <inkml:trace contextRef="#ctx0" brushRef="#br0" timeOffset="2912">21963 1523 8245,'-35'0'-407,"8"0"339,4 0 0,0 7 907,6 5 1,-4-1-91,9 7 1,3-5-34,-3 10 1,6 2-246,-5-2 0,5 2 6,-6-2 1,9-2-482,-3 8 1,-2-6 101,2 6 1,1-8-992,5 2 0,0 2 584,0-2 1,7-2-560,5-9 1,5 1-74,6-7 0,-2 0-129,8-6 1,0-2 1069,5-4 0,-1 2 0,-4-7 495,4 7 1,-14-4-382,4 8 1,-10 0 3407,-1 0-1523,-8 0-1047,3 0 1,-7 2-485,0 4 0,0-2-352,0 7-525,0 1 1,-1 5-1792,-5 0 2200,-4 1 0,-15 7 0,-2 2 0</inkml:trace>
  <inkml:trace contextRef="#ctx0" brushRef="#br0" timeOffset="3063">21686 2301 8245,'-12'-12'2170,"1"1"1,9-1-2031,2 12 1,15-2-166,14-4 0,10 3 268,1-9 0,6 2-350,-6-1 0,3-4-441,-3 3 1,-9 4-89,3 3 0,-5 3-1121,0 2 1757,4 0 0,-14-8 0,6-2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06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1 467 8028,'0'-17'0,"0"-1"-104,0 9 145,0-7 204,0 14 137,0-13 71,0 13-114,0-5 186,0 7 665,0 0-730,0-8 15,0 6-70,0-6-1,0 8-4,0 0-78,8 0-140,-7 8 1,13 2-94,-8 7 1,7 2 41,-1 4 1,-3-2-1,3 8 0,-1-6-153,7 6 0,-5 0 38,4 5 0,-9 1-100,9 0 0,-3-1-3,3 1 0,0-1-38,1 1 1,-1-6 82,0-1 1,-5-6-140,-1 1 1,-1-4-14,1-2 0,-3 0 106,-8 1 1,6-7-560,0 1 135,-1-8-860,-5 3 740,0-7 1,0-2-90,0-3 1,0-5 188,0-7 0,0-2 129,0-4 0,0 1 403,0-6 0,0-1 0,0-6 0</inkml:trace>
  <inkml:trace contextRef="#ctx0" brushRef="#br0" timeOffset="232">381 467 8028,'0'-10'772,"0"3"1,-2 7-222,-3 0 0,1 0-261,-8 0 0,6 9-122,-5 9 1,1-1 249,-1 6 0,-5 2-58,5-2 0,-10 8-117,-2-2 0,0 3-14,5 3 1,-5 5-397,0 0 1,0 3-135,6-3 1,0-3-381,-1 3 1,3-9 373,3-2 1,3-8-140,3 2 0,4-4-1840,-4-2 2286,4-7 0,10-2 0,2-8 0</inkml:trace>
  <inkml:trace contextRef="#ctx0" brushRef="#br0" timeOffset="1006">537 363 8241,'0'-9'2116,"0"1"-1853,8 0 0,-5 6 6,9-3 0,-6-3 270,5 2-352,1 0 0,5 6-75,0 0 1,1 2 27,-1 4 1,-5 4-221,-1 7 0,-1 6-144,1 0 1,-3 6 169,-8-6 1,0 6-40,0-6 1,0 6 104,0-6 1,0 0-18,0-6 1,2-2-110,4-3 87,-5 3 0,9-13-109,-4 4 0,-2-4-210,7-2 1,1-10-284,5-7 1,-2 0 233,-3-6 1,3-4-398,-3-2 1,-4-6 1,-3-5 790,-3 3 0,6-12 0,2 4 0</inkml:trace>
  <inkml:trace contextRef="#ctx0" brushRef="#br0" timeOffset="1179">710 0 11646,'17'17'-1486,"0"-1"-162,1-5 1648,-1 5 0,0-7 0,1 9 0</inkml:trace>
  <inkml:trace contextRef="#ctx0" brushRef="#br0" timeOffset="1433">1073 363 8113,'0'-9'634,"0"1"-218,8 8 676,-6 0-686,13 0 1,-11 0 59,7 0 1,-7 8 82,2 3 0,-2 5 48,2 1 1,-4 0-293,3 0 1,-3 3-43,-2 3 0,0-2-337,0 8 1,0-8-390,0 2 1,0-4-809,0-2 1271,0 1 0,8-1 0,1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10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9275,'10'1'888,"-4"5"-417,-5-4-309,7 13 1,0-11-132,3 8 0,3-6-186,-8 5 1,5-5-422,-5 5 0,5 1 576,-5 5 0,8 8 0,-5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09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586 173 8033,'10'0'1083,"-16"2"-404,-11 4 0,-6 5-212,0 12 1,-4 6-60,-8 11 0,-1-1 38,-5 7 1,-3-2-59,-8 2 1,1 2-121,-1-7 1,7-1-143,5-5 1,9-7-128,3 1 1,12-13-369,-1 1 0,11-9-700,0 3 1,6-9 460,6-2 608,4-8 0,22-32 0,5-6 0</inkml:trace>
  <inkml:trace contextRef="#ctx0" brushRef="#br0" timeOffset="534">16 260 8134,'7'-10'-1481,"-5"2"1875,14 1 97,-7 5 221,1-14 23,5 14 474,-13-5-256,6 7 77,-8 0 146,0 0-874,0 7 1,2-3-48,4 8 1,-3 1-1,9 10 1,1 4 36,10 8 1,-3 7 120,3 4 1,2 2-191,-2-2 0,6 10-15,-6-4 0,0-2-181,-6-4 1,6-10 134,0-1 0,-6-2-766,-5-10 1,-2 0-569,1-6-533,4-7 512,-13 5-593,6-13 507,-8 6 104,0-16 1175,-8-2 0,-1-22 0,-9-5 0</inkml:trace>
  <inkml:trace contextRef="#ctx0" brushRef="#br0" timeOffset="975">829 52 9716,'0'-17'1129,"5"5"-868,1 1-81,7 7 0,-3-4-104,7 8 1,-5 0 49,-1 0 0,1 14-103,5 3 0,-1 12 124,-5 0 0,-1 5-39,-4 6 1,-5-7 21,5 7 1,-4-13 12,-2 8 0,2-12-204,4 0 1,-4-9-148,4-3-343,-5-7 281,-1 4 0,6-10-300,0-4 0,5-11 147,-5-12 0,8-4-307,-3-1 0,-1-3 88,1-3 642,-7-5 0,4-14 0,-8-3 0</inkml:trace>
  <inkml:trace contextRef="#ctx0" brushRef="#br0" timeOffset="1465">1382 156 8106,'9'7'640,"7"-5"-116,-5 4 1,-1-4 414,2-2-570,-1 8 1,6-6-30,1 3 0,-9 5-480,7-8 1,-13 11 195,9-7 1,-8 2-262,2-2 0,-4-3 128,-2 9 1,0 0 284,0 5 0,0-6 168,0 1-56,0-1 0,0 7 64,0-1 0,-6-5 1127,0-1-533,0-7-361,6 11-816,0-13 0,8 4 205,3-12 0,12-3-1436,6-9 1,6-7 227,5-4 1202,12-3 0,10-10 0,7-3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12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7710,'9'2'-370,"-3"4"498,4-4 1,-7 13 282,9-3 1,-8-2-304,2 1 1,1 1-442,-1 5 0,5 0 103,-5 0 0,8-5-440,-3 0 670,5-1 0,1 14 0,0 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11.5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173 586 8051,'-2'-17'71,"-3"0"0,3 0-32,-4-1 1,2 1 82,-2 0 1,4-1-482,-3 1 0,-3 6 214,2-1 0,-2 1-58,3-7 1,1 7 211,-8-1 0,7 6 156,-7-5 0,2 5 11,-1-5 1,1 5 195,4-6 0,3 8 253,-9-1-82,8-5 367,-3 8-54,7-5-605,0 7 1,0 1 26,0 5 1,1 0 27,5 11 1,4-1-46,7 12 1,6 1 0,0 6 0,2 1-12,-2 5 0,-3-5-19,3 5 1,2 1-249,-2-2 0,0 6-150,-6-5 0,0-7-246,1-5 1,-7-6 93,1 6 1,-3-8-191,3 2 0,-3-4 66,-3-1 1,-4-7-292,4 1 0,-4-7-654,-2 7 517,0-8-49,0 4 920,0-8 0,-8-8 0,-2-2 0</inkml:trace>
  <inkml:trace contextRef="#ctx0" brushRef="#br0" timeOffset="229">519 344 8051,'-8'10'321,"-3"-4"0,-6 3-128,-6 3 0,1 3 63,-6 3 0,4 1 39,-4 4 1,-1 4 72,-6 7 0,1 1-142,-1-1 0,0 1-28,1 0 0,-1-1-624,1 1 1,7-3 249,4-3 0,5 2-1918,7-8 2094,3-8 0,8-7 0,0-8 0</inkml:trace>
  <inkml:trace contextRef="#ctx0" brushRef="#br0" timeOffset="611">727 33 8012,'9'-8'-53,"7"7"321,-7-7 1,8 6-105,1-4 1,-1 4-234,0-4 0,-5 6-69,-1 6 0,-5-4 120,6 4 1,-8 4 270,1 1 0,3 6-71,-2 6 0,0-3 76,-6 3 1,0 2-106,0-2 0,0 0 59,0-6 1,5 0-145,1 1 0,6-7-161,-7 1 1,9-8-370,-3 1 0,5-3 252,1-2 0,2-7-728,4-5 1,-4-11 58,5-6 879,2-4 0,-6-1 0,5-1 0</inkml:trace>
  <inkml:trace contextRef="#ctx0" brushRef="#br0" timeOffset="1490">1436 258 11830,'0'11'1051,"0"1"1,0 0-743,0 5 0,-6 0-202,0 0 0,-2 1-149,3-1-177,3 0 0,-6 1-130,8-1 0,0 0-505,0 0 1,0-5 137,0-1 1,2-7-518,4 2 0,3-4 485,9-2 1,-1 0 747,0 0 0,0-15 0,1-5 0</inkml:trace>
  <inkml:trace contextRef="#ctx0" brushRef="#br0" timeOffset="1784">1920 171 8071,'-2'10'735,"-4"-4"1,2 3-482,-7 3 0,7-2-93,-2 1 0,-2 1 96,3 5 1,-1 0 5,6 1 0,0-1 253,0 0-282,0-7-138,8 5 1,-5-7-32,9 3 0,0-3 4,5-8 0,6 0-158,0 0 1,0-2 39,-6-4 1,-5 2-43,-1-7 0,-7 5 289,2-5 1,2 5-101,-3-6 102,1 1 0,-14-6-16,-3-1 0,1 1 100,-1 0 1,-1 5-170,-5 1 0,0 1 13,-1-2 0,1-1-787,0 7 0,5 0 93,1 6-844,-1 0 1410,-5 0 0,0 8 0,-1 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0.7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8048,'0'-9'1605,"0"1"-635,0 8 258,0 0-68,0-8-363,8 6-811,-6-5-536,13 14 0,-5 1-667,7 4 0,-5 3 1217,-1-3 0,-7 11 0,4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3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12273,'-10'17'157,"4"1"1,4 1-603,2 4 0,-5-4-420,-1 4 865,-8 4 0,-3 0 0,-10 7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3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8055,'0'-10'1246,"0"3"1,2 7-748,3 0 0,-1 0 100,8 0-291,-1 0 0,7 6-15,-1-1 1,-2 3-939,-3-2 0,3 1 452,-3 5 1,3 3-2433,2-3 2625,1 3 0,-1 10 0,0 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4.5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8484,'12'0'1614,"-1"0"-1751,-7 0 86,11 0 1,-11 0-534,8 0 0,-6 6 57,5 0 527,-7-1 0,11 3 0,-5 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4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7987,'19'2'881,"4"4"0,-3-2-632,3 8 0,-10-9-182,-1 3 0,-1-2-146,7 2 1,-7-4-183,1 3 1,-7-3-486,7-2 508,-8 0 1,5 0 237,-3 0 0,-4 0 0,6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8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139 104 9218,'11'-2'2365,"1"-3"-1836,-1 3 1,7-6 154,-1 8 1,2 0-280,4 0 1,-2 8 192,8 3 0,-2 6-86,2 6 1,4 4-231,-4 8 1,-5 0-133,0-1 0,-5 1-98,-2-1 0,-2 1-283,-3-1 0,1 1-495,-7 0 0,0-7-167,-6 1 1,0-8-124,0 3-765,0 2 0,0-6 1781,0 3 0,0-12 0,0-3 0</inkml:trace>
  <inkml:trace contextRef="#ctx0" brushRef="#br0" timeOffset="172">796 0 7980,'-27'0'1142,"-4"2"145,8 4 0,-2 4 249,2 7 1,2 6-774,-8 0 0,-7 8-7,-10-2 1,-10 9-534,-2 3 1,-7 1-491,2-2 1,1 4-818,-1 8 1084,15 0 0,-18 0 0,13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5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208 553 8016,'-10'0'2457,"2"0"0,8 2-1957,0 4 1,6 6 179,0 11 1,7-2-225,-1 8 0,1-1-84,-1 7 0,3 2-293,-3 3 1,3-4-161,2 5 0,-1-5-218,-5-1 1,5-1-479,-5 1 1,-3-6-296,-2 0 0,1-8-24,-1 2 1,2-4-1397,-2-2 2492,-4-7 0,13 5 0,-6-5 0</inkml:trace>
  <inkml:trace contextRef="#ctx0" brushRef="#br0" timeOffset="204">588 571 7948,'-17'7'483,"0"5"1,-1 1 628,1-1 1,0 3-371,-1-3 1,1 3 388,0 2 1,-8 7 39,-4-1 1,-6 7-541,-5-1 0,2-2-336,-8 2 0,7 0-577,-1 5 1,9-1-602,2-4 0,8-2 66,-2-4 1,6-4-868,5 4 1,-1-10 1683,7-1 0,0-8 0,6 3 0</inkml:trace>
  <inkml:trace contextRef="#ctx0" brushRef="#br0" timeOffset="529">865 190 8024,'-10'-7'-3,"3"3"534,7-8 0,1 8 748,5-1 0,4-3-53,7 2-632,0 0 1,1 6 129,-1 0 1,-7 8-275,-5 4 0,3 9-305,-2 2 0,0 2-41,-6-2 1,0-2-221,0 8 0,0-8 92,0 2 0,1-10-188,5-1 0,-2-2-112,8 1 0,-1-3-380,6-8 1,-3-2-560,3-4 1,-3-5 552,9-12 1,-2 1-135,2-6 0,-6-1 844,0-6 0,8 1 0,-5-1 0</inkml:trace>
  <inkml:trace contextRef="#ctx0" brushRef="#br0" timeOffset="964">1522 190 8760,'0'18'3595,"-2"-1"-2782,-4 0 1,4 0 1127,-3 1-1316,-5-1 0,2 6-341,-3 0 1,-3 0-390,9-6 1,-3 7-31,2-1 1,4 0-476,-4-6-1060,4 0 0,4-1 1670,4-5 0,4-3 0,7-8 0</inkml:trace>
  <inkml:trace contextRef="#ctx0" brushRef="#br0" timeOffset="1264">2058 86 7850,'-35'0'5105,"9"8"-4987,8 2 73,11 7 1,5-2 398,-4-3 0,4 3 664,-4-3 0,4 3-572,2 3 0,2-7-846,4 1 0,-2-1-145,7 6 1,1-7-255,5-4 0,0-4 191,1-2 0,5 0-432,0 0 0,0-2 292,-6-4 0,0-2-146,1-3 1,-9-5 435,-3 5 0,-4-4-3,-2-3 0,0-1 588,0-4 1,-10-2-282,-7-4 1,0 2 1019,-6 4 0,-2 10-335,2-5 0,-2 13 889,2-1-1219,4 4 0,-6 4-267,7 4 1,9 3-1940,3 9 0,4 5 1769,2 0 0,15 15 0,5-1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5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 11464,'-12'6'679,"1"-1"1,-1 15 23,-5-3 1,-3 6-147,-3 0 1,2 4-384,-8 8 0,3-3-461,-3-3 1,4 4-129,7-4 1,1-3-392,0 3 1,5-8 225,1 2 1,7-3-1277,-2-3 1856,4-7 0,2-3 0,0-7 0</inkml:trace>
  <inkml:trace contextRef="#ctx0" brushRef="#br0" timeOffset="192">69 18 7986,'-17'10'1284,"0"5"1,7-11-550,5 8 1,3-7 124,2 7-468,0-8 0,2 11 177,3-3 0,1 1-278,11-1 1,-3 3-115,9-4 1,4 5-1221,2 1 1,3 0 696,3 1 1,-6-7-1519,-1 1 1,-4-6 1863,4 5 0,-7 1 0,4 5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4.1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156 104 8005,'10'-11'-748,"-4"-1"0,1 7 940,-1-7 79,8 1 0,-10-5 1036,7 5-10,-7-5 540,4 14 31,-8-5-1340,0 7 0,-6 3-52,0 9 0,-7 1-45,1 16 0,-5 0-17,-6 6 0,4-1-423,-5 1 0,5-1-266,2 1 0,0 0-242,-1-1 0,7-1-1755,-1-4-1744,8 3 2236,-3-12 1780,7 5 0,0-24 0,0-2 0</inkml:trace>
  <inkml:trace contextRef="#ctx0" brushRef="#br0" timeOffset="177">1 122 9929,'2'15'1747,"3"-3"-1302,-3 3 1,12-5 682,-8 7-587,7 0 0,-3 0-156,7 1 0,-6-1-586,1 0 0,0-1-491,5-5 1,2 3-853,4-9 1,-4 7 1543,4-6 0,-3 7 0,-3-3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2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0 572 8025,'0'-10'1220,"0"2"1,2 8-510,4 0 0,4 0-51,7 0 1,0 10 79,1 7 0,1 2-198,4 10 1,-2 0 22,8 6 1,-2-1-337,2 1 1,1-6 13,-7 0 1,6-3-556,-6 3 1,6 2-183,-6-8 0,0 0-463,-6-6 1,1 1 92,-1-1 0,-2 0-733,-3 1 0,1-7 543,-7 1 1054,0-9 0,2 5 0,1-8 0</inkml:trace>
  <inkml:trace contextRef="#ctx0" brushRef="#br0" timeOffset="206">467 520 8025,'-11'0'2430,"-1"0"0,1 9-1443,-7 9 0,-1 3-409,-4 13 1,2-1 39,-8 13 1,-1-5-281,-11 5 1,7 0-96,-1 6 1,2-2-1073,10-4 0,2-4 576,10-7 0,-3-9-3510,8-2 2065,1-5 1698,12-10 0,11-9 0,9-9 0</inkml:trace>
  <inkml:trace contextRef="#ctx0" brushRef="#br0" timeOffset="554">865 105 8055,'0'-18'2492,"0"1"-1614,0 0-532,0 0 0,2 7 121,4 4 0,-2-2 837,7 3-834,1-1 0,5 6-170,0 0 1,-5 2-273,-1 4 0,-1 5 111,1 12 0,-1-2-141,-4 8 1,-4-2 39,4 2 1,1-2 61,-1-4 0,2-4-51,-3 4 1,-1-4-164,8-1 1,-6-3-295,5-3 1,1-5-363,5-7 1,-6-2-620,1-3 1,0-7 594,5-11 0,0-4 794,0-8 0,1 1 0,-1-1 0</inkml:trace>
  <inkml:trace contextRef="#ctx0" brushRef="#br0" timeOffset="1015">1557 174 7968,'9'0'1607,"-1"0"-1032,0 0 1,1 0 318,9 0-548,-1-8 0,0 6 92,1-3 0,-7 3-309,1 2 1,-1 0-240,6 0 1,-5 0-480,0 0 0,-9 2 462,3 3 1,-4-1-339,-2 8 0,0-1 267,0 6 0,-8 3 97,-3 3 1,1-4 349,-1 4 1,1 2 777,-1-2 0,3-6 385,8-5-298,0-1 0,2 5-1186,4-5 0,3-3 103,8-8 0,14-2-1571,4-4 1,5-3 374,1-9 1165,3 1 0,0-8 0,-2-2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2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 53 8009,'7'-10'-126,"-5"0"-27,4 5 297,4 3 1,-7-12 214,9 8 781,-8 1-139,4 5-216,-8 0 1939,0 0-2149,0 7 0,-2 5-184,-4 11 1,-4 4-126,-7 7 1,-2 1-576,-4 0 0,3-1 275,-3 1 1,4-1-403,2 1 0,5-6-415,1 0 0,7-8-2554,-2 2 3405,4-12 0,2 5 0,0-7 0</inkml:trace>
  <inkml:trace contextRef="#ctx0" brushRef="#br0" timeOffset="212">34 122 8009,'-10'-10'1978,"2"2"-1332,1 8-351,5 0 0,-4 0 82,12 0 0,3 8 215,9 4 0,1 3-201,4 2 0,-4 6-164,4 0 1,2 2-224,-2-2 1,2-7-445,-2 7 1,-2-13-542,8 7 0,-8-6 670,2 1 311,-3-4 0,5-1 0,1 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0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0 519 7586,'0'-9'973,"0"1"1,0 6-358,0-4 234,0 4-466,0-5 0,2 5 151,4-4 285,-4 4 5,6-5-553,-8 7 0,2 0-2,3 0 1,-1 1 123,8 5 0,-3 4-124,3 7 1,9 0-1,-4 1 1,6 7-50,0 3 0,-3 3 1,3-2 1,2 4-195,-2-4 1,0 3 32,-6 3 1,6-3-55,0-3 0,0 2-182,-5-8 1,-7 6-314,1-6 1,-3 0 51,3-6 1,3 1-1099,-3-1-727,-5 0 1063,9 0-525,-14 1 561,5-9 461,-7-1 701,0-16 0,-7-1 0,-3-9 0</inkml:trace>
  <inkml:trace contextRef="#ctx0" brushRef="#br0" timeOffset="223">537 468 10938,'-18'9'1240,"1"6"-568,0-3 0,-6 11 63,0 6 1,-8 0-261,2 5 0,2-3-36,-2 9 0,0 5-444,-5 1 1,1-4-270,4-2 1,-1 3-868,7-3 1,-1-5 700,7-7 0,2-7-430,3 3 0,5-11-1266,7-1 298,0-9 1838,0 5 0,15-16 0,4-1 0</inkml:trace>
  <inkml:trace contextRef="#ctx0" brushRef="#br0" timeOffset="595">727 35 8048,'9'-7'375,"-1"5"1,-2-8-77,0 4 0,1 4 894,-1-3-774,-4 3 1,8 2 804,-5 0-440,-3 0 1,12 2-238,-9 3 0,7-1-161,-6 8 0,1-1-249,-1 6 1,-2 1-120,8-1 0,-7 2-174,7 4 0,-6-3 148,5 3 0,-1-4-110,1-2 0,5-5-139,-5-1 0,-1-5-237,1 5 1,-5-7-97,6 2 1,-1-4 227,6-2 1,-5-8-864,-1-3 1,1-7 288,5-5 0,-7 2 936,-4-8 0,3 1 0,1-7 0</inkml:trace>
  <inkml:trace contextRef="#ctx0" brushRef="#br0" timeOffset="1193">1453 87 8048,'0'-10'802,"0"3"33,0 7 1339,0 0 0,0 7-1780,0 5 0,0 3-16,0 3 1,2-3-124,4-3 0,-4 3 195,3-4-100,-3 5-29,6 1-450,-6 0 0,6-5 197,-8-1-2091,0-7 943,0 4-1767,0-8 2392,0 0 1,0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8012,'-10'0'-1184,"-5"0"1570,13 0 87,-6 0-52,8 0 1172,0 0-1218,8 0 0,-4 0-96,7 0 1,-5 0-399,5 0-21,1 0 1,5 0-122,1 0 0,-3 2 261,-4 4 0,12-4 0,-3 6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36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8232,'9'2'-1187,"-3"4"554,-4-4 447,-2 6 0,8-8 186,3 0 0,4-2 0,3-4 0,-1 4 0,0-4 0,1 4 0,7 2 0,2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36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18 605 8095,'-10'-17'1205,"3"7"1,11 3-331,7 7 1,10 0 112,20 0 1,3-6-532,8 0 1,-1-1-138,1 1 0,-6 4-228,1-4-46,-9 4 1,-1 2-236,-9 0 0,-5 0-597,6 0 0,-8 0-856,2 0 1,-5 2 283,-7 4 1358,-3-4 0,0 13 0,1-5 0</inkml:trace>
  <inkml:trace contextRef="#ctx0" brushRef="#br0" timeOffset="190">329 363 8349,'-27'-9'4913,"4"3"-4171,12 4 0,3 4-118,8 4 0,0-3-152,0 9 1,0-6 156,0 5 0,0 1-91,0 5 0,-2 2-223,-4 4 0,4 4-1009,-3 8 1,3 1-411,2 5 0,2-3-2487,3 8 3591,5-7 0,7 11 0,1-6 0</inkml:trace>
  <inkml:trace contextRef="#ctx0" brushRef="#br0" timeOffset="498">1021 588 8112,'6'-38'0,"-1"3"0,3 10 2082,-2 13-1327,11 1 0,4-6-264,8-1 0,-2 7-201,2-1 1,-2 8-241,-4-1 0,-4 5 125,4 5 0,-11 7-326,-7 11 0,-3 4 140,-2 8 1,-2 5 39,-3 0 1,-3 6 231,-4-5 0,-1-1-97,7-5 1,0-3-2,6-3 1,0 2 201,0-8 1,2 0-271,4-6 1,4-5 109,7-1 0,2-7-865,4 2 0,4-4-141,8-2 0,-1-10-493,1-7 1,-2 0 478,-5-6 815,5-4 0,-6-8 0,8-9 0</inkml:trace>
  <inkml:trace contextRef="#ctx0" brushRef="#br0" timeOffset="640">1488 35 8124,'-27'-8'0,"8"0"0,7-3 1389,8 3 0,4 16-591,12 3 1,3 5-2293,3 1 617,-1-7 269,0 13 0,0-12-1064,1 12 1672,-1-4 0,8 6 0,2 2 0</inkml:trace>
  <inkml:trace contextRef="#ctx0" brushRef="#br0" timeOffset="910">2145 813 8102,'-17'8'1902,"-1"1"1,7 8-1136,-1 1 0,9-7 41,-3 1 0,-4-1 191,-1 7-612,3-1 0,-6 0-194,9 0 0,-7 1-264,6-1 0,-1 0-921,1 1 0,4-1 405,-4 0-1252,4 1 0,10-9 1839,4-3 0,11-4 0,4-2 0</inkml:trace>
  <inkml:trace contextRef="#ctx0" brushRef="#br0" timeOffset="1164">2612 917 8169,'-27'-10'3029,"4"4"0,10 6-1603,1 6-865,8 4-1069,4 7 487,2 0 1,8 0 606,-5 1 0,-3-7-114,4 1 0,2-6-570,-2 5 1,7-7-189,-1 2 1,9 1-145,2-1 0,6 0 110,-6-6 1,0-8-28,-6-3 0,4 1-218,-4-1 1,3-1 188,-15-5 1,7-6-38,-6 0 1,-2-6 78,-10 6 1,-6 0 232,-11 5 0,-4 3-188,-7 4 1,-3 3-174,-3 8 462,3 0 0,-5 15 0,7 4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33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588 199 8437,'0'-27'139,"0"-4"275,0 8-130,0 0 0,-6 0 507,0 0 0,-5 6-135,5 5-665,0 8-224,6-11 0,0 15-624,0 0 0,0 8 857,0 9 0,0 0 0,0 0 0</inkml:trace>
  <inkml:trace contextRef="#ctx0" brushRef="#br0" timeOffset="847">17 769 8175,'-9'-17'0,"1"6"517,8-1 1,0 6 432,0-5-416,0-1 1,2-5 27,4 0 0,-2 1 72,7 5 0,1-3-287,5 9 0,2-9-72,4 3 0,-2 3-194,8 2 1,-6 4 97,6 2 1,-6 0-440,6 0 1,-8 0 66,2 0 0,-4 0-674,-1 0 676,-1 8 1,-2 2-57,-3 7 0,-5 6 135,-7 0 1,-1 8 218,-5-2 0,-2-3 350,-3 3 0,-5-8 63,5 2 605,3 4-336,0-7-732,8 5 0,2-14-112,4 1 0,0-9-217,11 3 1,-4-10 42,11-1 0,1-9-145,-2 3 0,5-11-639,-5-1 0,2 0-90,-2 6 0,-9-8-1084,3-4 2187,-11-3 0,2-11 0,-8-1 0</inkml:trace>
  <inkml:trace contextRef="#ctx0" brushRef="#br0" timeOffset="1041">432 112 8202,'12'-2'836,"-1"-3"192,-7-5 1,6-1-550,-4-1 0,-4 6 418,3-5 187,-3 7-255,6-4-708,-6 8 0,7 2 94,-3 4 1,-4 3-608,4 9 1,2 1 108,-3 4 1,3 4-285,-2 8 0,-4 1-281,3 4 1,-3-3 847,-2 3 0,0 4 0,0 1 0</inkml:trace>
  <inkml:trace contextRef="#ctx0" brushRef="#br0" timeOffset="1390">934 769 8324,'-10'0'1561,"-5"0"-1009,13 0 1,-8 0-2218,5 0 1,3 2 951,-4 4 0,4 4 633,2 7 1,-6 2 75,0 4 0,1-3 79,5 3 0,0 2-59,0-2 1,0 5 179,0-4 1,-6-1-306,0-6 1,0 0 5,6 0 0,0 1-59,0-1 0,0-5 162,0-1 0,0-7 0,8 4 0,9-24 0,10-3 0</inkml:trace>
  <inkml:trace contextRef="#ctx0" brushRef="#br0" timeOffset="1612">1176 787 8441,'2'-10'-1185,"4"4"0,5 4 1185,12 2 0,-4-5 0,4-1 0,4-2 0,2 3 0,4 3 12,1-4 0,-1 4 166,-4 2 0,4 0-360,-5 0 0,-1 0-78,2 0 181,-8 0 78,4 0 1,-15 2 0,-4 4 0,-4-4 0,-10 13 0,-2-6 0</inkml:trace>
  <inkml:trace contextRef="#ctx0" brushRef="#br0" timeOffset="1800">1332 562 6231,'-10'0'-203,"2"2"612,8 4 0,0-2-89,0 7 0,0 6 59,0 6 1,0 6-111,0-6 1,-2 8-278,-3-2 0,3 2 123,-4-3 1,4 9 62,2-8 0,0 7-439,0-7 1,2-2-675,4 2 1,-2-10 934,7-2 0,1 1 0,5-9 0</inkml:trace>
  <inkml:trace contextRef="#ctx0" brushRef="#br0" timeOffset="2088">1868 631 8339,'0'-27'0,"7"10"-815,5 11 1,5-3 488,6-3 0,4 4 326,8 3 0,-8-3 0,-4 2 0,-6 2 0,-6 10 0,-3 4 0,-8 7 0,0 8 0,-2 4 0,-4 11 0,-3-3 0,-8 3 0,-6 2-13,-1-1 1,3-3 9,10-9 0,-3-2 357,9-4 1,-7-10-103,6 5 1,1-11-5,5 5 1,1-8-207,5 1 0,4-5-222,7-5 0,2-5 5,4-7 1,4-1-295,8 1 1,-6-6 136,0 0 332,-1-8 0,7 4 0,0-7 0</inkml:trace>
  <inkml:trace contextRef="#ctx0" brushRef="#br0" timeOffset="2254">2231 303 8285,'-8'-27'-595,"6"9"861,-5 11 114,14 7 1,3 2-652,7 3 1,-5-1-704,-1 8 1,-1 1 973,1 10 0,-3-4 0,0 14 0,1-6 0</inkml:trace>
  <inkml:trace contextRef="#ctx0" brushRef="#br0" timeOffset="2538">2438 839 8262,'2'-10'-1027,"4"4"0,-2 4 1027,7 2 0,-5 0 0,6 0 0,-8 0-139,11 0 208,-5 0 6,-1 8 1,1 2 15,-5 7 0,-3 0-67,4 1 1,-4-1 5,-2 0 0,0 0 111,0 1 1,0-7 0,0 1 388,0-8-263,0 3-93,0-7-572,0 0-187,8 0 1,1 0 221,9 0 363,7-7 0,2-3 0,7-7 0</inkml:trace>
  <inkml:trace contextRef="#ctx0" brushRef="#br0" timeOffset="2767">2992 873 8232,'-10'-7'-625,"-3"3"-780,7-8 1405,0 8 0,6-3 157,0 7 1,2-6 123,4 0 0,5 0 1027,12 6 0,4 0-555,8 0 1,7 6-643,4 0 0,-2 0-397,3-6 1,-9 2-554,2 3 1,-3-3 453,-3 4 1,-7 2-387,-4-3 0,-3 1 453,-3-6 0,-6 2 318,1 4 0,-8-4 0,3 6 0</inkml:trace>
  <inkml:trace contextRef="#ctx0" brushRef="#br0" timeOffset="2933">3320 752 8232,'-11'0'-1452,"-1"0"761,8 0 2029,-11 8-75,13-6-632,-6 13 0,8-5-62,0 7-342,0 0 0,0 1-415,0-1 0,6 0-612,0 1 0,7 1-215,-1 4 0,1-10 1015,-1 5 0,3 3 0,-5 6 0</inkml:trace>
  <inkml:trace contextRef="#ctx0" brushRef="#br0" timeOffset="3088">3839 960 8232,'10'0'-1992,"5"0"2268,-5 0 1,7 0-303,0 0 1,-5 0-332,-1 0 0,-5 0 357,6 0 0,-1 0 0,6 0 0,1 0 0,-1 0 0,0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39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8283,'-10'0'-843,"2"0"1,8-2 2297,0-3-1621,0 3 58,8-14 1,-6 12 123,4-7-121,3 7-147,1-11 243,-1 13 1,1-6 733,-4 8 156,-4-8 188,5 6-307,-7-5 113,0 7-447,0 0 0,8 0-13,4 0 1,3 0 290,2 0 0,8 0-194,4 0 1,11 0 140,7 0 1,3 0-266,1 0 1,1-6-336,0 0 0,0 1-77,0 5 1,-6 0-349,0 0 1,-7 0 249,1 0 1,-11 0-103,-6 0 1,-4 5-1689,-2 1 1244,1 7 1,-7-9-1472,1 8 568,-8-8 751,3 11 0,-7-11 82,0 7 738,0-7 0,-7 12 0,-3-7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39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8489,'-27'0'496,"8"0"228,7 0 591,9 0-567,-5 0-431,8 0 0,8 0 147,3 0 1,4 0 195,3 0 1,7 0-82,4 0 0,5 0-194,6 0 1,-1 0-232,7 0 1,0 0-203,6 0 1,0 0-427,0 0 1,0 0 193,0 0 1,-1 5-230,1 1 1,-2 0-279,-4-6 0,4 6-1983,-4-1 2770,-3 1 0,-1-6 0,-7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0.33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52 606 8289,'-9'-8'709,"1"6"1,10-5-179,4 7 1,3 0 104,9 0 1,-1 7-178,0 5 1,1 5 58,-1 6 1,2 4-57,4 8 1,-4-1-158,4 1 0,-3 0-117,-3-1 0,0 1-121,0-1 1,1 1-62,-1-1 0,-5 1-382,-1 0 0,-5-7-774,5 1 0,-7-8 573,2 2 1,-4-3-744,-2-3 1,0 0 19,0 1 1300,0-9 0,0-1 0,0-8 0</inkml:trace>
  <inkml:trace contextRef="#ctx0" brushRef="#br0" timeOffset="194">588 658 8528,'-25'0'2828,"6"0"-2007,-4 0 1,-2 0-88,2 0 0,0 2-239,6 4 0,-8 3-235,-4 9 0,-4 6 2,-1 5 0,-1 4-35,1 2 1,-1-1-469,0 1 1,1-1-616,-1 1 0,8 5 132,4 1 0,4-7-912,2-5 0,7-6 1636,4 6 0,4-16 0,2 3 0</inkml:trace>
  <inkml:trace contextRef="#ctx0" brushRef="#br1" timeOffset="671">917 18 9229,'8'-10'3235,"1"3"-1917,9 7-497,-9 0-558,7 0 0,-9 2-241,5 3 1,1-1-224,-7 8 1,6-1-419,-7 7 1,1-1-9,-6 0 1,-2 1 411,-4-1 0,-3 6-794,-9 0 0,1 0 441,0-6 1,0-1 361,-1-5 0,7 3 284,-1-9 0,8 3 624,-1-2 1,5-4 10,5 4 1,5 1-84,7-1 0,1 0-57,-1-6 1,0 6-135,0-1 1,1 7 53,-1-6 1,-7 7-276,-5-1 1,-3-3-5,-2 3 0,-2 1-127,-3 10 1,-5-4-219,-7 4 1,-8 2-486,-4-1 0,2 1 397,-2-2 0,6-4-905,-6 4 806,8-4 0,-2-7-2689,12-1 3000,3-7 0,16-12 0,1-11 1</inkml:trace>
  <inkml:trace contextRef="#ctx0" brushRef="#br1" timeOffset="957">1505 174 20123,'-8'-18'-457,"-1"1"0,-3 6 18,1-1 564,7 8-486,-4-3 1,8 14 813,0 5 1,0 9-239,0 2 0,0 2 103,0-2 0,0-4-642,0 4 0,8 2 235,3-2 0,-1-5-178,1-7 0,3-5 498,9 5 1,-2-7 214,8 2 1,-6-10-31,6-2 0,-8-7 302,2 1 1,-6-9 128,-5-2 0,-4 0-442,-8 6 0,0 0 448,0-1 1,-10 1-732,-7 0 0,-3 5-9,-8 1 0,-1 7-1094,-6-2 0,2 4-242,5 2 1076,-5 0 0,14 8 0,-6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6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8364,'0'-10'-222,"0"-5"938,8 5 1,2-7-86,7 0 0,-6 5 38,1 0 1,-2 1-263,1-6 0,5 5 86,-5 1 1,-1 5-420,1-6 1,1 8-236,5-1 0,0 3-175,1 2 322,-1 0 0,0 7 41,0 5 1,-7 5-83,-4 6 0,2-2-31,-3 8 1,1 0 162,-6 6 0,-6-1 42,1 1 0,-7-1 24,6 1 0,0-2 190,6-4 1,0 1 13,0-7 1,0-5-62,0-7-235,0 1 1,2 3 33,4-3 1,4-5-205,7-7 0,2-2-87,4-3 0,-2-5-461,8-7 0,-6-1-43,6 1 1,-8 0-1559,2-1 2268,-3-6 0,-3-3 0,0-8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6.4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8557,'0'-33'301,"0"4"0,2 12 376,4 11 1,-2 4-714,7 2 0,1 0-648,5 0 1,-5 6 370,-1 0 1,-5 7 149,6-1 0,-9 11 163,3 6 0,4 11 0,-1 4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7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8279,'0'-27'597,"8"9"0,2 9-381,7 3 0,6 4 15,0-4-320,0 5 1,-6 1 21,1 0 0,-1 7 18,0 5 0,-5 5 3,-1 6 0,-7 6-195,2 11 1,-4-3 135,-2 3 1,6-3 343,-1-3 1,3-5-103,-2 0 0,2-8-205,3 2 1,4-4 285,-3-1 0,3-9 341,3-3 0,-1-4-486,0-2 1,6-2-318,0-4 1,2-3-747,-2-9 1,-3-7 151,3-4 838,-4-3 0,-2-10 0,0-3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7.5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67 8279,'-9'-17'1919,"1"6"-1594,8-1 0,2 8 24,4-2-214,3-3 1,9 7-226,-1-4 0,0 10-297,1 2 1,-1 15 386,0 2 0,0 8 0,1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8012,'9'7'1041,"7"-5"-554,-15 6-272,7-8-1078,-8 0 1,8 6 342,3 0 0,-1-1-102,2-5 469,-1 0 0,6 0 153,1 0 0,-1 0 0,8 8 0,2 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50.5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8164,'-9'-8'460,"1"6"261,8-5-325,0 7 1614,0 0-554,8 0-606,-6 0-441,5 7 1,-7 3 895,0 7-846,0 0 0,0 1-212,0-1 0,0 0-364,0 1 1,0-1-161,0 0 240,0 1 80,0-1 0,0 0-992,0 0-170,0-7 82,0 5 0,2-13-412,4 4 530,3-4 0,9-8 141,-1 0 1,0-7 777,1 2 0,-1-5 0,0-1 0</inkml:trace>
  <inkml:trace contextRef="#ctx0" brushRef="#br0" timeOffset="374">675 104 8237,'-15'-2'1213,"3"-4"0,-3 4 273,4-3-1213,3 10 1,-2 11-164,4 7 1,3 2-234,-9-2 1,8-2 229,-1 8 1,3-8 294,2 2-416,0 4 0,7-8 87,5 4 1,5-6-594,6-5 0,-4-4-53,4-8 1,2 0 39,-2 0 0,6-10 231,-6-7 0,0-1 153,-5-5 1,-3 2 17,-3-2 1,-5-2 64,-7-4 0,0-3 279,0 3 1,-15-2-104,-8 2 1,-8 2 857,-3 4-468,-1 12-154,-7-12-65,5 21-72,-5-6 0,9 8-194,4 0 0,4 8-449,8 3 394,8 5 1,1 1-1904,8 0 1943,0 1 0,15-1 0,4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9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43 189 9120,'-15'-13'3153,"3"-5"-2731,-3 5 0,15 5 412,0 8 1,9 0-297,15 0 1,2 0-124,9 0 1,7 0-359,4 0 1,2 0-288,-1 0 0,1 6-657,-8 0 0,0-1 501,-5-5 1,-6 6-2645,-1 0 1867,-6 7 1,1-3 1162,-12 7 0,-3 1 0,-8-1 0</inkml:trace>
  <inkml:trace contextRef="#ctx0" brushRef="#br0" timeOffset="179">303 51 8338,'-10'-27'3095,"2"9"1,8 13-2562,0 10 1,0 5-266,0 7 0,0 1-19,0-1 1,-2 8-166,-3 4 0,3-2-474,-4 2 1,-2 1-686,2 11 0,1-5 819,5 4 255,0-3 0,7-2 0,3-1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8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70 8140,'-7'-25'1251,"5"13"0,-6-5-749,8 11-314,0 4 0,8-5-371,3 7 0,10 0-352,3 0 1,-1 0 34,-6 0 0,0 0 150,0 0 1,1 0 18,-1 0 1,-3 6-134,3-1 464,-4 1 0,12 2 0,-7 1 0</inkml:trace>
  <inkml:trace contextRef="#ctx0" brushRef="#br0" timeOffset="131">484 53 8140,'10'0'1075,"5"0"0,-5 0-1422,7 0 0,1 2-875,-1 3 975,0-3 1,6 6-281,0-8 1,-4 0 76,-1 0 450,-13 0 0,26 8 0,-12 1 0</inkml:trace>
  <inkml:trace contextRef="#ctx0" brushRef="#br0" timeOffset="227">1090 105 8140,'17'0'355,"0"0"0,0 0-143,1 0 1,-1 0 303,0 0 1,6 0 266,0 0-2980,1 0 2197,1 7 0,-6-5 0,6 6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7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8368,'17'0'663,"1"0"0,-1 0 80,0 0 1,1 0-435,-1 0 1,0 0-414,1 0 1,-7 2-82,1 4 150,-9-4 1,5 15-58,-8 0 0,-2 1-377,-4 5 0,3-2 246,-9 2 0,2-4-213,-1 4 1646,-4-4-651,5-1 143,0-1 0,12-8-261,16-3 1,3-4-34,13-2 1,-3-8-358,9-3 0,8 1-662,-1-1 0,6-1-2201,-7-5 2812,4 7 0,-5-5 0,-3 5 0</inkml:trace>
  <inkml:trace contextRef="#ctx0" brushRef="#br0" timeOffset="347">1003 173 8192,'-9'-19'1623,"1"-4"0,18 21-1584,7-4 1,8 3-17,9-3 0,3 4 12,3-4 1,-9 4 150,4 2 0,-7 0 292,1 0 0,-2 0-791,-4 0 1,-4 6 166,4 0 0,-3 7-524,-3-1 1,-2-3-148,-3 3 0,-4-6 817,-8 5 0,7-7 0,3 4 0</inkml:trace>
  <inkml:trace contextRef="#ctx0" brushRef="#br0" timeOffset="508">1280 0 8192,'-17'0'1738,"-1"0"1,7 0-1176,-1 0-418,8 8 1,-5 2 76,3 7 0,4 0-139,-4 1 1,-1-1 270,1 0 1,-2 2-611,2 4 1,5 2-871,-5 4 1,6 4 567,6-4 558,-5-4 0,15 7 0,-7-5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46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8485,'0'-10'5057,"7"3"-4298,-5 7 1,8 0-291,-4 0 1,-4 7-142,3 5 1,-3 3-371,-2 3 1,0-1 108,0 0 1,0 6-878,0 0 1,0 2-27,0-2 1,0-3-604,0 3 0,0-10 501,0-1 1,0-7 937,0 7 0,0-8 0,0 3 0</inkml:trace>
  <inkml:trace contextRef="#ctx0" brushRef="#br0" timeOffset="213">347 156 8373,'0'-19'1194,"0"-4"0,2 21-498,3-4 1,5 4-410,7 2 1,1 0 18,-1 0 1,8 0-1,4 0 1,5 0-144,7 0 0,-5 0-137,4 0 0,3 6-990,-3 0 0,-5 1 537,-7-1 0,-6-4-738,1 4 0,-4 1 300,-2-1 1,-7 2-483,-5-2 1347,-3-5 0,-9 7 0,-3-8 0</inkml:trace>
  <inkml:trace contextRef="#ctx0" brushRef="#br0" timeOffset="380">641 0 9312,'-12'0'1558,"1"0"0,5 0-1385,-6 0 1,8 14-180,-1 3 1,-3 6 102,2 0 0,-5 4-258,5 8 1,0-1-351,6 1 1,0-1-447,0 1 0,0-1 480,0 1 0,8-2-517,3-4 994,5-4 0,1-8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21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8110,'27'-42'1348,"-4"7"0,-4 10 180,-2 14-965,0 3 1,1 16-128,-1 3 0,-5 7-166,-1 5 0,-5-2 154,5 8 1,-1-8 215,2 2 1,1-4-207,-7-2 0,7 1 19,-1-1 0,3 0-691,2 1 1,3-3 229,3-3 1,-2-5-495,8-7 1,-3 0-510,3 0 0,2 0-3232,-8 0 4243,0 0 0,-6 0 0,1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21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104 322 8110,'-33'-6'2568,"4"0"-1766,4 0 1,16 20 226,3 3 0,4 12-702,2 0 0,2 3-644,4 3 0,-4 0 116,3-1 1,3 7-124,-2-1 0,0 0-40,-6-5 0,0-3-367,0-3 0,0 2-113,0-8 0,-6-6 346,0-5 1,2-10-72,10-2 0,6-17 123,11-18 1,-2-9 197,8-14 1,5-11 247,7-12 0,7 4-188,-2 2 1,6 10 334,5 2 1,-1 13 107,7-2 0,-1 17 726,1 1 1,3 11-436,-9 0 0,-5 11 308,-6 6 0,-13 4-259,1 2 1,-12 10-227,-5 7 1,-7 10-195,-10 14 1,-2 3-96,-4 8 1,-6-1-212,-11 1 1,-2 6-541,-4 0 0,-9-8 60,3-10 1,3-5 465,3-7 0,0-3-68,-5-7 0,5-9 26,0-3 1,6-6 56,-6-6 1,6-9 11,-6-8 1,8-8 39,-2 2 1,9 4 231,3 2 0,7 4 180,-2 2 0,6-1-181,6 1 1,-2 2-104,7 3 0,3-1 2,9 7 0,-4 0-17,4 6 0,-4 0 60,-1 0 0,-7 0-173,1 0 0,-6 0-583,5 0-212,-7 0 196,4 0 0,-10-2 677,-4-3 0,-4-5 0,-7-7 0</inkml:trace>
  <inkml:trace contextRef="#ctx0" brushRef="#br0" timeOffset="163">467 45 8110,'0'-27'1432,"0"10"0,0 17-889,0 11 1,0 12-184,0 6 0,0 10 114,0 1 0,0 6-35,0-6 0,-6 12-149,0-6 1,-1 6-269,1-11 1,4-1-289,-4-5 0,4-7-599,2 1-162,8-8 0,2-3-409,7-13 1,6-7 44,0-9 1391,8-8 0,-4-31 0,7-4 0</inkml:trace>
  <inkml:trace contextRef="#ctx0" brushRef="#br0" timeOffset="651">1522 183 7978,'-27'0'0,"4"16"895,11 7 1,5 2 1245,7 4 1,0-6-1966,0 5 1,5-6-107,1 1 0,6 2-86,-6-2 0,-1 2-142,-5-2 0,-2-4-169,-3 4 1,1 2 225,-8-2-1393,1 0 1014,-14-6 1,6-1-178,-5-5 1,3 3-487,-2-9 1,-4-1 527,-7-9 1,5-5 614,0-7 0,14-6 0,-3 0 0,11-1-102,-5 7-5,8 0 0,4 1 329,12 5 0,3 3 229,3 8 0,1 0 301,4 0 0,2 8 837,4 3 1,5 13 401,1 4 1,1 1-1059,10 6 1,3-4-2,8 9 0,7 2-772,10-2 1,9 3-723,-34-23 1,0 0-1,38 17-51,-39-17 1,2 0-1,38 11 613,-39-16 0,0-1 0,39 9 0,3 5 0,-3 3 0,2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20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87 8103,'2'-31'634,"4"8"1,-4 6 897,4 11 0,3 4-918,3-4 0,3 4-198,2 2 1,1 0-331,-1 0 0,0 0-160,1 0 1,-7 2-918,1 4 727,-9 4 1,5 7-152,-8 0 1,0 8-253,0 4 0,-8 4 245,-3 1 0,-4 7-323,-3-1 1,1-2 427,0-9 1,-1 2-183,1-8 1089,0 0-48,7-6-77,3-7 0,20-2-252,4-8 1,6 0 119,0 0 0,2-2-229,4-4 0,2 4 30,-8-4 0,0 4-305,-6 2 37,1 0 0,-9 10-77,-3 7 0,-12 2 151,-5 10 1,-12 6 30,-6 5 0,-10 2 137,-1-1 1,-8 1 228,2 4 1,4-4 123,1-7 1,7-2-163,5-5 1,6-3-119,11-7-183,5-1 0,9-7-244,3-5 0,13-3 175,10-2 0,5 0-139,2 0 1,7-7 145,4-5 1,0-3-89,6-3 1,-6 7 193,6-1 0,-2 9-132,-10-3 1,-1 4 91,-10 2 1,1 0-2,-7 0 1,-1 2-145,-11 4 1,-3-1 37,-8 13 0,-2-3-145,-4 14 1,-5 2-26,-13 9 1,-4-4-214,-13 5 0,3-5 135,-8-1 0,2-2 117,-3-5 0,7-3 256,11-7 0,-1-3-168,6-3 466,1 3 253,14-13-182,1 6 0,16-8 16,3 0 0,5 0 209,1 0 0,6 0-74,0 0 1,6 7-148,-6 5 0,2 3 371,-2 2 0,-4 6-280,4 0 1,-9 8-55,-3-2 0,-7 0-417,2 5 1,-6-3-280,-6 10 1,-3-5 69,-9-1 0,-1-3-287,-4-3 1,2 2-25,-8-8 0,6-2 193,-6-9 0,8 1-617,-2-7 1,-4 0 307,-2-6 0,2-2-24,-2-4 0,6-6 199,-5-11 1,1 2 184,-2-8 1,4 8 116,8-2 0,-1 4 202,1 2-106,7 7-335,-5-5 1864,13 13-705,-6-6 1410,8 8-1305,0 0 1,-5 8 1001,-1 3-1412,-8 5 1,13 1-39,-5 0 0,4-5-829,2-1 1,2-1 324,4 1 0,3 3-1498,8-8 0,3-1 1571,3-5 0,11-7 0,10-3 0</inkml:trace>
  <inkml:trace contextRef="#ctx0" brushRef="#br0" timeOffset="120">883 1539 8103,'27'-27'6019,"-2"10"-3397,-16 9-4308,-1 16 395,-8 2 572,0 7 1,6 6-780,-1 0 1498,1 0 0,-6-6 0,0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18.7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87 8214,'14'-31'749,"3"8"0,-3 2 1060,9 15 0,4 0-1162,1 6 0,-1 6-279,2 0 0,0 7-1928,5-1 1034,1 3 1,-8 4-42,-4 5 0,-6 2-316,-5 9 1,-4 2 349,-8 3 0,-8 6-468,-4 12 1001,-3-5 0,-18 15 0,-3-7 0</inkml:trace>
  <inkml:trace contextRef="#ctx0" brushRef="#br0" timeOffset="415">70 1194 8024,'-17'-8'0,"-1"6"3934,1-4-3032,8 4 1,1 4-782,8 4 1,6 4-216,-1 7 1,7-6-490,-6 1 1,5-6 317,-5 5 1,6-5 71,-7 6-95,9-9 1,-10 7-137,7-4-380,-7-4 220,11 5 291,-13-7 0,8 0-236,-4 0 209,-4 0 183,13 8 146,-13-6 0,7 6 379,-3-8 0,-2 2 240,8 3 1,-7-3-298,7 4 1,1-4-59,10-2 1,4-2-230,8-4 1,7-5-358,4-12 1,12 2 128,5-8 1,5 0-119,1-6 1,0 3 14,0 3 0,-9 4-77,-8 8 1,-4 7 766,-14 4 1,3 4-248,-14 2 0,-8 8 1168,-9 3 0,-4 11-98,-2 1 0,-8 5 280,-3-4 1,-7 4-925,-5-5 0,4 0 266,-4-5-947,4-1 162,1 0-1032,9-7 1,9-18 666,11-15 0,12-9-1441,6-9 1,4-3 235,1-8 0,1 0-1007,0 0 2514,-1 8 0,1-6 0,-1 6 0</inkml:trace>
  <inkml:trace contextRef="#ctx0" brushRef="#br0" timeOffset="1077">1004 1228 8261,'8'-17'-235,"1"-8"1,8 4 269,1-8 1,9 8 298,7-2 0,3 4 609,9 1-555,-8 9 0,10 1-135,-7 8 1,-1 2-229,-5 4 0,-3 3-113,-3 9 1,-4 7 100,-8 3 1,-5 3-85,-1-2 0,-7 2 64,2-8 1,-4 6-8,-2-6 0,-8 0 48,-3-6 1,-5 0 68,-1 1 0,-2-9-19,-4-3 1,4-4 126,-4-2 0,-2-10-177,2-7 0,5-10 72,7-13 0,7-10-686,-2-8 1,8-5 280,10 5 0,-1 2 1,12 10 1,4 6 297,2 11 0,11-4 0,4 6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18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1 206 8308,'6'-35'644,"-1"1"0,7 7 237,-6 4-507,7 11 0,2-3 53,9 3 0,6 3 366,-1-3-343,4 9-437,1-5 0,-5 8-142,0 0 0,-8 2-686,2 4 0,-4 5 473,-1 12 0,-9 4-141,-3 8 1,-4 1 44,-2 4 0,-6 3-271,0 3 0,-7 2 276,1-8 0,-3 1 316,-2-7 0,1-7 106,5-4 1,-3-4 304,9-1 1,-1-1 230,6 0 0,0-5-322,0-1 0,8-7 183,3 2 1,5 2 98,1-3 0,2 1 212,4-6 0,-2 0-114,8 0 0,-6 0 663,6 0-1048,-8 0 1,2 2-231,-11 4 1,-5 3-446,-7 9 1,0 7 351,0 3 0,-7 5-246,-5 2 0,-3-6-11,-3-1 1,1-7-1037,0 3 679,0-5 0,5-10-714,1-3 1453,7-4 0,-4-10 0,8-1 0</inkml:trace>
  <inkml:trace contextRef="#ctx0" brushRef="#br0" timeOffset="300">1090 293 8225,'0'-24'796,"0"1"-769,0 8 1,0 5 297,0 5-386,0 3 0,0-4-396,0 12 1,-7-1 582,-5 13 1,-3-3 525,-3 14 1,3-6-306,4 6 1,3-2 35,8 2 0,0 1-286,0-7 1,8-1 36,3-11 1,6 2-113,6-7 1,-1 0 5,6-6 1,-1-2-88,2-4 0,4-5 48,-4-12 0,-3 2-183,3-8 1,-8 0 69,2-6 1,-5 3-126,-7 3 0,-3-4 205,-8 4 0,0-3-9,0-3 0,-10 1-221,-7-1 1,-2 8 155,-10 4 1,2 6 51,-2 5 1,-3 6-350,3 12 0,2 8-1019,-2 14 1434,8 1 0,-4 21 0,8-6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7994,'25'0'292,"-11"-6"31,3 0 1,-9 1 1301,3 5-555,-7 0-1179,4 0 1,-8 1-214,0 5 33,8-4 1,-5 6-32,9-8 0,-6 2-279,5 4 0,1-5 141,5 5 1,2-4-125,4-2 0,0 0 270,12 0 0,-4-2 312,9-4 0,-2 5 0,3-5 0,-3 4 0,8 2 0,-7 0 0,1 0 0,2-6 299,-1 0 0,5 1 482,-6 5 1,-1-2-124,-11-4 1,3 4 336,-8-4 0,6 4-544,-6 2 0,0 0-160,-6 0 1,1 0-1561,-1 0 0,-5 0 338,-1 0 931,-7 0 0,11-7 0,-5-3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17.4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67 8243,'-17'-26'566,"7"1"133,3 15 0,9 4-704,3 12-91,5 4 1,9 11 153,4 7 1,6 1-1,11 12 0,-1 3 310,7 2 0,0 4-105,6 2 1,0 5-153,0 1 1,-2 6-68,-4-7 1,2 7-140,-8-7 0,1 3-94,-7-3 1,1-5-358,-1 0 0,1-2 132,0-10 1,-9-1-1061,-3-10 885,4-4 1,-7-10 238,3-3 1,-6-7 349,-6-10 0,-3-13 0,-8-16 0,0-10 0</inkml:trace>
  <inkml:trace contextRef="#ctx0" brushRef="#br0" timeOffset="214">883 50 8183,'-8'-17'635,"-2"7"79,-7 4 0,-2 6-413,-4 6 0,2 17 104,-8 12 0,6 13-563,-6 4 0,0 7 23,-5 11 1,-1-1 5,0 0 0,1-2 78,-1-3 0,8 1-18,4-8 0,4-5-87,2-6 0,1-7-221,5 1 1,-3-9-51,9-2 0,-1-8-283,6 2 0,0-10-277,0-1 987,0-8 0,8-12 0,1-11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16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831 191 8321,'0'-17'-236,"0"-1"187,0 1 0,0 5-104,0 1 0,2 5 182,3-5-269,-3-1 188,14-5 262,-7-1-23,1 1 12,5 8-110,-13-7-10,6 14-101,-8-5 17,0 7 1,0 1-191,0 5 219,-8 4 1,1 7-57,-5 0 0,-1 1 13,7-1 0,-6 0 3,7 1 1,-1-1 55,6 0 1,-6 1-1,0-1 0,-1 0 59,1 0 0,2 8-78,-8 4 1,7 0 12,-7 6 1,6-3-5,-5 14 0,1-5 18,-1 5 0,-5 0-41,5 6 1,-5 5-9,-1 1 1,0 2 30,0-3 1,-1-1-7,1 7 1,-2 1 90,-4 5 1,3 2-206,-3 4 0,4-2 210,2 8 1,-2-1-324,-4 7 0,3-6 217,-3-1 1,4 9-19,2 9 1,8-48 0,1 2-8,-1-1 1,0 1 0,1 4 0,-1 0-167,0 1 0,1 1 1,-1 0-1,0-1 148,1 4 0,-1-1 0,0-1 1,1 0-180,-1 4 1,0 0-1,1-2 1,-1-1 183,0-2 0,1 0 0,2-2 0,0-1 74,1-3 0,-1 0 1,0-1-1,0 0-170,-11 47 1,5-4 399,1-8 0,1-1 3,-1-4 1,-3-6 0,9-12 0,-1 2 130,6-7 0,-6-6-224,0-6 0,1-2 152,5 2 0,0 2-444,0-7 1,0-1 324,0-5 0,0-3-494,0-3 1,0-4 127,0-8 0,0-5-615,0-1 214,0-7 0,0 0-60,0-15 604,0-9 0,-8-37 0,-2-7 0</inkml:trace>
  <inkml:trace contextRef="#ctx0" brushRef="#br0" timeOffset="408">675 52 8203,'-9'-9'-519,"-7"1"0,7 16 827,-9 3 1,1 7-237,0 5 1,-6 9 23,0 9 0,-8 5 148,2-6 1,-4 8-87,-1-2 0,-1 4-42,1 2 0,-1 2-62,0 4 0,1-5 0,-1 5 1,1-4-59,-1-2 0,2-6-204,5 0 0,3-8-62,7 3 1,7-10 104,-1-3 0,8-7-820,-1 3 985,3-13 0,9-3 0,3-8 0</inkml:trace>
  <inkml:trace contextRef="#ctx0" brushRef="#br0" timeOffset="601">606 329 8203,'19'-42'0,"2"5"350,-15-3 0,2 4 560,-2 1 1,-5 8 26,5 4-463,4-4-763,-8 8 273,13 2 1,-13 11-255,4 12 1,1 7 113,-1 16 0,8 7-46,-3 16 1,-1 15 9,1 8 0,1 10-526,5 7 1,0 0 489,-8-40 0,0 0-845,-1-2 1,1 0 1072,-1 6 0,1 0 0,3-4 0,1-1 0,1 1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23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447 226 8337,'0'-18'48,"0"7"0,2-1 0,1-1 204,3-3 1,6 5-207,-7-1-32,9 1 1,-10-5 137,7 5-21,1-5 1,3 7-123,-3-8 1,1 5 59,-7 1 0,5 5-200,-5-6 0,2 8 82,-2-1 49,-4 3 0,13 2 0,-5 0 0</inkml:trace>
  <inkml:trace contextRef="#ctx0" brushRef="#br0" timeOffset="477">568 122 8402,'0'-18'1728,"-8"1"-429,6 0-453,-6 7-566,8 3 0,0 9-208,0 3 122,8 5 0,-4 9 144,7 4 0,-7 4 124,2 8 0,-4 5-161,-2 0 1,0 6 24,0-5 1,0-1-284,0-5 0,0-1 76,0 1 1,0-2-524,0-5 1,0 3 112,0-8 1,0 0-133,0-5 1,0-7-175,0 1 1,2-3-622,4 3 1,-2-5 376,7-7 1,-5-3-764,5-9 1604,1 1 0,5-30 0,0 5 0</inkml:trace>
  <inkml:trace contextRef="#ctx0" brushRef="#br0" timeOffset="671">948 191 8318,'10'0'1096,"-1"-6"-154,-3 0-340,-4 1-109,6 5-247,-8 0 0,-8 2 118,-3 3 0,-5 7 113,-1 11 1,-8-2-337,-4 8 1,-2 5-144,3 7 1,-3-1-524,8-5 0,-6-1 299,6 1 0,-6 0-567,6-1 0,0 1 210,6-1 1,-6-1-52,-1-4 1,1 1 633,6-6 0,0 6 0,0-3 0</inkml:trace>
  <inkml:trace contextRef="#ctx0" brushRef="#br0" timeOffset="1293">395 883 9300,'-10'0'2317,"2"0"1,7 0-1828,-5 0 1,4 2-172,-4 3 0,2 7-166,-1 11 1,3-2-169,-4 8 0,-2-8-357,2 2 1,1 2 32,5-2 1,0 0-1292,0-6-115,0 1 727,0-1 662,0-7 0,2-5 48,3-10 1,5-5 9,7-7 0,8-6 174,4 0 1,6-8 222,5 2 1,2 4 91,4 2 1,4-2 319,-4 2 0,2 6-81,-1 5 0,-1 8-174,-12-1 0,3 3-164,-14 2 0,0 2 31,-6 3 1,-7 7-230,-4 11 0,-6 4-51,-6 7 1,-6 1-234,-11 0 0,-4-1 251,-7 1 0,-9-1 48,-3 1 1,-2-6 518,2 0 1,-2-8-231,8 2 1,1-10 428,11-1 1,3-8 163,7 1 239,1-3-567,7-2 1,12-7 7,16-5 0,8-5-120,15-6 0,3-2 106,8-4 1,0-2-382,0 8 1,-6 2-333,0 9 1,-8 5-507,3 7 1,-11 0 500,-1 0 1,-10 7-1460,-1 5 0,-3 5 436,-9 6 1,-2 2 271,-10 4 1,-6 4 640,-11-4 0,-4 7 371,-7-1 0,-8 3 0,-5-9 0,-4 4 0,-7 1 0,2-5 0,-7 0 0,7 0 0,-2 5 0,-1-5 0,1 0 0,1-8 106,5 2 0,2 0 260,4-6 0,3 5 161,9-11 0,7-3 220,4-2 0,4-3 595,1 3-406,9-4 1,5 6-350,15-8 0,5-2 182,18-4 0,7-2 276,16-3 0,1-4-640,11 3 1,2 2-252,10-1 0,-2 7-523,-4-2 1,2 4-776,3 2 0,1 0-819,-12 0 1963,4 0 0,-11 4 0,7 4 0,-4 3 0,-7-3 0,-8-4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25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8213,'11'-17'230,"1"0"-65,-1-1 0,1 9 812,-1 3 498,1 4-978,5 2 1,-5 0 542,-1 0-548,1 0 1,5 2-581,0 4 1,-1-2 108,-5 7 0,4-5-877,-3 5 444,-4-7 157,7 12 1,-13-7-684,4 8 0,-4 1 300,-2-1 0,-8 6-97,-4 0 1,-9 8 734,-2-2 0,-7 3 0,3 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27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8265,'2'-15'605,"3"3"1,5 5 847,7 7 1,1 5-1010,-1 1 1,6 8-389,0-3 0,0 3-251,-6-3 158,-7 4 1,5-11-103,-3 8 0,-4-6-819,-3 5 447,5-7 0,-6 9-1137,7-7 1648,-7 0 0,12-14 0,-7-1 0</inkml:trace>
  <inkml:trace contextRef="#ctx0" brushRef="#br0" timeOffset="558">606 0 8132,'-10'0'3064,"3"0"-3570,7 8 375,0 2 1,-2 7-110,-4 0 1,2 3 425,-7 3 1,1 0-48,-1 11 0,-5-1-37,5 13 1,-5 6-8,-1 6 0,-6 7-230,0-2 0,-8 10-4,2 2 0,-1 0-143,1-6 0,-4-1 148,4-5 1,4-5-120,2-12 0,4-4 112,2-7 0,-1-8 10,1-4 449,0-4-199,0-10 0,1-3-9,5-12 0,-3 3 30,8-9 1,1 1 245,5-7 1,0 7-283,0-1 0,0 1-61,0-7 1,0 7-117,0-1 0,0 7 91,0-7 1,2 8-412,3-2 201,5-3 0,7-1 117,1-7 0,-1 5 17,0 1 1,2-1-140,4-5 0,-1 0 71,6-1 0,1 1 1,6 0 1,1 0 297,5-1 0,-3 3-82,8 3 0,-6-1 121,7 7 0,-7 0 225,6 6 1,-6 0 180,7 0 0,-11 2-153,-1 4 0,-3-2 81,-9 7 0,-2 3-270,-9 9 0,-4-4-206,-8 4 0,0 2-355,0-2 1,-6 0 228,0-5 0,-13-1-130,2 0 0,-10 0 41,4 1 1,-2-9-27,2-3 0,3-4 208,-3-2 0,6-13 387,6-5 1,-3-11-218,8 1 1,1-5 62,5-2 0,7 1-538,5-1 0,3 3 170,2 3 0,7-2-370,-1 8 1,7 6 95,-1 5 372,-4 8 0,8-3 0,-6 7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26.6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8213,'-10'17'-1245,"4"1"878,4-9 326,2 7 0,8-15 275,4 5 0,3-4 358,2-2 0,3-2 493,3-4 0,4 5-495,7-5 1,-5-2 25,0 2 1,1-1-544,11 1 0,-5 4 43,5-4 0,-5-1-493,-1 1 1,-6-6 121,-1 6 1,-4-1-435,4 1 137,-7 4 0,4-7-1402,-7 3 1342,-9 4 1,-1-8 136,-8 4 0,-2 5 475,-4-5 0,2-2 0,-7 2 0,-1-5-45,-5 5 1,0 0 153,0 6 0,-1 0 54,1 0 1,5 0 673,1 0-36,7 0 0,-6 8-254,5 3 0,3 5 213,-4 1 0,4 6-220,2 0 0,6 8-138,0-2 1,1 3-346,-1 3 0,-4 0-8,4-1 1,-2 1-112,1-1 0,-3-1-152,4-4 0,2 2-541,-2-8 0,1 0-226,-1-6 98,-4 0 1,6-5-382,-8-1 337,0-7 582,0-4 0,-6-15 345,0-8 0,-7-2 0,1 2 0,-3 4 32,-3-5 0,7 0-76,-1 0 0,7 7 680,-7 6 129,1 7 1,-7-4 343,1 8 0,2 8-470,3 3 1,-3 5 30,3 1 0,-1 0-79,1 1 1,3-1 618,3 0-694,4 0-490,-6 1 0,16-3 15,3-3 0,5-5-329,1-7 0,8-5-610,4-1 0,4-13 498,1 1 1,6-11-240,1 1 1,1-5 8,-2-2 0,-3 1-178,3-1 0,-3 1 409,-3-1 0,-1 8 272,-4 4 1,2 6-50,-8 5 1,0-1 185,-6 7 0,-5 0 274,-1 6 0,-7 2-266,2 4 0,-2-4 599,1 4-265,-3 3 1,6-5 752,-8 8-336,0-9-1,0 5-102,0-8-698,0 0-431,0-8 0,0 5-140,0-9 1,0 6-1543,0-5 1007,0 7 170,0-4 968,0 8 0,0 2 0,0 4 0,-6-2 0,0 7 0,1 1 0,5 5 0</inkml:trace>
  <inkml:trace contextRef="#ctx0" brushRef="#br0" timeOffset="500">934 225 8061,'-7'-17'-1755,"5"-1"3143,-6 9-484,8 1-582,8 8 1,-4 0 104,7 0 0,-5 6 182,5 0 1,-5 7-320,6-1 0,-7 3-87,7 2 1,-6 1-679,5-1 480,-7 0 0,6 1-1199,-5-1 158,-3 0-438,6 0 611,-8-7-144,0-2 1007,0-24 0,6-1 0,0-12 0,1-2 0,-1 8 0,-2-5 0,7 5 0,-7 5 0,2 7 0,4 7 0,-1-4 0,7 10 164,-5 4 0,-1 9 406,-4 8 0,-3 8-134,9-2 1,-6 2 150,5-3 0,-5 3 54,5-8 1,-5 2-191,6-2 0,-1-4-653,7 5 1,1-11-234,4-1 0,-4-9-510,4 3 1,4 2 419,2-2 0,2-3 525,-3-8 0,5-13 0,-6-9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32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172 485 8060,'-42'-25'2443,"7"7"0,10 11-2443,14 12 0,26-3 0,14 6 0</inkml:trace>
  <inkml:trace contextRef="#ctx0" brushRef="#br0" timeOffset="666">345 70 8066,'-17'-18'645,"5"7"972,0-1-1013,9 8 1,-3-5 58,12 3 1,3 4 125,9-4-495,-1 4 1,0 2-73,0 0 0,6 8-114,1 4 1,-3 3-128,-10 2 0,3 1-300,-9-1 0,1 2-487,-6 4 1,-2-2 384,-4 8 0,-5-2-494,-12 2 1,-4 2 311,-8-8 0,-1 5 516,-4-4 0,9-3 114,-4-10 0,14 5 88,4-5 1,7-1 23,10 1 1,2-1 263,4 1 0,3 3 157,9-8 1,7 7-216,4-1 1,-3-3 123,3 3 1,-8-3-97,3 3 0,-7 3-111,-6-3 0,-3 3-131,-8 2 1,-2 1-16,-4-1 0,-5 2-176,-12 4 1,-6-4-366,-11 5 0,-3-5-139,-3-2 1,-2 0 250,8 1 1,1-9-533,11-3 1,3-4 332,7-2 1,9-2 511,3-4 0,27-11 0,8-10 0</inkml:trace>
  <inkml:trace contextRef="#ctx0" brushRef="#br0" timeOffset="963">1071 346 8372,'-42'-7'1595,"5"5"225,-3-4 1,5 4-716,7 2 0,3 0-498,7 0 1,1 8-984,0 3 0,-1 5 212,1 1 0,0 0 143,0 0 1,1 1 249,5-1 0,-3 2 169,8 4 0,1-9-314,5 3 1,7-3-218,5 3 1,5-8-164,6-3 0,2-4 120,4-2 0,4-2-252,-4-4 1,-3-3 197,3-8 1,-8-3-153,2-3 1,-3 4-85,-3-4 0,-7-4-104,-5-2 1,-3-3 172,-2-3 0,-9 0-26,-9 1 0,-1 1 633,-10 4-165,8-3-129,-11 20-316,12-11 63,-5 21 337,16 2 0,9 10 0,9 7 0</inkml:trace>
  <inkml:trace contextRef="#ctx0" brushRef="#br0" timeOffset="1179">1261 779 9199,'16'-2'2265,"-5"-4"1,5 4-1578,-5-4 1,5 2 38,1-1-376,0 3 1,2-8-1546,4 4 1,-1 4 805,6-3 1,-5 3-1205,6 2 1592,-8 0 0,12 0 0,-6 0 0</inkml:trace>
  <inkml:trace contextRef="#ctx0" brushRef="#br0" timeOffset="1313">1763 779 8454,'-17'0'2566,"5"0"-1412,1 0 397,7 0 1,-2-6-49,12 0-2591,3 0 830,9-1 0,5 3-367,0-8 1,7 8-601,-1-1 1,-2 3-726,2 2 1950,0 0 0,-2 0 0,-2 0 0</inkml:trace>
  <inkml:trace contextRef="#ctx0" brushRef="#br0" timeOffset="1405">2161 813 9457,'-12'0'3856,"1"0"-2868,7 0-2713,-4 0 1725,8 0 0,8-7 0,1-3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32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8192,'0'-10'3744,"7"-3"-3705,5 7 1,3 0-117,3 6 0,-1 0-423,0 0 1,-5 0-211,-1 0 0,1 0 710,5 0 0,0 0 0,1 0 0</inkml:trace>
  <inkml:trace contextRef="#ctx0" brushRef="#br0" timeOffset="161">537 35 8191,'11'0'-771,"1"0"1,-1-2 615,7-4 1,-1 4 381,0-4 0,1-1-339,-1 1 0,-6 0-484,1 6 596,-1 0 0,-1 0 0,5 0 0,-5 0 0</inkml:trace>
  <inkml:trace contextRef="#ctx0" brushRef="#br0" timeOffset="286">1021 0 10582,'17'0'6,"1"0"0,-5 0-781,4 0 775,-3 0 0,11 0 0,-8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32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8059,'-8'-18'403,"6"1"95,-5 0 1,7 5-73,0 1 0,7 7 182,5-2 1,3 4-291,3 2 1,-1 2-59,0 4 1,0-2-233,1 7 1,-1 1 123,0 5 0,1 0-123,-1 1 1,-2-1-128,-3 0 1,-4 6-184,-8 0 1,0 0 196,0-5 1,-8 5 69,-4 0 0,-5 2 523,-6-2 1,2-4-229,-8 4 0,8-4 429,-2-1 1,4-1-296,1 0 1,7-1 390,-1-5-505,8 4 0,-3-11-256,7 8 1,7-8 141,5 1 0,5-3-121,6-2 1,4 0-226,8 0 1,-1 0-548,1 0 1,7-5-1471,4-1 0,2 0 280,-2 6 1896,4-8 0,-13 6 0,5-5 0</inkml:trace>
  <inkml:trace contextRef="#ctx0" brushRef="#br0" timeOffset="141">969 553 7978,'-17'-26'1329,"-8"8"1,11 13 1741,-3 10 1,11 5-2728,1 7 1,3 0-1326,2 1 0,-4 1-1415,-8 4 2396,1 4 0,-22 15 0,6 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51.2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8052,'2'-10'0,"4"4"-519,-4-3 0,7 7 246,-3-4 0,-2-2 9,7 2 235,-7 1 0,6-1-104,-4 0 93,-5 0 1,7 4 280,-8-3-48,0 3 193,0-6-92,0 8 2467,0 0-2646,-8 0 1,7 2 19,-5 4 1,2-2 43,-2 7 0,2 3 142,-7 9 1,5-2 17,-5 8 1,5-1-89,-6 7 1,6 2 95,-5 3 1,1 4-50,-1 8 0,-5 0 99,5 0 0,1 0-193,-1-1 0,5-4-119,-6-1 1,9-8 108,-3 2 0,-2-9-118,2-2 1,-1-6-60,1 6 1,4-14 110,-4 3-27,4-5 291,2-3 22,0-3-408,0-7 1,0-7-204,0-5 1,0 3 134,0-3 0,0 0-129,0-5 0,0 0-23,0 0 0,6-1 144,0 1 0,2 5 18,-3 1 1,-1 1-157,8-1 1,-1-5-226,7 5 0,-1-4 13,0-3 1,0 1-117,1 0 0,-1-1 173,0 1 1,1 0 80,-1-1 0,0 3 815,0 4-515,1-5 279,-1 14 0,-5-5 131,-1 7 0,-7 2 420,2 3 1,-4 7-386,-2 11 1,0-2 80,0 8 0,0-6-382,0 6 1,0-6 37,0 6 1,0-8-175,0 2 0,0-4 97,0-2 0,0 1-800,0-1 1,0-6-786,0 1 407,0-1 0,0 7 262,0-1 0,2-5-282,3-1 1,-3 1 403,4 5 0,-2-6 671,2 1 0,3 0 0,9 5 0</inkml:trace>
  <inkml:trace contextRef="#ctx0" brushRef="#br0" timeOffset="324">640 865 11383,'0'11'1626,"0"1"-1369,0-1 1,0 7-179,0-1 1,2-6 111,4 1-143,4-8 1,7 4-31,0-8 1,0 0-218,1 0 0,1 0-380,4 0 1,-4-6 310,4 0 1,2-7-82,-2 1 1,0-3 38,-5-3 1,-7 1-139,1 0 1,-8-1 126,1 1 0,-5 0 211,-5 0 0,-1-1 173,-12 1 0,3 5 415,-14 1 1,2 7-36,-1-2 0,1 4-221,4 2 0,3 0-404,-3 0 0,10 2 174,1 4 1,8-2 7,-1 7 0,3 1 0,2 5 0</inkml:trace>
  <inkml:trace contextRef="#ctx0" brushRef="#br0" timeOffset="503">1609 1003 7955,'-18'0'1741,"9"0"0,-1 2-999,4 4 1,-5 5-743,-12 12 0,-20 20 0,-10 10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7931,'10'-17'114,"-3"-1"0,-7 7 106,0-1 0,0 7 457,0-7-140,0 8 573,0-3-242,0 7-401,0 0 221,0 7 1,0 11 83,0 10 0,-2 5-304,-3 2 1,3 5-83,-4 0 0,2 6-267,-2-5 0,3 5 76,-9-6 1,6 1 23,-5-7 1,5-1-324,-6-4 1,9 1-519,-3-7 0,-2 1-46,2-7 0,1 0-1828,5 0 578,0-7-99,0 5 2017,7-20 0,11 3 0,8-16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7:00.947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1 709 7973,'2'-10'269,"3"5"1,5 3 57,7 2 0,1 0 1,-1 0-559,0 0-750,0 0 23,1 0 639,-1 0 0,0 6 319,1-1 0,-1 9 0,0-5 0</inkml:trace>
  <inkml:trace contextRef="#ctx0" brushRef="#br0" timeOffset="154">571 761 7973,'18'0'-197,"-1"0"0,2-2-222,4-4 1,-2 2 204,8-7 1,-8 7 5,2-2 0,-1 4 210,1 2 0,-10-5-23,4-1 1,-3 0 86,3 6-66,0 0 0,1 0 0,-1 0 0</inkml:trace>
  <inkml:trace contextRef="#ctx0" brushRef="#br0" timeOffset="263">1159 744 7959,'-17'0'251,"0"0"250,-1 0-501,9 0 0,-14 0 0,4 0 0</inkml:trace>
  <inkml:trace contextRef="#ctx0" brushRef="#br0" timeOffset="1226">1488 0 8044,'-17'0'2114,"-1"0"-1205,9 0-141,1 0 0,8 2-249,0 4 1,0 5-29,0 12 0,-2-2-19,-4 8 1,-3 6-170,-9 5 1,1 14-222,0-2 0,-6 4 114,0-4 0,2-1-461,9 1 1,-3-8 71,3-3 0,4-7-113,3-5 1,3-4 82,2-8 1,0 1-56,0-1 0,0 0 77,0 1 0,0-7 107,0 1 0,0-7 168,0 7-132,0-8 1,0 5 394,0-3 0,-2-2-42,-4 8 0,4-7 80,-4 7 1,-3-6-110,-3 5 0,3-5-78,-3 5 0,1-1-29,-7 2 0,7 1 148,-1-7-81,8 7 0,-5-11-62,3 4 1,4-2-25,-4 2 262,4-5-175,2 7 1,2-8-7,4 0 0,-2 2 165,8 4 1,-7-4-287,7 4 1,-6-5 96,5-1 1,-5 0-499,5 0 259,-7 0-133,12-7 1,-13 3-90,9-8 0,-6 7-78,5-7 0,-1 1 28,1-7-264,5 9 350,-7-7 1,9 1-267,-1-8 0,0 0 111,1 6 0,-1-7-275,0 1 1,0 0 176,1 6 0,-7 0 110,1-1 0,-3 1 240,3 0 1,3 0 120,-3-1 1,-4 7 39,-3-1 427,5 8 92,-8-11-269,5 13-38,-7-6 1,2 8 26,4 0-270,-4 0 81,6 0 1,-6 0 72,3 0-109,-3 0 1,12 2-63,-8 4 0,1-4 712,-1 4-411,-4 3 0,6 1 94,-8 7 0,0-3-43,0 3 1,0-3 133,0 9 0,0-4-5,0-2 0,0 6-18,0 0 0,0 0-304,0-5-257,0-1 1,5 0-590,1 0 627,8 1 1,-5-7-1441,9 1 0,-1-8 670,0 1 0,2-3-927,4-2 0,-3 0 1775,3 0 0,4-15 0,-1-4 0</inkml:trace>
  <inkml:trace contextRef="#ctx0" brushRef="#br0" timeOffset="1589">2059 692 8174,'0'-12'-57,"0"1"1,1 5 797,5-6 931,-4 9-395,14-13 154,-7 14-259,8-5 0,-5 7-544,0 0 0,-9 2-290,3 3 1,-4-1-88,-2 8 1,0-1-973,0 6 0,0 1-23,0-1 1,-2 0-406,-4 1 1,-3 1 509,-9 4 0,3-4-385,4 4 1,-3-9 760,8-3 1,1 1 68,5 5 1,0-5 1521,0-1-1008,0 1 901,0 5 0,0 0-230,0 0 1,0-5-16,0 0 1,0-7-657,0 7 1,-2-3-257,-4 3 1,-4 3-1076,-7-3 1,0 3 703,-1 3 1,7-7-3290,-1 1 1837,1-9 1759,-6 5 0,7-8 0,2 0 0</inkml:trace>
  <inkml:trace contextRef="#ctx0" brushRef="#br1" timeOffset="1898">2474 865 10041,'-10'0'2349,"2"0"-2092,8 0 0,-2 0-29,-3 0 0,1 7 104,-8 5 0,6 3-89,-5 3 1,5-1-16,-5 0 0,7 0-54,-2 1 1,4-7 88,2 1-386,0-1 1,2 5 157,4-5 1,-2-3-227,7-8 0,1 0 108,5 0 0,-2-2-408,-3-4 0,3 2 197,-3-7 0,-3-1 1,3-5 1,-8 0-5,2-1 1,-5 1-81,-1 0 0,0-6 95,0 0 0,0 0 81,0 5 1,-5 7-714,-1-1 194,-7 9-896,3-5 1616,0 8 0,-5 8 0,5 1 0</inkml:trace>
  <inkml:trace contextRef="#ctx0" brushRef="#br0" timeOffset="2063">2716 917 9212,'11'0'133,"1"0"1,-1 0-255,7 0 0,-7 0 207,1 0 0,-1 0-48,6 0 1,1 0 71,-1 0 1,0 0-285,1 0 0,-1 0-616,0 0 790,1 0 0,6 0 0,3 0 0</inkml:trace>
  <inkml:trace contextRef="#ctx0" brushRef="#br0" timeOffset="2190">3096 951 8104,'-2'10'0,"-4"-4"977,5-5 208,-7-1 0,10 0-1114,4 0 0,-3 0 110,9 0-1144,-1 0 0,7 0 180,-1 0 783,0 0 0,8-7 0,2-3 0</inkml:trace>
  <inkml:trace contextRef="#ctx0" brushRef="#br0" timeOffset="2310">3356 1003 9432,'-10'0'6570,"2"0"-5900,8 0-658,8-8 0,3 6-12,13-3 0,-5-5 0,6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7:00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8250,'0'18'1080,"0"-1"1,0 2-588,0 4 0,-2 4-2,-4 8 0,2 5-156,-7 0 0,5 3 34,-6-3 0,7-3-188,-7 3 0,8-4-274,-2-1 0,5 0 80,1-1 0,0-7-147,0-4 1,0-4 32,0-1-417,0-1 145,0-8 8,7-1 171,-5-8 1,13-8-78,-3-3 1,3-6-183,3-6 1,5 1 110,0-6 1,2 7-86,-2-3 0,-4 5 240,4 2 0,-4 7 5,-1 5 1157,-9 3-789,7 2 1,-14 7 1076,3 5 0,-9 3-232,-1 3 0,-7 5 119,6 0 0,-7 2-648,1-2 1,3 2-72,-3 3 0,8-3-212,-1-7 1,3-1-1,2 0 1,0-5-342,0-1 0,7-5 173,5 6 1,3-8-1075,3 1 0,-1-3-222,0-2 1,6 0-705,0 0 0,8 0 1975,-2 0 0,-4 0 0,0 0 0</inkml:trace>
  <inkml:trace contextRef="#ctx0" brushRef="#br0" timeOffset="258">744 761 7924,'0'-11'0,"0"-1"0,4 8 327,7-1 0,3-3-301,15 2 1,-8 0 1499,2 6 1,-4 0-693,-2 0 0,7 0-436,-1 0 0,-6 0-69,-6 0-1096,1 8 583,5 2 1,-7 7-285,-4 0 1,-4 2 302,-2 4 1,-2-3-320,-4 3 0,-4 2 155,-7-2 1,0 0 930,-1-6-541,1 0 0,6-1 656,-1-5 1,10-1-279,2-4 1,8-4-69,9 3 0,8-3-372,4-2 0,11-5-395,6-1 0,2-8 396,-2 3 0,4-5 0,-5-1 0</inkml:trace>
  <inkml:trace contextRef="#ctx0" brushRef="#br0" timeOffset="391">1816 744 7869,'-23'-15'1453,"0"3"2001,0 4-2499,14 8-943,1 0 1,6 8-13,-4 4 0,-11 11 0,-10 4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59.3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18 8074,'0'-10'300,"0"2"-90,0 8 162,-8 0 411,6 0-332,-5 0-288,7 0 0,0 10 134,0 7 0,0 2 0,0 10 0,0 2-189,0 9 1,-6-1 140,0 7 0,-5 0-254,5 6 1,-6-2 50,7-4 0,-7 2-61,6-8 1,-1-1-67,1-11 0,4 3-150,-4-8 0,4 0-195,2-5-257,0-1 215,0-7 153,0 5 675,0-13-208,0 6 158,0-8 76,0 0 0,2-6-678,4 0 0,-2-7 110,7 1 1,1-9-218,5-2 0,6-8 148,0 2 0,6 2 91,-6-1 1,6 6 67,-6-1 1,0 4 162,-6 2 0,-5 5-27,-1 1 0,-5 7 357,6-2 0,-6 4 219,5 2 0,-5 8-234,5 3 0,-5 11 20,6 1 0,-9 7-58,3-1 1,-4-2-35,-2 2 0,0-2-108,0 2 0,2-4-31,4-8 1,-4 0-167,4 1 1,-3-1-378,3 0 1,-2-7-745,8-5 1,-7 3 554,7-2 1,-1 0-803,7-6 1,-7 0 1358,1 0 0,-1-8 0,7-2 0</inkml:trace>
  <inkml:trace contextRef="#ctx0" brushRef="#br0" timeOffset="204">813 675 8062,'17'0'497,"-5"-2"63,-1-4 0,-5 4 1346,6-4-899,-8 4-115,3 2-418,1 0 0,-6 8 97,4 4 0,-4 5 192,-2 6 0,-2-2-532,-4 8 1,4-8-364,-4 2 1,4 2-294,2-2 1,0 0-609,0-6 1,8 1-2639,3-1 3671,5-7 0,9 5 0,2-5 0</inkml:trace>
  <inkml:trace contextRef="#ctx0" brushRef="#br0" timeOffset="368">1574 761 7964,'-25'-8'1891,"0"6"334,-4-3 0,10 9-2518,7 1 1,7 7 190,-7-6 1,-1 7-1226,-10-1 1327,3 11 0,-20 4 0,4 7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6:55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102 502 7963,'0'-10'2037,"0"3"-1490,0 7-44,0 0-1814,8 0 1311,1 0 0,8 0 0,1 0 0</inkml:trace>
  <inkml:trace contextRef="#ctx0" brushRef="#br0" timeOffset="413">15 623 7973,'0'-17'3464,"0"7"-2988,0 2 1,8 8 670,4 0 0,3-5-408,2-1 1,1 0-195,-1 6 0,6 0-616,0 0 1,2 0-582,-2 0 1,2 0-1065,4 0 0,-4 2 1006,-8 4 1,-2 3-1012,-3 9 1721,3-1 0,-13 0 0,6 1 0</inkml:trace>
  <inkml:trace contextRef="#ctx0" brushRef="#br0" timeOffset="1153">15 1107 7975,'-9'-7'899,"3"5"192,12-4 1,3-4-604,9-1 1,1-7-63,4-5 0,4 2-448,7-8 1,3 1 66,3-7 0,-1 0-888,7 1 1,-8-1 101,3 1 1,-5-9-217,-1-3 0,-1-2 465,1 2 1,-8-2 37,-4 8 1,2-6 453,-2 5 0,0 1 0,-6 5 0,1 3 0,-1 3 0,6-2 0,0 8 0,-2 0 243,-9 6 1,3-1 73,-4 1 0,3 6 660,-3-1 1,-1 8 290,-4-2-657,-4 5 0,5 2-232,-7 5 1,0 4-142,0 7 0,0 6-227,0 0 0,-5 8 76,-1-2 1,-6 3-336,7 3 0,-7 0-60,6-1 1,1-7-253,5-4 1,0-4-207,0-1 205,0-9 0,7-1 178,5-8 0,5-8 22,6-3 1,4-5 174,8-1 0,-3 0-46,-3 0 0,2 5 564,-8 0 0,0 9 398,-6-3-87,-7 4 1,-2 12-233,-8 7 0,-2 6 175,-4 6 0,-6 3-259,-11-3 0,-4 4 52,-7 1 0,1 1-362,4 0 0,-3-1 73,3 1 0,-4-6-440,-1-1 1,5-6-5,0 1 0,6-4-708,-6-2 436,8 0-241,-4-7 319,15-2 0,5-8 105,10 0 0,11 0 567,7 0 0,2 0-132,-2 0 0,-4 0 516,4 0 1,-9 0-40,-3 0 0,-7 7 162,2 5 1,-4 5-295,-2 6 0,-8-2 78,-4 8 1,-5-2-285,-6 2 1,-2 2 165,-4-8 0,-3 2-286,3-2 1,2-10 56,-2 5 0,10-11-563,1 5 2,1-8-188,15 3 530,-5-7 0,16-7 39,8-5 1,3 2 815,9-1 0,1 5-371,11-5 0,-7 5 503,1-6 1,-3 9-339,-8-3 1,4 4-107,-5 2 0,0 0-444,-5 0 0,-7 6-426,1-1 0,-6 3 255,5-2 0,-5-4-361,5 3 1,-7-1-1109,2 2 0,-2-4-37,2 4 1729,-4-4 0,5-10 0,-7-2 0</inkml:trace>
  <inkml:trace contextRef="#ctx0" brushRef="#br0" timeOffset="1600">1364 709 14182,'0'18'995,"0"5"-712,0 0 0,0 2-1190,0-2 0,0-4 162,0 4-1409,0-4 1479,0-1 0,2-9 18,4-3 0,2-6 186,3-6 1,6-11 31,1-12 1,-1-3 322,6-3 1,4 0-69,2 1 1,3 5 625,3 0 1,5 8-378,1-2 1,-1 6 917,-5 5 1,-1-1-314,1 7 1,-6 0-40,-1 6 1,-6 8-103,1 3 1,-10 5-31,-1 1 0,-8 0-585,1 1 1,-3 7 134,-2 3 0,-2 3-465,-3-2 1,-5 4 312,-7-5 0,-1-3-509,1-1 0,-2-5 155,-4-2 0,4-5 4,-5-1 0,5-7 171,2 2 0,0-14 61,-1-9 1,9-1 554,3-5 1,4-2-223,2 2 0,10-6 244,7 6 1,0 6-175,6 6 1,4-1 98,2-5 1,-4 7-29,-2 4 1,2-1 23,-2 1 0,0 0-281,-6 6 0,-5 0-414,0 0 0,-7 0-2042,7 0 2460,-8 0 0,-4 8 0,-10 1 0</inkml:trace>
  <inkml:trace contextRef="#ctx0" brushRef="#br0" timeOffset="1777">1848 416 7975,'10'0'2745,"-2"7"-1986,-8 5 0,-2 3-263,-4 2 1,2 8-190,-7 4 1,5 0 141,-6 6 0,7-7 281,-7 7 0,8-2-1297,-2-10 1,5 2 396,1-2 1,1-10-1320,5 5 1,4-11 822,7 5 0,0-8-661,1 1 1327,7-18 0,2-6 0,7-16 0</inkml:trace>
  <inkml:trace contextRef="#ctx0" brushRef="#br0" timeOffset="1966">2298 18 7975,'12'-10'574,"-1"4"0,-5 4 2261,5 2-2167,-7 0 0,4 8-28,-8 4 1,0 9 442,0 2 1,0 0-507,0-6 1,-2 6-211,-4 0 0,4 0-115,-3-5 1,8-1-595,3 0 0,10-1-98,1-5 1,0 3-304,6-9 1,4 1-146,2-6 0,-2-2-1080,2-4 1,-8 5 1967,2-5 0,-4-4 0,-2 1 0</inkml:trace>
  <inkml:trace contextRef="#ctx0" brushRef="#br0" timeOffset="2246">2557 571 7975,'-1'17'1817,"-5"1"0,4-1-864,-4 0 0,-2 1-401,3-1 0,-1 0-152,6 0 1,0 1 130,0-1 0,0 0-305,0 1 1,-6 5-386,0 0 1,-5 0 220,5-6-2306,-7 0 1564,3 1 1,-7-1-650,-1 0 1,1-7 638,0-4 1,-2-6-1,-4-6 1,3-4 271,-3-7 1,10 0 707,1-1 1,8-5 40,-1 0 1,5 0 216,5 6 0,7 7-13,11 5 1,-2 3 723,8 2 0,6 0 190,5 0 1,2 9-407,-1 9 0,-5 1-386,4 10 0,3-6 100,-3 5-800,0 1 1,-5 4-208,0-4 0,5 2-3123,0-8 1767,8 0 1539,-11-6 1,5 0 0,-7 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7:06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8513,'2'-12'-583,"3"1"463,-3 7 1,14-4 0,-5 6 213,5-4 1,3 3 23,4-9 0,-4 8 21,4-2 1,4-1-20,2 1 1,-2 0-27,2 6 1,-1 0 100,7 0 0,0 6-88,-1 0 0,1 1 139,-1-1 0,7-4-115,-1 4 1,8 2-55,-2-3 0,6 1-8,6-6 0,3 0 4,8 0 0,6 0-101,0 0 1,8 0-145,-2 0 1,-3 0 115,3 0 0,-2-6 54,1 1 0,3-1 49,-8 6 1,4 0-15,-10 0 1,4 0-68,-10 0 1,3 0-3,-3 0 1,2 0 1,-7 0 0,0 0-191,-6 0 0,-6 6 73,0-1 1,-10 7-32,-1-6 1,-8 1-52,-10-1 232,0-4-346,1 13 130,-9-13-293,-1 6 511,-8-8 0,0 0 0,0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7:09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1 589 8077,'0'-18'0,"0"-5"-161,0 0 1,2-6 317,3 6 1,5-7 461,7 1 0,2-10-213,4-1 1,-1-2-10,6 1 0,-5 5 325,6-4-408,0 3 1,4 4-69,-4 5 0,1 3-46,-7 7 0,0 3 11,-5 3-358,-1 5 51,0 7 1,-1 15 71,-5 8 1,-3 17-113,-8 12 1,6 10 77,-1 13 1,1-2 133,-6 8 1,0 5-248,0 6 1,-6 0 225,1-5 0,-3-3-148,2-3 0,4-12 113,-3-11 1,-3-6-90,2-6 1,0-10 116,6-7 0,-5-8-694,-1 2 54,0-11 459,-2-4 1,1-10-153,-5-4 0,-1-11-37,7-12 1,-2-6-152,2-5 0,5-4 82,-5-8 0,2-2 219,-2-4 0,4 10-83,-3-3 1,-3 16 449,2 0 38,-7 12 1,3 0 128,-7 12 1,-1 5-7,1 12 0,-2 3 318,-4 9 1,4 5-100,-4 0 0,-2 7-124,2-1 0,-1-2-175,7 2 0,2-8-13,3 2 0,5-4-252,7-1-217,0-1 0,2-5-275,3-1 1,13-7 144,10 2 0,15-18-347,9-5 0,7-12 186,10 0 1,8-9-398,4-3 0,-8 7 647,2 5 0,-16 10 4,5 2 0,-12 7 423,-12 10 0,-2 0 88,-15 0 1,-7 8 296,-10 3 1,-6 6-288,-6 6 1,-13 10 183,-16 7 1,-7 3-195,-10-3 1,-6-3-29,1 3 0,-9-2-167,3 3 1,3-3 35,3 8 0,5-7-263,6 1 0,3-5-61,9-7 0,7-3-246,4-7 342,11 7 1,7-8-333,10 0 1,15-1 196,14-11 1,8 1 76,10-6 1,8 0-6,3 0 1,-1-6-82,1 1 0,-7-1 1520,2 6 1,-12 0-376,-6 0 0,-5 2-56,-7 4 0,-5-3-505,-11 9 0,-4 0-270,-8 5 0,-2 6-155,-4 0 1,-9 2 162,-8-2 1,-6-6-1027,6 1 0,-2-3 446,2-9 0,3-1 521,-3-5 0,-4-7 0,1-3 0</inkml:trace>
  <inkml:trace contextRef="#ctx0" brushRef="#br0" timeOffset="495">1419 831 8090,'0'-18'4620,"2"9"-4692,3 3 1,-1 6 83,8 6-1,-3-2 299,3 7 1,-4 7-20,-8 5 0,0 5 85,0-5 1,-2 8-323,-4-2 0,2 4-308,-8 1 0,9-5 124,-3 0 0,4-8-371,2 2-1672,0-4 1578,8-1 1,1-11 116,9-7 1,5-9 52,0-14 1,7-4-12,-1-8 1,4-5 241,1-1 1,7-1 156,-1 2 0,8 5-97,-2 1 1,4 7 123,2 9 1,-2 3 709,-4 4-382,4 3-230,-13 8 1,11 0 385,-8 0 1,6 2-195,-5 4 1,-7-3 324,-5 9 1,-8-1-238,2 7 1,-6 5-142,-5 0 1,1 2-46,-7-2 0,-2-2-101,-10 8 0,0-6-378,-11 6 1,-4 0 173,-14 5 0,-7-1-486,-4-4 1,4-4 297,1-8 0,5-7 85,1-5 1,3-3 60,3-2 1,4-2 147,8-3 0,7-7-111,4-11 0,4 4 20,2-4 0,4-2 373,8 2 1,-1 0-110,12 5 1,6-1 436,6-4 0,1 8-237,10-8 0,-5 13 202,5-7 0,-2 3-290,2-3 0,-6 7-96,-11 5 1,-4-3-147,-7 2 0,-1 0-342,0 6 1,-7 8-2184,-5 4 2499,-10 3 0,-13 2 0,-8 1 0</inkml:trace>
  <inkml:trace contextRef="#ctx0" brushRef="#br0" timeOffset="694">2352 520 8068,'-17'-6'1495,"0"0"0,7 2-89,4 10-1334,5-4 55,-7 13 0,4 1 146,-7 7 0,-1 9 219,-5 3 1,-1 1-606,1 10 1,0-5 96,0 5 0,7-2-896,4 2 0,4 2 515,2-7 0,2-7-617,4-5 1,-2-8 283,7 2 1,7-5-373,5-7 1102,0-3 0,9-8 0,5 0 0</inkml:trace>
  <inkml:trace contextRef="#ctx0" brushRef="#br0" timeOffset="958">3200 243 8068,'-2'-10'2079,"-4"4"1,2 5-1605,-7 1 0,5 0 490,-6 0-327,1 7 0,-4 3-161,3 7 0,4 0 54,8 1 1,0-1-535,0 0 0,18-1 51,10-5 1,13 3-117,11-9 0,7 1 126,5-6 0,9 0-382,2 0 0,-6-8-312,-6-3 1,-15 3-496,-2 2 1,-7-1 331,-5 1 1,-7-5-1026,-4 5-60,-3 0 1340,-3 6 0,-9 2 544,-8 4 0,-16 3 0,-11 9 0</inkml:trace>
  <inkml:trace contextRef="#ctx0" brushRef="#br0" timeOffset="1157">3580 606 8068,'-9'17'358,"-7"1"0,14 5-19,-3 0 0,-3 0 157,2-6 0,0 6-45,6 0 0,6 2-60,0-2 1,0-2-146,-6 8 0,0 0-1,0 6 1,-2-1-242,-4 1 1,-6 5-272,-11 0 1,2 7-613,-8-7 1,-5 6 515,-6-6 0,-1-1-366,7-10 1,-7-1 219,1-10 1,-6 1 146,5-13 0,1-1-341,5-5 662,1-7-38,-1-11 0,3-16 79,3-12 0,12-10 0,11-2 0,-4-15 0,1 2 0</inkml:trace>
  <inkml:trace contextRef="#ctx0" brushRef="#br0" timeOffset="1294">3096 813 8068,'25'0'0,"-6"2"539,4 4-250,-3 4 1,-3 15 443,0 4 1,0 5 567,1 7 1,-1 3 761,0 8 1,6-1-1059,0 1 0,10-6 42,2 1 1,1-1-465,10 6 0,8-6-633,9 0 1,5 0-1033,1 6 1,2-2-2358,4-4 3112,-4 4 1,6-14-1,-8 7 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7:07.2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1 346 8276,'11'-25'-56,"1"-4"1,-8 4 151,1 2 0,-1 4 203,2 2 0,-4 5-318,4 0-352,3 9 42,-7-5 196,6 8 1,-10 8 210,-4 3 1,2 12 130,-7 6 1,5 4-12,-5 1 0,7 7-124,-2-1 1,4 0 30,2-5 1,2 0-32,4-1 1,3 1 32,9-1 1,1-7 13,4-4 1,4 0-32,7-5 0,9 1-58,3-13 0,4-1 8,2-5 0,-1 0-217,1 0 0,0-2 76,0-3 1,-8-5-135,-3-7 0,-5-2 59,-1-5 0,-8 3 3,-4-7 0,-6 1 63,-5-2 0,-5-2 6,-7 8 1,0-6 30,0 6 1,-2-2 142,-3 2 1,1 10-124,-8-5 1,1 7 9,-7-1 0,7-3 47,-1 3 1,7 3-39,-7-3 1,2 6 270,-1-5-2,-5 7 131,15-11 0,-9 13 88,4-4 294,4 4-916,-5 2 229,7 0 0,0 10-78,0 7 1,0 2 56,0 10 0,0 8 14,0 9 1,0 4 24,0 2 1,5 1 6,1 5 0,0-2-42,-6 7 0,0-7 48,0 1 0,0-3-218,0-2 1,-2-2 133,-4-4 1,-3 2-155,-9-7 0,1-1 94,0-5 1,-4-3 1,3-3 1,-7-4 65,14-8 1,-8-7 152,7-4 0,2-4-126,-1-2 125,7 0 0,-4-8-369,8-4 0,0 3 107,0-3 1,2 3-138,4-3 108,4-3 0,7 7 5,0-4 1,-5 5 30,-1 7 217,-7 0 49,4 7 0,-8 3 355,0 7 1,0 1 15,0-1 1,0-5 198,0-1-375,0 1 1,0 5-150,0 0 0,2-5 26,4-1 1,-1-7-101,13 2 1,-3-2-311,14 1 0,0-3-120,5 4 0,7-4-421,-1-2 0,14-8-812,-2-3 1,3 1 1511,-3-1 0,8-9 0,1-6 0</inkml:trace>
  <inkml:trace contextRef="#ctx0" brushRef="#br0" timeOffset="620">1540 1038 8247,'-17'0'1514,"-1"0"-1481,9 7 0,1 3-343,8 7 0,2 0 261,4 1 1,-3-1 175,9 0 1,-8-5-146,2-1 0,-3-1-79,3 2-195,-4 3 195,6-13-189,-8 6 0,6-10 74,-1-4 0,15-11-73,-3-12 1,12-10 158,-1-1 0,5-6-9,2 5 1,5-5 151,0 6 1,1 5-121,-7 7 0,-5 12 518,0-1 0,-6 11-121,6 0 0,-10 6 156,-2 6 0,1 6-66,-7 11 1,-3-2 7,-2 8 1,-4 0-145,-2 5 0,0-5-214,0 0 1,-2-2-103,-4 1 1,2 3 82,-7-8 0,-1 0 180,-5-5-380,-1-9 1,1-1-406,0-8 1,5-8 139,1-3 1,7-14-196,-2-10 1,4-7 465,2-10 0,0-8 6,0-3 0,0-4 261,0-2 1,6 1-71,0 5 0,7 3 487,-1 9 0,1 8-137,-1 9 0,3 1 25,-3 10 1,1 0 139,-1 6-350,3-1 0,-11 3 214,7 3-42,-7 5-644,4 7 215,0 0 0,-5 2-38,9 3 0,-1 5-2,7 7 1,-1 1 90,0-1 1,1 8 102,-1 4 0,0 3 137,1 3 1,5 7-146,0 4 1,2 6 121,-2 6 0,-2-2 128,8 7 0,-6 0-25,6 7 0,-6-3-323,5-4 0,-5 4-152,6-3 1,0 1-16,6-1 1,-6-5 144,-1-7 0,1 0-128,6 0 0,-1-8 135,1-4 0,-6-3-147,0-3 0,-8-9-69,2-7 1,-2-1 49,2-5 0,-2-5-285,8-1 1,-2-4-169,2-2 660,3-8 0,3-9 0,9-10 0</inkml:trace>
  <inkml:trace contextRef="#ctx0" brushRef="#br0" timeOffset="774">3321 1124 8169,'-35'-44'0,"7"11"0,-1 16 2905,8 0-1895,-4 15 1,7-6-626,1 8 1,6 2-175,-1 4 0,-5 3-2039,-6 9 0,-8 1 613,2 4 0,-4-4 1215,-1 4 0,-1-4 0,1-1 0</inkml:trace>
  <inkml:trace contextRef="#ctx0" brushRef="#br0" timeOffset="924">2802 173 8118,'-11'-60'0,"-1"8"0,8 22 2323,-1 12 0,5 13-1112,5-1 0,7 4-2048,11 2 0,2 0-252,4 0 1,1 8 1088,-7 3 0,1 12 0,-7 4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09:26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2612 980 7981,'-9'-12'1555,"3"1"-739,4 7 411,2-4-630,0 8 187,8 0-378,-6 8 1,7-4-246,-3 7 0,2 1 63,3 5 1,4-5-2152,-3-1 1927,3 1 0,3 5 0,-1 0 0</inkml:trace>
  <inkml:trace contextRef="#ctx0" brushRef="#br0" timeOffset="1019">5431 2242 12721,'27'0'882,"-4"0"0,-4 0-590,-2 0 1,6 0-42,1 0 0,-1 0-472,-6 0 1,0-5-9,0-1 1,7 0-139,-1 6 1,5 0-286,-5 0 1,1 0-1045,-7 0 0,-6 0 438,1 0 1258,-8 8 0,3 1 0,-7 9 0</inkml:trace>
  <inkml:trace contextRef="#ctx0" brushRef="#br0" timeOffset="1196">5569 2484 7947,'-34'6'255,"-1"0"0,2 7 415,5-1 1,3-4-102,7-3 1,1 3 285,0-2 702,7 0-1028,3-6 0,8 0-68,5 0 1,6 0-59,11 0 1,6 0 131,11 0 1,10-2-362,8-4 1,7 2-357,-2-7 0,5 7-1382,1-2 1,-4 4 871,-7 2 0,5 0 692,-11 0 0,11-8 0,-1-1 0</inkml:trace>
  <inkml:trace contextRef="#ctx0" brushRef="#br0" timeOffset="23554">2387 5044 8301,'0'-35'-6,"2"16"680,4 8 1,11 1 954,12 4 1,4-5-1183,1 5 0,-5 0-549,0 6 1,-8 2 134,2 4 1,-5 3 202,-7 9 0,3 1-51,-9 4 1,1 4 67,-6 7 0,0-1-113,0-4 0,0 2-67,0-8 1,0 6-187,0-6 0,0 0 240,0-6 1,6-6-112,0 1 1,7-8-584,-1 2 1,5-4 255,6-2 1,-2-2-273,8-4 0,0-4-172,5-7 0,-5-6-516,0 0 0,-6-8 1271,6 2 0,-8-19 0,4-6 0</inkml:trace>
  <inkml:trace contextRef="#ctx0" brushRef="#br0" timeOffset="23688">3027 4439 8250,'0'-45'0,"-6"17"2160,1 10 381,-1 13 0,8-1-2966,4 12 0,3-3 266,9 9 0,-1-1-908,0 7 643,0 7 424,-7 2 0,5 7 0,-5 1 0</inkml:trace>
  <inkml:trace contextRef="#ctx0" brushRef="#br0" timeOffset="24830">5500 4940 8250,'0'-17'2161,"0"0"1,16 7-1040,7 4 0,9 4 371,9 2-1007,-5 0 1,14-6-453,-4 1 1,-2-1 39,2 6 1,-9 0-676,-2 0 0,-3 0-376,-9 0 0,0 0-844,-5 0 1,-9 8 1820,-3 3 0,-4 12 0,-2 4 0</inkml:trace>
  <inkml:trace contextRef="#ctx0" brushRef="#br0" timeOffset="24978">5587 5286 8115,'-18'-8'2127,"9"-1"1,3-1-2179,12 4 0,13 4-104,16 2 1,1 0-783,10 0 0,-4 0 298,10 0 1,-6-5-217,6-1 855,0 0 0,-15 6 0,5 0 0</inkml:trace>
  <inkml:trace contextRef="#ctx0" brushRef="#br0" timeOffset="25503">6970 4698 8266,'15'-8'390,"-3"-3"0,3 1 607,-3-1 1,3 7-379,3-2 0,5 4 15,0 2 0,5 0 412,-4 0-623,-1 0 1,-6 0-184,0 0 1,-5 6-241,-1 0 0,-7 7-139,2-1 1,-12 9-396,-5 2 0,-7 6-897,-5-6 0,-6 7 675,-11-1 0,3 2-42,-3-2 0,6-4 362,5-8 0,6 0 412,11 1 0,-1-1 5,7 0 1,2-1 216,10-5 1,3 5 56,9-5 0,5 4 404,0 3 1,0-7 548,-6 1 0,1-3-507,-1 3 0,-2 3 55,-3-3 1,-3-3-232,-3 3 0,-4-6 12,4 5 0,-12 1-315,-6 5 0,-5 0-214,-6 1 1,-4 1-71,-7 4 1,-1-4-297,0 4 1,3-5-657,3-7 1,-2 2 519,8-7 0,0 6-363,6-6 1,0-1-1116,-1-5-304,1 0 2276,7 0 0,-5-7 0,5-3 0</inkml:trace>
  <inkml:trace contextRef="#ctx0" brushRef="#br0" timeOffset="25831">8060 4957 8248,'24'-7'-7,"-4"-3"-51,3-7 1,-2 5 43,2 1 0,-4 5 248,4-6 1,-9 9 534,-3-3 289,-7-4-246,4 8 0,-10 2-184,-4 12 0,-5 5-159,-13 6 1,5 4-117,-4 8 0,0-1-158,6 1 0,-2 1-76,13 5 1,0-11 13,6 5 1,0-6-173,0 0 0,10 1-206,7-7 1,2-1 173,10-11 0,0-3-158,5-8 0,1 0 34,0 0 0,-3-8-129,-3-3 0,2-12 47,-8-6 1,0 2 134,-6-2 1,-7 0-192,-4-5 0,-12-1-312,-6 0 1,-16 1-722,-7-1 0,-7 8 1366,-4 4 0,-8 4 0,-15 2 0</inkml:trace>
  <inkml:trace contextRef="#ctx0" brushRef="#br0" timeOffset="423914">8769 7257 8113,'7'-9'-782,"-5"-1"654,4 4 1,2 3 539,-3-9-150,1 8-16,2-11 0,-6 11 192,3-8 197,-3 9-76,-2-5 412,0 8-162,0 0-251,-7 0-486,5 0 0,-12 8 100,9 3 1,-7 6 4,6 6 0,-1 2 31,1 4 1,4 2-55,-4-8 1,4 6-11,2-6 0,0 0-117,0-6 0,6-5-107,0-1 1,7-1 67,-1 1 0,3-3 17,2-8 1,1 0-107,-1 0 1,2-8-215,4-3 1,-4-4 22,5-3 1,-5-5-164,-2 0 0,-5-2 223,-1 2 1,-7 2 117,2-8 1,-4 8 233,-2-2 1,-8 4-97,-4 1 1,-9 3 65,-2 4 0,-8 3-80,3 8 1,1 2-71,-2 4 0,8 3-282,-2 8 0,0 8-1080,5 4 1422,5 4 0,13 9 0,0 2 0</inkml:trace>
  <inkml:trace contextRef="#ctx0" brushRef="#br0" timeOffset="424054">10152 7811 8008,'-35'-25'0,"-5"15"3569,0 4 0,9 18-492,14 11-3077,-1 8 0,9-4 0,-9 7 0</inkml:trace>
  <inkml:trace contextRef="#ctx0" brushRef="#br0" timeOffset="424779">11034 7033 8109,'-15'-12'268,"3"1"1,2 7 1112,5-2-696,3 4-68,-6 2-16,8 0-316,0 0 1,0 8 388,0 3 1,-6 6-212,1 7 1,-1 1 177,6 3 0,-2 5-231,-4-4 0,4 2-217,-4-3 1,4 5-210,2-4 1,-5-2-302,-1 2 0,0-8 202,6 2 0,0-4-115,0-2 1,0 1-2128,0-1 1674,8-8 0,1 5-1679,9-8 2362,7-1 0,2-5 0,7 0 0</inkml:trace>
  <inkml:trace contextRef="#ctx0" brushRef="#br0" timeOffset="424921">11778 7672 7961,'-25'-26'2993,"5"8"3938,-3 12-6754,12 12 1,-3 4-152,9 7-26,-9 0 0,-3 8 0,-10 2 0</inkml:trace>
  <inkml:trace contextRef="#ctx0" brushRef="#br0" timeOffset="481863">1 12151 8387,'0'-11'-622,"0"-1"0,2 6 371,4-5 0,-3-1 348,9-5 1,0 0 55,5 0-128,-8-1 0,7 1 81,-5 0 1,5-1-173,1 1 0,2 0 29,4-1 1,-4-1 43,5-4 0,1 10 58,-2-5 1,2 5-19,-2-4 0,-2-1 91,8 1 0,-6-2-95,5-4 1,-1 4 105,2-4 0,4 3-68,-4 3 0,-2-2 25,1-4 0,-1 4-72,2-4 1,4 3-1,-4 3 0,1 0-4,-1-1 0,4 1-14,-4 0 1,3 1-102,3 5 1,-1-4 115,1 3 1,2-3-107,3-3 1,-2 1 62,8 0 0,-1 0-5,1-1 1,4 1 11,-4 0 1,-2-1 0,2 1 1,-7 2 80,1 3 1,-4-3 12,-1 3 1,0 3 53,-1-3 1,3 6-110,3-5 1,4-1 148,8-5 0,6 5-179,-1 1 1,9 1-14,-3-1 1,8-3 17,-2 9 1,10-9-109,-10 3 1,6 1-80,0-2 0,10 1-178,7-6 0,0 1 141,-5 5 0,-7-5 94,1 5 1,-2 1 40,2-1 0,3 1-1,-3-1 1,0-3 109,5 8 0,-3-7-57,9 1 0,-10 3 5,-1-3 0,2 3 63,9-3 1,-4-3 18,5 3 0,-5-1 39,-1 1 1,-1-3-94,0 3 1,1 3 39,-1-3 0,3 6-46,3-5 1,-4 1-5,5-1 1,1-5-13,-2 5 0,-42 6 1,0 0-5,48-6 1,-45 5-1,0 0 5,-2-2 1,1-1-1,4 0 1,-2 1-14,38-10 1,-40 12-1,0 1-9,40-7 1,2 7 16,4-7 1,-6 2-9,6-1 0,-1-3 27,1 9 0,-48-1 0,-1 0 3,44 0 0,-41 0 1,1-1-6,-1 1 0,0 0 1,1 0-1,0-1 3,45-5 1,-47 5 0,2-1 6,-2 2 1,1 0 0,1 0 0,0-1 0,5 1 0,-1 1 1,-3-3-1,0 0-2,0 2 0,1 1 0,4-2 0,0 0-5,-2 1 1,1 1 0,3-3 0,1 0 1,-4 2 1,-1 1-1,1 0 1,-1 0-2,-2-1 1,0 1-1,5 0 1,1 0-2,-6-1 1,0 0 0,-1 1 0,-1 1 7,45-2 1,-47 5-1,0 0-2,1-2 1,0 0 0,2 1 0,-1 1 12,45-5 0,-4 4 5,-1-4 0,1 4-17,-2 2 0,8 0 4,-2 0 0,-2 0-24,2 0 0,-6 0 17,6 0 0,0 2-4,-46 1 0,0 0 0,-1-2 0,0 0-43,47 5 1,-48-3 0,0 1-31,42 2 1,6 6 22,-6-7 1,0 9-9,-5-3 0,-3-1 71,-3 1 1,2 1-42,-8 5 0,3-5 6,-8-1 0,3 1 12,-10 5 1,4 6 8,2 0 1,-3 0 4,3-5 0,-9 5-2,9 0 1,-4 2-69,4-2 0,-5-2 57,-1 8 0,-1-8-58,1 2 1,4 2 47,-3-2 0,1 6 0,-2-6 1,3 2 4,-9-2 0,1-2 1,-6 8 1,0-6 37,0 6 1,-8-2 14,-4 1 1,-3 5 37,-3-4 0,-5-2 108,0 2 0,-8-1-51,2 7 0,2-6 192,-2 0 1,0-1-301,-6 7 1,1 0 42,-1-1 1,0 1-78,1-1 1,3 1-14,-4 0 1,4-7-152,-9 1 0,3 0 84,2 6 1,-5-1 61,-1 1 1,-7-1 10,2 1 0,-4 0-20,-2-1 1,0 1 30,0-1 1,-8 1 13,-3-1 1,-7 5 10,-5-4 0,4 3-5,-4-9 1,-2 3 4,2 3 1,-2-2-51,2-5 0,2 5-5,-8-4 0,8-2-92,-2 2 0,-2-6 108,2 6 0,-8-3-15,2 3 1,2-2 20,-1-4 0,-3-2 6,-10 8 1,3-6 10,-8 6 1,6-6 21,-7 6 0,-1-6-13,-9 6 1,3-6-17,-4 6 0,-3-6-97,-3 6 1,3-8 91,-2 2 0,-1 2-14,-5-2 0,-2 0 13,-4-6 0,2 0-210,-8 1 0,6-7 205,-5 1 0,7-1 14,-2 7 0,-2-7 55,2 1 0,-6-7 16,6 7 0,-2-6 25,2 5 1,-1-5-79,-5 6 0,-2-9 5,8 3 1,-7 4-24,1 1 1,-4-3-1,-1-2 1,-6 3-4,0 3 0,42-8 0,0 0-7,-48 1 0,47-1 0,0 0-4,-1-1 1,0 0 0,-3 3 0,0-1 8,1-2 0,-1 0 0,-3 3 0,-1 0-203,1-3 0,0-1 0,2 2 1,-1 0 202,-1-1 0,1 0 0,0-2 0,0 0-11,0 2 0,-1 0 0,-1-2 0,-1-1 9,2 1 1,1-2-1,0 1 1,0 0-2,0 0 1,-1 0 0,1 0 0,1 0 41,-2 1 1,0-2 0,-4-1 0,0-1 3,1 0 1,1 0 0,-3-3 0,1 0-15,1 4 0,1-1 0,-1-4 1,1 0 49,-1 1 0,0 1 0,0-2 1,-1 0-25,-1 2 0,0-1 1,1-2-1,1 0-23,-3 3 0,1-1 1,0-2-1,1 0 22,-1 0 0,-1-1 1,3 0-1,-1 1-23,-1-1 0,-1 1 0,3-1 0,-1 0 2,2 1 0,-1-1 0,1 0 0,-1 1-11,1-1 0,-1 0 0,1-2 0,-1-1-7,1 1 1,-1-1 0,1 0 0,1 1-52,1 3 0,1-1 0,-2-2 0,1-1 60,3 1 0,0-1 0,-3-3 0,1 1-33,2 2 1,0 1 0,-2-4 0,-1 1 23,3 3 0,0-1 0,-2-2 1,-1-1-48,3 4 1,1-1-1,-5-3 1,0-1 68,2 2 1,-1 0-1,-1 0 1,-1 1 0,-1-2 1,1 1-1,0 2 1,1 1 1,1-4 1,0 1 0,-5 2 0,0 1 72,-1-3 0,1-1 1,-1 4-1,1-1-27,0-2 1,-1-1 0,3 4 0,-1 1-44,2-1 1,-1-1 0,-2 0-1,-1-1 19,1 1 0,0 1 1,-1-1-1,1 1-3,2 2 0,1 1 0,0-1 1,1 0-51,1 1 1,0-1 0,-1-2 0,-1-1 16,2 0 0,1 1 0,-2-1 0,1 1-55,0 2 1,0 1-1,0-1 1,-1 0 40,4 1 1,1-1-1,-5 0 1,0 1-10,2-1 0,-1 0 0,1 1 0,1-1 47,-2 1 1,1-1 0,3 0 0,0 1-28,-1-1 1,0 0-1,2 1 1,1-1-22,0 0 1,0 1 0,-2 0 0,0 0 20,2 3 0,1-1 0,0-2 1,2 0-252,-38-3 0,1 1 302,-1-1 0,3-1 6,3-5 0,6 0 10,12-1 0,3 1 95,8 0 1,2 5-7,4 1 1,6-1 77,11-5 0,-2 0-71,8-1 1,6 3 335,5 3 0,9 3-665,-3 3 1,2 4-79,-2-4 1,4 2-579,-4-1 1,14 3 253,9-4 0,3 4-306,8 2 1,3 0 852,10 0 0,10-8 0,11-1 0</inkml:trace>
  <inkml:trace contextRef="#ctx0" brushRef="#br0" timeOffset="482950">2751 11483 7861,'0'-17'-621,"-2"5"907,-4 1 1,4-1-1,-4-5 1,-2 0 30,3-1 1,-7 1-101,6 0 0,-1-2-99,1-5 1,2-2-5,-7-9 0,7 6-135,-2 0 0,-2-1 126,3-11 1,-7 5-113,6-5 1,-5-1-126,5 2 1,-7-8 32,1 2 0,2-4-74,-1-2 1,5-8 13,-5-3 0,-1-4-11,-5-3 0,5-5-107,1 1 1,-1-7 225,-5 6 0,-2-8 47,-4 3 0,3-7 3,-3-5 0,-2-4-101,14 44 0,-1 0 0,-2 3 0,-1 0 116,4 0 0,-1 0 0,-3 0 0,0 0 66,0-3 0,1 0 0,-2 0 0,-1 1-47,0-1 0,0 0 1,-1-5-1,1-2 22,0 2 1,-1-1 0,2-3 0,0-1-38,1 4 1,1 1 0,-2-2 0,-1 1-3,3 0 0,-1 0 0,0-4 0,0 0-240,0 1 1,1 1 0,-2-4 0,1 1 232,4-1 1,-1 1-1,-2 1 1,-1-1-37,3-3 0,1-1 0,-1 4 0,1 0 40,2-4 0,1 1 0,0 1 0,0-1-38,3 0 1,-1 0-1,-2-2 1,1-1 26,1 3 0,0 0 1,-1 0-1,-1 1-14,-1-1 0,0 0 0,1 0 0,1 1 10,1-1 0,0-1 0,-1-1 0,-1 0 0,2 1 0,1 1 0,-3 2 0,0 0 5,-1 0 1,1 1 0,2-2-1,0-1 1,1 0 0,-1-1 1,1 2-1,0 0 70,0-1 0,-1-1 0,-1 1 0,0 0-68,4-3 1,1-1-1,-4-1 1,0 0 79,3 2 0,0 0 0,-1-2 1,1 0-68,-1 4 1,2 1 0,1-5 0,0 0 23,-2-1 0,0 0 1,-1-1-1,0 2-6,2 1 0,-1 1 0,-1 4 1,0 0 2,1 1 0,0 1 1,2-2-1,-2 1-17,-2 1 0,-1-1 1,3 1-1,0 1-5,-2 4 1,-1 1 0,1-2 0,0 1-191,-1 3 1,0 0 0,-1 0 0,1 1 190,3 2 1,0 0 0,-3 0 0,-1 0-70,1 0 1,0 1-1,-3-47 75,-3 0 1,6 5-144,-5-5 1,5 6 55,-6-6 0,3 8 30,-3-2 0,-3 3 13,3 3 1,-1-1 2,1 1 1,-7 7 128,8 4 1,-10 4-126,3 2 0,1 2 201,-6 3 1,4 5 129,1 7 0,-1 0-144,-4 0 1,10 6 355,-5 0 0,5 7-458,-4-1 0,-1-2 316,1 1 1,6 7-358,-1 5 1,2 2 80,-1-2 0,-3 4-109,9 8 1,-7-6-184,6 0 0,-1 2 103,1 9 1,4-3-103,-4 3 1,4-3 75,2-2 0,-2-1 46,-3 1 1,3 5 33,-4 1 153,4-1 1,0-3-181,-4 4 1,4 1-22,-3 4 877,3 4-526,2-5-464,0 7 0,0 1 160,0 5 1,0 4 6,0 7 0,0 0-71,0 1 1,-6 7-42,0 3 1,-1 11 215,1 1 1,-4 16-123,-7 2 0,-2 7 258,-4 4 0,-4 8-406,-8 4 0,4 11 253,14-43 1,0 0 0,-8 45-36,-10-2 0,6-3-43,1-3 0,-3-1 6,8-5 1,5-5-181,7-11 1,5-5 41,-5-7 0,7-2 56,-2-4 0,2-3-78,-2-9 0,5-7 43,-5-4-163,4-4 811,2-9-680,0-2-30,-8-8 1,0-10-191,-3-7 1,1-3-56,5-8 1,3-1 110,-4-6 1,4-5-57,2 0 1,0-8 89,0 1 1,6-3 279,-1-1 0,17-1 0,-11-8 0,14-1 0</inkml:trace>
  <inkml:trace contextRef="#ctx0" brushRef="#br0" timeOffset="483391">537 346 8109,'0'-25'-314,"6"6"365,0-4 1,-1 4 218,-5 2-82,0-1 1,6 1-184,0 0 1,7 7-1,-1 4 1,-3-1-160,3 1 1,0 0 168,5 6 0,0 0-66,0 0 1,1 0 145,-1 0-68,0 0 0,1 0 71,-1 0 1,0 0-53,0 0 0,1 6 71,-1 0 0,6 1-25,0-1 0,2-4 4,-2 4 0,4-2 22,8 1 0,-1-3 2,1 4 1,7 4 118,4 1 1,-2 5-88,3 1 1,-3 0 20,2 1 1,10-1-52,-5 0 0,3 0 83,-8 1 1,4 5-118,-4 0 1,2 0-10,-1-6 1,1 0 5,-8 1 0,0-3-20,-5-3 1,-2 3 131,-5-3 0,-5-3 23,-11 3 231,3-8 198,-5 3 440,0-7-257,-3 0-389,-7 0 1,0-7-202,0-5 0,0 2-159,0-1 0,0-1-186,0-5 1,0 5 140,0 1 1,0 5-422,0-5 1,-2 7 110,-3-2 272,-13 20 0,-32 5 0,-13 15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0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7914,'-10'-8'1162,"3"6"-392,-1-5 205,6 7-554,-13 0 0,11 0-81,-8 0 0,6 0 704,-5 0-660,7 0 0,-9 7-5,7 5 1,0 9-34,6 2 0,-2 13 68,-4-1 1,5 11-143,-5 0 0,4 4 80,2 2 1,0-2-13,0-4 0,0 2-109,0-7 1,0-1-543,0-5 0,6-3 258,-1-3 0,9-4-1145,-3-8 0,-1-1-501,1-5 777,1 5 1,5-15 23,1 5 1,-1-6-985,0-6 1882,0-11 0,8-10 0,2-7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7938,'0'-10'88,"2"-3"136,4 7 1,-4-2 430,4 3 95,-4 3 352,-2-14-199,7 14-356,-5-5 0,6 9 150,-8 3 0,0 5-277,0 7 1,0 8 157,0 4 0,-2 6-162,-4 5 1,2-3-683,-7 3 0,7-9 69,-2-3 1,-1-5-100,1 6 0,0-8-1126,6 3 0,0-5 659,0-2 0,8-2-705,3-3 0,5-4 1468,1-8 0,16-8 0,3-2 0</inkml:trace>
  <inkml:trace contextRef="#ctx0" brushRef="#br0" timeOffset="301">536 18 7938,'10'0'3351,"-3"8"-3267,-7-6 1,0 7 168,0-3 1,0 4 13,0 7 0,0 2 350,0 4 1,0-2-207,0 8 1,0-6-165,0 6 0,2-2-27,4 2 1,4-4-499,7-8 1,0-2 168,1-3 1,-1-4-39,0-8 0,2 0 58,4 0 0,-3-2-203,3-4 1,-4-4 3,-2-7 1,-5 0 58,-1-1 0,-7 1 289,2 0 0,-4-1-73,-2 1 1,-8-6 143,-3 0 0,-5-2 36,-1 2 0,0 4 7,-1-4 1,1 5-41,0 7 1,-6-2 164,0 7 0,0 0-1453,5 6 0,7 2 1154,-1 4 0,-7 3 0,-8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5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7936,'-8'9'2874,"-1"-1"0,-7-6-1581,5 4 1,1 3-2192,5 8 431,3 1 1,-8 1-2838,4 4 3304,-3-4 0,-16 14 0,-2-6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4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8852,'10'7'1957,"3"3"-1415,-7 7 1,7 8 237,-1 4 1,3 9-318,3 3 1,-1 1-237,0-2 1,2-3-209,4 3 1,-3-3-276,3-3 0,-6 1-393,-5-1 1,3-7 432,-4-4 0,-1-3-787,2-3 0,-7-6-286,7 1-550,-8-8 965,3 11 874,-7-13 0,0-10 0,0-11 0</inkml:trace>
  <inkml:trace contextRef="#ctx0" brushRef="#br0" timeOffset="196">329 485 10049,'-8'10'928,"4"5"-204,-7-4 0,-1 5-248,-5 1 1,0 6 84,-1 0 0,-5 6-103,0-6 0,-6 8-176,6-2 0,-6-2-347,6 1 1,-4-6-381,10 1 1,-4-4-2978,10-2 1888,3 0 1534,0 1 0,24-16 0,3-4 0</inkml:trace>
  <inkml:trace contextRef="#ctx0" brushRef="#br0" timeOffset="535">847 1 7974,'-11'0'1037,"-1"0"-835,9 7 1,-13 3 438,5 7 0,1 3-248,-1 3 0,-1-2 41,-5 8 1,-1-4-62,1 9 1,6-3 46,-1 9 0,6-3-348,-5-3 1,7 1-267,-2 0 1,4-1-343,2 1 1,8-8 336,3-4 1,1-4-914,5-2 772,-3-7 1,17-3 25,-8-7 0,-6 0 78,-6 0 1,1-5 290,5-1 0,-7-8-92,-4 3 1,-5 1 301,-1-1 1,0-1 241,0-5 1,-7 5-215,-5 1 1,-3-1-2,-2-5 1,-3 6-100,-3-1 0,4 6-146,-4-5 0,4 7 207,2-2-1754,7 4 565,-5 2 935,13 8 0,-6 2 0,8 7 0</inkml:trace>
  <inkml:trace contextRef="#ctx0" brushRef="#br0" timeOffset="953">1487 399 7908,'-9'-10'586,"1"2"512,8 8-99,0 0 1,8 2-604,3 4 0,-1 11 234,1 12 0,1 6-193,5 5 0,1 4 587,-1 8 0,-8 6-552,-3-1 1,-4 7-288,-2-7 0,0 1-460,0-6 0,-13-2-646,-5-4 0,-16 2 172,-1-8 1,-11 6 386,0-5 0,-4-1-1285,-2-5 0,0-8 1647,0-4 0,0-4 0,1-2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8346,'11'0'1029,"1"0"0,-5 0-735,11 0 1,-3 0-42,14 0 1,0 0-15,5 0 0,3-5-154,3-1 1,-3 0-48,3 6 0,0-2-201,-5-4 1,3 5-116,-9-5 0,-4 4-1215,-2 2 123,-3 0 581,-3 0 789,-8 0 0,-9 8 0,-9 1 0</inkml:trace>
  <inkml:trace contextRef="#ctx0" brushRef="#br0" timeOffset="180">243 0 7983,'-10'0'2545,"-5"0"-2044,13 0 1,-6 10-184,8 7 1,0 2 127,0 10 0,0-6 88,0 6 0,0 0-147,0 5 0,0-5-947,0 0 1,0-2 402,0 2 0,0 2-1370,0-8 0,6 0 278,0-6 1249,7-7 0,-3 5 0,7-5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3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7937,'10'0'428,"5"0"1,-5 2-182,7 3 0,-6-3 244,1 4-618,-1-4 1,7-2-300,-1 0 0,-5 0-179,-1 0 310,-7 0 1,11 0 1,-5 0 52,7 0 0,0 6-358,1 0 599,-1-1 0,8-5 0,2 0 0</inkml:trace>
  <inkml:trace contextRef="#ctx0" brushRef="#br0" timeOffset="215">606 52 7937,'29'0'-413,"0"0"1,-6 0 206,6 0 0,-8 0 1147,2 0 1,-4 0-430,-2 0 0,6 0-299,1 0 0,1 0-268,-2 0 0,2-2-382,3-3 0,5 1-303,-4-8 0,-2 8 414,2-1 1,-6 1-20,5-2 0,-4 4 136,4-4 1,-5 4 208,6 2 0,-6 0 0,6 0 0,-6 0 0,6 0 0,-8 2 0,2 4 0,2-4 0,-2 4 0,2 2 0,-2-3 0,-4 1 0,5-6 0,2 6 48,3 0 1,-2-1-16,2-5-33,0 0 0,5-7 0,1-3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1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8002,'-7'-15'737,"-5"3"192,4-3 1,1 5-872,7-7-74,7 7 0,-3 3 225,8 7-150,-1-8 0,7 6 617,-1-4 1,-6 12-232,1 6 0,0 5 237,5 6 1,0 4-244,0 7 1,3 7-571,3-1 1,-4 6-125,4-5 0,-4-1-271,-2-5 0,1-3 407,-1-3 1,-2-4-133,-3-8 0,3 1-642,-3-1 0,-3-2-297,3-3-977,-8 3 2167,11-13 0,-5 6 0,7-8 0</inkml:trace>
  <inkml:trace contextRef="#ctx0" brushRef="#br0" timeOffset="208">450 554 8002,'-7'-9'486,"5"1"0,-8 8 721,4 0 0,3 0-629,-9 0 1,0 9-215,-5 9 1,0 1-25,0 10 1,-6 0-100,0 5 0,-8 1 0,2-1 0,-4 1-124,-1 0 0,7-7-186,4 1 0,4-8-527,1 2-1515,9-3 188,1-3 0,10-9 1923,4-8 0,3-16 0,9-11 0</inkml:trace>
  <inkml:trace contextRef="#ctx0" brushRef="#br0" timeOffset="538">710 1 10979,'17'0'1635,"6"6"-1592,0-1 1,0 9 17,-5-3 0,5-1-176,0 1 0,0-5-19,-6 6 1,-5-7-99,-1 7 0,-5-6-11,5 5 1,-7-5 143,2 6 1,-4-1-458,-2 6 1,-8 3 224,-3 3 0,-5-2 545,-1 8 0,0-8-79,-1 2 0,3-4 969,4-2-169,3 1 346,8-1-981,0 0 1,8-7-20,3-4 0,10-4-839,2-2 0,6 0 374,-6 0 1,6-6-891,-6 0 0,6-6 494,-6 7 1,0-3-990,-6 2 1569,1 4 0,-1-5 0,0 7 0</inkml:trace>
  <inkml:trace contextRef="#ctx0" brushRef="#br0" timeOffset="859">1332 727 7928,'-9'0'2740,"1"0"-2751,8 0 1,8 0 245,3 0 1,10 0-4,2 0 0,6-6-104,-6 1 0,8-3 63,-2 2 0,2 4-253,-3-4 1,3 3-114,-8-3 1,0 4-1506,-5-4 292,-1 4-447,0 2 1835,-7 0 0,-3 8 0,-7 1 0</inkml:trace>
  <inkml:trace contextRef="#ctx0" brushRef="#br0" timeOffset="1038">1609 641 7928,'-10'-8'1418,"1"6"-421,3-4-76,4 4-228,-6 2-385,8 0 1,0 8 115,0 4 0,-5-3 270,-1 3 0,0-1-460,6 6 1,0 1-357,0-1 0,0 0-232,0 1 0,-6 5-523,1 0 0,-1 0-145,6-6 1,2 0-102,4 1 1123,-5-1 0,22-7 0,-3-3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1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7902,'0'-10'1268,"2"0"-852,4 5 1,3 3-128,8-4 0,3 4 109,3 2 0,4 0-156,7 0 1,3 6-27,3-1 1,-3 1-363,3-6 1,2 0 207,-1 0 1,-1 0-754,-5 0 0,-7 0 34,1 0 1,-8 0-268,2 0 0,-9 0-69,-3 0 993,-7 0 0,-4-7 0,-9-3 0</inkml:trace>
  <inkml:trace contextRef="#ctx0" brushRef="#br0" timeOffset="180">381 1 7902,'-11'0'1114,"-1"0"609,8 0-1148,-3 0 0,7 2-120,0 4 1,0 3-11,0 8 0,-2 7 110,-4-1 1,4 7-386,-4-1 0,3-2-226,-3 2 1,4-2-1000,-4 2 0,4 1 647,2-7 0,0 0-2432,0-5 2840,8-1 0,9-7 0,10-3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4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18 379 7992,'-8'-10'2317,"7"3"-1562,-7 7 262,8 0-653,0 0 0,8 7 335,3 5 0,4 9-209,3 2 1,1 6-65,4-6 1,-2 8-150,8-2 0,-6 3-1,6 3 1,-6-1-447,6 1 1,-8-8 211,2-4 0,-4 2-721,-2-2 1,1 0 106,-1-6-1601,0 1 504,1-1 895,-9 0 1,1-1-668,-4-5 1441,-4-3 0,-2-8 0,-10 0 0</inkml:trace>
  <inkml:trace contextRef="#ctx0" brushRef="#br0" timeOffset="205">537 327 7992,'-8'12'626,"-3"-1"1,-5 1 856,-1 5 0,-8 8-768,-4 4 0,2 0 7,-1 5 1,-7 3-414,-5 9 1,-6 2-56,5-8 0,1 3-838,5-3 1,6-4 407,1 5 1,6-11-1251,-1-1 902,12-8 524,3 4 0,16-15 0,1-2 0</inkml:trace>
  <inkml:trace contextRef="#ctx0" brushRef="#br0" timeOffset="621">900 16 7897,'-9'0'1563,"1"0"-753,8-8-457,0 6 0,0-4-90,0 12 1,0-2 625,0 8 0,-2-1-254,-4 6 1,2 8-57,-7 4 0,5-2-620,-6 2 1,3 0-614,-3 5 1,-1-5-1084,7 0 1,0-6 432,6 6 1304,0-16 0,8 10 0,2-13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1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11753,'2'10'743,"4"-4"0,4-4-390,7-2 0,0 2 192,1 3 0,5-3 153,0 4-404,7-4 1,-8 0-191,6 4 1,-1-2 103,2 7 0,2-7-190,-8 2 1,2 1 165,-2-1 1,-4 0-818,4-6 0,-4 2-872,-1 4-884,-1-4 578,0 5-405,1-7 2216,-9 8 0,-16 2 0,-13 7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1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8018,'9'-8'0,"12"5"678,-3-9 1,9 8-105,-4-1 1,7 3 322,-1 2 0,6 0-639,5 0 0,-3 0-327,3 0 0,-4 0-269,-1 0 1,2 0 188,3 0 1,-4 2-386,5 3 1,1-3 125,-2 4 408,8-4 0,-3-10 0,7-1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8201,'-9'-10'2597,"3"3"-1841,12 7 1,5 7-828,12 5 1,-1 3 262,6 3 0,-5 7 491,6 3 0,-6 5-193,6 2 0,-8-1 68,2 1 1,-3 5-456,-3 1 0,0-1 45,0-5 1,1 1-1058,-1 4 0,-2-9 604,-3 4 1,1-12-1097,-7 0 0,0-4 454,-6-2 1,0-5-651,0-1 482,0-7 1115,0 4 0,0-23 0,0-5 0</inkml:trace>
  <inkml:trace contextRef="#ctx0" brushRef="#br0" timeOffset="197">519 18 8093,'0'-9'1760,"0"1"0,-8 10-1143,-3 4 1,-7 9 23,-5 8 0,-2 8 35,-3-2 0,-11 9-226,5 2 1,-13 14-128,1-2 0,2 4-622,-2-4 1,9-2 259,3-4 0,1-4-1257,10-7 0,8-9 170,9-2-2104,4-5 3230,10-10 0,1-9 0,9-9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4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8079,'0'-17'28,"0"7"0,-2 1 325,-4 3 116,4 4-290,-6-6 1,6 8 402,-3 0-320,3 0 1,-8-6 153,4 1 58,4-1-371,-13 6 0,5 2 59,-7 4 0,6-1-42,-1 13 0,1-3 72,-7 14 1,1 7-26,0 10 1,-1 12 14,1 5 0,-6 12 117,0 6 1,6-2-107,5 2 1,8-10 11,-1-2 1,-3-2-159,2-9 0,0-1-221,6-5 1,8-2-643,4-4 0,3-5 438,2-13 0,1-3-741,-1-7 0,6-3-8,0-3 1127,8-5 0,3-7 0,10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5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7919,'10'0'0,"-2"0"0,-3 2 808,1 4 222,8-5 1,-5 7-390,9-8-604,-1 8 1,0-6-460,0 4 1,1-5 300,-1-1 0,0 0-1022,1 0 1,-1 0 1142,0 0 0,8 0 0,2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4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8237,'0'-10'1963,"0"3"-1426,0 7 1,0 2-136,0 3 1,0 5 157,0 7 0,0 8 109,0 4 0,-6 4 35,1 1 1,-3 1-366,2-1 1,2 1-123,-7 0 1,7-3-641,-2-3 0,-2-4 333,3-8 0,-1 1-1217,6-1 0,0-6 657,0 1 1,2-8-1423,4 2 2072,11-12 0,10-19 0,7-12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8051,'-11'-5'1558,"-1"-1"-489,8 0-630,-3 6-183,7 0 1,0 2 236,0 4 1,0 3 142,0 9 0,0-1 174,0 0 0,0 2-719,0 5 0,0-5 23,0 4 1,0 2-495,0-2 1,0 0 261,0-6-1465,0 0 0,2-1 315,3-5 0,5-3 1268,7-8 0,8-8 0,2-1 0</inkml:trace>
  <inkml:trace contextRef="#ctx0" brushRef="#br0" timeOffset="266">589 0 8028,'-12'0'1518,"1"0"1,7 10-1113,-2 7 1,-2 2-117,3 10 1,-7 0 391,6 6 0,1-1-205,5 1 1,-6-6-53,0-1 1,0-7-363,6 3 0,8-5-323,4-2 0,-3-7 72,3-5 1,5-3 224,6-2 1,2-2-507,-2-3 1,-4-5 186,4-7 0,-3-6-120,-3 0 0,-2-2 224,-3 2 1,-5 1 249,-7-6 0,0 5-70,0-6 1,-13 8 144,-4-2 1,-6 3-770,0 3 0,-4 7 253,-8 5 1,-1 5 368,-5 5 0,-3 13 0,-8 9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7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174 605 8638,'11'0'597,"1"0"1,-7 2 82,7 4 1,-1 6-196,7 11 1,1-2 255,4 8 1,-4 1-366,4 11 1,2-5-167,-2 5 0,2 1-108,-2-2 1,-3 6-223,3-5 1,2-3-956,-2-9 0,-2 2 589,-10-8 0,3 0-758,-8-6 0,5-5 24,-5-1 1220,0-7 0,-6 4 0,0-8 0</inkml:trace>
  <inkml:trace contextRef="#ctx0" brushRef="#br0" timeOffset="198">537 554 7896,'-18'0'0,"1"0"1532,0 0 0,1 7-712,5 5 1,-4 3-268,3 2 1,-3 3-149,-3 3 1,-7 4-385,-3 7 0,-7 1-192,-5-1 0,1 1-359,-7 0 0,8-1 228,-3 1 0,11-8-243,1-4 0,13-4-1904,-1-2 2449,11-7 0,-1 5 0,7-5 0</inkml:trace>
  <inkml:trace contextRef="#ctx0" brushRef="#br0" timeOffset="550">865 35 8097,'0'-18'449,"0"9"0,2 1-96,4 8 0,-2 0 163,7 0-214,-7 0 0,6 8 126,-4 3 1,-3 12-75,9 6 0,-8-2-76,2 2 1,-5 0-43,-1 5 1,0 1-275,0 0 0,0-3 115,0-3 1,0 4-247,0-4 1,6-4 81,0-2 1,5 2-76,-5-2 0,6 0-117,-6-6 131,7 0 1,-5 1-22,3-1 1,-3-6-2,-8 1-29,0-8 1,-4 5-177,-7-3 1,-1-4-310,-11 4 0,-4-4 233,-2-2 1,2 0-559,-1 0 1009,-1-8 0,-6-9 0,1-10 0</inkml:trace>
  <inkml:trace contextRef="#ctx0" brushRef="#br0" timeOffset="694">969 87 8067,'17'7'765,"1"-5"0,5 12-421,0-9 0,0 7-41,-6-6 0,6-1-334,0-5 1,6 6-353,-6 0 1,6 0-174,-6-6 1,6 2 555,-6 3 0,8-3 0,-5 6 0</inkml:trace>
  <inkml:trace contextRef="#ctx0" brushRef="#br0" timeOffset="1013">1886 381 7989,'9'2'0,"-3"3"0,4 7 846,1 11-455,4-4 1,3 21-205,-1 1 1,0 7 37,1 4 1,-9 5 165,-3 1 1,-4 5-71,-2-5 1,-2 2 54,-4-3 0,-5-3-456,-12 4 0,1-10-448,-6-2 1,-1-2-413,-6 2 0,5-9 940,-5-9 0,4 1 0,-11 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7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7970,'-27'0'0,"-5"0"1673,12 0-431,3 0-803,9 0 1,16-2-147,4-4 1,7 4-336,10-4 0,1 5 106,16 1 0,-5 0 275,5 0 1,-6 0-275,6 0 0,-1 5-198,1 1 0,-4 7-211,-7-1 0,-1-2-609,1 1 0,-8-5 188,-4 5 0,-6-5 82,-6 6 683,5-8 0,-14 3 0,5-7 0</inkml:trace>
  <inkml:trace contextRef="#ctx0" brushRef="#br0" timeOffset="185">398 1 8077,'-21'0'861,"4"0"44,3 0 0,5 9-607,3 9 1,4 1 96,2 10 1,-2 0-92,-4 5 0,4 3-173,-3 3 1,1-3 70,-2 3 0,4-5-63,-4-7 1,6 3-1432,6-8 0,4 0 182,7-6 1110,8 1 0,2-9 0,7-1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6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8016,'10'8'-135,"-1"-6"-343,-3 4 137,-4-4 0,13 3 98,-3 1 1,-3 0 242,3-6 0,-1 0 0,7 0 0,-1 0 0,0 0 0,1 0 0,-1 0 0,0 0 0,0 0 0,8 0 0,2 0 0</inkml:trace>
  <inkml:trace contextRef="#ctx0" brushRef="#br0" timeOffset="106">451 35 8016,'26'0'0,"-1"0"235,-7 0 53,-1 0 0,0 6 282,1 0-201,-1-1 0,0-5-762,0 0 1,7 0 310,-1 0 0,0 0-659,-6 0 741,8 0 0,2 0 0,7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6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10 226 8016,'-9'-10'1672,"9"2"0,9 8-1305,8 0 0,6 0-15,1 0 0,6 0-117,-1 0 1,4 0 27,1 0 1,7 0-665,-1 0 1,6 0 314,-5 0 0,-1 0-1046,-6 0 0,-5 0 574,0 0 1,-8-5-530,2-1 0,-5-2-47,-7 2 1134,4 4 0,-13-13 0,6 5 0</inkml:trace>
  <inkml:trace contextRef="#ctx0" brushRef="#br0" timeOffset="182">373 18 8016,'-9'-8'2402,"-7"6"-1903,14-5 1,-5 9-136,7 3 0,-6 5 223,0 7 1,-2 8-153,3 4 0,1-2-152,-8 2 1,9 0-318,-3 5 1,2 1-359,-2-1 1,4-5-195,-4 0 1,10-8-724,2 2 0,8-4-1146,-3-1 2455,4-9 0,10 7 0,2-7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5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8364,'17'16'730,"1"-5"0,5 5-368,0-5 0,2 10 126,-2 2 0,-4 2-17,4-2 0,-4-1-143,-1 6 1,1-1-309,4 2 1,-4-4 76,4-8 0,-9 6-914,-3 1 0,1-1-729,5-6 413,0 0 0,-7 0 421,-4 1 712,3-1 0,-7 0 0,6 1 0</inkml:trace>
  <inkml:trace contextRef="#ctx0" brushRef="#br0" timeOffset="187">468 0 8084,'-17'0'1492,"-1"0"1,7 0-662,-1 0 0,1 4-417,-7 8 0,-1 1-241,-4 16 0,-4-4-109,-7 10 0,-1-5-92,0 11 0,-5-5 96,0-1 0,5 1-1176,6 5 1,10-7 1107,2 1 0,0 7 0,7-5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8111,'-10'0'1658,"2"0"-1413,8 0 1,8 0 207,4 0 1,5-2-48,6-3 0,-2 3-12,8-4 1,0 4-189,5 2 0,7 6-15,-1 0 0,6 1-487,-6-1 0,3-4 271,-3 4 0,-3-3-348,3 3 0,-4-4 239,-1 4 0,-8-4-1035,-4-2 0,-4 0 1169,-1 0 0,-1-16 0,0-3 0</inkml:trace>
  <inkml:trace contextRef="#ctx0" brushRef="#br0" timeOffset="200">381 1 10015,'0'17'653,"0"0"1,0 6-376,0 0 1,0 8 287,0-2 0,0 9-444,0 3 1,0-1-277,0-5 1,-2-1-313,-4 1 1,4-1 276,-4 1 1,6-6 188,6 0 0,4-8 0,7 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0:52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8045,'0'-17'362,"0"7"674,0-5-46,0 13-242,0-6-281,0 8 1,-2 8 113,-4 3 1,3 12-52,-9 6 0,6 4-133,-5 2 1,-1-1-367,-5 1 1,7-6 79,5-1 1,-3-7-883,2 3 0,0-5-125,6-2 0,0-5-648,0-1 1,8-7 1543,4 2 0,11-12 0,4-4 0</inkml:trace>
  <inkml:trace contextRef="#ctx0" brushRef="#br0" timeOffset="310">519 1 8045,'0'9'979,"0"1"-734,0-4 0,-6 3 328,1 8 0,-1 1-182,6-1 1,-6 2-1,0 4 0,1 2-128,5 4 0,0-2-16,0-4 0,2-6-338,3 1 1,5-1 127,7-5 1,0-5-65,1-1 1,-1-4 58,0-2 0,8-2-381,4-4 0,-4-5 73,-2-12 0,0 1-38,-5-6 0,3 7 218,-10-3 0,-3-1 243,-2 2 1,-4 0 25,-2 6 0,-2 0-83,-4-1 0,-6 3 41,-11 4 1,4-3-26,-4 8 0,-4 1 88,-2 5 1,2 2-361,-1 3 0,6 5-369,-1 7 1,4 2-87,2 4 0,7-9 621,5 3 0,3 4 0,2 6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02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7961,'-15'11'2334,"3"1"0,-1-1-2117,7 7 1,-2-1-118,2 0 1,4 1-157,-3-1 0,3 6 82,2 0-249,7 0 206,3-6 0,7-7 85,1-4 0,-1-4-119,0-2 0,1-10-145,-1-7 1,0-1 53,0-5 0,-5 2 132,-1-2 0,-7 4 79,2-4 0,-4 9 68,-2 3 0,-6-1-93,0-5 0,-9 8-257,-2 3 1,0 4 59,-7 2 1,5 2-688,2 4 0,2 3 130,3 8 1,4 3 709,8 3 0,0 4 0,0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5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7889,'17'0'316,"-7"0"1,-1 2 500,-3 4 1,-2-4-414,7 4 1,1 1-822,5-1 0,1 2-982,-1-2 1,0-4 912,0 3 0,1-3 486,-1-2 0,8 0 0,2 8 0,7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0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278 122 7529,'0'-18'-748,"-8"1"0,4 2 1587,-8 3 1,7-1-237,-7 7 1,6-8-165,-5 3 1,-1 3 204,-5 2-337,0 4 0,-1 2 12,1 0 0,0 2 129,0 4 0,5 6-228,1 11 0,-1 11 20,-5 12 1,5 18-177,1 5 0,5 18 112,-6-1 0,9 4-257,-3-3 1,4-3-126,2-3 1,8-4-372,3-8 1,4-9-82,3-9 0,1-3-514,4-13 0,4 2 1172,7-14 0,-5-2 0,0-10 0,0-3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04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7943,'18'-15'149,"-1"3"1,-5 4 286,-1 8 1,1 0-39,5 0 1,0 4 178,0 8 0,1 1-95,-1 16 1,4 2 141,-4 9 0,10-1 115,-9 7-426,3-8 0,-2 10-179,4-7 0,-4-1-231,4-6 0,2-1-871,-2-4 1,0-4 613,-5-8 1,-1 1-2445,0-1 1353,1-8 1445,-1-1 0,-7 0 0,-3 1 0</inkml:trace>
  <inkml:trace contextRef="#ctx0" brushRef="#br0" timeOffset="202">519 554 8015,'-27'0'2129,"2"2"-1651,8 4 1,6 3 231,-1 9 1,0-1-235,-5 0 1,-2 6-428,-4 0 1,-4 8 43,-8-2 1,-5 4-28,0 1 0,-1-1-134,7-4 0,1 3-330,4-3 0,4-4-916,8-2 1,7-4 1313,5-1 0,3 7 0,2 2 0</inkml:trace>
  <inkml:trace contextRef="#ctx0" brushRef="#br0" timeOffset="692">1124 1 8028,'-9'0'1267,"1"0"1,2 2-1039,1 3 1,-9 13-140,3 10 0,-5 1 83,-1 6 0,-2 3-70,-4 14 1,5-6 48,1 0 0,2 1-199,9 4 1,0-6-145,6-5 0,2-4-93,4-1 0,4-8-221,7-4 0,2-11 229,4-7 1,-2-3-54,8-2 1,-2-7 124,2-5 1,2-11 11,-8-6 1,0 2 41,-6-2 1,-7 2 220,-5-1 1,-3 1-9,-2 4 1,-7 4 299,-5-5 1,-11 5 58,-6 2 1,-4 7-179,-1 5 1,-1 5 24,1 5 1,-1 7-135,1 11 0,1-2-261,4 8 0,6-8 86,11 2 40,-3 4 0,13 0 0,-6 7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0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35 450 9958,'10'0'1188,"5"0"-899,-13 0 1,7 5 60,-3 1 0,-4 2-36,4-2 1,2 3-70,-3 9 0,9 1 102,-3 4 0,5-2-86,1 8 0,0 2-97,1 9 1,1-4-159,4 5 1,-10-5-274,5-1 0,-5-1 53,4 1 0,-5-6-267,-1 0 0,-5-8 207,6 2 0,-6-4 11,5-2 0,-5 1-224,5-1 0,-5-6 134,6 1 0,-1-8-388,6 2 0,-5-4 165,-1-2 1,1 0-47,5 0 1,-5-2 621,-1-4 0,-7-4 0,4-7 0</inkml:trace>
  <inkml:trace contextRef="#ctx0" brushRef="#br0" timeOffset="221">554 536 7935,'-2'-9'1905,"-4"3"1,-4 6-1344,-7 6 0,0 5-254,0 12 1,-8 4-81,-4 8 1,-10 1-69,-1 4 0,-8-1 74,2 7 0,2-6-415,-2 6 0,3-7 214,3 1 0,2-5-1819,14-6-351,9-4-600,7-8 2737,16-7 0,9-18 0,10-11 0</inkml:trace>
  <inkml:trace contextRef="#ctx0" brushRef="#br0" timeOffset="459">1090 17 7961,'-27'-7'4821,"2"5"-4979,15-6-38,3 16 0,7 9 418,0 12 1,-2-2-79,-4 2 1,2-1 63,-7 7 0,5 5-121,-6 1 0,3-1-435,-3-5 1,-1-7-562,7 1-256,0-8-377,6 4 0,8-17 1542,3-8 0,20-23 0,6-13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7944,'-12'0'0,"1"0"-1283,7 0 616,-11 0 667,5 0 0,-2 0-48,1 0 87,7 0 0,-4-2 405,8-4-145,0 4 157,0-13-344,0 5 0,0-1 162,0-1-138,-7 8-51,5-11 248,-6 13 260,8-6 568,0 8 1279,0 0-2008,8 0 1,-4 0-45,7 0 0,1 0-133,5 0 0,0 0-70,1 0 0,1 0-100,4 0 1,2 0-234,4 0 1,3 0 179,-3 0 1,4 0-375,1 0 0,-1 6 229,-4 0 1,2 0-1051,-8-6 0,5 0-1018,-5 0 1058,1 7 0,-7-5 390,0 4 733,-7-4 0,-3 6 0,-7 1 0</inkml:trace>
  <inkml:trace contextRef="#ctx0" brushRef="#br0" timeOffset="156">173 346 7944,'-17'16'1621,"-1"-5"-507,1 4-374,7-5-519,3 7 0,14 1-245,5-1 1,9-6-121,2 1 0,14-8-174,-3 2 1,11 1-102,-5-1 0,8 0-1003,-2-6 1422,4-8 0,2-1 0,0-9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03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882 450 8014,'0'-10'1604,"0"2"-1204,8 8 1,-6 2-44,4 4 1,-3 6 558,3 11-566,-4 4 1,6 7 75,-8 1 0,0-1-14,0 1 0,-6 0-344,0-1 1,1 1 115,5-1 1,-6-1-877,0-4 0,0 2 307,6-8-2576,0 0 1855,0-6 1,8-7 1105,3-5 0,13-18 0,2-6 0</inkml:trace>
  <inkml:trace contextRef="#ctx0" brushRef="#br0" timeOffset="217">1401 657 10378,'17'10'1072,"6"-2"-1052,0-8 1,6 5 77,-6 1 0,12 0-126,-6-6 1,5 0 269,-11 0 0,2 0 5,-2 0 0,-3-2-147,3-4 1,-4 4 393,-2-4-1614,0 5 0,1 1 1120,-1 0 0,0-8 0,1-2 0</inkml:trace>
  <inkml:trace contextRef="#ctx0" brushRef="#br0" timeOffset="2793">52 1608 8050,'-17'0'-457,"7"0"1,1 0 41,3 0 677,4 0 99,-6 0 250,8 0-172,0-7-313,0 5 1,2-6 65,4 8 1,-2 0-37,7 0 0,-5 0 63,6 0 0,-1 0-110,6 0 1,1 0 13,-1 0 0,8 0-53,4 0 0,0 0-147,5 0 1,-1 0 82,13 0 0,0 0-129,6 0 1,6 0-150,-1 0 1,3 0 89,-2 0 0,1 0-26,5 0 0,1 0 70,-8 0 1,1 0 140,-6 0 0,6 0-40,-1 0 0,1 0 89,-6 0 0,0 0-63,0 0 0,5 0 93,1 0 0,-1 0 73,-5 0 0,0 0-78,0 0 0,6 0 165,-1 0 0,-5 0-86,-6 0 1,1 0-74,4 0 1,1 2-49,0 4 1,0-4-90,0 3 1,6-3 77,-1-2 0,3 0-121,-3 0 1,5-2 7,7-3 1,0 3 47,0-4 0,6-2-170,0 3 1,0-7 226,-6 6 0,1 0 101,-1 6 1,0 0-69,0 0 0,-5 0 160,-1 0 1,-5 0-97,5 0 1,-5 0-3,5 0 0,-1 0-17,1 0 1,2 2 4,-7 4 1,7-4-148,-1 4 0,-3-4 39,3-2 0,-7 2 22,7 3 1,-3-3 12,2 4 0,3-4-9,-9-2 0,1 0 166,-6 0 0,-2 0-112,-4 0 1,2 0 185,-8 0 0,-5 0-102,-6 0 1,-2 6 75,2 0-228,-4-1-70,-8-5 0,-6 0 58,1 0-287,-8 0-552,-4 0 0,-18 0 848,-10 0 0,-13 0 0,-3 0 0</inkml:trace>
  <inkml:trace contextRef="#ctx0" brushRef="#br0" timeOffset="3237">1453 2179 9797,'10'0'1317,"-3"0"-725,-7 8 0,0 3-172,0 12 1,-6-3-10,1 3 1,-7 2-381,6-2 0,-5 5-232,5-4 1,-2-1-339,3-6 456,3 0 1,-6 0-381,8 1 0,2-7-654,4 1 1,-2-8 265,7 1 851,8-3 0,8-9 0,8-3 0</inkml:trace>
  <inkml:trace contextRef="#ctx0" brushRef="#br0" timeOffset="3461">2266 2231 8018,'11'6'-126,"1"-1"1,-1 1 726,7-6 1,-1 0-167,0 0 1,6 0 27,0 0 0,6 0-173,-6 0 1,8 0-49,-2 0 0,1 0-151,-1 0 1,4 0-211,-4 0 0,2 0-175,-3 0 1,3 0-468,-8 0 1,2-2 501,-2-3 259,-11 3 0,11-14 0,-14 7 0</inkml:trace>
  <inkml:trace contextRef="#ctx0" brushRef="#br0" timeOffset="3812">3251 2075 7929,'-9'-7'634,"1"5"1,8-8-503,0 4 0,8 2-121,3-7 1,5 7 528,1-2 1,0 4 42,1 2 0,-1 10 241,0 7 1,0 3-330,1 8 1,-3 1-229,-3 6 0,3-1-602,-3 1 1,3 5 304,2 1 0,-5-7-191,-1-5 1,-5-2 224,6 2 0,-9 2-1012,3-8 1,-2-6-978,2-6-195,-4 1 2180,5-2 0,-14 5 0,-3-6 0</inkml:trace>
  <inkml:trace contextRef="#ctx0" brushRef="#br0" timeOffset="3989">3563 2041 11957,'-10'7'1206,"-5"3"-694,3 7 1,-9 8-11,-2 4 0,-8 0-622,2 5 1,-3-3-613,-3 10 1,1-5-892,-1-1 1623,8-1 0,2 1 0,8-1 0</inkml:trace>
  <inkml:trace contextRef="#ctx0" brushRef="#br0" timeOffset="4596">5482 536 7973,'-17'0'-974,"7"0"1144,3 0 316,7 0 508,7 0-680,3 0 1,7 2 1,0 4 0,1-2 29,-1 7 0,0 7-115,1 5 1,-1 7 7,0-1 0,2 6 24,5 5 0,-5 4-188,4 8 1,-4 8 26,-2 3 0,-5 4-69,-1 3 1,-1-1 87,1 0 1,-3 6-198,-8 0 1,0 2 206,0-2 1,-8-2-8,-3 7 0,-10-5-121,-2 6 0,-8-8 85,2 2 1,-5-4-175,-7-2 0,5-2-105,-5-3 1,-1-7-111,2-10 1,-1-5 98,7-8 0,1-1-44,4-4 0,4-10-1545,8-7 920,0-8 872,7-12 0,3-19 0,7-17 0</inkml:trace>
  <inkml:trace contextRef="#ctx0" brushRef="#br0" timeOffset="4965">6641 208 9264,'-2'19'1632,"-4"4"-1254,-3-4 0,-3 14 4,0-4 1,1 3-109,-6 3 0,-1-1-87,1 1 0,2-8-116,3-4 0,-1 2-193,7-2 1,0 0-426,6-6 0,4-7-2104,8-4 2651,-1-4 0,29-10 0,-3-2 0</inkml:trace>
  <inkml:trace contextRef="#ctx0" brushRef="#br0" timeOffset="5286">7315 69 9668,'0'18'1213,"0"1"-783,0 4 1,0-2 36,0 8 0,0 0-89,0 5 1,2 1-275,4-1 0,-2-7-77,7-4 0,3-5-183,9-7 1,-4 3-19,4-9 0,2 1-279,-2-6 1,0-6-110,-6 1 1,1-15 236,-1 3 1,-2-6-9,-3 0 1,-4 2 24,-8-8 1,0 6 296,0-6 0,-2 6 124,-4-6 1,-4 2 306,-7-1 1,0-3-31,-1 8 1,-1 0 353,-4 5 0,4 9-352,-4 3 1,2 4-89,-2 2 0,4 10-1481,-5 7 1,-1 8 1176,2 10 0,-7 15 0,3 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12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9057,'10'-10'897,"-3"1"-676,-7 3 0,2 4-19,4-4 181,-4 4 412,5 2-131,1 0 330,-6 0-641,13 0 0,-11 0-67,8 0 1,-6 6-57,5 0 1,1 0 5,5-6 0,0 0-216,1 0 0,7 0 162,3 0 1,1 0-227,6 0 1,-10 0-42,9 0 1,-5 0-116,0 0 0,2 0 74,-8 0 1,6 0 22,-6 0 1,0 0-209,-6 0 1,-5 0 125,-1 0 1,-1 1-332,1 5 349,5-4 1,-13 6-484,9-8-64,-8 0-44,3 7-187,1-5-472,-6 6 640,6-8 0,-8 2 777,0 4 0,-16 3 0,-3 9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1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7996,'0'-10'1334,"0"2"-534,0 8 571,0 0-1079,7 0 0,-3 0 0,8 0 1,-1 0-59,7 0 1,-1 0-9,0 0 0,2 0 21,4 0 0,4 0 7,8 0 1,-1 0-178,1 0 0,7 0 37,4 0 0,4 0-50,2 0 1,-2 0-159,-4 0 1,4 0-251,-4 0 1,-5 0-816,-7 0 0,-1 0 558,-10 0 0,0 0 601,-6 0 0,1 8 0,-1 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13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18 675 7981,'-10'-12'214,"5"1"538,3 7-105,2-12 255,0 7-473,0-8 0,6 5 157,-1 0-141,9 9 0,-5-5-151,9 8 0,-3 2 162,-3 4 0,9 9 9,-4 8 1,4 10-1,-4 1 0,-1 3-216,-5 9 0,5-6-10,-5 6 0,-1-5-192,1 5 0,-5-8 132,6 3 1,-7-7-728,7-5 1,-6-2 331,5-4 0,-5-4-2251,5 4 1354,1-4 1,5-3-217,1-5 1,-1-3 500,0-8 828,0 0 0,-7-15 0,-2-5 0</inkml:trace>
  <inkml:trace contextRef="#ctx0" brushRef="#br0" timeOffset="219">450 640 8051,'-5'-11'992,"-1"-1"1,-8 8-367,3-2 1,-3 6-219,3 6 1,-4 4-94,3 7 1,-3 0 139,-3 1 0,-5 7 70,0 4 1,-2 9-103,2 2 0,-2 6-674,-4-5 1,-1 5 233,7-6 0,-2-1-785,2-11 0,9 3-83,-3-8 0,11 0-459,0-5 0,6-9 1344,6-3 0,11-4 0,10-2 0</inkml:trace>
  <inkml:trace contextRef="#ctx0" brushRef="#br0" timeOffset="454">900 242 8004,'0'-17'599,"0"7"407,0 3-123,0 7 0,-6 7-387,0 5 1,-7 9 12,1 2 0,-3 8-326,-2-2 1,-6 3-227,0 3 1,0 0-537,5-1 487,1-7 0,7-2-929,5-8 1021,3 1 0,25-9 0,6-1 0</inkml:trace>
  <inkml:trace contextRef="#ctx0" brushRef="#br0" timeOffset="748">1384 0 8004,'-17'0'1935,"0"0"-1349,-1 8 1,3 2-203,3 7 0,-1 0 141,7 0 1,0 1 252,6-1-380,0 0 1,8 1-106,4-1 1,3-6-67,2 1 0,3-8-131,3 2 1,2-4-182,3-2 0,5-8-67,-4-4 0,-4-3-842,-2-2 406,4-1 0,-16 1 258,1 0 1,-8-1 362,-4 1 0,-14 2-88,-3 3 1,-12-1 226,0 7 0,-5 0-24,-7 6 0,5 0-96,-4 0 1,3 6-213,2 0 0,14 1-941,4-1-149,11-4 1250,6 6 0,18-8 0,8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15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7954,'0'-18'-605,"0"1"1,0 0 1220,0 0-63,8-1 220,-7 1-48,7 0-345,-8-1 1,-6 7 117,1-1-277,-1 8 1,4-3-45,-4 7 0,-2 2 72,-3 3 1,-6 15-81,-1 14 1,1 3 52,-6 9 0,-2 8-100,2 9 0,0-1 12,6 1 1,-1-2-11,1 3 0,2 1-89,3-7 1,4-8-256,8-10 1,0 1-140,0-7 1,2 3 232,4-14 1,6 0-740,11-6 1,2-5 357,3-1 0,5-7-1217,-4 2 1724,4-4 0,1-10 0,1-2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15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8811,'-10'17'-827,"3"1"1923,7-1-633,0 0 0,-6 6 76,0 0 0,-2 2 43,3-1 0,1-3-283,-8 7 1,8-6-261,-1 1 0,-3 2-946,2-2 691,0 0 1,6-12-39,0 1 1,2-8-123,4 1 1,4-3-804,7-2 0,0-2 9,1-3 1170,-1-5 0,8-7 0,2-1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7:55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7859,'27'0'2916,"-2"0"-2260,-8 0 0,0 0-501,1 0 1,-7 2-178,1 4 0,5-4-844,6 4 0,8-4 95,-2-2 1,-3 0-69,3 0 0,0 0 839,6 0 0,-1 0 0,1 0 0</inkml:trace>
  <inkml:trace contextRef="#ctx0" brushRef="#br0" timeOffset="98">883 52 7826,'52'0'0,"-14"0"0,-3 0 0,-7 0 1710,1 0 282,-4 0 1,-6 0-2597,5 0 1,-3 0 603,7 0 0,1-15 0,6-4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16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1263 7970,'0'-10'1253,"0"2"0,4 3-861,7-1 1,3-2 186,15 2 1,1-1-177,11-5 1,1 3-332,4 3 0,2 4 126,-8-4 1,7 4-728,-7 2 1,0 0 131,-5 0 0,-2 0-63,-5 0 0,-3 0 236,-7 0 224,-9 0 0,7 8 0,-7 2 0</inkml:trace>
  <inkml:trace contextRef="#ctx0" brushRef="#br0" timeOffset="275">848 969 9732,'12'-10'698,"-1"4"-200,1 4 0,5 2-124,0 0 1,1 2 39,-1 4 0,0 4-45,1 7 0,1 6-95,4 0 0,-4 8-157,4-2 0,-4 1-137,-1-1 1,1-2-86,4-4 0,-4-4-346,4 4 0,-9-3-482,-3-3 0,1 0-79,5 1-1148,0-9 1500,1 7 0,-7-15-199,1 5 859,-8-4 0,3-2 0,-7 0 0</inkml:trace>
  <inkml:trace contextRef="#ctx0" brushRef="#br0" timeOffset="482">1281 969 7963,'0'-12'1943,"0"1"-773,0 7-430,0-4 1,-8 8-273,-4 0 1,-3 8 233,-2 3 1,-1 5-200,1 1 0,-6 0-33,0 1 1,-6 7-626,6 3 1,-8-1-563,3 2 0,1-6-923,-2 6 1,8-6 837,-2 6 0,3-10-678,3-2 1480,0 1 0,0-9 0,-1 9 0</inkml:trace>
  <inkml:trace contextRef="#ctx0" brushRef="#br0" timeOffset="953">1869 260 8072,'-12'0'2085,"1"0"-1198,-1 0-275,-5 0-523,-1 0 0,1 9 143,0 9 0,0 7 11,-1 9 1,1 1-14,0-1 1,1 1-122,5 0 1,3 3-66,8-3 1,0 1-256,0-13 1,8 0-52,3-6 0,5-1-227,1-5 1,6 3 122,0-8 1,6-1 80,-6-5 1,6-7-125,-6-5 1,-2-3 28,-9-3 0,1 1 391,-7 0 0,-1 0 107,-5-1 1,-13-1 181,-4-4 1,-10 4 285,4-4 0,-8 4-302,2 1 0,-2 3 77,3 3 0,-3 5-12,8 7 0,0 0-807,6 0 1,7 2 286,4 3 0,4 7-1229,2 11 0,4-4 1400,8 4 0,-1 4 0,14 0 0</inkml:trace>
  <inkml:trace contextRef="#ctx0" brushRef="#br0" timeOffset="1261">2214 692 7979,'12'-10'-267,"0"5"1,-7 3 339,7 2 0,-6 0 563,5 0 1,1 7-179,5 5 0,0 5-17,1 6 0,-1 4-70,0 8 1,-2 1 91,-3 5 0,-4 3 217,-8 8 0,0 0-237,0-1 1,-8 1-418,-4 0 1,-9-2-394,-2-4 1,-7 2-390,1-7 0,-4-1-12,-2-5 1,1-7 767,-1 1 0,1-8 0,-1 4 0</inkml:trace>
  <inkml:trace contextRef="#ctx0" brushRef="#br0" timeOffset="1856">2975 121 10235,'-9'8'855,"-7"0"-369,5 3 0,1 7 682,-1-1-850,-1 0 1,-5 10 75,0-4 1,1-4-144,5 4 1,-3-3-831,8-3 1,1 0-222,5 0 371,0 1 0,7-3 59,5-3 370,11-5 0,4-14 0,7-3 0</inkml:trace>
  <inkml:trace contextRef="#ctx0" brushRef="#br0" timeOffset="2140">3460 87 7967,'-12'0'0,"1"0"1486,7 0-589,-4 7-246,8 3 0,-2 7-83,-4 1 1,4-1 64,-3 0 1,3 1-235,2-1 0,0 0 336,0 0-703,7 1 1,9-3-270,7-3 1,0-5-366,-6-7 1,6-5 414,0-1 0,2-13-366,-2 1 1,-9-3 159,3 4 0,-11 0 82,0-1 1,-4-5 166,-2 0 1,-2-2 325,-4 2 1,-4 4 248,-7-4 1,-6 6-200,0 5 0,-6 4-25,6 8 1,-6 2-62,6 4 1,-6 4-940,6 7 1,6 2 145,5 4 647,8-4 0,-3 14 0,7-6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2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8541,'-7'-10'-844,"5"1"666,-4 3 1,2-2 425,-2-3-185,4-5 0,-5 13 135,7-9 1,0 6-105,0-5 1,0 5-137,0-6 1,2 9 231,3-3-845,-3 4 11,6 2-35,-8 0 1204,0 0-196,0-8 433,0 6-20,0-5-336,0 7 1284,0 0-1548,-8 0 1,-1 0 6,-9 0 1,7 5-241,-1 1 0,3 13 163,-3-1 1,-3 10 32,3 1 1,3 4 66,-3 2 1,8 5-84,-1 0 1,-3 6-11,2-5 1,0 1 28,6-2 1,2-5-517,4 0 0,4-1-152,7-5 0,0-2-443,1 2 1,5-14 1002,0 2 0,15-3 0,-1 3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21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10856,'0'17'1549,"-1"0"-1042,-5 1 0,2 7-318,-8 3 0,7-1-8,-7 2 1,6-2-88,-5 2 1,1 2-82,-1-8 0,1 5-376,4-5 0,4 6-2110,-3-6 1194,3 0 1279,2-5 0,7-9 0,3-1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23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8422,'0'-18'782,"0"7"1280,0-1-1185,0 9-777,0-5 33,0 8 0,0 8-307,0 3 1,-6 10 333,0 2 1,-5 2 51,5-2 1,0-3-202,6 3 0,0-4 103,0-2 1,8-2-220,4-3 1,3 1 43,2-7 0,8 0 203,4-6 1,-2-2-406,2-4 0,-2-3-187,2-9 1,1 1 225,-7 0 1,-2 0-47,-9-1 1,-4-5 340,-8 0 1,0-8-126,0 3 0,-8 1 128,-4-2 0,-5 8-32,-6-2 0,-6 5-17,-11 7 0,-2 3 33,-4 8-58,-4 16 0,-10 10 0,-11 19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23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9881,'17'0'1383,"1"0"0,7-2-768,3-4 0,-1 4-86,2-3 0,0 1-390,5-2 0,1 4-354,0-4 1,-1 4-432,1 2 0,-6 0-2069,-1 0 2715,-6 0 0,-5 16 0,-9 3 0</inkml:trace>
  <inkml:trace contextRef="#ctx0" brushRef="#br0" timeOffset="249">900 0 12472,'-9'18'795,"-7"-1"-595,5 0 0,-5 1-188,-1-1 1,0 0-301,-1 1 0,9-1-1651,3 0 1371,4 0 1,2 1 58,0-1 1,10-5 508,7-1 0,8-7 0,10 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22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8446,'9'0'643,"1"0"198,-5 0 1,5 0-542,7 0 1,6 0 4,1 0 0,6 0 151,-1 0 1,4 0-177,1 0 0,7-5-35,-1-1 1,6-2-155,-6 3 0,1 3-254,-7-4 0,-1 4-22,-4 2 1,-4 0-644,-8 0 0,-1 2-554,-5 4 0,-3 3 1382,-8 8 0,-16 1 0,-3-1 0</inkml:trace>
  <inkml:trace contextRef="#ctx0" brushRef="#br0" timeOffset="355">969 225 8436,'8'-10'427,"-5"-3"-313,9 7 1,0-5 667,5 5 0,-6 0 454,1 6-681,-1 0 0,7 0-189,-1 0 1,0 8 55,1 3 0,-7 12-191,1 6 0,-1 4-17,6 1 1,-5 7-380,-1-1 1,1 0 222,5-5 0,1 0-277,-1-1 1,-6-7-206,1-4 1,-1-4-440,7-1 0,-1-1 198,0 0 1,1-1-387,-1-5 0,-2-1-683,-3-4 1734,3-5 0,-13 7 0,6-8 0</inkml:trace>
  <inkml:trace contextRef="#ctx0" brushRef="#br0" timeOffset="557">1540 190 8406,'0'-17'1485,"0"7"0,-2 3-971,-4 7 1,-4 2-161,-7 3 1,-2 7-181,-4 11 0,-6 4-173,-11 8 1,1 1-321,-7 4 0,6-1 287,-6 7 1,5-6-1023,-5 6 0,10-7 280,1 1 0,2-3-152,10-3 0,6-7 926,5-4 0,9-4 0,-5-1 0</inkml:trace>
  <inkml:trace contextRef="#ctx0" brushRef="#br0" timeOffset="813">1868 35 8237,'0'-18'166,"8"9"1,1 1 293,9 8 1,1 0 322,4 0 1,-4 10-301,4 7 1,2 2 295,-2 10 0,0 0-275,-5 6 1,-3 5-225,-3 0 0,1 1-378,-7-7 1,0 6-405,-6 1 1,0 5 206,0-6 0,-10 6-856,-7-5 1151,-1-1 0,-14-5 0,5-1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31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13140,'17'8'2381,"0"-4"-1811,1 7 1,-1-5-174,0 6 1,1-7-14,-1 7 0,2-3-123,4 3 0,-4 3-46,4-3 0,-3-3-110,-3 3 1,6-8-206,0 2 0,0 1-599,-6-1 1,1 0 420,-1-6 1,0 0-2319,0 0 1236,1 0 354,-1 0 0,-7 2 120,-5 4 1,-3-3 885,-2 9 0,-15-1 0,-4 7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32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7935,'-10'8'2845,"10"-6"-1861,12 4 1,9 2-400,2-3 1,8 3 74,-2-2 1,3-4-181,3 3 0,-1 3 44,1-2 0,5 0-718,1-6 1,5 5-642,-6 1 1,2 0 750,-1-6 84,-5 0 0,14 8 0,-6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3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7929,'-7'-10'960,"-3"2"-576,-7 1-667,-1 5 116,9-6 1,-1 8 105,4 0 1,3 0 12,-9 0 0,6 0 244,-5 0-123,7 8 0,-10 1 94,9 9 1,-3 7 230,2 3 0,4 13 129,-3 5 1,-3 13-216,2 11 0,-2 1 353,3 9 1,3 1-477,-4 6 1,4 5 560,2 0 1,0 6-316,0-6 0,2 1-104,4-7 0,-2-7-303,7-4 0,1-10-301,5-2 0,-6-15-176,1-1 0,0-11-562,5-7 0,0-4-2550,0-8 3561,8-7 0,-13 5 0,3-5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3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8146,'0'-10'1844,"0"3"-1144,0 7-220,0 0 1,6 2-48,-1 3 0,7 5 168,-6 7 0,7 6-39,-1 0 0,3 10 86,2 2 0,6 5-83,0 6-393,8-4 0,-10-1-215,8-1 1,-6 2-349,6-1 0,-6-11 66,6 5 0,-8-10 282,2 4 0,-4-8-1324,-1 2 0,-3-4 515,-4-2 0,5-7-1499,-5-4 894,-3-4 384,7-2 1073,-13-8 0,14-9 0,-7-10 0</inkml:trace>
  <inkml:trace contextRef="#ctx0" brushRef="#br0" timeOffset="191">554 537 7854,'-17'-10'1945,"-1"2"0,1 10-1540,0 4 1,0 6 555,-1 11 0,-7 3-189,-4 9 1,-5 2 42,-6 3 1,1-2-598,-7 8 1,8-5-408,-3 5 0,7-8 60,5 3 0,-2-7-106,8-5 1,6-4-1270,5-8 1,8-5-181,-1-1-1500,3-7 3184,2 4 0,15-8 0,4 0 0</inkml:trace>
  <inkml:trace contextRef="#ctx0" brushRef="#br0" timeOffset="430">917 173 9130,'-9'0'5224,"1"0"-3914,8 0 0,0 2-608,0 4 0,-6 9 146,0 9-528,1 6 1,-3-3-752,-4 8 0,5-1 323,1 1 1,-2-2-1436,2-5 0,1 3-43,5-8 1,2-2 1585,3-9 0,5 3 0,7-5 0</inkml:trace>
  <inkml:trace contextRef="#ctx0" brushRef="#br0" timeOffset="715">1315 52 7963,'-8'10'1728,"6"5"0,-7-7-1182,3 4 0,4 3 377,-4-4 1,4 7-377,2 5 1,2-4 5,4 4 1,2-4-246,3-1 1,5-1-296,-5 0 0,5-7-144,1-4 0,0 1-328,0-1 0,1-2-472,-1-10 0,0-4 452,1-7 0,-1-6-289,0 0 1,-7-2 184,-4 2 0,-5 4 694,-1-4 0,0 4-55,0 1 0,-7 1 26,-5 0 0,-5-1 136,-6 1 0,4 6 398,-4-1 1,3 8-498,3-2 0,6 5 27,-1 1 1,6 7-2449,-5 5 2302,7 3 0,-4 10 0,8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49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7922,'0'-10'212,"0"3"1,2 1-152,3 0 185,-3-7 69,14 3 1,-12-5 14,7 3 0,-7 3 729,2 3-122,3 4 296,-7-6 287,6 1-545,-8 5-43,0-6-361,0 8-265,0 0-294,0 8 0,0-5-68,0 9 0,6-6-31,-1 5 0,1 1 16,-6 5 0,0 0 342,0 1 1,-2-1-35,-3 0 0,3 1-24,-4-1 1,4 0-55,2 0 0,0-5 247,0 0-293,0-1 1,0 1-179,0-1-8,0-7 0,8 9 51,3-7 0,5 0-88,1-6 0,8 0 37,4 0 1,-2-8 16,1-3 0,7-5 17,5-1 1,1 0-131,-7-1 0,-5 3 55,0 4 1,-6-5-112,6 5 0,-8-3-63,2 3 1,-10-3 113,-1 8 0,-6-7 210,5 2 1,-7 1-44,2-2 0,-4 1 47,-2-6 1,0 5-37,0 0 1,-6 1 171,0-6 0,-1 5-118,1 1 0,4 5-57,-4-6 1,2 3-237,-2-3 1,5 3-60,-5 3-150,4 4 95,2-13 99,0 13 231,-8-6 230,6 8-124,-5 0 376,7 0 410,0 0-1003,-8 0 152,6 0 0,-6 13 7,8 5 1,2 16 23,4 1 0,-4 17-22,4 0 0,-4 17 3,-2 0 1,0 12 32,0-1 0,0-9-132,0-1 0,-2-7 85,-4 0 1,4-5-231,-4-12 0,2-5 36,-1-13 1,3 3 9,-4-8 1,4-6 24,2-5 1,0-6-556,0 5 102,-8-7 548,6 4 1,-7-16-50,3-3 1,2-5-84,-7-1 1,7 0-18,-2-1 0,-2-5 69,3 0 0,-1-2-7,6 2 0,0 4-72,0-4 0,8 4-123,3 1 1,4 1 69,3 0 0,-1 1-139,0 5 0,6-3 280,0 9 0,0-1-71,-5 6 0,-1 2 231,0 4 1,-7 3 26,-4 9 0,-4 5 74,-2 0 0,-2 7 126,-4-1 1,-4 4 461,-7 1 0,0-1-28,-1-4 0,7 2 340,-1-8 0,9 0-267,-3-6 1,4-5 125,2-1-726,0 1-126,8-3 0,1-1-12,8-8 1,-1-2-218,-5-4 0,7 2-446,-1-7 1,0-1-410,6-5 1,2-2-2270,-2-4 3300,8 4 0,-4-14 0,8 6 0</inkml:trace>
  <inkml:trace contextRef="#ctx0" brushRef="#br0" timeOffset="818">1661 987 7885,'-10'0'-613,"1"0"-320,3 0 728,4 0 0,-8 0 519,5 0 109,3-8 0,-6 4 942,8-7 1149,-8 7-338,6-12-1050,-5 15-4,7-7-628,0 8 0,0 9-65,0 9 0,0-1-211,0 6 1,0 2-88,0-2 1,0 2-167,0-2 1,2-4-659,3 4-559,-3-3 646,14-3 126,-7-7 0,9-3 89,-1-7 1,-6-7 114,1-5 0,0-5 90,5-6 0,0 2-43,0-8 0,1 6 5,-1-6 0,0 2-15,1-2 1,-1 4 159,0 8 1,0 7-45,1 4 1,-1 5 136,0 1 0,-5 0-11,-1 0 0,-7 7 47,2 5 1,-4 3 28,-2 2 0,0 1 564,0-1-458,0 0 0,-2-1 284,-4-5-168,4-3-107,-13-8-67,5 0 0,-7 0-40,0 0 0,5-8-27,1-3 0,5-7-129,-6-5 0,9 2-210,-3-8 1,-2-5 75,2-7 1,1-5-62,5 6 1,0 0-35,0 5 0,7 2 132,5 5 0,-3-3-110,3 8 1,-1 0 10,7 5 0,-7 7-4,1-1 266,-1 1 0,5-1 402,-5 1 70,5 7-54,-7-11 0,3 13 62,-1-4 0,-5 4 127,6 2 441,-9 0-185,13 0-164,-7 0-460,9 0 0,-3 8 26,-3 3 1,3-1-107,-4 1 0,5 3-106,1 9 0,0-2-9,1 8 0,1-4 27,4 9 0,-4 3-72,4 9 1,2 6 17,-2 0 0,6 7 44,-6 10 0,2-1-25,-2-5 1,-4 2-155,4-7 1,-3-2 24,-3-10 1,-5 2-133,-1-8 0,-1-1-155,1-10 0,-1-3 161,-4-3 1,-5-3-698,5 3 50,-4-12-127,-2 5 473,0-14 1,0-2-139,0-12 1,0-11 49,0-6 611,0-4 0,0-9 0,0-2 0</inkml:trace>
  <inkml:trace contextRef="#ctx0" brushRef="#br0" timeOffset="1005">2699 969 7925,'-10'-7'2576,"-5"5"1,3-4-1742,-11 12 1,4 3 354,-4 9 1,-2-1-736,2 0 0,-6 1-199,6-1 0,0-2-1302,5-3 0,3 3 690,4-3 0,1-5-4354,4-1 4710,4-4 0,2-10 0,10-1 0</inkml:trace>
  <inkml:trace contextRef="#ctx0" brushRef="#br0" timeOffset="1170">2526 122 7925,'9'-23'345,"-3"0"1,2 0 527,-3 6 1,9 1 138,-3 5 118,-3 3-107,7 8-276,-5 0-1597,7 0 471,1 8 1,-3 1-159,-3 9 1,1-1 536,-7 0 0,7 8 0,-3 2 0</inkml:trace>
  <inkml:trace contextRef="#ctx0" brushRef="#br0" timeOffset="1985">3511 399 7995,'0'-12'0,"0"1"0,8 1 1825,3-1-1156,-3-5 0,8 8 299,-5-3-541,4-4 0,3 7 1058,-1-4-517,-7 5-88,5-1-711,-13 6 0,6-4 0,-8 12 0,5 0 84,1 11 0,6 0-29,-7 18 1,3 3-36,-2 14 1,-4 2-45,4 4 1,1-3-325,-1 9 0,0-8 127,-6 1 1,2-11-361,3-5 0,-3-5 197,4-1 0,-4-8-157,-2-4 197,0-4 1,-2-4 48,-4-3 1,3-4-164,-9-8 0,6 0-151,-5 0 1,-1 0-324,-5 0 0,5-8 255,1-4 0,-1-3 53,-5-2 0,6-8 226,-1-4 1,2 4 38,-1 2 1,-3-2 34,9 2 295,-9 0 1,10 7 124,-7 5 576,7 3-69,-4 8 1,3 2-345,-1 4 1,-2 3 281,2 9 0,4-1-190,-3 0 1,3-5 96,2-1-433,0 1-293,0 5 1,9-7-228,9-4 1,8-4-559,15-2 1,3-8-138,8-4 0,-2-1 411,-4 1 1,0-1 402,-11 7 1,1 0-96,-13 6-28,0 0 320,-13 8 0,-2 2 338,-8 7 0,-10 0 110,-7 1 1,-3 5 478,-8 0 0,5 2-166,-6-2 0,0-2-229,-6 8 1,7-6 73,-1 6 0,4-8-247,2 2 1,-4-4-272,15-2 0,1 1-188,11-1 0,0-6-511,0 1 0,4-8 128,7 1 0,4-3-470,20-2 1,-4-2 422,9-3 1,2 1 98,-1-8 1,-1 8 801,-5-1 1,-1 3-68,1 2 1,-2 7 117,-5 5 0,-3 3 160,-7 3 0,-3-1 1808,-3 0-1726,3 1 0,-13-1-244,4 0 0,-4-5-1354,-2-1 751,0-7-1549,-8 11 0,-2-13 227,-7 4 1525,7-4 0,-13-2 0,4 0 0</inkml:trace>
  <inkml:trace contextRef="#ctx0" brushRef="#br0" timeOffset="2713">4981 658 10777,'0'17'1064,"0"1"0,0 7-273,0 4 1,0 3 127,0 3-603,-8 7 1,5-5-117,-9 3 0,6-4-140,-5-1 0,7-8-21,-2-4 1,-1 2-176,1-2 0,0-6-568,6-5 441,0-8-430,0 3 0,2-7 236,4 0 0,-2-7 106,7-5 0,-1-5 24,1-6 1,5-4-4,-5-8 0,3 3 77,-3 3 1,4-4 31,-3 4 1,3 4 166,3 2 1,5 6-90,0 5 1,2 5 289,-2 7 0,2 0-19,4 0 1,1 7-28,-7 5 0,0 3 135,-5 3 0,-1-1 277,0 0 0,-7 2-194,-4 5 1,1-5-78,-1 4 0,-2-4-205,-10-2 1,2-1 125,-7-5 1,-1 5-243,-5-5 0,-6 4 53,0 3 1,0-9 28,6-3 0,-1 2-3,1-2 1,0-1 13,-1-5 1,7-2-46,-1-3 0,9-5 5,-3-7 0,4-1-165,2 1 0,8-6-16,3 0 1,4 0-12,3 6 1,-1-1 66,0 1 1,1 0 9,-1 0 0,0 5-60,0 0 0,-5 3-419,0-3-98,-9-3 0,11 5-221,-8-7 137,-1 0 1,-5-1 801,0 1 0,8-8 0,2-2 0</inkml:trace>
  <inkml:trace contextRef="#ctx0" brushRef="#br0" timeOffset="3113">5379 537 7897,'-10'2'958,"5"4"1,-3 3-397,2 9 1,-7 1 272,1 4 1,-3 4-221,-3 7 0,1 3-86,0 3 1,0-1-210,-1 7 1,7-6-78,-1 6 1,6-7 154,-5 1 1,7-9-73,-2-2 0,4-8-898,2 2 1,2-6 162,4-5 0,2-3-152,3-3 0,5-4 277,-5 4 1,5-12-82,1-6 1,2-5-171,4-6 0,-2-12-74,8-11 1,-6-6-156,6-5 0,0-10 293,5-8 1,-1 2 175,-4 9 1,5-1 33,1 7 0,2 3-90,9 8 1,-8 1 164,2 12 0,-5-3 140,-6 14 1,2 6 141,-8 5 540,0 8 421,-6-3 0,-7 14-508,-5 5 0,-3 3 826,-2 3 1,0-1-494,0 0 1,0 2 186,0 5 1,0-5-474,0 4 0,0-10-132,0-1 1,6-1-246,0 7 0,9-9-117,2-3 0,3-4-537,9-2 0,-3-2 326,3-4 0,4 2-767,-4-7 1,-4 1-249,-2-1 0,-6 1-2420,-5 4 1633,3 4 1911,-13-5 0,-2 7 0,-10 0 0</inkml:trace>
  <inkml:trace contextRef="#ctx0" brushRef="#br0" timeOffset="3497">6105 727 7897,'-6'20'379,"1"3"0,-1-4 552,6 4 1,-2-4-339,-4-2 0,4 3 134,-3 3 0,-3-4 351,2 4 0,-5 2-581,5-2 0,-8 6-375,3-6 0,1 6 3,-1-6 0,-1 6-171,-5-6 1,5 5-60,1-5 1,1 1-707,-1-7-1052,-5 0 775,7 0 484,-9-7 1,1-2 149,0-8 0,1-8 45,5-4 0,-4-3 126,3-2 0,2 1 49,-1 5 0,7-4-225,-2 3 0,4 4-502,2-7 572,0 5 1,2-1 353,4-1 0,-2 8 22,7-1 1,1 3-1,5 2 1,1 0 245,-1 0 1,6 2 317,0 3 1,8 11 105,-2 7 1,3 8 663,3-3 0,-1-1 124,1 2 0,5-6-716,1 6 0,5-8-61,-6 2 1,14-5-261,-2-7 0,-2 2-1477,-4-7 1,-2 0 343,2-6 0,-4 0-4,-7 0 0,-2 0 729,-4 0 0,3 0 0,-5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0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381 398 10825,'10'-8'796,"3"4"-323,-7-7 0,2 5-175,-3-5 1,-1-1-50,8-5 1,-7-1-144,7 1 1,-8 0 96,2 0 0,-5-1-183,-1 1 1,0 0 74,0-1 1,0 1-55,0 0 0,-1-1-60,-5 1 1,4 0 61,-4 0 0,-2-1-20,3 1 0,-3 5 6,2 1 1,4 5 178,-3-5 0,1 7-105,-2-2 0,2 4 61,-7 2 0,5 0-60,-6 0 1,6 0 119,-5 0-96,-1 0 0,-5 6-11,0 0 1,5 7 52,1-1 1,5 9-2,-6 2 0,9 0-51,-3-6 0,-2 0 14,2 1 0,1-1-224,5 0 1,0-5 128,0-1 1,0-5-424,0 6 64,7-8 0,3 3-126,7-7 0,1 0 119,-1 0 0,0-2-127,0-3 0,1-3 272,-1-4 0,-5 3-44,-1 3 1,-5 4 297,5-4 1,-7 2 55,2-1-47,-4 3 303,-2-6 62,0 8 0,0 8-92,0 3 1,0 7 181,0 5 0,0 4-155,0 7 0,0 3-46,0 3 0,0-2-122,0 9 1,0-7-22,0 6 0,0-8-94,0 3 1,0-7 7,0-5 1,-2-4-187,-4-8 1,4 1 186,-3-1 0,-5-2 75,-2-3 0,3-2-277,-3-5 0,-1-3 140,-10 4 1,4-4-534,-5-2 1,-1 0 145,2 0 0,-5 0-15,5 0 1,-6-6-140,6 0 1,-6-7-375,6 1 1,-4 3 69,10-3 0,-5 3-173,11-3 0,3-3-419,2 3 1,5-3 1393,1-2 0,15-1 0,4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45.1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1696 5736,'-10'-2'315,"4"-4"0,2 4-121,-1-4 33,3 4-164,-6-5 75,8-3-273,0-7 141,0 0 0,6-1-13,0 1 1,7 5-2,-1 1 0,-3 1-22,3-1 1,-1-5 7,6 5 0,-5 1 23,0-1 1,-7 5-9,7-6 0,-8 7 12,1-7 0,-3 1 85,-2-7 1,6 1-90,0 0 0,0-6 3,-6 0 0,5-6-3,1 6 0,8-6-1,-3 6 1,-1-6 4,1 6 0,-1-6 8,1 6 0,5 0 20,-5 6 0,-1-8-29,1-4 1,1 2 70,5-2 1,1 8-61,-1-2 1,2-4 4,4-2 1,-4-1-15,4 1 1,2-2-2,-2 8 1,6-6 17,-6 6 0,6-6-5,-6 6 1,6-6 15,-6 6 0,8-6 23,-2 6 1,-4-5 7,-2 5 0,2-6-15,-2 6 0,6 0 8,-6 5 0,0-1-32,-6-4 1,0 6 2,1-1 1,5-3-82,0 10 0,0-12 85,-6 11 1,6-7-86,0 7 1,2-3 64,-2-2 0,-2 0-51,8-1 1,-6 1 57,6 0 1,-8 5-1,2 1 0,2-1 7,-2-5 0,0 5 8,-5 1 0,-1 5 40,0-6 1,0 9-48,1-3 0,-1-2 0,0 2 0,1-1 0,-1 1 0,0 4-47,1-4 1,-1-1 14,0 1 0,-5 0-6,-1 6 1,1 0 8,5 0 0,-5 0-11,-1 0-20,1 0 0,5 0 19,0 0 9,0 0 1,1 0-6,-1 0 1,-5 6-12,-1 0 20,1-1 0,5 3 0,-2-4-2,-3 7 0,1-5 2,-7 6 0,6-7-60,-7 7 0,9-6 52,-3 5 1,-1-5-29,1 6 0,1-9 22,5 3 1,1 4 23,-1 1 0,0-1 6,0 1 0,-1-5 4,-5 6 1,3-1-3,-8 7 1,1-1 9,-1 0 0,-4 0 23,4 1 1,-4 5-34,-2 0 0,0 2-24,0-2 0,0-4 23,0 4 0,0 2-35,0-2 1,2 0 21,3-6 0,-3 1-5,4-1 1,-2-5 12,2-1 1,-3-5 1,9 5 0,-1-5-6,7 6 0,-1-7-1,0 7 1,3-2-2,3 1 0,-2 5-14,8-5 1,-8 4-2,2 3 0,2-1 2,-2 0 1,0 1-5,-6-1 1,-1 0-6,-5 0 1,4 1-29,-3-1 46,-4 0 0,5 1-11,-7-1 1,0 0 131,-6 1 0,0-7-32,0 1-80,0-1 0,0 6 13,0 1 1,-6-1 4,0 0 1,-2 1-35,3-1 1,3 0-13,-4 0 0,-2 7-78,3-1 0,-1 0 95,6-6 1,-6 0-33,0 1 1,-1-1 14,1 0 1,2 2-11,-8 4 1,7-3 6,-7 3 0,6 2-4,-5-2 1,1 2-1,-1-2 1,-5-2 1,5 8 1,-3-6-84,3 6 0,-5-6 78,5 5 1,-4-5 47,-3 6 0,1-2-28,0 2 0,-1 4 5,1-4 0,-6 9-37,0 2 1,-2 1-2,2-7 0,2 1 20,-8-1 0,6 1 2,-6 0 0,2-7 82,-2 1 0,-3 0-78,3 6 1,-4-7 127,-1 1 0,-1-8-108,0 2 0,3 2 8,3-2 1,-4 1-1,4-7 0,3-6 2,-3 1 0,2-6-32,-2 5 0,-2-7-14,8 2 1,-6-4-23,6-2 0,-7 5 45,1 1 1,-2 0 76,2-6 0,-3 6-49,3 0 0,-4 5 8,-2-5 1,1 5 23,-1-5 0,1 0 13,-1-6 1,1 6-27,-1-1 0,0 1 0,1-6 1,-1-2-57,1-3 1,-7 1 50,1-8 1,-2 6-28,1-5 0,5-1 22,-5-5 1,5 4-1,1-5 1,1 5 25,-1-10 1,8-2 93,4 2 0,6-8-71,5 2 0,-3-4 8,4-1 0,3-6-20,2-1 1,-2 7-1,3 5 0,-7 2-320,6-2 0,-5-2-38,5 8 0,-6-6-41,7 6 1,-9 0 331,3 6 0,-5-8 0,-1-2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45.76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70 2594 8144,'-8'-17'-816,"-1"0"612,-1-1 0,1 3 214,3 3-2,4-3 0,-6 5 65,8-7 0,0 0 12,0 0 1,2-6 28,4-1 0,3-6-77,9 1 0,-1-4 90,0-1 0,3-1-105,3 1 0,4-9 2,7-3 0,3-6-14,3-5 1,4-7-258,8-11 1,-20 36-1,1-1 194,1-2 1,2-2 0,3-2 0,2 0 63,0 0 1,-1 0 0,2-4 0,1 0-38,-1 0 1,2 2 0,2 0 0,0 1 21,1 1 1,-2 0 0,-2 3 0,-1 2-9,-4 3 1,-1 1-1,-2-1 1,1 3-43,33-23 1,-3 0-96,-9 7 0,-1 8 91,-16 9 0,-1 7-89,-11 10 1,-3 1-146,-7 5 292,-9 3 0,7 16 0,-7 1 0</inkml:trace>
  <inkml:trace contextRef="#ctx0" brushRef="#br0" timeOffset="518">1 1920 8372,'0'-17'-965,"0"7"644,0 2 134,0 8-342,0 0 413,8 0 72,1 0 1,3 0 43,-1 0 0,-7 0 0,4 0 0</inkml:trace>
  <inkml:trace contextRef="#ctx0" brushRef="#br0" timeOffset="1200">1004 900 8378,'-10'-8'-351,"3"6"-119,7-6 1,0 6 196,0-3 44,0 3 165,7-6 0,3 0 145,7-3 1,6-5-94,0-1 0,0 0 138,-5-1 1,5 3-105,0 4 1,0-5 151,-6 5 0,0-3 84,1 3-152,-1-5 1,0 9 14,1-5 0,-7 4 114,1 8 0,-1-5-254,6-1 1,-5 0 104,0 6 0,-1 0-147,6 0 1,1 0 93,-1 0 1,0 0-107,1 0 0,5 0 22,0 0 1,0-6 28,-6 1 1,6-1-10,0 6 1,0-2 6,-6-4 0,1 4 23,-1-4 0,0 5-3,1 1 0,-7 1 217,1 5-141,-8 4 0,3 13 10,-7 0 0,-7 8-65,-5-2 1,-9 3 9,-2 3 0,-6-1-100,6 1 0,-6 5-196,6 1 0,-6-1-335,6-5 1,6-7 603,5 1 0,1-8 0,-6 4 0</inkml:trace>
  <inkml:trace contextRef="#ctx0" brushRef="#br0" timeOffset="1578">2422 35 8365,'8'-17'-415,"-5"7"305,9 4 0,0 4-233,5 2 1,2 2 331,4 4 0,-2 6 196,8 11 1,-6 3 139,6 9 1,-8 7-104,2 4 1,2 4-290,-2 2 0,-6 0 112,-5 0 1,-1-2-149,7-4 0,-1 2 16,0-8 0,1-1-110,-1-10 0,-6-2 87,1-4 1,-6-10-227,5 4 1,-5-5-390,6 0 725,-9-5 0,13-14 0,-7-3 0</inkml:trace>
  <inkml:trace contextRef="#ctx0" brushRef="#br0" timeOffset="1726">3096 87 8365,'-7'-10'1567,"5"2"1,-19 8-1286,3 0 0,-10 10-377,-1 7 0,-4 10-926,-2 14 0,-1 5 1021,-4 11 0,-12 20 0,21-33 0,0 1 0</inkml:trace>
  <inkml:trace contextRef="#ctx0" brushRef="#br1" timeOffset="3320">2180 1090 8711,'0'-18'-24,"0"7"-137,0-1 133,0 1 1,0-1 130,0 1 0,0 5-410,0-5 2,0-1 191,0-5 0,2-1 99,4 1 1,3-2-114,8-4 0,3 4-12,3-4 0,-2-4 135,8-2 1,5-6-211,7-5 0,7 3 215,-2-3 0,4-12 0,2-2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52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485 105 8355,'7'-18'-6,"-5"9"-301,6 1-334,-8 0 498,0 6 471,0-5-51,0 7 23,0-8-116,8 6-91,-6-13 0,5 11 34,-7-8 0,2 8 93,4-1 285,-4 3-161,6 2-413,-8 0 1,-2 4 59,-4 7 0,2 1 46,-7 11 0,1-2-6,-2 2 1,-1-2-144,7 8 1,-7-6 82,1 6 0,5 0 46,1 5 1,-2 1 170,2-1 0,1 1-169,5 0 1,-6 5 23,0 0 0,0-1-8,6-11 0,2 5-1,4-4 0,-2-2 16,7 2 1,-5-8-16,6 2 0,-7-4-31,7-2 1,-6-5 57,5-1-80,1-7 0,5 4 36,0-8 0,-5 0 5,-1 0 0,7-10-7,5-7 0,2-2-6,-2-10 1,2 0-64,4-5 0,3-3-15,-3-3 1,-4 3-133,-2-3 1,2 3 106,-2 3 1,0-1-89,-5 1 1,-7 7 116,1 4 1,-3-2 43,3 2 0,-3 0-18,-3 5 1,-4 7-21,4-1 69,3 1 0,-7-7 35,4 1 0,-4 6 65,-2-1 0,0 6-14,0-5 306,0 7-202,0-11-150,0 13 1,-2-6-52,-4 8 1,4 0-49,-13 0-141,5 0 0,-1 6 65,-1-1 1,7 9 92,-7-3 1,6 5 114,-5 1 1,5 8-47,-6 4 0,7 6 17,-7 5 0,1 6-9,-7 12 1,-1 5 116,-4 12 1,4-2-209,-4 8 0,4-6 123,1 5 1,-1-1-132,-4 2 0,4 1 111,-4-7 0,2 2-159,-2-2 0,-2-4 46,-4 4 1,-4-11 33,4-7 0,2-11 5,-1-5 1,1-5-3,-2-1 0,-2-8 33,8-4 0,-6-4 18,6-2 0,-2-7-28,2-4 0,2-6-2,-8-6 1,6-6-28,-6-11 0,8-9 22,-2-9 0,10-5-13,1 6 1,8-6 51,-1 5 0,3 1 129,2 5 1,7 7-145,5-1 1,5 2 23,6-2 1,6 2 14,11 4 1,-1-2-24,7-4 0,2-3-222,10 3 1,3-4 56,8-1 1,0 5-83,1 0 0,5 0-421,-1-6 0,9 9 630,-2 3 0,1 1 0,-1-1 0,-6-2 0,-4 4 0,-2 6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1:5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7950,'9'0'1589,"-1"-8"-1193,-8 6-116,0-5 1,2 1-99,4 0 1,-2-5-79,7 5 0,-5-2 275,5 3 1,-5 3 63,6-4 331,-8 4-356,11 2 0,-11 0 594,7 0-154,-7 0 320,11 0-795,-13 8 0,12-5 156,-8 9-415,7-8 0,-3 4 97,7-8 1,0 0-235,1 0 1,1 0 121,4 0 0,4-6-218,7 0 0,1 0-26,-1 6 1,1-6-90,0 1 0,-1-1 23,1 6 0,-1 0 140,1 0 0,0 0 37,-1 0 0,3 0 11,3 0 1,-3 0-178,3 0 1,-2 0 13,3 0 1,-5 0 11,5 0 0,-5-2 93,-1-4 1,1 4-10,4-3 0,-5-3 117,0 2 0,-3-2-115,-9 3 1,0 3 55,-5-4 0,-1 4-82,0 2 49,1 0 0,-7 0-218,1 0-311,-8 0 99,3 8 0,-7-4-462,0 7 0,-6-5 159,1 5 1,-9-5-366,3 6 1,-5-7-165,-1 7 1317,0-8 0,-8 11 0,-2-5 0</inkml:trace>
  <inkml:trace contextRef="#ctx0" brushRef="#br0" timeOffset="590">122 294 8361,'17'0'1019,"0"-8"1,1 6-431,-1-3-403,0 3 1,1 2 201,-1 0 1,0 0-118,0 0 1,1 0-240,-1 0 1,6 0 1,0 0 1,2 2-110,-2 3 1,-4-1-9,4 8 1,-3-8-161,-3 1 1,0 5 96,1 2 1,-7-5-66,1-1 1,-9 4 31,3 1 0,2-1 75,-2 1 0,-1-5 146,-5 6 1,-1-3-14,-5 3 1,4 3 54,-4-3 1,-4 3-46,-1 2 0,-4 1 25,-3-1 1,1 0-31,0 0 1,-1 3 32,1 3 0,-2-4 137,-4 4 0,4-4-108,-4-2 0,3 3 266,3 3 1,0-4-7,-1 4 0,3-4-4,4-1 0,1-7 212,4 1-149,4-1-85,-5 6-317,7 1 0,7-7 372,5 1 0,11-8-135,6 1 1,5-3 223,7-2 0,5 0-219,11 0 0,-3 0-295,4 0 0,1-7 184,-1-5 1,-4 2-66,-2-1 0,-10 5-1320,10-5 1,-10 5 217,4-6 1023,-7 8 0,11-11 0,-6 6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02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7818,'0'-17'1272,"0"7"1,2 2 245,4 8-844,-4 0 1,7 0 122,-3 0 1,-2 0-23,7 0-448,1 0 0,5 0-814,1 0 0,-1 6 395,0 0 1,0 2-1330,1-3 0,5-3 236,0 4 1185,0 4 0,-6-1 0,1 8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03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8394,'-9'2'1152,"3"3"-696,4-3 0,0 14 35,-3-5 1,3 4-162,-4 3 1,-2 1 58,2 4 0,1-4-220,5 4 1,0-3-285,0-3 0,0 0-186,0 0-645,0 1 413,0-1 1,2-2-1501,3-3 2033,5-4 0,7-16 0,0-2 0</inkml:trace>
  <inkml:trace contextRef="#ctx0" brushRef="#br0" timeOffset="370">398 70 9064,'8'-10'2727,"-6"2"-2697,13 8 0,-7 8 38,4 4 1,-3 3-35,-3 2 0,-4 1 182,4-1 0,1 6 0,-1 0 1,0 2-79,-6-2 0,6-4-34,-1 4-107,9-3 137,-5-3 0,9-2-225,-1-3 1,-5-5 64,-1-7 1,1-2-68,5-3 1,0-5 90,0-7 1,-1-2 86,-5-4 0,3 3 81,-8-3 0,-1 4-81,-5 2 1,0-6 381,0 0 0,0-2-128,0 2 1,-2 3 187,-3-3 0,1 6-149,-8 6 1,7-3-182,-7 8 0,6 1-333,-5 5 1,-1 0-494,-5 0 0,0 5 128,-1 1 1,-5 13 500,0-1 0,-8 10 0,5-1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0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8144,'0'-9'1190,"0"-7"1,0 7-731,0-8 1,6 5-117,0 0 1,7 7-18,-1-7 0,-3 8 221,3-1-53,-1-5-177,7 8-146,-1-6-62,0 8 0,-7 8 66,-5 4 0,-3 9 43,-2 2 0,-2 8-70,-3-3 0,1 5 204,-8 2 1,7-7-28,-7 1 1,8-8-63,-2 2 1,5-3-64,1-3-290,0 0-24,0 1 0,7-9 111,5-3 1,3-4-659,2-2 0,1-2 308,-1-4 0,6-3-1014,0-9 0,0-5 192,-6 0 1,1-8-25,-1 3 1,-2 1 1197,-3-2 0,-4-8 0,-8-7 0</inkml:trace>
  <inkml:trace contextRef="#ctx0" brushRef="#br0" timeOffset="518">830 139 9973,'-9'0'1762,"1"0"0,21 0-1399,5 0 1,-3 0 90,-4 0 0,3 0-564,9 0 1,-4-6 150,4 0 0,-4 0-810,-1 6 0,1 0 55,4 0-880,-4-7 1,6 5 524,-7-4 0,-7 4 1069,1 2 0,-9 0 0,5 0 0</inkml:trace>
  <inkml:trace contextRef="#ctx0" brushRef="#br0" timeOffset="708">830 398 7846,'-17'10'2338,"7"5"-1951,-5-13-176,13 6 0,2-8 286,11 0 1,5 0-162,1 0 0,2 0-157,4 0 1,-1-6-123,6 0 0,-1 0-252,2 6 1,2-5-787,-8-1 0,2 0 474,-2 6 0,-4-6 507,4 1 0,-4-1 0,-1 6 0</inkml:trace>
  <inkml:trace contextRef="#ctx0" brushRef="#br0" timeOffset="1058">1643 121 7839,'-12'0'3196,"1"0"-3014,7 0 0,-6 0 239,5 0-25,3 0 1,-12 2-98,8 4 0,1-2 17,5 7 0,0 3-161,0 9 1,0-4-149,0 4 1,0-2-57,0 2 1,7-3 88,5 3 1,-2-6-191,1-5 0,1 1 78,5-7 1,0 0-86,0-6 1,1 0-77,-1 0 0,0-8-112,1-4 0,-3-3 124,-3-2 0,1-1 100,-7 1 1,5-6 385,-5 0 1,0 0-138,-6 6 1,-8-6 241,-3-1 0,-5-4-143,-1 5 1,-6 5 49,0 7 1,-2 1-215,2-1 1,-2-3-289,-4 8 1,2 1-300,4 5 0,4 0 524,-4 0 0,4 0 0,1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0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53 986 7830,'0'-10'-820,"0"-5"1208,0 5-179,7-7-20,-5 0 1,8 1-3,-4 5-46,-4 3 133,5 8 191,-7-8 126,0 6-212,0-5 132,0 7-166,0 0-12,-7 0 16,5 0-73,-14 7-168,7 3 1,-3 7 1,1 1 0,7-7 5,-2 1 1,-2-1 19,3 6 0,-1 3 109,6 3 0,0 4-107,0 7 1,0 8 52,0 5 1,2 3-75,4 1 1,3 1-21,8 0 1,1-6-163,-1 0 1,0-7-315,1 1 0,5-5-780,0-6 0,6-4 559,-6-8 1,5-2-563,-5-3 0,8-5 131,-2-7 1032,-4-7 0,8-3 0,-6-7 0</inkml:trace>
  <inkml:trace contextRef="#ctx0" brushRef="#br0" timeOffset="283">693 1211 7830,'9'-10'1498,"7"2"-1116,-7 8 0,8 0 43,1 0 0,-1 0-51,0 0 0,1 0-12,-1 0 1,6 0-262,0 0 1,6 0-195,-6 0 0,6-6-127,-6 1 1,2-1-322,-2 6 1,-4-6-655,4 0 1,-9 1 183,-3 5 1011,-7 0 0,11 7 0,-5 3 0</inkml:trace>
  <inkml:trace contextRef="#ctx0" brushRef="#br0" timeOffset="550">1402 986 13242,'0'17'571,"0"2"-286,0 4 1,0 2-71,0 4 0,0 4 8,0-4 0,0 1-466,0-1 1,0 2-219,0-8 0,0 6-515,0-6 0,0-6 187,0-5 1,0-7-1457,0 7 2245,7-8 0,3-4 0,7-10 0</inkml:trace>
  <inkml:trace contextRef="#ctx0" brushRef="#br0" timeOffset="824">1782 865 8353,'8'-10'2767,"-6"2"-1973,13 8-180,-5 0 1,7 8-73,0 4 1,-5 11 77,-1 5 0,-1 5-219,1 2 0,3 1-8,-8 5 0,5 1-368,-5 4 1,0-4-304,-6-7 1,0-1-328,0 1 1,-6 0 423,0-1 1,-7-7-1646,1-4 0,3-4 136,-3-1 1690,1-1 0,-7 0 0,1 1 0</inkml:trace>
  <inkml:trace contextRef="#ctx0" brushRef="#br0" timeOffset="1276">2128 640 7824,'0'-10'498,"0"3"1,2 1-164,4 0 336,-4 0-328,13 6 0,-6-5 34,9-1 0,-1 0 526,0 6-466,1 8 0,-1-1-115,0 5 0,-5 3-321,-1-3-7,-7 3 1,4 2-29,-8 1 1,0-7 263,0 1-109,0-1-323,8 7-225,-7-9-693,15-1 801,-7-8 1,9 0-611,-1 0 1,0-8 52,1-3 876,-1-5 0,0-9 0,0-2 0</inkml:trace>
  <inkml:trace contextRef="#ctx0" brushRef="#br0" timeOffset="1439">2422 0 14321,'17'8'246,"-5"-6"-539,-1 3 0,1 3 268,5-2 25,8 7 0,-6-11 0,6 6 0</inkml:trace>
  <inkml:trace contextRef="#ctx0" brushRef="#br0" timeOffset="2249">3304 311 8209,'-10'0'569,"1"0"-183,3 0-274,4 0-73,-6 0 1,6 0 144,-3 0-250,3 0 1,-8 0 118,4 0 0,4 2-3,-3 4 1,-3-2 155,2 7 0,-2-5-82,3 6 1,3-7 91,-4 7 1,2-6-55,-2 5 0,4-5 104,-3 6-173,-5-1 1,8 6-1,-4 1 0,-1-1-20,1 0 1,-2 1-11,3-1 1,3 0 51,-4 0 0,-2 6-20,2 1 1,-5 4 19,5-5 1,-5 8 1,5-2 0,-2 2 9,2-2 0,4 3-33,-3-3 1,-3 2-2,2-2 1,0 3 72,6-3-116,0 4 36,0 9 0,-5-5 137,-1 3 0,0-2-117,6 3 1,0-5 55,0 4 1,0-1 17,0 1 0,0-3 8,0 3 1,0-3-54,0-3 1,0 1 5,0-1 0,2 1-51,4 0 0,-4-7-111,4 1 1,1-6-4,-1 6 0,5-8 69,-5 2 1,6-4 121,-6-1-92,7-1-60,-11 0 1,8-1-89,-5-5 0,-1 3 150,8-9-350,-8 9 71,3-12-361,-7 6-661,8-1 256,-6-5 1,5 4 411,-7-12 0,2-2-113,4-3 0,-4-4 14,4 3 656,-4-3 0,-2-10 0,0-2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1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17 242 7884,'10'-11'-663,"-4"-1"778,-4 8 0,0-5 723,3 3-9,-3 4-552,6-13 0,-8 11 179,0-8 80,0 8 157,0-11-131,0 13 292,0-6-566,0 8 1,0 8-14,0 4 0,0 5 97,0 6 1,0-2-97,0 8 0,-6-6 2,0 6 1,-5-8-137,5 2 1,0 2-129,6-2 0,-2-2-130,-3-9 0,3 3-346,-4-3 0,4-3-104,2 3 1,2-8-597,4 1 0,-2-3-282,7-2 0,1-2 1444,5-3 0,0-13 0,1-9 0</inkml:trace>
  <inkml:trace contextRef="#ctx0" brushRef="#br0" timeOffset="395">640 35 7893,'-10'-2'1301,"5"-4"-1557,3 4 206,2-6 1,0 7 777,0-5-15,7 4-480,-5-6 0,8 10 13,-4 4 1,-5-2 31,5 7 1,-4 1-66,-2 5 1,0 0 1,0 1 1,0 5-27,0 0 0,2-6-46,4-5 0,-4-1-146,4 6 1,-3-5 48,3-1 1,-2-7-176,8 2 0,-1-4 112,6-2 1,-5 0-111,-1 0 0,1-2 39,5-4 1,1-3 109,-1-9 0,-6 1 104,1 0 0,-6 5-78,5 1 1,-7-1 815,2-5-388,-4 0 0,-4-1 172,-4 1 1,2 5-221,-7 1 1,-1 7-36,-5-2 1,5 4-281,1 2 0,-1 0 103,-5 0 0,0 0-142,-1 0 1,1 2 39,0 4 1,5-4-2472,1 4 1386,7 3 971,-4-7 0,8 14 0,0-7 0</inkml:trace>
  <inkml:trace contextRef="#ctx0" brushRef="#br0" timeOffset="3417">467 1729 7447,'0'-11'-79,"0"-1"0,0 7 365,0-7-84,0 8-29,0-11 0,0 11 164,0-7 0,0 5 585,0-6-548,8 8 1,-6-5 845,3 3-194,-3 4 87,-2-6-350,0 8 412,0 0-935,8 0 1,-6 2-160,4 4 0,1-2 97,-1 7 1,2-5-227,-2 6 0,-3-1-13,9 7 1,-6-1-45,5 0 1,-5 0 82,5 1 0,-7-1 24,2 0 1,-4 6 253,-2 0 1,0 0-144,0-5 1,0-1 164,0 0 1,0 1-32,0-1 0,0-6-422,0 1 0,0-6-849,0 5 20,8-7 0,1 2 413,9-12 0,5-3-289,0-9 1,2-1-596,-2-4 0,2-2 1475,4-4 0,3-11 0,-5 3 0</inkml:trace>
  <inkml:trace contextRef="#ctx0" brushRef="#br0" timeOffset="3580">778 1297 7849,'0'-9'2339,"0"-1"-712,0 4-262,0 4-166,0-5 302,0 7-1993,0 0 1,8-6-2379,3 0 2870,5 0 0,1-1 0,0-3 0</inkml:trace>
  <inkml:trace contextRef="#ctx0" brushRef="#br0" timeOffset="4296">1505 277 9590,'0'11'394,"0"1"1,0-6-251,0 5 0,0-5 27,0 5 27,0-7 1,0 12-86,0-5 1,0-1 132,0 1-255,0 1 0,0 11 97,0 0 1,0 2 3,0-2 1,5 4-101,1 8 1,2 7 106,-2 4 0,-3 4-163,9 2 1,-8-2 92,1-4 0,3 10-64,-2-5 1,2 7 39,-3 0 0,-3-3-17,4 9 0,-4-3 88,-2 3 1,0 3 92,0-4 0,0-3-135,0-2 0,-8-1 13,-3-5 0,1 4-40,-1-10 0,1-4 46,-1-1 1,-5-5 26,5-1 1,-3-7-3,3 1 0,-5-8-3,5 3 1,-5-5 8,-1-2 0,0 0 14,-1 1 1,1-7-169,0 1 1,5-7 134,1 7 0,-1-8-130,-5 2 0,5-3 11,1 3 0,5-4-208,-5 4 1,7-6-7,-2-6 0,4 0-252,2-11 0,8 2 46,3-14 474,12 0 0,12-13 0,9-2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26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1332 7993,'-9'-8'-1379,"1"5"1000,8-9 117,0 8 197,0-11 1,0 11 234,0-8-184,0 9 736,8-13-100,-6 14 142,5-13-88,-7 13 350,0-6-211,0 8 1724,0 0-1531,8 0-136,-6 0-533,13 0 1,-5 2-49,7 4 1,0 4-1,1 7 0,7 6 12,4 0 1,1 10 129,-1 1 1,4 1-41,-4 5 1,-2 8-211,1-2 1,-7 0-72,3-11 0,-5 0 15,-2-1 0,0-1-184,1-4 0,-7 1 98,1-6 0,-7-1-147,7-6 0,-8-6-1493,2 1 1167,-5-1 0,-1 1-2294,0 0 1165,0-9 313,0 5 0,0-10 242,0-4 0,0-9 1006,0-8 0,-7-15 0,-3 1 0</inkml:trace>
  <inkml:trace contextRef="#ctx0" brushRef="#br0" timeOffset="216">727 1176 7963,'-17'0'1000,"-1"0"1,-1 2-520,-4 4 1,2 4 365,-8 7 0,6 8-180,-6 4 0,-5 4-22,-7 1 1,-7 8-239,2 4 1,-2-1-142,2 1 1,-2-2-548,8 2 1,-1 2 265,7-8 0,1-5-951,4-6 0,6-8 571,12 2 0,-3-9-2964,8-3 3359,1-7 0,20-4 0,4-10 0</inkml:trace>
  <inkml:trace contextRef="#ctx0" brushRef="#br0" timeOffset="873">1246 398 9762,'-8'10'1464,"-1"5"0,-3-11-1008,0 8 1,7-7-388,-7 7 0,6 1 44,-5 10 1,5-1 66,-5 6 0,5 7 38,-6 5 0,1 8 14,-7-2 0,7 4-89,-1 2 0,3-6-13,-3 1 1,3-9-172,3 2 1,4-9 126,-4-2 1,6-8-260,6 2 0,-2-6 109,7-5 1,1-3-34,5-3 1,0-4-144,1 4 1,1-6-92,4-6 0,-4-9 78,4-8 1,-2-2-37,2 2 1,-9-4 244,3-8 0,-9 3-24,3 3 0,-7-4 404,2 4 1,-4 4-110,-2 2 0,-6 10 82,0 1-1,-9 8-105,-2-1 0,-1 3 50,-5 2 1,-2 7-79,2 5 0,0 3-174,6 3 1,0-1-836,-1 0 0,9 0 34,3 1-241,4-1 0,12-7 1041,7-5 0,8-3 0,10-2 0</inkml:trace>
  <inkml:trace contextRef="#ctx0" brushRef="#br0" timeOffset="1267">1868 727 8159,'0'-10'586,"0"1"-364,0 3 1,0 2 606,0-8-143,0 9 225,8-13-274,2 14 0,7-11-271,0 7 1,-5 0-126,-1 6 0,-5 2-116,6 4 1,-7 0 60,7 11 1,-8-2-37,1 14 1,-3-2 55,-2 2 0,0 4-144,0-4 0,0-3 84,0 3 0,0-8-159,0 2 1,0-9-21,0-3 0,8-1-221,4 2 1,3-5-50,2-7 0,1 0 146,-1 0 0,0-7-892,0-5 1,-5-5 71,0-6 1,-1 2-217,6-8 1,-7 0 1192,-4-6 0,-4-15 0,-2-3 0</inkml:trace>
  <inkml:trace contextRef="#ctx0" brushRef="#br0" timeOffset="1424">2076 35 8048,'0'-9'3083,"0"1"-1797,8 8-796,1 0 0,3 0 582,-1 0 1,1 6-780,5-1 0,-2 3-615,-3-2 0,3-4-518,-3 3 1,1-1 839,-1 2 0,3 4 0,-5 7 0</inkml:trace>
  <inkml:trace contextRef="#ctx0" brushRef="#br0" timeOffset="2722">2906 1 9241,'0'9'599,"2"-1"-326,4-8 1,-3 2 26,9 4 1,-6-5 50,5 5 1,-5-2-115,6 2 0,-3-2 29,3 7 1,-3-5 37,-3 5 0,-2 1-73,7 5 1,-7 1 22,2-1 0,-2 6-90,2 0 0,-4 2-136,3-2 0,3-4 155,-2 4 1,0 2-159,-6-2 1,5 6 33,1-6 0,2 8-184,-2-2 0,-5 3 19,5 3 1,-4 0 107,-2-1 0,0 1 57,0-1 1,0 1 4,0 0 1,0 5 12,0 0 0,0 1 59,0-7 0,6 7 133,0-1 0,-1 2-66,-5-1 1,0-5-32,0 4 0,0 3-87,0-3 1,0 0 56,0-5 1,0 5-136,0 1 1,0-1 39,0-5 1,0 5-13,0 0 1,-5 8-61,-1-2 1,-2-1-167,2 1 1,-1-8 106,-5 2 0,-3 3 39,3-3 0,-3 6 235,-2-5 0,-1 1-130,1-2 0,0-3 217,0 3 0,-3-2-33,-3 3 1,4-5-108,-4 5 0,-2-3 22,2 2 1,0-9-24,6 4 0,-1-4 17,1 3 0,0-5-28,-1 0 1,7-8-163,-1 2 0,3-4 140,-3-2 23,-3 1 0,11-3 12,-8-3 1,7 1 177,-7-7-56,8 7 0,-9-9 217,7 8 0,-5-7-84,5 7 0,-6-6 48,7 5 0,-9-5-160,3 6 0,1-7-79,-2 7 1,1-8-31,-6 1 1,5 3 72,1-2 0,-1 2 13,-5-3 1,5-3 66,1 4 0,5-4 560,-6-2-11,9 0-719,-13 0 0,12 0-155,-7 0 0,7 0 0,-4 0 0,8 0 0,0 0 0,6-2-1482,0-4 0,13-3-132,-2-9 1,12-1-3184,0-4 4797,11-4 0,4-15 0,8-2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156 191 7883,'-10'0'1212,"3"0"0,9-2-1530,3-4 0,5 4 526,7-4 1,0 5 499,1 1 1,5 0 144,0 0 1,2 0-342,-2 0 1,-2 0-227,8 0 0,-6 1-116,6 5 1,-6-2-131,6 8 0,-8-9-26,2 3 1,-4 2-542,-2-2-19,1-1 1,-1-5-793,0 0 1,1-2 1337,-1-3 0,0-5 0,0-7 0</inkml:trace>
  <inkml:trace contextRef="#ctx0" brushRef="#br0" timeOffset="868">18 1 7997,'-10'0'2235,"2"0"-1395,8 0-150,0 0 0,8 0-506,3 0 0,7 0 28,5 0 1,2 0 13,4 0 1,5 0-55,1 0 1,-1 0-150,7 0 0,1 0 52,-2 0 0,6 0-269,-5 0 1,-1 0-357,-5 0 1,-1 0 331,1 0 1,-2 0-291,-5 0 0,-3 0-605,-7 0-391,-1 0 1504,-7 7 0,-3 3 0,-7 7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3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8099,'0'-9'464,"0"1"164,0 8-37,0-8-131,0 6-242,0-5 1,-2 9-189,-3 3 0,1 5 24,-8 7 1,-1 8-116,-10 4 1,3 4 38,-3 1 0,4 1-41,2-1 0,-6 7-20,0-1 0,0-5-172,5-6 0,1-3-41,0 3 0,7-4-81,5-7-106,-5-1 0,8-6-375,-4 1-180,4-8 1038,10-4 0,2-18 0,7-1 0,0-6 0</inkml:trace>
  <inkml:trace contextRef="#ctx0" brushRef="#br0" timeOffset="157">87 208 8162,'-10'2'646,"4"4"0,-1-2-232,1 7 0,0-5-149,6 5 0,0 1 404,0 5-431,0 1 1,6-1-300,0 0 77,7 0-379,-3 1 0,9-1-1181,4 0 1544,-4 1 0,6-1 0,-7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41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8387,'0'-10'-1276,"0"-5"1277,0 13 340,0-13 0,0 11 178,0-8-254,0 8 303,0-11-344,0 13-363,0-6 269,0 8-279,0 0 209,-8 0 1,6 2-31,-4 4 0,-3 4 5,-3 7 1,-3 8-13,-3 4 1,-1 9 62,-4 3 0,4 12 31,-4-1 0,0 17 171,6 1 1,-5 3-149,11-4 0,-3 6-21,3 0 0,3 0 62,8-6 1,0-2 17,0-4 0,2 3 120,4-9 1,4 1-78,7-6 1,0-2-223,0-4 1,8-4-179,4-7 1,-2-6-307,2-1 0,0-6 62,5 1 1,-5-4-240,0-2 1,0-7 132,5-4 1,-5-3 507,0 3 0,0-12 0,5 4 0</inkml:trace>
  <inkml:trace contextRef="#ctx0" brushRef="#br0" timeOffset="413">1263 329 8206,'7'-10'0,"-3"3"815,8 7-441,-1 0 1,7 2-69,-1 3 1,0-3-44,0 4 0,1 2 136,-1-3 1,2 1-151,4-6 0,-2 0-102,8 0 0,2 0 61,9 0 1,-1 0-79,7 0 0,2-6-73,10 1 0,-5-1-56,5 6 1,2 0-69,-3 0 0,7 0 22,-7 0 0,3 0-33,-3 0 0,-5 0 49,0 0 1,-2 2 14,-10 4 0,3-4 7,-3 3 0,-9-3-110,3-2 1,-10 0 22,-1 0 1,-4 0-187,-2 0 1,-2 2-658,-3 4-180,3-4-574,-13 6 1026,6-8 665,-16 0 0,-9 7 0,-10 3 0</inkml:trace>
  <inkml:trace contextRef="#ctx0" brushRef="#br0" timeOffset="828">1660 623 8214,'-2'-12'-1037,"-3"1"767,3 7 1042,-6-11-254,8 13-48,8-14 1,-4 14 208,7-3 0,-5 3-223,5 2 0,1 0-258,5 0 1,1 2-54,-1 3 1,0-1-243,0 8 1,1-6 195,-1 5 1,0-1-116,1 1 1,-1 3-36,0-9 0,0 9-208,1-3 1,-7-1 45,1 2 0,-3-1-122,3 6 1,1-5-194,-7-1 1,0 7 190,-6 5 0,-2 2-151,-4-2 1,-5 2 165,-12 4 1,-4 3 159,-8-3 1,3-2 112,3 2 1,-4-6 315,4 6 1,4-14 73,2 2 0,6-3 1168,5 3-619,-3 0 1,13-5-347,-4-1 0,14-7 382,9 2 1,10-4-355,14-2 1,5-6-165,11 0 1,5-7-291,7 1 1,-2-3-181,-3-2 1,-1 1-306,-11 5 1,2 3-1659,-14 8 2025,0 0 0,-5 0 0,0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40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277 139 8205,'0'-10'-1587,"0"-5"1340,0 13 1,6-8 102,0 4 67,0 5 1,-4-13 97,3 8 0,-3-1-35,4 1 0,-4 2 213,-2-7 0,2 7 44,4-2-87,-4-4-164,5 8 55,1-13-66,-6 13-267,6-6 393,-8 8-31,0 8 634,0-6-482,-8 13 0,4-5 112,-8 7 0,1 1 13,-6-1 1,-1 2-64,1 4 1,0-2-114,-1 8 0,-5-6 26,0 6 1,-7-2-83,1 2 0,4 3-220,2-3 1,4-4-479,1-2 0,3-4 11,3-1-814,5-1 1380,7-7 0,0 5 0,0-5 0</inkml:trace>
  <inkml:trace contextRef="#ctx0" brushRef="#br0" timeOffset="198">174 121 8238,'-23'-7'281,"-1"-5"1,1 5 1203,6 1-967,8-4-17,-7 8-699,14-5 217,-5 7 30,7 0 327,0 0-306,7 7 1,3 5-239,7 11 1,2 6-108,4 11 1,-1 4-1060,6 8 1334,1 0 0,13 8 0,3 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4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0 552 8118,'8'-17'633,"-4"7"79,7 4 1,7 5-329,5 1-268,15 0 1,-7-6-246,15 0 0,-2-2 86,2 3 1,0 3-458,-11-4 1,3 4 183,-9 2 0,-4 0-689,-2 0 1005,-4 0 0,-1 8 0,-1 1 0</inkml:trace>
  <inkml:trace contextRef="#ctx0" brushRef="#br0" timeOffset="217">277 397 8098,'-17'-18'773,"7"-7"0,0 14 563,5-1-1541,3 8 81,-6 4 0,8 8 64,0 4 1,0 9-119,0 2 0,0 6 182,0-6 0,-6 7-27,1-1 0,-7 2-672,6-2 0,0 1 310,6-6 0,0 4 385,0-5 0,0 0 0,0-5 0</inkml:trace>
  <inkml:trace contextRef="#ctx0" brushRef="#br0" timeOffset="480">813 189 8247,'-17'-19'1941,"-1"7"-1630,9 8 0,1 6-645,8 4 1,-2 4 283,-4 7 1,-1 2-12,-5 4 1,-3 4 388,3 8 1,-3-1-106,-2 1 0,7 0-275,4-1 1,4-5-234,2 0 0,0-2-361,0 1 1,8-4 216,4-13 1,-3 2-76,3-7 1,-1 0 133,7-6 1,1-2 369,4-4 0,-4-11 0,14-2 0,-6-6 0</inkml:trace>
  <inkml:trace contextRef="#ctx0" brushRef="#br0" timeOffset="751">1003 379 8176,'35'-27'0,"-6"-3"60,-1 7 0,-1 5 183,2 7 0,4 7 18,-4-2 1,3 4 30,3 2 1,-6 0-27,0 0 1,-1 6 0,7 0 0,-8 7 38,-4-1 1,2 3-62,-2 2 0,0-5-238,-6-1 1,-5 1-90,-1 5 0,-7 1-202,2-1 0,-6 6 57,-6 0 0,-5 2-123,-12-2 1,-4-4 89,-8 4 0,-5-9 14,-1-3 0,-5-7 322,6 2 1,-2-4 51,1-2 0,11-8 162,-5-3 0,6-7-137,0-5 0,-1-6 66,7-11 1,5-4-135,7-8-1,7 2 33,-2 4 0,4-2-38,2 7 1,8 3 22,3 9 1,3-2-382,-3 8 1,9 6-285,-9 6 0,8 5-324,-7-6 0,3 8 888,3-1 0,-1 10 0,0 5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45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87 485 8148,'-9'0'-338,"1"0"-593,8 0 1348,0 0 1274,-8 0-861,6 0 0,-4-6-337,12 0 1,2-1-24,3 1 1,5 2-170,-5-7 1,5 1-90,1-2 0,0-3-166,1 4 1,-1 1-214,0-2 0,-1 1-94,-5-6 1,4 5-422,-3 1 0,-2-1-157,1-5 1,-7-1 357,2 1 0,-4-2 83,-2-4 1,0 4 73,0-4 1,-6 1 249,0-1 0,-7 4 25,1-4 0,-1 4 270,1 2 1,-3 5-64,3 1 1,3 7 524,-3-2-520,1-4 1,-1 8 214,1-3-135,-1 3 1,0 2 146,1 0-245,7 0 7,-11 0-84,13 7 0,-6 3 46,8 7 1,0 3 14,0 3 0,-6-2-7,1 8 1,-1-1-35,6 7 1,0 1 24,0 5 1,-6-5-38,0 5 1,-5 1-21,5-2 1,-2 6-20,3-5 1,1-3-115,-8-9 1,8 4 86,-1-4 0,3-5-167,2 0-72,0-5 258,0-2-262,0 0 299,0-7-11,0-2 1,0-10-130,0-4 1,0-4-126,0-7 0,2-2 85,3-4 1,-1 2-155,8-8 0,-7 2 14,7-2 0,0-2 116,5 8 1,6-2-75,0 2 0,2 6 134,-2 0 1,-2 1 100,8 11 0,-6-1-27,6 6 0,-2 0 213,2 0 1,1 0-70,-7 0 0,0 2 76,-5 3 0,-3 5-116,-3 7 0,1 3-27,-7 3 0,0-4-270,-6 4 0,-8-4-27,-4-2 1,-3 1-53,-2-1 0,-1-2 136,1-3 0,-2-2-69,-4-5 0,4-5 167,-4 0 1,3-2-1,3-9 1,6-1 80,-1-5 1,2-6-63,-1 0 1,3 6 569,8 5 59,0 8 82,0-3-350,0 7 0,6 1 227,0 5 0,5 4-85,-5 7 0,6 0 90,-7 1 0,7 5-153,-6 0 1,7 0-177,-1-6 1,3 0-268,2 1 0,1-7-347,-1 1 1,0-3-473,0 3 0,8-4 34,4-8 1,-2 0 810,2 0 0,0 0 0,5 0 0</inkml:trace>
  <inkml:trace contextRef="#ctx0" brushRef="#br0" timeOffset="227">1194 398 8046,'0'-17'1253,"8"8"1,1 1-1198,8 8 1,1 0 286,-1 0 140,0 0 1,1 0-1114,-1 0 390,0 0 1,-5 0-939,-1 0-746,1 8 1924,-3 1 0,7 8 0,-7 1 0</inkml:trace>
  <inkml:trace contextRef="#ctx0" brushRef="#br0" timeOffset="414">1073 710 8089,'-17'0'544,"7"0"1,4 0-8,12 0 0,4 0 454,7 0 0,6-6-417,0 0 0,6-1 122,-6 1 0,8 4-454,-3-4 1,5 2-345,2-2 1,-1 5-1415,1-5 1,-1 4 857,1 2 0,0-6 658,-1 0 0,1-7 0,-1 3 0</inkml:trace>
  <inkml:trace contextRef="#ctx0" brushRef="#br0" timeOffset="657">1937 537 8089,'-17'0'4294,"6"0"-3293,-1 0-815,8 8 1,-5-1 142,3 5 1,4 3 169,-4-3 1,4 3-363,2 2 0,0-5 64,0-1 1,2-1-625,4 1 1,4 3 47,7-8 1,0-1-369,0-5 1,1 0 414,-1 0 0,2-1-91,4-5 0,-3 2-41,3-8 0,-10 1-106,-1-6 1,-9-3 393,3-3 1,-4 4-37,-2-4 0,-2 4-71,-4 2 0,-11-1-171,-12 1 0,-3 7 450,-3 5 0,-7-5 0,-2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4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8301,'1'-17'-224,"5"-1"0,-2 9-190,8 3 1,-1-2 413,6 2 0,8 1 0,2 5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4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779 208 8169,'-10'-17'-170,"-5"-1"1,11 3-362,-7 3 0,5 5 274,-6 7 799,9 0-334,-13 0 1,7 0-190,-9 0 306,1 0 0,2 2-73,3 3 0,-3-1-185,3 8 0,3-6-61,-3 5 0,1 3 58,-7 9 0,1-2-34,0 8 0,-3-6-23,-3 5 1,2 9 90,-8 9 1,6 4-56,-5 2 0,1 2 22,-2 3 1,-2 5 33,8 7 0,-6 2 12,6 4 1,-6 4-263,6 7 0,9-36 0,-1 0 292,4 2 1,-1 0 0,1 2 0,-1 0-11,3-3 1,1 1 0,0 6-1,1 1 96,1 2 1,0 0-1,-2 4 1,1 0-37,1-1 1,0-1-1,2 3 1,1-1-51,-1-5 1,2 1-1,0 3 1,2-1-102,0-8 1,0-1 0,0 2 0,0-1 216,0 38 0,8-9 24,3-9 0,4-11-202,3-7 0,5-5-184,0-6 0,6-9 77,-6-8 1,0-8-106,-6 2 1,6-12-500,0-5 1,0-4 736,-5-2 0,-1-4-834,0-7 0,-1-5 729,-5-18 0,12-5 0,-4-13 0</inkml:trace>
  <inkml:trace contextRef="#ctx0" brushRef="#br0" timeOffset="449">1402 225 8838,'-8'17'1691,"6"1"-1112,-4-1 1,-1 6 30,1 0 0,-8 6-325,3-6-103,3 8 1,-7-6-54,3 4 0,-3 1-140,-2-7 0,-1 6-141,1-6 0,2 6-409,3-6 1,-1 2-44,7-2 1,0-4-94,6 4-1408,0-3 2105,8-11 0,1-1 0,9-8 0</inkml:trace>
  <inkml:trace contextRef="#ctx0" brushRef="#br0" timeOffset="755">1903 467 8126,'-2'-25'643,"-4"8"1042,5 7-1821,-7 10 182,8 0 0,0 8 4,0 4 1,0 5 233,0 6 0,-6 2 181,0 4 1,2 3-259,10-3 0,4 2-185,7-2 1,2 2 33,4-8 1,-3-2-132,3-10 1,2 3-284,-2-9 1,6 1 61,-6-6 1,5-2-173,-5-3 0,1-5 167,-7-7 0,-2-6-12,-3 0 0,-5-8 192,-7 2 1,-2-2 88,-3 2 1,-7-9-88,-11 3 1,-2-3 16,-4 3 0,-3 3 243,3 3 1,-4 6-46,-1 11 1,-1 5-405,0 7 1,7 2-82,-1 3 389,8 5 0,-12 15 0,6 2 0</inkml:trace>
  <inkml:trace contextRef="#ctx0" brushRef="#br0" timeOffset="1346">2664 588 8195,'2'-9'985,"4"3"0,-1 4-155,13 2 0,-3 0-308,14 0 1,0 0-193,5 0 0,1-6-72,0 0 0,-1 1-16,1 5 1,-6 0-307,-1 0 1,-1 0-425,2 0 1,-4 0-795,-8 0 1,-5 2 654,-1 3 0,-7 5-1415,2 7 2042,-4 1 0,-10-1 0,-1 0 0</inkml:trace>
  <inkml:trace contextRef="#ctx0" brushRef="#br0" timeOffset="1530">2993 433 8195,'-12'-16'0,"1"5"0,5-3 1232,-6 9 242,8-1 0,-3 10-1273,7 7 0,0 3 0,0 14 1,-2 1 59,-4 6 1,2-1-361,-7 1 1,5 2-461,-6 3 0,9-2 6,-3 8 0,4-5-1534,2 5 2087,0-8 0,8 5 0,1-9 0</inkml:trace>
  <inkml:trace contextRef="#ctx0" brushRef="#br0" timeOffset="2197">3581 623 8204,'0'-35'804,"7"10"224,5 8 0,5-2-871,6 2 0,10-3-530,7-8 0,0 4-45,-5-4 1,-8-1-493,-4-6 0,-4 1 647,-1-1 1,-9 0 157,-3 1 1,-4-1 104,-2 1 1,0 1-50,0 4 1,-2 4-179,-4 8 0,-3 2 238,-9 3 1,-1 4 161,-4 8 0,4 0-48,-4 0 0,3 2-96,3 4 1,0 4 151,0 7 1,-1 6-113,1 0 1,0 2 148,-1-2 1,7 6 107,-1 11 0,9-3 175,-3 3 0,2 2-122,-2-1 0,4 7 1,-4-2 0,5-2-252,1 2 1,0-2 100,0 3 0,-6 1-300,0-8 0,0 0 102,6-5 1,0-6-71,0-1 1,0-6-133,0 1 0,0-4-451,0-2 355,0-7 203,0-3 1,0-8 8,0-5 1,2-12 16,4-10 0,-2-7-44,7-5 0,-5-3 50,6-3 0,1 2-154,10 4 0,-4 9 98,4-4 1,4 12-15,2 0 0,-2 6 79,2 6 0,0 3-23,5 8 0,-1 0 102,-4 0 0,1 8 226,-6 3 1,-1 4-65,-6 3 0,-8-1-111,-3 0 0,-4 6 6,-2 0 1,-2 8-163,-4-2 0,-3-2-174,-8 2 1,-3-8 123,-3 2 1,2-4-136,-8-2 1,8-7 156,-2-4 1,-2-4-1,2-2 0,6-14 112,5-3 1,3-6-131,-3 0 0,4 4 555,8-4 1,0 9 379,0 3-282,0 7 0,2-4-97,4 8 1,2 2 70,3 4 0,5 3 76,-5 9 1,3-1-179,-3 0 1,5 1-194,-5-1 1,5 6 22,1 0 0,0 0-658,0-6 0,6 1-285,1-1 0,-1 0-698,-6 0 1,6-5 705,0 0 675,0-9 0,2 13 0,2-7 0</inkml:trace>
  <inkml:trace contextRef="#ctx0" brushRef="#br0" timeOffset="2407">4566 848 8093,'0'-10'2741,"4"-3"-2280,8 7 1,1 0-147,16 6 0,-6 0 29,6 0 1,-2 0-109,1 0 0,3 0-121,-8 0 1,0 0 89,-5 0 1,-1 0-1222,0 0 1,1 6 335,-1 0 680,-8-1 0,7 3 0,-7 2 0</inkml:trace>
  <inkml:trace contextRef="#ctx0" brushRef="#br0" timeOffset="2576">5258 571 8031,'-17'-6'0,"-1"0"1814,1 1 0,7 7-921,5 3 0,3 5-591,2 7 0,0 8 36,0 4 1,0 6 211,0 5 0,-2 6-519,-4 12 1,4 9-32,-4 8 0,12 8 0,4-5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5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7475,'10'0'540,"0"0"-205,-5 0-152,-3 0 1,8 0 738,-4 0-577,-4 0 1,11-2 199,-7-3 0,1 1-117,-1-8 1,-4 7-251,4-7 0,2 6 230,-3-5-298,9-1 1,-5-5-28,9 0 1,-1-1-190,0 1 1,1-6-360,-1 0 0,-6 0 223,1 6 1,-1-1-138,7 1 1,-9 0 115,-3-1 1,2 7-323,-2-1 430,-1 1 0,-5-7 4,0 1 1,0 6 75,0-1 0,0 6-49,0-5 198,-7-1 1,-1-5-99,-4 0 1,-1 5 87,7 1 1,-1 1 72,1-1 159,4-5-260,-14 7 0,13-1 20,-9 4 0,8 2-27,-2-1 0,3 3 54,-3-4 141,4 4 1,-8 2 24,5 0-162,3 8 0,-8 1-19,4 9 1,4-1 9,-3 0 0,-3 6 3,2 0 0,-2 8-9,3-2 1,1 3 34,-8 3 0,7 5 98,-7 1 1,1 7 92,-7-2 1,7 4-55,-1 2 0,3 0-196,-3 0 0,-1-8 95,7-4 1,-6 0-158,7-5 0,-1 3 103,6-9 0,0-4-31,0-2 0,0-3-11,0-3-237,0 0 37,0-7 193,0-3 194,0-7-197,0 0 1,0-7-294,0-5 1,2-3-102,3-2 0,-3-3-113,4-3 0,2-2 50,-2-4 0,7-3-121,-1 3 0,3 2 127,2-2 1,6 6 98,0-6 0,2 8 339,-2-2 0,-2 4-87,8 2 1,0 5 48,6 1 1,-1 1 158,1-2 0,-2-1 122,-5 7 0,3 0-66,-8 6 1,0 0 132,-5 0 0,-7 0-150,1 0 0,-9 8-99,3 4 0,-4 3-269,-2 2 0,0 1 87,0-1 1,-8 0-41,-3 1 1,-4-1-20,-3 0 0,1-5 25,0-1 0,-3-1 71,-3 1 0,4 3 21,-4-8 0,4 1 67,2-1 1,-1-4-90,1 4 0,5-4 116,1-2 1,5 0-51,-5 0-10,7 0 94,-4 0 1,6 0 360,-4 0-93,5 0 351,-7 0 110,8 0 1761,0 0-1437,0 7-516,8 3 1,1 7 98,8 0 0,-1-5-100,-5 0 1,10-7 101,-3 7 0,3-6-196,-4 5 0,2-7-135,4 2 0,-3 1-329,3-1 1,-2 0 107,2-6 0,-4 6-630,4-1 0,-4 1-191,-1-6 1,-1 0-624,0 0 0,1 2 280,-1 4 0,0-4-509,0 4 1,1 1 1497,-1-1 0,8 15 0,2-2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2:5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69 6173,'0'-9'409,"0"1"-10,0 8-313,-7-8-9,5 6-12,-6-5-6,0-1 21,6 6 24,-5-6-21,7 8 26,0-7 114,0 5 33,0-6 571,0 8 533,0 0-991,7 8 1,-5-4-131,4 7 1,2 1-30,-2 5 0,1 0-158,-1 1 0,-4-1 89,4 0 1,-4 6-180,-2 0 1,5 6-19,1-6 1,0 8 100,-6-2 1,0 3 185,0 3 1,-2-2-102,-4-5 0,4 5 9,-3-4 1,3-2-47,2 2 1,0-2 5,0 1 0,0 5-37,0-4 1,2 4-15,3 1 1,-3 1 16,4-1 1,2 3 30,-3 3 0,1-1-146,-6 7 1,0 0 24,0 6 1,0 0 36,0-1 0,-6 1-11,1 0 0,-9 0-114,3 0 0,-3 0 133,3 0 1,-5 0-10,5-1 0,-3 1 198,3 0 1,-5 0-124,5 0 1,-4 0 85,-3 0 1,3 0-133,3 0 1,-3 5 7,3 1 1,-3 7-114,-2-1 1,0 3-317,-1 2 1,-5 0 41,0 0 1,-2-5-6,2-1 1,4-9 325,-4-2 1,-2 4-61,2-10 1,-6 6 112,6-12 1,-6 2-30,6-2 0,-6-3 158,6 3 0,-8-5-100,3-6 0,3 0 326,2-12 1,-2 4-64,2-9 1,-1-3 70,7 3 1,6-8-204,-1 1 0,6-3 63,-5-2 971,7 0-140,-4 0-160,8 0-747,0-7 1,0 3-89,0-8-395,8 1-300,2-7 1,7 1-1114,0 0 1,-5 5 839,-1 1 1,7-1 873,5-5 0,7-8 0,-3-2 0</inkml:trace>
  <inkml:trace contextRef="#ctx0" brushRef="#br0" timeOffset="417">1643 1695 8190,'-8'-17'0,"5"7"0,-9 4 525,8 4 1,-5-4-19,3 1 1,2-1 401,-8 6-521,9 0 0,-13 2 67,5 4 0,-1-1-85,-5 13 0,3-3-52,-9 14 0,2-6-267,-2 6 1,2 0 128,-8 5 1,6 1-765,-6-1 1,6 1-131,-6 0 1,8-3-467,-2-3 1,0 2 464,6-8 1,-4-6-236,9-5 1,3-9 949,-3 3 0,1 4 0,-7-1 0</inkml:trace>
  <inkml:trace contextRef="#ctx0" brushRef="#br0" timeOffset="629">1228 1799 8190,'-6'-12'709,"1"1"211,-1 7 0,6-6 131,0 4-671,0 4 0,7 0-10,5 8 0,3 13 163,3-1 1,-1 11 35,0-1 1,6 5-147,0 2 0,2 5-686,-2 0 0,-1-5-310,6-6 0,1-2-616,6 1 0,-1 3 693,1-8 496,0-7 0,-1-1 0,1-5 0</inkml:trace>
  <inkml:trace contextRef="#ctx0" brushRef="#br0" timeOffset="1084">2075 1556 8807,'8'-9'925,"2"1"1,1 8-447,1 0 0,-3 2-106,3 4 0,3-2-74,-3 7 1,3-5-24,2 6 1,1-1 31,-1 6 1,0 3-1,1 3 0,-1-2 156,0 8 1,-1-4-148,-5 9 0,5-9 0,-5 10 0,4-5-41,3 5 0,-1-2-31,0-4 1,1 1-556,-1-7 1,0 6 307,0-6 1,1 0-1116,-1-5 1,-5-3 79,-1-4 1,1 3-391,5-8 0,-6 5 638,1-5 0,-6 0 789,5-6 0,1-16 0,5-3 0</inkml:trace>
  <inkml:trace contextRef="#ctx0" brushRef="#br0" timeOffset="1287">2698 1539 8124,'-6'-11'2836,"0"-1"-2591,1 8 0,3-3 342,-4 7 1,-4 2 792,-7 3 1,-2 7-316,-4 11 0,-12 4-483,-11 7 0,-4 9-813,-2 3 0,-3 2 208,3-2 0,-8 4-1751,14-4 1,0 2 491,11-2 1282,8-4 0,-5-7 0,5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01.310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191 1142 8181,'0'-12'527,"0"1"0,0 5-229,0-6 1,0 1 350,0-6-454,0-1 1,8 1 115,3 0 0,5-2 94,1-5 0,0 5-513,1-4 0,1 4 145,4 2 1,-4-1-430,4 1 0,-6 0 65,-5 0 0,1-1-75,-7 1 1,6 5 211,-7 1 0,1-1-42,-6-5 0,0 6 17,0-1 1,0 0 265,0-5 0,-2 2 108,-4 3 1,5-3 45,-5 3 142,-4-3-178,1-2 0,-3 1-76,1 5-57,7 3 0,-10 6 33,8-4 104,1 5-96,5-7 0,-2 8-24,-4 0 25,4 8-97,-13 1 0,11 8 47,-8 1 1,7-1 0,-7 0 0,2 6 67,-1 0 0,-4 8 110,3-2 1,-3 4-88,-3 1 1,1 9 170,0 3 1,-1-2-117,1 2 1,0 0-50,0 6 1,-5-2-201,5-4 1,-4-4 66,10-7 1,1-1 24,-2 1 0,9-8-18,-3-4 0,4-4-273,2-1 170,0-1 0,0-8 150,0-1 1,2-8-60,4 0-42,-5 0 0,13-8 10,-8-3 0,1-4-108,-1-3 1,-2 1 12,8 0 1,-1-3-228,6-3 0,-5 4 71,-1-4 0,7 2-173,5-2 0,0 4 176,-6-4 1,2 3 67,4 3 1,-3 0 244,3 0 0,2 5-16,-2 0 0,5 7 69,-4-7 1,-1 8 44,-6-1 0,0 3 202,0 2 1,-5 0-126,0 0 0,-7 0 70,7 0 0,-8 7-200,1 5 1,-3-3 26,-2 3 0,-7 0-317,-5 5 1,-3 2 38,-3 4 0,-1-4 13,-4 4 0,-4-3 67,-7-3 0,5 0-101,0 0 1,2-5 161,-2 0 1,2-9 178,4 3 0,10-4 454,-4-2-392,11 0 1,-4 0 99,5 0-55,3 0 0,-4 6 69,12 0 1,-3 1 136,9-1 1,-1-2 285,7 7 0,-1 1 199,0 5 1,1-5-371,-1-1 1,-6-1 7,1 1 0,0 3-188,5-8 0,0 5-376,0-5 1,1 5-374,-1-5 0,-5 6-511,-1-7 0,1 7 616,5-6 262,0 7 0,0-11 0,1 6 0</inkml:trace>
  <inkml:trace contextRef="#ctx0" brushRef="#br1" timeOffset="1225">935 0 10235,'-8'10'-15,"6"-2"-778,-6-8 120,8 0 1235,0 0-336,0 7 0,2 3 154,4 7 0,-2 1-91,7-1 0,1 6-215,5 0 0,1 6 6,-1-6 1,0 6 9,0-6 0,1 8 80,-1-3 0,0 5 28,1 2 1,-3-1 109,-3 1 0,1 5-119,-7 1 0,7 7 223,-1-2 0,-5-2-135,-1 2 1,2-6 53,-2 6 1,-1 1-30,-5 4 0,0 7 117,0 0 1,-2 13-95,-3-2 0,1 12-276,-8-1 1,1 5 63,-7 1 0,7-37 0,-1 0-35,1 0 1,-1 0 0,-3 4 0,0 0-159,0-4 0,1 0 0,-13 47 78,12-47 0,1 0 1,-9 39-254,-6-1 1,6 5 101,-6-5 0,1-3-18,-7-3 1,6-8-147,0 2 1,0 2-233,-5-2 1,-1-2-218,1-10 1,-1 8-1703,1-7 2468,-1 7 0,-5-10 0,-1 8 0,3 0 0,1 1 0,3-1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0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8032,'-9'-10'50,"-7"-5"334,14 13 19,-5-6 1,1 10-74,0 4 1,0 5 206,6 12 1,0-1 184,0 6-394,-7 9 1,5-1-5,-4 5 0,4 1 140,2-2 0,0 1-228,0-7 0,2 1-215,4-1 0,-2-7-503,7-4 0,-1-3 384,1-3 1,5-7-862,-5-5 1,4-3 252,3-2 0,-1 0-630,0 0 1336,1-15 0,-1-4 0,0-16 0</inkml:trace>
  <inkml:trace contextRef="#ctx0" brushRef="#br0" timeOffset="208">399 87 8032,'17'7'-89,"-2"3"44,-3 7 0,3-5 716,-3-1 0,3 1-185,2 5 0,1-5 260,-1-1 0,-2 1-148,-3 5 1,3 0 22,-3 1 0,3-1-269,3 0 0,-1 0-114,0 1 0,6-3-336,0-3 1,2 3-433,-2-4 0,-4-3-726,5-2 1,-5-2 660,-2 2 1,0-5-1763,1 5 2357,-1-4 0,-7-10 0,-3-1 0</inkml:trace>
  <inkml:trace contextRef="#ctx0" brushRef="#br0" timeOffset="427">952 35 8641,'-17'5'1466,"0"1"1,-1 8-774,1-3 1,-2 10 310,-4 2 1,2 2-408,-8-2 0,2 2-272,-2 4 1,2 4-232,4-4 1,4-4-185,-4-2 0,5 2-604,7-2-109,-4 0 0,11-8-749,-8-3-1582,8 3 1967,-3-13 0,14 6 578,5-8 0,-3 0 589,3 0 0,0-8 0,5-2 0</inkml:trace>
  <inkml:trace contextRef="#ctx0" brushRef="#br0" timeOffset="628">969 121 8008,'10'-8'0,"3"5"576,-7-9 184,8 8 0,-5-3-211,9 7 1,-1 0 47,0 0 0,0 13 479,1 4 0,-1 12-498,0 0 0,1 4 217,-1 1 0,-2 3-411,-3 3 1,1-1-395,-7 7 0,0-14-413,-6 3 1,0-6-734,0 0 1,-2 1 241,-4-7 1,2 0 913,-7-5 0,-1-1 0,-5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03.77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87 12191,'0'-11'-738,"0"-1"1,0 7 734,0-7 0,6 6 86,-1-5 0,1 5 202,-6-6-460,8 9 257,-6-5 0,7 8-174,-3 0-3,-4 0 168,6 0 37,-8 0 0,-2 0-132,-4 0 1,2 2 139,-7 4 0,5-3 157,-6 9 1,7-8 35,-7 2-117,8 3 1,-9-5 141,7 8-190,-7-1 0,9 6-50,-8 1 0,6-5 60,-5 4 0,1-1-160,-1 13 1,-5 7 120,5 10 1,1 8-322,-1 9 0,-3 3 15,-9 14 0,4 5-192,8-37 0,-1 2 0,1 0 0,1 2 329,-1 8 0,-1 1 1,-1 1-1,-1 1 1,-3 6-1,-1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19.4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484 623 7902,'10'-17'0,"5"0"-701,-3-1 0,-3 3 113,3 3 575,0-3 1,-1 5-44,1-7 0,-1 4 224,6-5-79,1 5 1,-1-12-40,0 8 0,1-6 15,-1 0 1,2-6 85,4 6 1,-4 0-84,4 5 0,2-5 52,-2 0 0,1 0-46,-7 6 1,6 0-72,0-1 0,0 1 20,-6 0 1,1-1-8,-1 1 0,6 6 10,0-1 1,0 2-14,-6-1 1,3-3-42,3 9 1,-4-7 49,4 6 0,-4 1-60,-2 5 1,6 0 51,1 0 1,-1 0 21,-6 0 1,0 0-30,0 0 0,1 0 0,-1 0 0,2 2-2,4 3 1,-3-1-2,3 8 1,-4-7-22,-2 7 1,0-6 27,1 5 0,-3-5 50,-3 6 1,3-7-12,-4 7 1,5-6 4,1 5 0,-5 1-29,-1 5 1,1-6 7,5 1 1,0 0-15,1 5 0,-1 0 0,0 0 1,0 1-58,1-1 1,5-2 64,0-3 1,0 3-73,-6-3 1,6 3 50,0 2 1,0 1-34,-5-1 0,5 0 9,0 1 0,2-1 0,-2 0 0,-4 1-11,4-1 0,-9 6-5,-3 0 1,-1 6 36,1-6 0,3 6-16,-9-6 1,3 7 65,-2-1 1,-4-2-63,4 2 1,-4-6 63,-2 6 0,0-6-31,0 6 1,0-6 8,0 6 1,0-6-22,0 5 0,-2 1-7,-4 6 1,2-1-26,-8 1 0,1 5 35,-6 1 0,5-1-15,1-5 0,-1-1 22,-5 1 0,-2-1 3,-5 1 0,5 0-20,-4-1 1,-4 1 2,-2-1 1,-3 1 11,-3 0 0,1 5 1,-1 0 0,-1 1 16,-5-7 0,3 3-19,-8 3 1,7-5-13,-1-1 0,3-1 12,3-10 0,-7 6-24,1-6 0,0 0 51,5-6 1,-1 0 5,-5 1 1,3-7 3,-8 1 1,0-3 84,-6 3 1,0-4-25,0-8 0,4 0-64,-4 0 1,4-8 77,-10-4 1,5-3-57,1-2 1,4-8-5,-4-4 1,10-4 58,-10-1 1,9 1 111,-3 4 0,8-2-122,-3 8 0,7-5 14,5 5 1,-2-6-145,8 6 1,0-2 73,6 2 0,0 1-166,-1-6 0,1 5 27,0-6 1,5 6-3,1-6 0,7 0-32,-2-6 0,4-1-170,2-4 0,16-5-70,7-6 0,25-11-653,15-7 646,-19 28 1,2-3 0,6-7 0,2-1 0,7-5 0,-1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21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1 606 8190,'9'-10'0,"5"0"-1262,-8 5 856,7 3 490,-3-14 1,1 13-41,1-9-19,-1 8 1,7-3-58,-1 7 0,-6-2 81,1-4-119,0 4 91,5-6 0,0 8-16,0 0 0,-5 0 12,-1 0 0,-5 0 4,6 0-2,-1 0 1,7 0 15,-1 0 1,2 0-25,4 0 0,-4 0 11,4 0 1,4 0 5,2 0 0,4 0-5,1 0 0,1 0-21,0 0 0,1 0 15,4 0 0,-1 0 1,7 0 0,0 0 15,6 0 0,6-2 5,-1-3 0,7 3-13,-7-4 1,9 2-6,-3-2 1,-1 2-32,1-7 1,2 7 32,10-2 1,-2-1-37,8 1 1,0-6-216,5 7 0,-1-9 232,-5 3 0,5 1 2,-4-2 0,3 7 3,3-7 1,-1 3 23,0-3 1,-5 2-26,0 5 1,-4 3-4,-2-4 1,5 4 7,-10 2 1,6-2-9,5-4 1,-6 4 28,12-3 0,-5 1 3,5-2 0,-7 2 7,1-7 1,0 7 3,5-2 0,1 4-50,-1 2 0,-5-6 27,0 1 1,-1-1-50,7 6 0,-7-6 47,1 0 1,2-1-54,9 1 1,-4 2 32,5-8 0,1 7-8,-2-7 0,2 6-4,-2-5 1,-1 5 3,7-5 0,-8 7 4,2-2 1,2 4 0,-1 2 0,-3-2 1,-9-4 0,7 4 0,-7-3 0,13 3 0,-8 2 0,5 0 0,-5 0 0,-5-6 0,-1 0 0,3-1 0,9 1 0,-3 4 0,3-4 0,-2-2-2,2 3 0,-3-7 0,3 6 0,-9-1 2,-3 1 0,-1 4-1,2-4 1,-4 4 0,-8 2 0,0 0-60,0 0 1,2-5 72,4-1 0,-4 0 7,4 6 0,4 0 3,2 0 1,-4 0-27,-2 0 1,1 0 11,-1 0 0,0 0-18,-6 0 1,4-6 16,-3 1 0,3-1-4,-10 6 0,4 0 42,2 0 0,-7-6 4,-4 0 0,-7 0-21,-4 6 0,3 0 7,-4 0 0,-2 0 121,2 0 0,-2 0 156,2 0 0,4 0-179,-4 0 1,8 0 3,-2 0 1,10 0-84,-11 0 0,5 0-20,-4 0 1,-6 6 5,0 0 1,-7 0 28,1-6 1,-3 0-8,-3 0 0,-1 2 73,-4 3 0,-3-3 77,-2 4 246,-5-4-311,6-2 1,-8 0 102,0 0-194,-7 0 0,0 0 16,-5 0 1,-3-2 22,4-4-205,4 4 0,-8-7-767,3 3 387,5 4 489,-8-6 0,-2 8 0,-10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26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1 865 8187,'17'17'0</inkml:trace>
  <inkml:trace contextRef="#ctx0" brushRef="#br0" timeOffset="485">277 727 8187,'0'-18'-229,"0"1"-190,0 8 377,0-7 113,0 14 1,0-7 257,0 3-33,0 4 1,0-8 186,0 5-198,0 3 301,0-6-98,0 8-114,0 0 0,0 8-387,0 3 1,6 10 195,0 2 0,7 10 122,-1 2 0,9 1 17,2 10 0,0-7-91,-6 1 1,8 4-80,4 2 1,-2-3-39,2-3 1,-8-3-134,2-3 1,2 1 0,-2-1 1,0-1-303,-6-4 0,1 2 17,-1-8 0,0 0-235,1-6 1,-7-2-216,1-3 1,-7-3-137,7-3 358,-8-4 1,3 4 530,-7-12 0,8-11 0,2-10 0</inkml:trace>
  <inkml:trace contextRef="#ctx0" brushRef="#br0" timeOffset="688">883 658 8181,'-27'-18'1019,"2"3"235,7 3 0,7 5-722,-1 7 0,1 2-219,-7 3 0,-6 7-395,-5 11 0,-4 6 23,-2 11 1,-7 1-74,-4 10 1,-2-3-112,2 10 0,-2-4-416,8-2 1,5-6-160,6 0 1,6-9 384,-6-3 1,14-1-554,-2-10 986,11 0 0,-10-6 0,7 0 0</inkml:trace>
  <inkml:trace contextRef="#ctx0" brushRef="#br0" timeOffset="1308">1177 277 8202,'1'-15'-86,"5"3"-172,-4-3 59,14 5 0,-13-1-21,9-1-712,-8 8 932,3-3 0,-7 7 0,0 0 0,0 7 0,-2-5-195,-3 4 38,3-4 1777,-6-2-689,8 0 2170,0 0-2654,8 0 0,-4 0-126,7 0 0,-5 0-9,5 0 0,3 0-95,9 0 0,-4 0 16,4 0 0,2 0-201,-2 0 1,6 2 76,-6 4 1,-6-2-586,-5 7 1,-2 1 40,1 5 1,-3 0-154,-8 0 1,-2 3 260,-4 3 1,-3-2-77,-9 8 1,-5-6 197,0 6 0,-6-8-1,6 2 1,-6-6 359,6-5 1,0 1-93,6-7 1,0 5 821,-1-5-412,9 0-303,1-6 0,10 0 11,4 0 0,5 0-32,12 0 1,4 0 45,8 0 1,-1 0-21,1 0 0,0 6-209,-1-1 0,-1 3 63,-4-2 0,-4 2-224,-8 3 0,-7 4 30,-5-3 0,-3 3 146,-2 3 1,0-1 24,0 0 0,-7 2-47,-5 4 0,-9-3-141,-2 3 1,-6-6 78,6-5 1,-6 1-459,6-7 0,0 0 217,6-6 0,5 0-1459,1 0 1804,7 0 0,-4-8 0,8-2 0</inkml:trace>
  <inkml:trace contextRef="#ctx0" brushRef="#br0" timeOffset="1597">2128 329 8293,'-27'-10'-12,"2"3"513,7 7 1,1 2 755,0 3 1,0 1-1591,-1 11 0,-1-3 224,-4 9 1,4-2-5,-4 2 1,4-2 109,1 8 0,9-8-70,3 2 0,4 2 97,2-2 1,2-5-22,4-7 0,3-5 47,9 5 0,5-7 19,0 2 0,2-4 186,-2-2 1,-4-6-72,4 0 0,-2-7-239,2 2 0,-9-5 24,3-1 0,-6 0 66,1-1 0,-4 1-5,-8 0 0,-2-3-179,-4-3 0,-4 4-78,-7-4 0,0 4-335,-1 2 1,-5 7-55,0 4 0,0 4 3,6 2 613,0 0 0,-1 16 0,1 3 0</inkml:trace>
  <inkml:trace contextRef="#ctx0" brushRef="#br0" timeOffset="2601">3027 70 8185,'2'-10'1489,"4"4"1,3 4-2325,8 2 455,8 0 0,-5 2-931,3 4 827,-4-4 1,-4 13 306,-3-3 0,-4 3 24,-8 3 0,-8 1 121,-4 4 1,-3 4-144,-2 7 1,-6-1 31,0-4 0,-8 2 179,2-8 0,4 5 16,2-5 0,4-1 939,1-11-513,1 4-57,8-5-333,1 0 0,16-3 188,3-7 1,4-2-101,3-3 1,1 1 17,4-8 0,-4 3-225,4-3 0,-4 3 139,-1 3-163,-1 4 1,-5-6 92,-1 8 1,-7 2-111,2 4 1,-12 4 105,-6 7 0,-5 6-20,-6 0 1,-2 8 40,-4-3 0,-3-1 143,3 2 1,4-8 171,2 2-252,4-3 0,7-3-87,0 0 176,9-7-423,-5-3 1,16-7 17,3 0 0,10 0 151,2 0 0,14-7 23,-3-5 0,7 3-26,-1-3 0,-3 3 215,3-3 0,-3 4-115,-3 8 1,-5 0 84,0 0 0,-14 0-18,2 0 1,-11 2 75,0 4 0,-4 4-192,-2 7 0,-2 6 8,-4 0 0,-5 6-77,-12-6 0,3 6-243,-3-6 0,-2 6-143,2-6 0,-2 0 160,2-6 0,4-5-16,-4-1 1,4-1-339,1 1 229,1-3 1,6-8-87,-1 0 519,8 0 50,-3 0 1,14 0 291,5 0 0,-3-6 506,3 0 0,-1 1-439,7 5 1,-7 0 127,1 0 0,-3 7 2,3 5 0,1 3 90,-7 2 0,6 1-295,-7-1 1,7 6-102,-6 0 0,0 6-213,-6-6 1,0 6-265,0-6 1,0 0-11,0-6 0,-2 1 165,-4-1 0,2 0-656,-8 0 0,7-1 300,-7-5 0,1-1-403,-7-4 1,1-4 126,0 3 0,-6-5-56,0-5 1,-8-7 762,2-11 0,-4-4 0,-1-7 0</inkml:trace>
  <inkml:trace contextRef="#ctx0" brushRef="#br0" timeOffset="2738">2716 1107 8178,'-6'12'334,"0"-1"0,-7-7 1443,1 2-1232,4 3 1,-5-5 428,7 8-438,0-8 0,6 5 94,0-3-614,0-4 0,8 11-464,4-7 1,-3 0-621,3-6 1,-1 6 732,7 0 335,7-1 0,-6 3 0,6 2 0</inkml:trace>
  <inkml:trace contextRef="#ctx0" brushRef="#br0" timeOffset="2871">3425 1107 8178,'9'2'1688,"-3"4"2355,-4-4-4114,-2 6 70,0-8-2649,0 7 1529,0-5 1121,0 13 0,0-13 0,0 6 0</inkml:trace>
  <inkml:trace contextRef="#ctx0" brushRef="#br0" timeOffset="3406">3961 882 7987,'-10'-7'0,"0"-1"539,5-3 0,3 1-129,-4 4 1,10-3-624,2-9 1,1 1 489,-1 0 0,-4 5 1223,4 1-388,-4 7-554,-2-12 1,5 16-216,1 0 0,0 8-93,-6 9 1,0 6-463,0 0 0,0 10 211,0 2 1,-2-6-1182,-4 5 741,4-3-59,-5-4 1,7 4-1405,0-8 1299,0 0 0,0-12 3,0 1 0,2-10 318,3-2 0,5-14 98,7-9 1,3-10 137,3-1 0,-2-6-71,8-7 0,-6-1 124,5 8 0,-5 0 67,6 5 1,0 6 502,6 0 0,-6 10-228,-1 2 1,-5 2 62,6 9 0,-8 0-15,2 6 1,-9 0 230,-3 0 0,-1 2 278,2 4-433,-5 3-179,-7 16 0,0-5-546,0 3 1,0 3 20,0 3 0,-7 2-168,-5-2 1,-9 4 267,-2-5 1,0-3-113,5-2 1,1-5-185,0-7 112,0 5 1,-1-15 257,1 5-234,7-4 464,3-2-47,7-8 1,7-1-23,5-8 1,3-1-95,3 1 10,7 0-5,-6-1 1,12-5-40,-8 0 0,2 0-18,-2 6 1,-10-6 168,4 0 0,-5 0-124,-1 5 0,-3 7-256,-8-1 0,0 1-244,0-6 0,-4 5-915,-7 1 1414,-1-1 0,-20-5 0,5-1 0</inkml:trace>
  <inkml:trace contextRef="#ctx0" brushRef="#br0" timeOffset="3557">4289 571 7987,'0'12'730,"0"-1"0,0-5 796,0 5-990,0 1 0,0 5 430,0 1-621,0-1 1,-5 0 113,-1 0 0,0 1-812,6-1 0,0 0 303,0 1 0,0-1-1288,0 0 0,0-5 498,0-1 0,6-5-717,0 6 1557,7-9 0,-3-3 0,7-9 0</inkml:trace>
  <inkml:trace contextRef="#ctx0" brushRef="#br0" timeOffset="3785">4756 52 7987,'0'-17'1571,"0"0"0,-2 7 169,-3 4-680,3 4-1159,-6 2 1,2 8 114,0 4 1,-7 11 349,1 6 0,3 3-207,-3 3 0,8-1-142,-1 1 0,3-2-145,2-5 1,2 3-399,3-8 1,11 0-218,7-5 0,2-7 359,-2 1 1,2-8-310,4 1 0,-4-3-497,-8-2 19,0 0 1171,1 8 0,-17 2 0,-2 7 0</inkml:trace>
  <inkml:trace contextRef="#ctx0" brushRef="#br0" timeOffset="4106">4756 744 7987,'-9'17'4262,"1"1"-3928,8-1 1,0 0-522,0 1 0,0-7 238,0 1 0,0-1 146,0 6 0,0 1 180,0-1 1,-8 2-452,-3 4 0,-5-2-368,-1 8 1,0-2 106,-1 2 0,-5 2-550,0-8 0,-6 0 318,6-6 1,-5-7 84,5-5 0,-2-3-110,2-2 0,3-2 131,-3-3 0,10-7 461,1-11 0,8 2 0,-1-8 0,3 8 0,2-2 0,7 0 0,5 6 0,3-5 0,3 15 149,-1-5 1,-6 5 251,1 7 0,-1 0 1216,7 0 1,-3 2-701,-3 3 0,9-1 116,-4 8 1,6-9-188,0 3 1,-2 2 174,8-2 0,0 5-940,6-5 0,1 2-564,4-3 1,-3-1 562,3 8-80,5-8 0,-9 11 0,6-5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32.7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53 8129,'-7'-18'-1096,"5"9"897,-6 1 324,8 8 0,-2 0 128,-4 0-358,4 0 545,-5-8-54,7 7-260,0-7 16,-8 8 321,6 0-482,-6 0 212,8 0-349,-7 8 1,-1 1 121,-3 8 0,-3 1-5,8-1 1,-5 0 83,5 1 1,-6-1-4,7 0 0,-7 2-12,6 4 1,-5-3 119,5 3 1,-5 4 5,5 1 1,-6 5-47,7 2 0,-7-1 83,6 1 1,-5-1-103,5 1 0,-6 2 6,7 3 0,-1-4-63,6 5 0,-6 1-14,0-2 1,1 7 24,5-7 1,0 6-22,0-6 1,0 8 74,0-2 0,0 3 12,0-3 0,-6 4 163,0-4 0,0-2-8,6 2 1,0-2 36,0 2 0,0 4-66,0-4 0,0-1 158,0 1 1,6 0-134,0 6 0,7-6-44,-1 0 1,-3 0 41,3 6 0,-1 0 45,7 0 1,-1-4 67,0 4 0,1-10-88,-1 10 0,-6-6-44,1 0 1,-2-4 35,1-7 1,3-1-1,-9 1 1,7-8-59,-6-4 0,5 2-135,-5-2 0,0 0-168,-6-6 1,5-5 97,1-1 1,2-1-122,-2 2 74,-4 3-2,13-5 0,-11 5-114,7-4-70,-7-3 0,6-6-903,-4 4 10,-5-4 0,15 3 440,-5-10 672,12-13 0,4-24 0,8-12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40.1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0 534 8516,'0'-9'583,"0"1"-171,0 0-221,0 6 0,2-11-169,4 7 1,-2 0 161,7 6 1,-5-5 64,6-1 0,-1-6 107,6 7-329,1-9 1,-1 12 275,0-4-354,1 4-145,-1 2 0,-2 2 140,-3 4 0,-5 4 56,-7 7 1,0-3 59,0 3 1,0-4 313,0 10 0,0-2-52,0 3 0,0-5-12,0 4 1,0-4-288,0-2 1,0 1 206,0-1 1,2-6-403,4 1 0,-2-6 98,7 5 1,1-7-343,5 2 1,2-4 175,5-2 0,-5-6-668,4 0 0,-2-7 174,2 1 1,-6 3 733,1-3 0,-1-7 0,-8-8 0</inkml:trace>
  <inkml:trace contextRef="#ctx0" brushRef="#br0" timeOffset="169">398 137 8467,'0'-29'0,"0"0"1218,0 0 0,2 14-504,4 3 0,3 4-1165,8 8 344,1-7 0,-1 5-62,0-4 1,-1 12-172,-5 5 1,5 5-1218,-5 1 1557,-3 8 0,7 2 0,-5 8 0</inkml:trace>
  <inkml:trace contextRef="#ctx0" brushRef="#br0" timeOffset="377">1159 361 8425,'17'-7'765,"0"5"0,1-4-345,-1 4 0,0 2 118,1 0-689,-1 0 1,0 0-43,0 0 22,1 0 1,-3 2-169,-3 4 0,-3 3-1233,-3 9 1572,-4-9 0,6 7 0,-8-7 0</inkml:trace>
  <inkml:trace contextRef="#ctx0" brushRef="#br0" timeOffset="540">1193 603 8425,'-7'10'422,"-3"-2"903,0-1-1165,3-5-32,7 6 0,7-8 473,5 0 0,3 0-191,3 0 0,1 0-272,4 0 1,-2 0-256,8 0 1,-6 0-568,6 0 0,-6 0 109,6 0 0,-2 2 575,1 4 0,5-4 0,-6 5 0</inkml:trace>
  <inkml:trace contextRef="#ctx0" brushRef="#br0" timeOffset="815">1937 500 8398,'21'-18'0,"-4"1"0,5 2 358,-11 3 1,3 3 60,-3 3-193,-3 4 144,-8-6-369,0 8 1,-6 8 92,0 3 1,-7 5-140,1 1 0,5 2-55,1 4 1,4-3 90,2 3-11,0-4 1,2-4-15,4-3 0,5 1 59,12-7 1,-4 0-15,4-6-94,4-8 90,0 6 1,2-13 8,0 3 1,-8-5 2,2-6 0,-6 4 38,-5-4 0,1 3-21,-7 3 0,0-2-204,-6-4 0,-8 2 69,-3-8-768,-5 8 565,-9-4 1,4 15 301,-8 4 0,-15 4 0,-10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45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986 52 7034,'0'-10'77,"0"3"0,-2 1 612,-4 0-87,4 0-425,-5 6 0,7-1 231,0-5 78,0 4-373,0-6 66,0 8 0,2 0-116,3 0 10,-3 8 1,12 1-126,-8 9 1,1-1 82,-1 0 1,2 1-164,3-1 1,5 0 150,-5 1 0,-1-1-160,1 0 1,-5 0 246,6 1 1,-3-1-90,3 0 1,3 3 64,-3 3 1,-3-4-6,3 4 1,-6 2 116,5-2 0,-5 8-86,5-3 0,-7-1-12,2 2 0,2 0-66,-3 6 1,3-3 62,-2-3 0,-4 4-173,4-4 1,1 3 92,-1 3 0,6-1-91,-7 1 1,1 0 17,-6-1 0,2 1 13,4-1 0,-4-5 119,3 0 1,-3 0 147,-2 5 1,0-5-141,0 0 1,2 0 154,4 5 1,-4 1-143,4 0 0,-4 5-1,-2 0 0,0 1-75,0-7 1,-2 1 23,-4-1 0,4 3-126,-4 3 1,-1-3 103,1 3 0,-2-3-129,2-3 1,3 1 167,-9-1 1,8-1-14,-2-4 0,-1 7 71,1-7 1,-6 8-95,7-8 0,-3 3 100,2 3 0,2-1-69,-7 1 1,5 0 14,-5-1 1,5-1 18,-6-4 1,6 3-5,-5-3 1,5 4-3,-5 1 1,5 1-59,-6 0 1,3 1 37,-3 4 0,-3-3-1,3 3 0,3-3-117,-3-3 0,6 1 92,-5 0 0,5-7-7,-5 1 1,1-6 54,-2 6 1,-1-8 1,7 2 1,-5-9-30,5-3 0,-6-5 6,7 5 1,-3-7-70,2 2 0,2-4 133,-7-2-323,7 0 1,-6 0-176,5 0 1,3-2-805,-4-4-55,4 4-634,-6-5 445,6 7 1420,-5 0 0,14-8 0,3-2 0</inkml:trace>
  <inkml:trace contextRef="#ctx0" brushRef="#br0" timeOffset="537">0 121 8351,'0'-17'186,"0"7"0,0 1 938,0 3-689,0 4-206,0-13 0,2 13-38,4-4 1,-2 4-141,7 2 1,-7 8 289,2 3 0,-4 5-80,-2 1 1,0 2-77,0 4 1,-2-2 92,-4 8 1,2-6-401,-7 6 1,7-8-136,-2 2 1,4-2-105,2 2 0,0-3 165,0 3-398,0-4 365,0-2 1,2-5-703,4-1 0,4-7 372,7 2 1,2-4-624,4-2 1182,4 0 0,8-8 0,-1-1 0</inkml:trace>
  <inkml:trace contextRef="#ctx0" brushRef="#br0" timeOffset="841">450 69 8533,'-8'-9'390,"-1"-7"-1107,-1 14 92,2-5 471,8 7 0,0 2 607,0 3 1,2 5-238,4 7 1,-2 3 291,7 3 1,-1-4-269,2 4 0,3 2-154,-3-2 0,3-2-72,2-9 0,-1 3 59,-5-3 1,4-5-220,-3-1 1,-2-4 174,1-2 0,-5 0-187,5 0-34,-7-8 155,4-1 1,-8-3-51,0 1 0,0-3 63,0-9 0,-8 4 12,-3-4 1,-5 4 71,-1 1 1,-2 1 17,-4 0 0,4-1 62,-4 1 1,3 7-66,3 5 0,0 5-962,-1 5 1,1 15 886,0 14 0,-8 9 0,-2 8 0</inkml:trace>
  <inkml:trace contextRef="#ctx0" brushRef="#br0" timeOffset="1399">191 2110 8029,'-8'-10'0,"4"-3"0,-7 7 1344,7 0-1184,-4 6-97,8 0 103,0 0 0,0 8-74,0 4 1,-6 3 49,0 2 0,1 6 36,5 0 0,-2 2 129,-4-2 1,4-1-129,-4 6 1,4-7 152,2 3 0,0 1-258,0-2 85,8 0 0,0-6-195,3 0 1,-1-7 51,-4-4 1,-2-4-10,7-2 0,-5 0 55,5 0 0,1-8-15,5-4 0,-5-5 41,-1-6 0,-1-2 32,1-4 0,3-9-143,-8 3 1,-1-3 107,-5 3 1,0 2-24,0 5 0,0-3 12,0 8 0,0 0-5,0 5 0,-5 7-377,-1-1 0,-8 9-510,3-3 0,-5 8 818,-1 9 0,0 8 0,0 16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3:55.8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1 727 8156,'7'-18'1107,"-3"7"-657,8-1 0,-7 3 356,7-3-67,-8-3-199,11 13-139,-13-6-126,6 8 0,-8 2-69,0 4 0,-2 5-1439,-4 12 0,2 4 485,-7 8 1,5 0 747,-6-1 0,1 1 0,-6-1 0</inkml:trace>
  <inkml:trace contextRef="#ctx0" brushRef="#br0" timeOffset="774">727 485 8185,'-8'-18'-29,"6"7"-40,-3-1 0,3 6-38,2-5 1,5-1-157,1-5 219,8 0 1,-11 0 12,9-1 1,-8 1-12,2 0 1,-4-1 37,-2 1 0,0-6 9,0 0 1,0-2-51,0 2 0,0 2 2,0-8 0,0 8-49,0-2 0,-2 4 22,-4 1 1,4 7 8,-4-1 1,4 6 84,2-5 1,-2 7-5,-3-2 47,3 4 139,-6 2 1,8 2 51,0 4 1,0 4-66,0 7 0,0 6 42,0 0 0,0 10-15,0 1 1,-6 3 106,0 9 1,1 0-169,5 6 1,0-6 28,0 0 0,0-2-148,0 2 1,-2 2 72,-4-7 0,4-1-187,-4-5 1,-1-1 109,1 1 1,-2-8-88,2-4 0,4-4 106,-3-2-297,3-7 206,2-2-88,0-8 1,0-10 6,0-7 1,6-2-198,-1-10 1,9 0-10,-3-6 0,5 1 163,1-1 1,0 1-115,1-1 0,5 2 188,0 5 1,2 3 135,-2 7 0,-4 1-56,4 0 0,-4 7 218,-2 4 0,1 4 174,-1 2 1,0 0-148,1 0 0,-7 6-45,1 0 1,-7 7-74,7-1 0,-8 3-141,2 3 1,-5-1-12,-1 0 1,0 6-243,0 0 0,-1 0 112,-5-5 0,-4-7-163,-7 1 0,0-3 78,-1 3 0,-5-3 81,0-3 1,-2-4 132,2 4 1,4-4-250,-4-2 474,4-8 131,1 6 211,1-13-192,7 13-30,3-6 1,9 14 15,3 0 1,5 7-137,7-1 0,-3-3 169,3 3 1,-3-1-46,9 7 1,-4-7 122,-2 1 1,2-7-134,4 7 0,-3-8-260,3 2 0,2-4-310,-2-2 0,6 5-710,-6 1 1,5 0 972,-5-6 0,8 8 0,-4 1 0</inkml:trace>
  <inkml:trace contextRef="#ctx0" brushRef="#br0" timeOffset="1006">1730 554 8326,'0'-10'677,"2"2"-515,4 8 1,3-5 467,9-1 1,-1 0-322,0 6 1,2 0-243,4 0 1,-3 0-209,3 0 0,-4 0-403,-2 0 0,0 0-45,1 0 0,-1 0 589,0 0 0,1 8 0,-1 1 0</inkml:trace>
  <inkml:trace contextRef="#ctx0" brushRef="#br0" timeOffset="1177">1765 882 8354,'0'-17'779,"1"7"232,5 5 1,4-5-638,7-1 1,6 1-326,0-2 1,6 7-63,-6-7 0,6 6 228,-6-5 0,6 7-1172,-6-2 1,6 2 231,-6-1 725,7 3 0,-10-14 0,5 7 0</inkml:trace>
  <inkml:trace contextRef="#ctx0" brushRef="#br0" timeOffset="1561">2474 364 8878,'1'-10'1423,"5"4"0,4 2-892,7-1 1,-3 3-77,3-4 1,-4 4-175,10 2 0,-7 0-382,1 0 0,-9 2 156,9 4 0,-5 3-867,-1 9 1,3-1 112,-9 0 0,1 8-205,-6 4 0,-2-2 442,-4 2 1,-3-6-91,-9 5 0,-5-6 389,0 1 0,-5 2-55,4-2 1,1-2 1450,6-10-1067,0 5 0,5-9 1379,1 5-445,7 3-147,-4-13-672,16 6 1,2-8-34,7 0 1,2 0-683,4 0 1,-2 0 277,8 0 0,-2-6-858,2 0 0,3-5 467,-3 5 1,2-2-1010,-2 3 1556,3 3 0,-5-14 0,8 7 0</inkml:trace>
  <inkml:trace contextRef="#ctx0" brushRef="#br0" timeOffset="1802">3044 606 8230,'10'-8'-80,"-1"4"80,-3-7 0,-2 5 715,8-6 1,-7 6 111,7-5-411,-8 7-242,11-4 0,-13 10-189,4 4 0,-6 4 199,-6 7 1,4 0-33,-4 1 0,2-1-126,-1 0 0,3 0 321,-4 1-395,4-1 1,10-5-34,3-1 1,5-7 121,1 2 0,0-6-75,1-6 1,-1 2-230,0-7 0,0-7-26,1-5 0,-1 0 102,0 6 1,-7-6 206,-4 0 1,-4-2-100,-2 2 0,-6 4 304,0-5 0,-15 5-161,-2 2 1,-2 7-500,-4 5 435,0 3 0,-13 17 0,-2 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07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53 156 8272,'0'-18'-499,"0"7"372,0-1-490,0 8 207,7-11 362,-5 13 74,6-13 0,-2 11-35,0-8 0,1 9-18,-1-3 68,-4-4-41,6 8 0,-1-13 0,3 5 0</inkml:trace>
  <inkml:trace contextRef="#ctx0" brushRef="#br0" timeOffset="822">122 17 6261,'0'-9'1135,"0"1"-878,0 8 732,0 0-828,0 8-7,0-6-105,-8 5-20,6 1 1,-5-4-13,7 7 1,0-5 54,0 6 0,-6-1-137,0 6 1,0 1 48,6-1 1,0 0-18,0 1 0,-2 5 47,-3 0 1,3 6-4,-4-6 0,4 5 128,2-4 0,0 6-78,0-1 0,-6 4 110,1 1 1,-1 1-119,6 0 1,0 5 155,0 0 0,0 1-182,0-7 0,-2 1 4,-4-1 0,4 3-14,-4 3 1,4-3-143,2 3 1,0-3 112,0-3 1,0-1-34,0-4 0,-5 1 103,-1-7 1,0 6-74,6-6 0,0 6 307,0-6 0,-6 2 5,1-2 0,-1-4-5,6 4 1,0-3-219,0-3 0,0 6-15,0 0 1,0 0-61,0-6 0,0 7 80,0-1 0,0 5-270,0-5 0,0 6 41,0-6 1,0 6 100,0-6 1,0 0 186,0-5 0,0-1 236,0 0 0,0 0-230,0 1 0,0 1 67,0 4 0,0-4-101,0 4 0,2-4 41,4-1 0,-5 1-121,5 4 1,-4-4 65,-2 4 0,6 2-66,0-2 0,5 8 143,-5-2 1,0-2-5,-6 2 0,6-6-39,-1 6 0,1-3 126,-6 3 0,6 2-29,0-8 0,1 6-64,-1-6 0,-2 2-162,7-2 0,-5-4 105,6 4 1,-3-4-134,3-1 0,1-1 81,-7 0 0,7 1 35,-1-1 0,-2 0 15,1 1 0,-5-3 3,5-4 1,-5 5 55,6-5 0,-7-1-66,7 1 1,-8-5 436,2 6-344,3-1 0,-5 5 125,8-5 0,-9 5-78,3-5 1,-2-1 129,2 1-99,-4 1-121,5 5 1,-7-5 62,0-1-45,0-7-285,0 4 141,0-8 1,0-2-185,0-4 1,0-6-723,0-11 0,0-4-950,0-7 0,-5-8 1835,-1-5 0,-8-10 0,5-5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10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0 398 8761,'0'-11'571,"0"-1"0,2 7-124,4-7 0,1 6-73,5-5 0,3 5 14,-3-5 0,9 1-81,2-2 0,6-1 85,-6 7 0,2 0-284,-2 6 1,-4 0-254,4 0 1,-4 4-548,-1 8 1,-9 5 441,-3 12 0,-4 6-174,-2-1 0,-8 3 155,-3 9 0,-6-8-194,-6 3 0,1-5 66,-6-1 0,6-3 663,-1-3 0,4-2 166,2-4 0,1-10 417,5 5 1,-2-11-30,7 5-296,0-8 0,8 4-62,4-8 0,5 0-47,12 0 0,4-8-359,8-4 0,1-9-232,5-2 0,1-2-450,4 2 1,10 2-81,-4-8 0,1 8-747,-6-2 0,1 4 526,-8 1 927,0 1 0,-5 0 0,-1 0 0</inkml:trace>
  <inkml:trace contextRef="#ctx0" brushRef="#br0" timeOffset="403">969 416 8173,'9'-18'1147,"-3"1"0,5 0-784,7 0 0,-1-1-104,6 1 1,2-6-460,-2 0 1,0 0 217,-6 6 0,1-3-288,-1-3 0,0 4-63,1-4 1,-1 4-100,0 2 1,-1-1 121,-5 1 0,3 5-594,-9 1 606,1-1 0,-8-3 99,-4 3 1,-3 5 373,-9 7 0,1 0-152,0 0 0,-6 0 477,0 0 1,-6 2-164,6 3 0,-6 5-7,6 7 1,0-3-46,6 3 0,-6-3 49,0 9 1,1-4 215,11-2-341,-4 0-76,5 1 0,0-1 54,5 0 0,3 1-3,2-1 1,2-2-259,3-3 0,5 1-68,7-7 1,1 0-68,-1-6 0,6 0 85,0 0 0,6 0-58,-6 0 0,0 0-176,-6 0 0,0-2-249,1-4 608,-1 4 0,-5-6-90,-1 8 1,-7 2 623,2 4 0,-4 4-80,-2 7 1,0 2 130,0 4 0,-8 12-218,-4 11 1,-3 14 2,-2 9 1,-8 15-651,11-36 0,-1 2 1,-1 4-1,-1 2 279,0 1 1,0 1 0,0 2 0,1 1-1,2 2 0,-1 1 0,-2 1 0,0 1 0,3 2 0,1 2 0,0-1 0,1 0 0,-1 0 0</inkml:trace>
  <inkml:trace contextRef="#ctx0" brushRef="#br0" timeOffset="995">35 2560 8095,'0'-17'3118,"0"5"-2480,0 1 1,2 7-695,3-2 0,7 2-76,11-1 1,-4 3-12,4-4 0,-2 4-66,2 2 0,-3 0 78,3 0 0,-4 8-238,-2 3 1,-5 5 6,-1 1 0,-7 2 116,2 4 0,-4 2 104,-2 4 1,-2 2 80,-4-8 0,-4 7 179,-7-1 0,6-4 515,-1-2 0,6-3 244,-5-3 0,7 0 34,-2 0-558,4 1 0,2-7-20,0 1 1,2-8-350,4 1 1,-2-3 49,7-2 0,1 0-117,5 0 0,6-7-323,0-5 1,14-5-540,-3-6 1,13-4-644,-1-8 0,4 1 1588,1-1 0,1 0 0,0 1 0</inkml:trace>
  <inkml:trace contextRef="#ctx0" brushRef="#br0" timeOffset="1225">986 2508 8095,'9'0'1232,"-1"0"811,-8 0-1448,0 0 0,0 8-406,0 3 1,-6-1-38,1 2 1,-7-1 38,6 6 1,-1 1 121,1-1-365,4 0 1,-6 1-13,8-1-156,8-8 1,2-1-267,7-8 0,2 0 208,4 0 1,-2-2-131,8-4 0,-8-3 146,2-8 0,-4-6 69,-1-1 0,-3-1 29,-3 2 1,-5 4 145,-7-4 1,0 2-237,0-2 1,-7 2-170,-5-8 0,-9 14-65,-2-3 0,-8 7-128,2-1 616,-3 5 0,-3 7 0,1 0 0</inkml:trace>
  <inkml:trace contextRef="#ctx0" brushRef="#br0" timeOffset="1962">1712 364 8173,'0'-10'968,"0"3"-732,0 7 246,0 0-39,8 0-391,-6 0 0,7 0 113,-3 0 0,-4 2-151,4 3 183,3-3-101,1 14 1,2-7 4,-1 8 0,-1 1-104,1-1 1,3 0 81,-9 1 0,7 5-25,-6 0 0,5 8 196,-5-3 0,2 5 16,-3 2-141,-3-1 1,14 8 125,-5 5 0,-1-3-6,1 2 0,-5 2 143,6 10 1,-8-3 278,1 9-336,5-1 1,-8 6-182,4 0 0,-4 6-352,-2 0 0,0 8 282,0-2 0,-2 3-273,-4 3 1,2-1 96,-8 1 0,3-9 120,-3-3 0,-3-6 197,3-5 0,3-3-85,-3-3 0,-1-4-2,-10 3 0,4-9 36,-5-1 0,0-3 183,0 2 0,-4-4-32,5-7 1,-8-1 132,2 1 1,2-6-115,-2 0 0,6-3-138,-6 3 1,6-2-762,-5-4 1,4-4-269,-4 5 1,5 1-608,-6-2 0,8 0-250,-2-6-485,3-7 1367,3-3 1,7-9 345,5-3 0,5-5 456,5-7 0,13-16 0,9-4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10115,'-10'-10'3492,"2"2"-2969,8 8 1,0 8-85,0 3 1,6 13 155,0 4 0,0 7 46,-6 5 0,-6 4-195,0 8 0,-7-6-386,1 1 1,-1-3 124,1 2 1,-3-4-197,3-7 0,3-6-232,-3-1 0,6-6-353,-5 1 1,7-10-1032,-2-1 43,4-9 1,4 5-282,4-8 0,4-10 365,7-7 1500,0 0 0,1-23 0,-1 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16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87 8010,'0'-18'0,"0"9"0,0-1 119,0 4-85,8-3 1,-4-1 162,7 4 1,-5-1-82,5 1 976,-7 0-343,12 6-475,-14 0 0,5 2-41,-7 4 0,0 3 166,0 9 0,-2 7-728,-3 3 1,-5 5 280,-7 2 1,-6 1 47,0 5 0,0-5 0,5 6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17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8037,'12'-15'188,"-1"3"0,-5-1 368,6 7 1,5-5-291,6 5 0,0-6-156,-6 7 1,1-1 182,-1 6-151,0 0 0,-1 2-473,-5 4 210,4 3 1,-13 10 68,4 4 0,-4-1-96,-2 6 0,-6-5 348,1 6 0,-7-6-52,6 6 1,-5-8 84,5 2 0,0-3-63,6-3-121,0 0 0,2-1-85,4-5 1,3-3-305,9-8 0,5-2-122,0-4 0,6-4-1160,-6-7 1622,7-8 0,-10-2 0,5-7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17.3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8037,'0'-17'2278,"0"-1"0,2 3-2168,4 4 0,-2 3-88,7 8 1,-5-6-50,6 0 1,-1 1-36,7 5 0,-1 1-268,0 5 1,2 4 329,4 7 0,-3 8 0,5 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17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35 131 8091,'11'0'1408,"1"0"1,-1 0-640,7 0-456,-1 0 1,2-2-178,4-3 1,-4 3-187,4-4 0,-3 4-236,-3 2 0,0 0-597,1 0 0,-3 2-421,-4 4 1,-1-2 1303,-4 7 0,-4 1 0,5 5 0</inkml:trace>
  <inkml:trace contextRef="#ctx0" brushRef="#br0" timeOffset="162">0 443 8079,'17'0'2473,"3"0"-1948,3 0 0,6-2-597,11-4 0,-4 2 324,5-7 1,-3 7 28,3-2 1,-5 4-211,4 2 1,-5 0 133,-6 0 0,3 0-2100,-3 0 1895,-4 0 0,0 8 0,-7 1 0</inkml:trace>
  <inkml:trace contextRef="#ctx0" brushRef="#br0" timeOffset="403">1090 79 7985,'-10'-15'0,"0"5"1624,5-7-748,3 8-177,-6 1 382,16 6-27,-6-13-280,5 13 1,-1 2-268,0 11 1,0 8-122,-6 10 0,0 2-369,0 15 0,-8 8-590,-4 9 0,-3 6-1811,-2 6 2028,-1 12 1,1 1-1,0 6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19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1626 8119,'-8'-10'323,"6"-5"-455,2 13 0,4-12-89,7 9 271,-7-1 1,10 4 488,-8-4-366,-1 4 1,-3-5 357,4 7-98,-4 0-241,6 0 0,-6 0 89,3 0 1,-1 0-16,8 0 1,-7 0-25,7 0 1,-1 0-31,7 0 1,5 0-44,0 0 1,2 0-6,-2 0 1,-2 0-4,8 0 0,0 0 82,5 0 1,-5-2-26,0-4 1,-2 4 78,2-4 0,1-1-76,-7 1 1,6-6 67,-6 7 1,-5-3 145,-7 2-333,1 4-38,-3-6-259,-1 8-477,-8 0-989,0 0 1,-8 8-1,-1 2 1</inkml:trace>
  <inkml:trace contextRef="#ctx0" brushRef="#br0" timeOffset="790">1895 52 8069,'-12'0'19,"1"0"20,7 0-203,-12 0 1,13 6 139,-9 0 1,6 5-153,-5-5 1,5 6 193,-6-7 1,7 7 50,-7-6 1,6 5 62,-5-5 0,5 7-53,-5-1 1,5-3 59,-6 3 1,6 0-107,-5 5 1,5 0 44,-5 0 1,1 3-57,-1 3 1,-5-2-139,5 8 0,1-6 62,-2 6 1,1-6 80,-6 5 0,1 1 55,5 6 0,-5-1-79,5 1 1,-5 0 199,-1-1 1,6 3-75,-1 3 1,1-2-87,-7 9 0,3-1-53,3 6 0,-3-1 10,4 1 1,3 2-144,2 4 1,-2-4 36,3 3 0,-7-3 165,6-2 1,1 0-98,5 0 0,-2-1 444,-4 1 0,4 6-99,-4 0 1,4 1 60,2-1 1,2-2-135,4 7 0,-2-5 1,7 5 0,-5-5-50,6 5 0,-7-1-33,7 1 0,-6 2-189,5-7 0,-5 0 103,6-7 0,-7-6 26,7-5 1,-1-3 59,7-3 0,-7-5 114,1 0 0,-1-8-162,6 2 0,-1-4 0,-5-2 0,5 1 19,-5-1 0,-1-2 9,1-3 0,-5 1-256,6-7 181,-8 8-1356,3-12 27,-7 5 407,0-7 1,0-7 864,0-5 0,0-11 0,0-4 0</inkml:trace>
  <inkml:trace contextRef="#ctx0" brushRef="#br0" timeOffset="1230">2707 52 10014,'0'17'588,"0"1"-575,0-1 0,0 0 526,0 1-363,-7-1 1,3 6 60,-8 0 1,7 2 14,-7-2 0,6 2-316,-5 4 0,5-2 99,-6-4 0,7-4-518,-7 4 0,8 2 121,-1-2-1473,3 0 1000,2-6 835,0 1 0,7-9 0,3-1 0</inkml:trace>
  <inkml:trace contextRef="#ctx0" brushRef="#br0" timeOffset="1583">3278 156 7929,'0'-19'1604,"0"-4"-1080,0 11 1,8-5-987,3 11 224,5-4 10,-7 1-249,7 1 570,-14 8 1,5 2 250,-7 4 0,0 3-66,0 9 1,-2 5-112,-3 0 1,3 8-95,-4-3 0,4 3-62,2-2 0,0 2 361,0-8-213,8 0 100,-6-6-243,13 0 0,-5-1-12,7-5 0,0-3-114,0-8 1,-1-2-200,-5-4 1,5 1 148,-5-13 0,5 5-22,1-10 0,-7 2 77,-5-2 0,3 1 89,-2-6 0,-1-1-9,-5-6 0,-1 6 214,-5 1 0,-4 6 289,-7-1 0,0 0-204,-1 6 0,5-2-268,-4 13 0,3 0 74,-9 6 1,4 8-1365,2 4 1,-3 12 1283,-3 11 0,-4 7 0,-7 10 0</inkml:trace>
  <inkml:trace contextRef="#ctx0" brushRef="#br0" timeOffset="2157">2777 2110 7916,'0'-10'1294,"0"1"-647,0 3-331,0 4 0,2-7-35,3 3 138,-3 4-151,6-6-121,0 8 0,-7 10 122,5 7 0,-4 2 208,-2 10 0,-6 0-52,1 6 1,-1 1-71,6 4 0,-6-3-221,0 3 0,-1-3-147,1-3 1,4 1-192,-4-1 1,4-7-124,2-4 0,-2-3-398,-3-3 1,3-6-603,-4 1 81,4-8 1,4 2 1245,4-12 0,3-11 0,9-10 0</inkml:trace>
  <inkml:trace contextRef="#ctx0" brushRef="#br0" timeOffset="3335">4074 52 7434,'0'12'-78,"0"-1"1,1-7 61,5 2 516,-4 3-11,6 1-232,-8 7 1,6 1-129,-1-1 1,1 0 148,-6 1 0,0-1-106,0 0 1,6 0 20,0 1 0,-1 1-202,-5 4 0,6-2 115,0 8 0,6-8-184,-7 2 0,3 2 57,-2-2 0,-4 8-41,3-2 0,3-2 50,-2 1 1,2 1 32,-3 6 1,-3-1-24,4 1 1,-4 0 19,-2-1 1,6 1 7,-1-1 1,1 3 7,-6 3 0,0-3 29,0 3 0,0 4-49,0 2 1,0-1-5,0 1 0,0-2-1,0 2 1,0 4-8,0-4 1,0-4 12,0-1 1,-6 1-1,1-2 1,-1 3 85,6-3 1,-6-4-80,0 5 0,1 1-18,5-2 0,-6 1 23,0-7 1,-2 7-64,3-1 1,1 2 46,-8-1 1,7-5-2,-7 5 0,6-3-22,-5 2 0,5-3-14,-6 3 1,7-3 1,-7-3 0,6-3 21,-5 4 0,7-10-3,-2 9 1,-3-3 29,-3 3 1,2 1 127,-1 0 0,5-7-110,-5 1 1,5-2 12,-6 2 1,9 2 46,-3-8 0,-4 2-57,-1-2 1,1-4-67,-2 4 1,7 2 72,-7-2 0,6 0-57,-5-5 1,1-1 47,-1 0 1,-3 0-12,9 1 1,-7-7 24,6 1 0,-5-1 10,5 7 1,-6-7-61,7 1 1,-9-3 3,3 3 1,1 3 141,-1-3 0,1-3-105,-2 3 1,-3-3 441,4 3-318,-5 3 1,-1-7 60,0 4 108,-1 3 58,1-13-48,0 6-182,-1-8 0,7 0 836,-1 0-666,8 0 1,-5 0 113,3 0-136,4 0 1,-7 0 505,3 0-476,4 0-138,-6 0 165,8 0 4660,0 0-5003,0-8 50,0 6 26,0-13 0,0 11-327,0-8 0,2 6-65,4-5 1,-2 5-213,7-5 1,-5 5-632,6-6 0,-1 7 1128,6-7 0,1 0 0,-1-5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33.9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53 8066,'0'-19'621,"0"3"0,0 14 74,0-3 117,0 3 335,0-6-243,0 8-866,0 0 1,-2 8-307,-3 3 0,3 5-546,-4 1 814,4 8 0,-6 2 0,-1 7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34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122 536 8150,'-15'-23'3044,"3"0"-2660,4 0 0,10 11-265,4 1 0,4-1-105,7-5 1,0 0-354,1 0 0,-1 3-68,0-3 0,0 3 273,1-9 1,-1 4-274,0 2 1,-5 0 164,-1-1 1,-7 1-11,2 0 1,-4-3 51,-2-3 0,0 4 112,0-4 1,-6 2 138,0-2 0,-7 6 209,1-1 1,3 3-70,-3 9 0,6-5-93,-5 5-29,7 0 1,-9 8-9,7 4 0,-6 3 1,7 9 1,-7-1 48,6 0 0,-1 8-17,1 4 0,2 4 251,-8 1 1,7 7-110,-7-1 0,6 8 90,-5-2 1,5 2-81,-5-2 1,1 4-352,-2-4 1,-1 2 46,7-1 1,-5-5-12,5-8 1,-2 1 36,2 0 1,5-9-537,-5-2 215,4-13-96,2 4 635,0-13 1,2-2-113,4-11 0,-3-6-148,9-7 0,-6 3 51,5-7 0,-5-1 6,6-6 0,-1 1-47,6-1 1,3 2-167,3 4 0,-2-1 92,8 7 1,-6 5 68,5 7 0,-4 5 196,4-5 1,-1 7-155,2-2 0,2 4 177,-8 2 1,2 6-25,-2 0 0,-6 7-89,0-1 0,1 3-32,-7 2 0,-3-5-293,-2-1 221,-4 1 53,-2 5 1,-2-2-5,-4-3 0,-4-4-15,-7-8 0,6 5 155,-1 1 0,1 0-89,-7-6 0,3-2-22,3-4-148,-3 4-115,5-13 0,-1 13 188,-1-4 232,8 4 56,-3 2 0,7 2-92,0 4 0,0-2 349,0 7-62,0 1 1,6 5 196,-1 1 0,9-7-96,-3 1 1,-1-7 138,1 7 0,1-6-551,5 5 1,1-7 16,-1 2 1,6 1-1226,0-1 0,2 2 646,-2-2 0,-4-2-568,4 7 1,-2-5 1021,2 5 0,-3 1 0,5 5 0</inkml:trace>
  <inkml:trace contextRef="#ctx0" brushRef="#br0" timeOffset="237">1160 536 8278,'0'-9'1470,"7"1"0,3 2-820,7 0 0,6 1-106,0 5 0,2 0-226,-2 0 0,-2 0-629,8 0 0,-8 0 265,2 0 0,2 2-511,-2 3 1,1-1-182,-7 8 0,0-1-1719,0 6 2457,-7-7 0,5 5 0,-5-5 0</inkml:trace>
  <inkml:trace contextRef="#ctx0" brushRef="#br0" timeOffset="403">1298 709 8219,'-17'0'508,"-1"2"203,1 4 1,5-4 95,1 4-288,7-5-77,-4-1 0,10 0-139,4 0 0,4 0 117,7 0 0,2 2-380,4 4 0,-2-4-460,8 4 1,0-4-220,6-2 1,-7 0-1710,1 0 2348,-8 7 0,12-5 0,-6 6 0</inkml:trace>
  <inkml:trace contextRef="#ctx0" brushRef="#br0" timeOffset="625">2007 450 8249,'0'-18'3135,"0"9"-2980,-8 1 0,4 10 36,-7 4 0,5 3 335,-5 9 0,5-1-121,-6 0 0,6 3-757,-5 3 1,5-2-153,-5 8 0,7-3-481,-2 3 0,4 2 308,2-8 0,0 0 677,0-6 0,0 1 0,0-1 0</inkml:trace>
  <inkml:trace contextRef="#ctx0" brushRef="#br0" timeOffset="930">2578 225 8076,'-2'-21'338,"-4"3"256,4 5-597,-6 13 0,6 0-146,-3 0 0,1 2 416,-8 4 0,1 3-167,-7 9 0,3-1 305,3 0 0,-3 6-195,4 0 0,-3 6-70,3-6 1,-3 6-21,8-6 0,1 6 177,5-6 0,0 2-220,0-2 1,2-4 2,3 4 0,5-4-104,7-1 0,6-1 58,0 0 1,6 1-306,-6-1 0,6-6 101,-6 1 0,6-8-163,-6 2 0,6-4-106,-6-2 0,0 5-87,-6 1 0,0 0-380,1-6 89,-9 0 817,-1 0 0,0-8 0,1-1 0</inkml:trace>
  <inkml:trace contextRef="#ctx0" brushRef="#br0" timeOffset="1079">2681 467 8076,'-11'0'1965,"-1"0"0,6 0-1360,-5 0 0,5 8-172,-5 3 1,-1 12-174,-5 6 0,0 4-268,-1 1 0,9 9-739,3 3 747,-4 11 0,1 5 0,-9 7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37.2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468 225 8081,'0'-17'34,"0"6"255,0-1-324,0 8 74,0-11 1,0 11 51,0-8 0,0 7 46,0-7 33,0 8 1,0-5 84,0 3-198,0 4 80,0-6 0,-2 8-251,-4 0 0,4 2-17,-4 4 1,-3-2-33,-3 7 0,3 3 137,-3 9 0,1-4 45,-7 4 1,7-2 0,-1 2 0,3-3-24,-3 3 1,-3 3 59,3 3 0,3-2-3,-3 2 0,2 0-1,-1 5 1,-3-1 12,9-4 0,-7 9 6,6-3 1,-5 3-35,5-3 1,-5 5-2,5 1 1,-6 5 139,6-6 1,-5 8-128,5-2 1,-5 4 83,5 2 1,-6 0-64,7 0 1,-7 2 1,6 3 1,-5-1-13,5 7 1,-6-5 9,7 5 0,-7-5 37,6 6 0,-5-1 5,5 6 0,-2-5 14,3-1 1,3-5-51,-4 5 0,-2-9 119,3-2 1,-1 0 16,6-6 0,0-2 199,0 2 1,0-8-80,0 3 0,0-3 158,0 3 1,0-5-152,0 4 0,2-3-24,3-3 1,-1 1-152,8 0 1,-6-1 70,5 1 0,-1-6-119,1-1 0,3-4 133,-9 4 0,9-7-154,-3 3 0,3 1-5,-3-2 0,5 0-102,-5-6 0,3 0 23,-3 1 1,3-1-122,-8 0 0,5 0 46,-5 1 0,5-1 87,-5 0 0,2-1-191,-2-5 1,-5 5 39,5-5 1,-2-1-21,2 1 1,-4-5-73,4 6 58,-5-9 1,-1 7-168,0-4-406,0-4 221,0 5 1,6-9-109,0-3 622,7-13 0,-3-16 0,7-10 0</inkml:trace>
  <inkml:trace contextRef="#ctx0" brushRef="#br0" timeOffset="1648">1125 104 8111,'8'-17'-409,"-5"5"712,9 1 1,-6 1 382,5-1 1,-5-3-168,5 9 0,-5-1-137,6 6 0,-6-6-177,5 0-132,1 1 1,-1 5-249,1 0 304,-1 0-156,6 7 1,-5 1-116,0 3 0,-9 5 84,3-5 0,-4 5-220,-2 1 1,0 2 112,0 4 1,0-2-59,0 8 1,-8-2 21,-3 2 0,-5 2-55,-1-8 1,-6 6 313,0-6 0,-6 5 181,6-4 0,-6-1-14,6-6 0,0 0 345,6 0 0,2-5-128,3 0 0,-1-7-88,7 7 1,0-6-184,6 5-15,0-7 0,8 6-26,3-5 1,5-3 5,1 4 0,8-4-145,4-2 0,3-2-147,3-4 0,0 4-402,-1-3 0,1-3-310,-1 2 0,1 0 868,0 6 0,7-7 0,2-3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41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986 208 8105,'9'-8'-74,"1"4"-25,-4-7 0,2 5 147,3-5 0,4 5 37,-3-6-213,3 8 251,3-11 206,-1 13-12,-7-6 283,-3 8-102,1 0-106,-6 0 0,6 2-165,-8 4 1,5-2 39,1 8 1,0-1-282,-6 6 0,2 1 123,4-1-523,-5 0 311,7 1 0,-8-1-368,0 0 301,0 0 1,0-5-119,0-1 126,-8 1 0,-1 5 125,-8 1 1,-1-3-56,1-4 0,5 3 290,1-8 1,1 1 39,-1-1 90,-5-4-230,14 13 0,-5-11 79,7 8 1,7-8 20,5 1 0,3 3 88,3-2 1,1 5-168,4-5 1,2 6 15,4-7 1,1 9-29,-6-3 1,-1 3 13,-6-3 1,-2 5-132,-3-5 0,-5 7 94,-7 5 1,0-4 31,0 4 1,-3-2-43,-9 2 0,-1-2-20,-16 8 1,0-8-60,-6 2 0,1 2 10,-1-2 1,-3-2-559,3-9 1,-1 3 88,13-3 464,-8-4 0,12-1 0,-6-7 0</inkml:trace>
  <inkml:trace contextRef="#ctx0" brushRef="#br0" timeOffset="1443">208 2560 7958,'0'-10'99,"0"-5"1,0 11-210,0-8 0,0 7 211,0-7 1,2 8 200,3-1-90,-3-5-11,6 0 143,-8 1-131,8 1 273,-6 8-286,5 8 1,-9 1 165,-3 9 1,3-1-175,-4 0 0,-4 2 23,-1 4 0,3-3-37,2 3 0,-3 2 0,-3-2 0,5 6-144,1-6 1,-4 5 92,-1-4 0,1 4-143,-2-5 1,7 8-36,-7-2 1,3-4-47,-3-2 0,-1 2 52,7-2 0,-6 6-102,7-6 0,-7 0-33,6-6 1,-1-1 48,1-5-839,4 5 386,-6-7-293,8 1 0,8-3 1,3-7 876,5-7 0,9-3 0,2-7 0</inkml:trace>
  <inkml:trace contextRef="#ctx0" brushRef="#br0" timeOffset="1753">761 2646 7958,'2'-15'-263,"4"3"395,-4 5-115,13-1 0,-13 4 97,4-7 257,3 7 558,-7-4-677,6 8 0,-10 6-92,-4 0 1,-1 7-50,-5-1 1,-3 9 3,3 2 1,-1 2-76,1-2 0,-1-4 124,7 4 1,-6 2-220,7-2 1,-1 0 22,6-6 1,0 1 90,0-1 0,2 0-166,4 1 1,3-3-18,8-3 0,3 3 7,3-4 1,-2-3 112,8-2 1,-2 2-198,1-3 1,3 1 117,-8-6 0,6 0-477,-6 0 0,6 6 48,-6 0 1,0-1-686,-6-5 1197,1 0 0,-1-7 0,0-3 0</inkml:trace>
  <inkml:trace contextRef="#ctx0" brushRef="#br0" timeOffset="1915">986 2715 7958,'-12'0'1888,"1"0"1,5 0-2085,-5 0 118,7 0 0,-6 8-156,4 4 0,4 3 104,-3 2 1,3 8 22,2 4 0,0 4-190,0 1 0,-6 7-649,0-1 946,0 8 0,-1-11 0,-3 5 0</inkml:trace>
  <inkml:trace contextRef="#ctx0" brushRef="#br0" timeOffset="2791">1989 0 8528,'9'0'284,"-1"8"-211,-8 4 0,0 3-125,0 2 0,0 6 8,0 0 1,6 8 68,0-2 0,-1 4 28,-5 1 1,6 1-20,0-1 0,2 1 84,-3 0 1,-3 1-9,4 4 1,2 5 21,-2 7 0,5 5 15,-5 1 1,5 5 1,-5-5 1,2 13-176,-2-2 1,-3 4 83,9-4 0,-6 0-134,5 1 0,-5-1-106,6 0 0,-9 2 187,3 4 1,2-8-63,-2 8 0,-3-2-9,-8 8 0,1 3 9,-8-3 1,7-2 7,-7 2 0,1-3 130,-7 3 1,1 2-93,0-8 1,-3 0 131,-3-6 0,4 0-71,-4 0 1,4-5 115,2-1 0,-1-11 61,1 5 0,0-7 178,-1 8 0,1-10-106,0-2 1,-2-5 45,-4 5 0,1-8-10,-6 2 0,5 3-100,-6-3 1,0-5 122,-6-6 1,6-3-136,1 3 0,5-4-109,-6-7 1,8-3-26,-2-4 0,3-1-46,3-4 1,0-4 163,0 3 1,5-3 490,0-2-675,9-7 0,-5-3 96,8-7 1,0 0-294,0-1 0,0 1 117,0 0 0,8-3-824,3-3 0,10 4 156,2-4 725,16 4 0,-10-14 0,13-3 0</inkml:trace>
  <inkml:trace contextRef="#ctx0" brushRef="#br0" timeOffset="3299">2629 1782 7815,'-10'0'175,"2"-2"612,8-4-225,0 4-402,0-6 0,8 8 269,4 0 1,3 0-50,2 0 0,1 0-230,-1 0 0,2 2-35,4 4 1,-4-4-140,4 4 1,-3-4-5,-3-2-168,0 7 1,1-5-96,-1 4 0,-6-4 23,1-2-646,-8 0 1,9 2 29,-7 4 884,0-4 0,-14 5 0,-2-7 0</inkml:trace>
  <inkml:trace contextRef="#ctx0" brushRef="#br0" timeOffset="3467">2767 1574 7912,'-8'10'853,"-1"-10"1250,-1-2-2261,2-6 1,8 10-11,0 4 0,0-2-13,0 7-14,0 8 60,0 1 1,0 12-179,0-3 0,0 10 115,0 1 198,0 8 0,0-4 0,0 8 0</inkml:trace>
  <inkml:trace contextRef="#ctx0" brushRef="#br0" timeOffset="4230">3735 415 8067,'-17'-7'-134,"8"5"-69,-7-6 271,14 8-306,-13 0 15,13 0 0,-8 0 21,5 0 530,3 0-196,-14 8 0,7 0 45,-9 3 0,7 4-95,-1-3 0,7 3-38,-7 3 1,6-1 77,-5 0 1,1 2-10,-1 4 1,-5 2-138,5 4 0,1 2 72,-1-8 0,1 8-125,-2-2 0,-3 3 25,4 3 1,1 1 38,-2 5 0,7-5 66,-7 5 0,6 1-2,-5-2 1,5 6-22,-5-5 0,5 13 17,-6-3 0,7 5-70,-7-4 0,2 2 57,-1 3 0,-3-3-35,9 4 0,-7-4 50,6-2 1,-1-1-2,1 1 1,4 0-3,-4 0 1,2-4-5,-1 4 1,3-4 35,-4 10 0,-2-3 128,2 3 0,-1-8 51,1 8 1,2-8-101,-7 7 1,5-3 84,-6-2 0,7 2-99,-7 3 0,2-3-48,-1 4 0,-3-4 64,9-3 1,-3-4-18,2-1 0,4-2 102,-3 2 0,3-4 194,2-7 1,0 5-103,0 1 1,0 1-102,0-2 0,2-3-126,3 3 0,-3 2-9,4-1 1,2-1-111,-3-5 1,7-1 112,-6 1 1,0-6-142,-6-1 1,5-5 99,1 6 0,0-8 15,-6 3 1,0-5 226,0-2 0,6 0-140,-1 1 0,1-1-158,-6 0 0,0-5-47,0-1-263,8-7-56,-6 11 0,7-13-624,-3 4 1,-4-6 983,4-6 0,3-19 0,1-11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49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69 8059,'0'-9'-582,"0"-7"878,0 14 24,8-13-164,1 13-163,1-13 0,0 13-178,-5-4 225,-3 4-224,6 2 178,-8 0 482,0 0-255,-8 0 0,1 2 28,-5 4 0,2-2-79,5 7 0,-3 1 105,-4 5 0,-3 0-275,4 0 0,-5 1 0,-1-1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4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8042,'-9'0'-1951,"-1"0"1951,4 0-356,5 0 356,-7-7 0,0 5 0,-1-6 0</inkml:trace>
  <inkml:trace contextRef="#ctx0" brushRef="#br0" timeOffset="273">35 0 13476,'8'18'768,"3"-1"1,5 2-255,1 4 1,8 4-135,4 8 0,-2 1-86,2 4 1,-1-3-506,7 3 1,0-3 249,-1-3 0,-7 1-729,-4 0 0,2-9 202,-2-2 1,0-3-100,-6 2 1,-5-6-866,0 0-827,-9 1 845,5-16 85,-8 5 1349,0-14 0,0-3 0,0-7 0</inkml:trace>
  <inkml:trace contextRef="#ctx0" brushRef="#br0" timeOffset="485">502 18 10295,'-17'9'1476,"-1"8"-211,1 1 0,-6 1 186,0 10 1,-8 0-699,3 5 1,-5-5-424,-2 0 0,1 0-374,-1 5 0,2-1-309,5-4 1,3 1-1061,7-6-1631,9-1 3044,1-6 0,16-8 0,1-1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51.8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1003 7959,'-18'-10'746,"1"3"1,2 9 1012,3 3 1,-3 5-1801,3 7 1,1 3 40,-7 3 0,-3 19 0,-13 12 0</inkml:trace>
  <inkml:trace contextRef="#ctx0" brushRef="#br0" timeOffset="1085">346 726 8143,'0'-11'757,"0"-1"1,0 7-414,0-7 1,8-5-206,4-6 1,3 0-39,2 5 0,6-5-361,0 0 1,6 0 114,-6 6 1,0-6-106,-5 0 1,5-8 91,0 2 0,0-3-399,-6-3 0,-5 0 201,-1 1 0,-7-1-7,2 1 1,-4 5 268,-2 0 1,0 8 234,0-2 0,-2 4 204,-4 1 0,2 3-221,-7 3 0,5-1 296,-6 7-214,9-7 0,-7 11 521,4-4-197,4 4-288,-13 2-148,13 0 0,-12 8-161,9 3 0,-7 5 191,6 1 0,-1 2-27,1 4 1,2 0 59,-7 12 1,-1-2-92,-5 13 0,5-4 164,1 10 0,-1-10-177,-5 10 1,0 0 16,-1 0 0,1 3-70,0-8 1,5-5-239,1-2 0,5-9-29,-6-2 0,9-8 118,-3 2 0,4-4-30,2-2 1,-6-5-4,0 0 19,1-9 249,5 5 458,0-8-466,0-8 0,0-1 88,0-9 0,0 1-124,0 0 1,1-6 30,5 0 0,-2-2-290,8 2 1,1 2 88,10-8 1,-2 8-258,8-2 0,-6 5 111,6 7 1,0-5-25,5 5 0,1 3 195,0 2 0,-7-1 97,1 1 0,-6 0-13,6 6 1,-8 0-68,2 0 0,-9 0 352,-3 0-139,-7 0 0,4 2-28,-8 4 0,-2-2-145,-4 7 0,-5 1-2,-12 5 0,-2-5 23,-4-1 1,-4-1-12,4 1 1,-3 3 87,-3-9 1,6 3-113,0-2 458,8-4-116,-4 6-495,8-1 303,7 3 145,3 7 0,9 0-8,3 1 1,5-1 247,7 0 1,0-5 6,1-1 1,-1 1-122,0 5 0,-5-5 522,-1-1 0,1-5-301,5 6 1,1-9-79,-1 3 0,0 2-522,0-2 0,3 5-446,3-5 1,-2 0-213,8-6 0,-2 5-2134,1 1 2810,5 8 0,-6-5 0,8 9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50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16 485 8065,'-10'-12'-111,"5"1"1,5 5-206,5-6 0,-1 7 806,8-7 0,-1 2-132,6-1 1,1 3 161,-1 8-445,0 0 0,1 0-11,-1 0 0,-6 8 28,1 3 1,-8 5-144,2 1 1,-4 2 206,-2 4 0,-8-3 113,-4 3 0,3 2-27,-3-2 0,6 0 83,-5-6-441,7 0 131,-4 1-81,8-9 1,2-1 28,4-8 0,4 0-281,7 0 0,6-8-28,0-3 0,6-5-312,-6-1 1,2 6-851,-2-1 1508,-4-7 0,6-8 0,-8-8 0</inkml:trace>
  <inkml:trace contextRef="#ctx0" brushRef="#br0" timeOffset="155">396 52 8065,'10'-7'1205,"-2"-3"1,-3-1-182,1-1-324,8 8-742,-5-4 1,9 8-357,-1 0 1,0 2-922,0 4 0,1-2 209,-1 8 1110,0-1 0,1 6 0,-1 1 0</inkml:trace>
  <inkml:trace contextRef="#ctx0" brushRef="#br0" timeOffset="368">742 467 8065,'0'10'895,"0"-2"1,2-8-456,4 0 0,-2 0-204,7 0 1,-5 0-106,6 0-359,-1 0-1030,6 0 331,1 0-844,-1 7 1771,-7 3 0,-3 7 0,-7 1 0</inkml:trace>
  <inkml:trace contextRef="#ctx0" brushRef="#br0" timeOffset="484">777 658 8065,'-8'9'415,"-3"-3"754,3-4-364,-7 6-558,13-6 1,2 5-105,11-7 0,5 0-252,1 0 0,6 0-470,0 0 1,6 0 578,-6 0 0,8-7 0,-5-3 0</inkml:trace>
  <inkml:trace contextRef="#ctx0" brushRef="#br0" timeOffset="995">1347 312 8843,'18'0'1241,"-1"0"-1137,0 0 1,1 0-42,-1 0 0,-6 6 14,1-1 0,-8 9-128,2-3 0,-4 5-355,-2 1 0,0-4 202,0 5 1,0-5-12,0 10 0,-8-4 245,-4-1 0,3-3 182,-3-3 0,6 3 47,-5-3 1,5 1 987,-5-2-812,7 5 0,-4-12-53,8 7 0,2-7-358,4 2 1,5-4 198,12-2 1,4 0-1061,8 0 0,1 0 837,5 0 0,11-8 0,9-2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4:59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7826,'0'-9'-523,"0"1"1,0 8 0</inkml:trace>
  <inkml:trace contextRef="#ctx0" brushRef="#br0" timeOffset="93">18 35 6463,'-10'-10'-51,"2"3"1,16-1-1,2-2 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03.2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87 312 7775,'0'-9'-101,"7"-7"1,-3 12 55,8-7 280,-8 7-82,3-4 1,-5 3 135,4-1 347,-4 0-312,6 6 433,-8 0 2880,0 0-3131,7 8-607,3-6 1,7 7 123,1-3 0,5-4-552,0 4 0,0-4 127,-6-2 0,2 0-74,4 0 0,-9 0-106,3 0 1,-4 0-457,5 0 0,-9 2 1038,-3 3 0,-4 5 0,-2 7 0</inkml:trace>
  <inkml:trace contextRef="#ctx0" brushRef="#br0" timeOffset="173">0 589 9838,'20'-12'1038,"3"1"0,-2 5-1265,8-5 1,5 5 147,7-6 0,1 7-1045,-2-7 1,-3 8 1123,3-2 0,4-3 0,0-1 0</inkml:trace>
  <inkml:trace contextRef="#ctx0" brushRef="#br0" timeOffset="744">865 330 8290,'8'-10'-671,"-6"0"703,3 5 1,3 1 80,-2-8 0,1 6-156,-1-5 158,-4-1 1,8-5-115,-4 0 0,-5-1 104,5 1 0,-4 0-60,-2 0 1,0-1 22,0 1-136,0 0 0,-2-1 48,-4 1 1,3 2 4,-9 3 0,6-1 157,-5 7-109,-1-7 1,-5 11-33,0-4 0,5 4 16,1 2 1,5 2-212,-6 4 179,1 3 1,-6 9-25,-1-1 121,9 0 0,-5 0 0,8 1 1,1-1 81,5 0 0,0 1-89,0-1 1,2 0 51,3 0 1,3 1-57,4-1 0,3 0 75,-4 1 0,5-1-123,1 0 0,-5 1-8,-1-1 1,-1 0 1,1 0 0,-1 1-142,-4-1 1,-4 0 14,3 1 1,-3-1 69,-2 0 1,0 0-39,0 1 1,-7-1 45,-5 0 1,-3 1-100,-3-1 1,-1 0 100,-4 1 0,2-3-1,-8-4 1,6 3 138,-6-8 0,8-1 237,-2-5 0,4-7 288,2-5 0,5-5-279,1-6 1,7 2 113,-2-8 0,17-6 18,7-5 1,18-2 43,5 1 1,9 5-291,7-5 1,9 5-213,3 1 1,9 8-456,-8 4 1,3 6-1112,-4 6 1538,0 3 0,0 14 0,-3-1 0,-5-1 0,-3-2 0,-1-2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05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233 294 7981,'-9'-9'387,"1"1"0,6 8-30,-4 0 432,4 0 708,-5 0-761,7 0-311,0 0-388,0 8 0,-2 1 77,-4 9 1,4-1 181,-4 0 1,2 1-44,-1-1 0,1 8-33,-8 4 0,7-2-198,-7 1 0,6-4-196,-5 4 1,1-1-168,-1 2 0,3 2-393,8-8 0,0 0-513,0-6 1,0 1 594,0-1 1,10-8 651,7-3 0,8-4 0,9-2 0</inkml:trace>
  <inkml:trace contextRef="#ctx0" brushRef="#br0" timeOffset="274">821 294 8014,'-2'-15'339,"-3"4"225,3 3-254,-6 8-30,8 0 1,-6 2 200,0 4 0,-5 3 565,5 8 0,-5 1-628,5-1 1,0 0-195,6 1 1,0-1-344,0 0 0,8-5-47,3-1 1,5-7-100,1 2 0,0-4 35,1-2 1,-1 0-410,0 0 1,0-8 116,1-3 1,-3-5 144,-3-1 0,-5 0 63,-7-1 0,0 1 47,0 0 0,-13-1 337,-4 1 1,-12 2 24,0 3 0,-4 5 61,-1 7 0,-1 0-414,0 0 1,1 13 257,-1 4 0,-7 20 0,-2-1 0</inkml:trace>
  <inkml:trace contextRef="#ctx0" brushRef="#br0" timeOffset="977">26 2543 7934,'-8'-25'352,"6"13"0,-4-5 315,12 11 1,4 4 7,7-4 0,-5 4-396,-1 2 0,1 0-341,5 0 1,-6 0-75,1 0 0,-2 8-134,1 4 0,-3 3 82,-8 2 1,0 6-71,0 0 1,-8 6-2,-3-6 1,-5 6 68,-1-6 0,0 0 621,-1-5 1,1-1-122,0 0 1073,7 0-945,-5 1 0,15-7-13,0 1 1,7-8-148,11 1 0,1-3-45,4-2 1,4-5-841,8-1 1,5-8 432,0 3 1,6-3-2407,-5 3 2580,7-5 0,-4-1 0,8-10 0</inkml:trace>
  <inkml:trace contextRef="#ctx0" brushRef="#br0" timeOffset="1584">1219 433 5772,'0'9'0,"0"-1"0,0-8 191,0 0-243,8 0 52,-6-8 0,13-1 0,-5-8 0</inkml:trace>
  <inkml:trace contextRef="#ctx0" brushRef="#br0" timeOffset="2203">1254 277 8030,'0'-17'-75,"0"0"248,0 7-45,0-5 0,0 5-89,0-7 0,0 5 34,0 1 1,0 5 205,0-6 56,0 9 79,0-13-438,0 14 86,0-5-197,0 7 268,0 7 5,7 3-64,-5 7 0,8 0 146,-4 1 1,-3 5-85,9 0 0,-6 6 24,5-6 1,-5 7-29,5-1 1,-5 4-23,6 2 0,-6 5-25,5 0 1,-7 6-94,2-5 0,-4 7 25,-2-2 0,5 4-185,1 2 1,0 0-40,-6-1 1,0 3 87,0 4 1,0-4 67,0 3 0,0 3 2,0-2 1,0-7 115,0-4 0,-6-1-53,0 6 0,1-6 108,5 0 1,-6-2-185,0 2 0,0 8 14,6-8 1,-5 8-58,-1-8 1,-2 2 91,2-2 1,2 2 6,-7-8 1,7 7-32,-2-7 0,-1 0 208,1-5 0,0-1-94,6 1 1,-6 5-45,1 1 0,-7 1-70,6-2 0,-7-1 10,1 7 1,3-2-63,-3 2 0,3 2 60,-3-7 1,-3-1-131,3-5 0,3-1 108,-3 1 0,2-6 174,-1-1 0,-4-5 56,3 6 1,2-8 165,-1 2 0,-1-3-89,-5-3 1,6 6 103,-1 0 0,0 0-221,-5-6 0,0 6 49,0 0 0,5 1-301,1-7 0,-1 2 86,-5 4 1,-1-4-74,1 4 1,0 2 102,0-2 1,5 0 95,0-5 1,3-1 0,-3 0 1,-3-5 144,3-1 1,5-5 131,1 6-138,-4-8-260,8 3 109,-5-7 1,7-2-695,0-3 1,0-11 107,0-7 498,15-15 0,4 1 0,16-15 0</inkml:trace>
  <inkml:trace contextRef="#ctx0" brushRef="#br0" timeOffset="3314">2257 70 8005,'0'-12'-598,"0"1"0,0 5 883,0-6-67,0 8 0,-2-3 155,-4 7 267,4-8-226,-6 6 216,8-5-721,0 7-228,0 0 257,-7 7 1,5 3-2,-4 7 1,-2 0 34,2 1 0,-7 5 46,1 0 0,3 2 28,-3-2 1,3 4 133,-3 7 1,-1 1-102,7-1 0,-6 1 25,7 0 0,-7 5-9,6 0 1,-5 3-22,5-3 0,-2-2-86,3 9 0,1-9 82,-8 2 0,7-1 108,-7 1 0,6-3-97,-5 3 0,5 2-10,-6-1 0,9 1-45,-3-2 0,2-1 11,-2 7 0,4-6-91,-4 6 0,-1-5 116,1 5 0,-2-8-72,3 2 0,3-1 47,-4 1 0,-2-3 251,2 3 0,-5-9-46,5-2 0,-2-1-24,3 7 1,3-2-42,-4-4 1,-2 3 139,3-3 0,-1 2-196,6-2 0,-6 3 70,0-3 0,1 2-181,5-2 0,-2 1 37,-4-7 0,4 6-59,-4-6 0,4 6 78,2-6 0,0 6-18,0-6 0,-6 6-9,1-6 1,-1 8 4,6-2 1,-6-3 56,0 3 0,1-6-29,5 6 1,0-8 104,0 2 1,-6 2-103,0-2 1,0 0-31,6-5 1,0 5 27,0 0 0,0 0-6,0-6 1,0 0-41,0 1 1,0 5-18,0 0 0,0 0-29,0-6 1,-5 2 65,-1 4 1,0-3-84,6 3 0,0-4 67,0-2 1,0 1 1,0-1 1,0 0-16,0 0 0,0 6-4,0 1 1,0-1-34,0-6 0,0 0-9,0 0 1,0-3-39,0 3 0,0-9 72,0 9 0,6-3 131,0 3 0,-1 0-137,-5 1 0,0-7 259,0 1-129,0-1 0,2 6 86,4 1 1,-4-7-71,4 1 0,-4-6-29,-2 5 0,5-5-122,1 5 1,0-5 107,-6 6 1,6-7 189,-1 7 0,1-6-142,-6 5 1,0-5 48,0 6 0,6-7-50,0 7 0,0-6 336,-6 5-256,0-7-136,0 4 1,1-6-375,5 3 247,-4-3 0,8 4-1276,-4-12 1,-3-11 129,9-12 1179,-1-11 0,14-4 0,2-8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11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35 225 7963,'0'-10'-370,"8"-5"0,-5 7 570,9-3 1,-6-3 343,5 8 0,-5-5-62,6 5 0,-7-5 259,7 5-378,-8 0 38,11-2 155,-13 7 118,6-7-117,-8 16 1,-2 1-184,-4 8 0,-2 1 32,-3-1 1,-3 0-179,9 1 1,-9 5 8,3 0 0,1 0-507,-2-6 0,7 6 260,-7 0 1,6 0-183,-5-5 0,7 5-252,-2 0 1,4-6-1502,2-6 418,0 1 393,0-2 1,8 3 1133,4-7 0,3-8 0,2-8 0</inkml:trace>
  <inkml:trace contextRef="#ctx0" brushRef="#br0" timeOffset="394">415 35 7885,'0'-10'242,"0"-5"1175,0 13-922,8-6 0,-4 8-37,7 0 1,-5 0-155,6 0 0,-6 0 18,5 0 1,1 0-145,5 0 0,-6 0-91,1 0 0,-1 0 153,7 0-321,-1 0 1,0 0-307,1 0 1,-1 2 142,0 4 64,1-4 1,-1 5-3,0-7 1,-2 2-212,-3 4 143,3-4 152,-5 13 1,2-11 56,-1 8 0,-7-7 185,2 7 147,-4-8-182,-2 11 181,0-5 0,0 1-67,0 1 1,0-6-7,0 5 0,0-5-29,0 5 1,0-5-13,0 6 1,-2-1 6,-4 7 0,-4 7 4,-7 3 0,0 13-165,-1 5 0,-9 8 50,-7 9 0,-3 10-988,15-28 1,-2 2 676,1 1 0,0 0 1,-3 4-1,0 0 0,0 0 1,0 0-1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12.8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2024 7971,'0'-18'-123,"0"1"123,0 0 0,-6 5-384,0 1 1,-1 1 218,1-1 1,2-9 400,-8 9 1,7-8-151,-7 7 1,1-3 96,-7-3 1,7 7-43,-1-1 1,6 3 238,-5-3 0,5-1 160,-5 7-353,7 0-221,-4-1 116,0 5 1,7-4-176,-5 12 78,4-4 0,2 13-10,0-4 1,0 5 117,0 1 0,0 2 175,0 4 0,2 0 55,4 12 0,-3-10-88,9 10 0,-1-5-22,7 5 0,-7-6-43,1 0 0,-6-3-123,5 3 0,-7 2-51,2-8 0,-4 6-258,-2-6 1,0 0 28,0-6 0,-8 6-96,-4 0 1,-3-5 25,-2-7 0,-1-1 49,1 1 0,0-3 500,0-8 0,5-2-142,0-4 0,3-11 151,-3-12 0,5-3 146,7-3 1,0 0 315,0 1 0,3-6-290,9-1 1,1 3 35,16 9 0,0-2-498,6 8 0,-1 0 85,1 6 0,5 5-1335,1 1 0,5 7 173,-6-2 1112,0 4 0,-5 10 0,0 1 0</inkml:trace>
  <inkml:trace contextRef="#ctx0" brushRef="#br0" timeOffset="1296">1453 0 8054,'10'0'-1860,"-2"0"1834,-8 0 0,1 0 176,5 0-63,-4 0 215,6 0-156,-8 0 737,0 0-647,0 8-111,0-6 0,0 8-14,0-5 1,0-1 13,0 8 1,2-3-58,4 3 0,-5 3 5,5-3 0,-4 9-105,-2 2 0,2 2 116,4-2 1,-4 4-119,4 7 1,-5 1 50,-1 0 0,0 1-101,0 4 1,0-1 90,0 7 0,0-8-9,0 3 0,0 1 59,0-2 0,0 1 80,0-7 0,0 3 113,0 3 0,0-3-56,0 3 0,0-1-200,0 1 0,0-2 37,0 8 1,-5-5-116,-1 5 0,-6-6 156,7 6 1,-7-7-19,6 1 0,-5 2 11,5-1 0,-6-1-23,7-5 1,-3-1-27,2 1 1,2-1 29,-7 1 1,5 0-60,-5-1 0,5 1 87,-6-1 1,3 1-3,-3 0 1,-3-1-58,3 1 1,3-1-13,-3 1 0,3-1-20,-3 1 0,-1 0 42,7-1 0,-6 1-119,7-1 1,-7-5 72,6 0 0,-5-2 180,5 2 1,-6 1 1,7-6 1,-9 4 120,3-5 0,1 6-143,-1-6 0,1 6 10,-2-6 1,-3 2-40,3-2 0,3-2-4,-3 8 1,1-8-87,-6 2 0,5 2 100,0-2 0,1 0-37,-6-5 1,-1 5 31,1 0 1,0 0 275,-1-6-163,1 1-82,0-1 1,2-6 236,3 1-78,4-8 0,6 3 653,-3-7-595,3 0 1,-6-2 103,8-3 0,0 1 754,0-8 159,8 9-440,-6-13 18,5 14-249,-7-13 167,8 13-48,-6-6-301,6 8-439,-8-7-762,0 5-336,0-14 1,7 7 171,5-9 1,11-1 837,6-4 0,11-4 0,4-7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16.4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7459,'0'-9'994,"0"1"-905,0 0 86,0 6 1,0-7 185,0 3 551,0 4-263,0-6 124,0 8 864,0 0-1394,8 0 0,1 2-13,9 4 0,-5-4-41,4 4 0,-1-4 50,13-2 0,-3-2-218,3-4 1,4-2 68,-4-3 0,-2-3-710,1 9 0,-6-3-77,1 2 0,-4 4-1504,-2-4 1508,-7 5 693,-3 8 0,-14 10 0,-3 10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19.7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572 52 7619,'0'-17'-1148,"0"7"1769,0-5-262,0 13 172,0-6-482,0 8 231,0 0-218,-8 0 1,4 6 93,-7 0-135,7 7 1,-10-3-123,8 7 0,-5 1 17,5-1 1,-5 2-183,5 4 0,-6-4 89,7 4 1,-7-1 130,6 1 1,-7 2 38,1 3 1,3 3 20,-3-8 1,1 8 188,-7-2 1,1 1-72,0-1 0,1 4 138,5-4 1,-4 3-82,3 3 0,-3 5-48,-3 1 0,1-1-113,0-5 0,5 5 81,1 0 1,-1 6-59,-5-5 1,5 1-29,1-2 1,5-3-2,-5 3 1,5-3 57,-6-3 1,6 1 87,-5 0 0,5 5-13,-5 0 1,7 1-73,-2-7 0,-2 3-66,3 3 1,-1-3 81,6 3 0,0 2-37,0-1 0,-6 5 56,0-6 1,1 8 2,5-2 0,0-2-7,0 2 1,-6-5 102,0 5 0,0-6-67,6 6 0,-6-7 5,1 1 0,-1-1-136,6 1 1,0-4 121,0 5 0,0-5-115,0-1 1,0 0 25,0-1 1,0 1-15,0-1 0,0 1 122,0-1 1,0 1 135,0 0 0,0-1-107,0 1 0,0-1 139,0 1 1,2 0-8,4-1 1,-4 1-75,3-1 1,-1-5-75,2 0 1,-2 0-34,7 5 0,-7-1-124,2-4 1,3 2 110,3-8 1,1 0-147,-1-6 1,3 0 219,-3 1-263,3-1 296,3 0-148,-1 0 0,-2-5 512,-3 0-111,-5-9-164,-7 5-182,0-8-520,0 0-516,8 0-520,-6 0 624,6 0 791,-8 0 0,7-15 0,3-5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17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35 295 8498,'2'-10'1106,"4"4"1,0 2-717,11-1 1,-1 1-359,12-8 0,-5 8-126,6-1 0,-6 3-440,6 2 1,-8 0-259,2 0 229,-3 0 0,-5 7 86,-4 5 1,-3 3 476,-8 3 0,-8 6 0,-1 3 0</inkml:trace>
  <inkml:trace contextRef="#ctx0" brushRef="#br0" timeOffset="150">1 588 8096,'0'-9'1002,"8"-5"-708,3 9 0,10-7-9,2 6 1,8 1-30,-2 5-1470,4 0 798,1 0 0,-5 0-146,0 0 0,-2 0 562,1 0 0,5 0 0,-6 0 0</inkml:trace>
  <inkml:trace contextRef="#ctx0" brushRef="#br0" timeOffset="518">917 87 8045,'16'-17'0,"-5"-1"0,5 7 0,-5 1 884,5 3 1,7 1-291,0 6 0,0-6 870,-6 0-1098,8 1 0,-6 10-276,4 1 1,-9 8 36,-3-3 1,-7 4-142,2 3 0,-4 7-895,-2 3 0,-8 5 521,-3 2 1,-7-3-788,-5-3 1,10-2 604,-4-4 0,5-4 396,0 4 1,5-3 198,7-3 1,0-5 343,0-1 1,7 1-117,5 5 1,3-6 226,3 1 1,-1-1 737,0 7 0,-1-7 284,-5 1-773,-3-1 1,-8 7-290,0-1 0,-10 6-640,-7 0 1,-2 2-360,-10-2 0,-6-2-638,-5 8 1,-6-6 1196,5 6 0,-14-8 0,1 4 0</inkml:trace>
  <inkml:trace contextRef="#ctx0" brushRef="#br0" timeOffset="2628">1609 728 8857,'-2'-10'1489,"-4"4"-1471,5 4 0,-9 10-144,4 3 189,4 5 1,-13 1-302,3 0 1,3 1 237,-3-1 0,1 8 0,-7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7934,'11'0'115,"1"0"1,-6 0 210,5 0 0,1 6 43,5-1 1,0 1 299,1-6 0,-1 0-129,0 0 1,3 0-153,3 0 0,2 6-25,3 0 0,7 0-149,0-6 1,-1 0-182,6 0 0,3 0-52,-3 0 1,0 0-285,-5 0 0,-6 0-687,0 0 1,-6 0 485,6 0 1,-14-2-1272,2-4 518,-3 4 444,-5-6 813,-1 8 0,-16-7 0,-1-3 0</inkml:trace>
  <inkml:trace contextRef="#ctx0" brushRef="#br0" timeOffset="185">520 0 7934,'-10'0'2539,"2"2"-2072,8 4 0,0 4 15,0 7 1,-5 0 414,-1 1 0,0 1-362,6 4 0,-8-4 323,-3 4 1,-3 4-489,3 2 0,-4-2-323,3 2 0,-1-3-347,1 3 0,-3 2-634,3-8 0,-1 6 114,1-6 0,-1 6-2844,7-6 3664,-7 0 0,11-6 0,-6 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17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0 502 8168,'0'-17'102,"6"0"-102,0-1 0,5 7-331,-5-1 463,8 8 1,-5-9 970,8 7-787,-7 0 0,0 6-137,-5 0 0,-3 8 147,4 4 0,-6 9-99,-6 2 1,3 7 74,-9-1 1,8 2-111,-2-2 1,-1 2 59,1-8 1,0 5-126,6-4 0,0-1 20,0-6 0,8-6-39,3 1 1,1-8-213,5 2 1,-3-5-505,9-1 1,2 0 321,-2 0 0,8-5-955,-3-1 1,-3-7 549,-2 1 1,-3-5 690,-3-6 0,0-4 0,0-8 0</inkml:trace>
  <inkml:trace contextRef="#ctx0" brushRef="#br0" timeOffset="152">260 87 8168,'-8'-17'0,"6"5"179,-4 1 1,4 5 375,2-6 0,8 7-164,4-7 0,3 8 71,2-1 0,-5 3-372,-1 2 1,1 0 111,5 0 1,0 0-222,1 0 1,-7 7 119,1 5 1,-3 3-1736,3 2 1634,3 1 0,-13 7 0,6 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21.2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53 485 8068,'0'-17'-137,"0"0"137,0-1 0,7 1 0,5 0 0,5-2-620,6-5 0,-4 5 520,4-4 0,-3-2-18,-3 2 0,0 0-1,0 6 0,-7-6 119,-4 0 0,-4-2 0,-2 2 0,0 3-136,0-3 1,0 4 169,0 2 1,-2 2 115,-4 3-66,4-3 196,-13 13 0,11-6-128,-8 8 0,7 2-85,-7 4 0,6 3 131,-5 9 1,7-1-112,-2 0 1,-1 2 119,1 4 0,-2 4-67,2 8 1,2 1 103,-7 5 1,5-3-84,-5 8 1,5 0 24,-6 6 0,7-6-263,-7 1 1,2-7 146,-1 6 1,-3-8-364,9 3 1,-3-10 142,2-3 1,4-12-218,-3 1 81,3-11 194,2 1 1,2-16 22,3-8 0,1-3 159,11-8 1,-3-3 41,9-10 0,-4 5-90,-2-4 0,6-3 69,1 3 0,4 5-36,-5 7 1,6 8-58,-6 3 0,8 7-16,-2 10 1,-4 0-116,-2 0 1,-4 8 77,-2 4 1,-1 3-93,-5 2 1,-3 6-16,-8 0 0,0 6 94,0-6 1,-8 2-193,-3-2 0,-7-2 51,-5 8 1,4-9 16,-4-3 0,4-2 150,2-9 0,-1 0-43,1-6 76,0 0 238,-1-8 1,9-2 94,3-7 0,4 6 62,2-1-117,0 8 1,2-3-39,4 7 0,-2 0 72,7 0 1,-5 5-15,6 1 1,-7 8 119,7-3 1,-6 4-71,5 3 0,-5-1 91,5 0 1,-5-1-783,6-5 0,-7 5 295,7-5 1,0-1-452,5 1 0,0-5 199,0 6 289,1-9 0,7 5 0,2-8 0</inkml:trace>
  <inkml:trace contextRef="#ctx0" brushRef="#br0" timeOffset="187">934 537 8124,'0'-11'948,"0"-1"1,8 8-349,4-2 0,5-1-190,6 1 1,-4-2-370,4 3 0,4 3-320,2-4 0,-4 4-108,-2 2 1,-4 8-489,-1 3 0,-7 4-920,1 3 1795,-9-1 0,5 0 0,-8 1 0</inkml:trace>
  <inkml:trace contextRef="#ctx0" brushRef="#br0" timeOffset="311">1021 710 8124,'-15'12'-98,"3"-1"1,-1-5-307,7 5 619,0-7 0,6 6-146,0-4 1,8-5-301,3 5 1,5-4-6,1-2 0,2 0-563,4 0 799,-4 0 0,14-8 0,-6-1 0</inkml:trace>
  <inkml:trace contextRef="#ctx0" brushRef="#br0" timeOffset="591">1765 347 8700,'9'-17'813,"1"7"-389,-4 4 0,-3 4 354,9 2 1,-1-5-267,7-1 1,-1 0 134,0 6-585,1 8 1,-3-4 142,-4 7 1,3 1-795,-8 5 0,-1 0 5,-5 0 0,-3 3-347,-9 3 1,1 2 531,-12 4 0,1 1-160,-1-7 0,4 0 370,-4-5 715,4-1 0,7-2-176,1-3 0,9-3-238,2-3 1,9-4 370,15 4 0,4-4-558,13-2 1,12-2 74,17-4 0,7-3 0,9-9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23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346 207 8033,'-2'-22'618,"-3"5"1,3-4 172,-4 9 515,4-3-327,2-2-348,0 0-38,0 7-45,0 2-260,0 24 1,0 1 11,0 12 0,-2 3 98,-4-3 0,2 4-192,-7 1 1,1 1-75,-1 0 0,-3-7-124,9 1 1,-3-8 102,2 2 1,4-3-1185,-4-3 1,12 0-54,6 1 0,9-9-1663,2-3 2789,8-4 0,3-10 0,10-1 0</inkml:trace>
  <inkml:trace contextRef="#ctx0" brushRef="#br0" timeOffset="258">969 137 9369,'-2'-9'2259,"-4"3"1,2 4-1234,-7 2-415,7 0-122,-11 0 315,13 0-492,-6 8-368,8 1 0,0 3-18,0-1 0,2-7-278,4 2 1,3-4 6,9-2 0,-1 0-1192,0 0 889,0-8 1,-1-1 203,-5-9 1,-3 1 46,-8 0 0,0 0 365,0-1 1,-8 3 240,-3 3 0,-7-1-47,-5 7 1,2-5 211,-8 5 1,6 2-609,-5 10 0,6 3-1241,-1 9 1475,4 7 0,-6 9 0,-2 10 0</inkml:trace>
  <inkml:trace contextRef="#ctx0" brushRef="#br0" timeOffset="1319">87 2437 8044,'0'-9'646,"0"-7"1,8 13-180,3-9 1,10 2-114,2-1 1,0 3 107,-5 8-509,-1 0 0,0 0 85,0 0 93,1 0 0,-3 8-22,-3 3 0,1-1-139,-7 2 0,0-1-99,-6 6 0,0 1 53,0-1 0,-8 2-317,-4 4 1,-3-4 134,-2 5 0,-6-5 9,0-2 0,0 0 140,5 1 1,1-7-65,0 1-14,7-9 231,2 13 0,8-12 9,0 7 0,8-5 244,4 6 0,3-7 282,2 7 1,1-3-222,-1 3 1,0 3 119,0-3 1,-1-3-139,-5 3 0,-3 0-89,-8 5 0,0 2-198,0 4 0,-8-2-335,-3 8 1,-6-6-690,-6 6 0,-4-8 509,-8 2 1,0-4-1501,1-1 1962,7-9 0,-6 7 0,6-7 0</inkml:trace>
  <inkml:trace contextRef="#ctx0" brushRef="#br0" timeOffset="2381">1453 207 8155,'-10'0'-1382,"3"0"1222,7 0 0,2-6 417,3 0-127,-3 0 0,12 4-27,-8-3 148,-1 3-206,-5-6 219,0 8-53,0 0 308,0-8-211,0 6 270,0-5-358,0 7 0,-2 2-62,-3 3 1,1-1 386,-8 8-367,8-1 0,-3 7-78,7-1 0,-2 2-24,-4 4 0,4-4-159,-4 4 1,4 4 80,2 2 1,0 4-158,0 1 1,0 7 54,0-1 0,-2 6 122,-3-5 1,3 7-23,-4-2 1,4 4 75,2 2 1,0-1 154,0 1 1,-2 0-134,-4 0 1,5 2 29,-5 3 1,4-1-78,2 8 1,0-7 2,0 7 0,0-3-56,0 3 1,-2 1 94,-4-7 1,2 1-198,-7-1 1,5-6 146,-6 0 1,3 5 163,-3-5 1,-3 4-184,3-4 1,-9 7 10,-2 5 1,-6-5-37,6-1 1,-5 1-2,4-1 1,0 0-71,0-6 0,5-6 119,-4 0 1,-2 0-137,2 6 0,0-2 77,6-4 1,-6-2 188,0-4 1,0-3 28,5 3 1,1-3 185,0-3 0,-1-5-131,1 0 0,0-8 158,0 2 0,-1 2 200,1-2-376,0 0 1,-1-5-131,1-1 1,6-6 289,-1 1-254,8-8 202,-11 3 277,13 1-262,-13-6-13,13 6-385,-6-8 0,8-2 148,0-4 1,2 2-1153,4-7 1,5-1-315,12-5 0,6-8 1354,11-4 0,5-4 0,6-1 0</inkml:trace>
  <inkml:trace contextRef="#ctx0" brushRef="#br0" timeOffset="3334">2266 155 8031,'-18'0'-719,"9"0"688,1 0 0,6 0 108,-4 0 128,5 0-166,-7 0 0,2 2 97,0 3 1,-1-3 150,1 4 1,2 2 118,-7-2-309,7 7 0,-10-3-53,8 7 1,-5-6 101,5 1 0,-5-1-13,5 7 1,-8-1-1,3 0 0,1 1-4,-1-1 1,5 6-54,-6 0 1,3 8 10,-3-2 0,-3 3-20,3 3 1,-3-1 40,-2 1 0,1 5 18,5 1 1,-4 5-40,3-6 0,-3 8-15,-3-2 0,7 4-50,-1 2 0,1-2-11,-7-4 1,7 10 86,-1-4 1,3 4 7,-3-5 0,-3 1 112,3 0 0,3 6-88,-3-1 0,8 9 179,-1-3 0,3-1-110,2 1 1,-6-1-29,0 1 0,0 4 134,6-3 1,6-5 171,0-1 1,2 1-144,-3-1 1,3 0 49,4-6 0,-3-2-158,-3-4 1,-2-2 2,7-4 1,-5-3-46,6 3 1,-7-9 26,7-2 0,-6-8-15,5 2 1,-5-4 76,6-2 1,-7 1-30,7-1 1,-6-6 24,5 1 1,-5 0 44,5 5 1,-5-6-124,6 1 1,-8-1 37,1 7 1,3-1-270,-2 0 5,-1 1 0,-5-1-42,0 0 1,2-5-358,4-1-957,-4-7 124,6 4 209,-8-8 1,0-10-1053,0-7 1,6-16 357,-1-13 1752,9-4 0,-5-17 0,9-4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30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53 104 8002,'9'-1'-158,"-3"-5"-463,-4 4 379,6-6 360,-6 0-63,13 7 1,-13-9 50,4 4 50,-4 4-9,-2-5-31,0 7 0,0-2 167,0-4 254,0 4-71,0-6 275,0 8 102,0 0-615,0-7 147,0 5-6,0-6-112,0 8-171,0 0 0,-2 6 123,-4 0 1,4 7 19,-4-2 1,-1 5-21,1 1 1,0 0 493,6 1-481,-8-1 1,6 0 180,-3 1-313,3-1 0,-4 0 3,0 1 1,0-7-186,6 1 92,0-1 0,-5 6-317,-1 1 172,0-1 0,4 0-82,-4 1 1,5-7-242,-5 1 1,4-1-92,2 6-36,0 1 1,0-1-175,0 0 0,0-5-1269,0-1 2038,8-7 0,1 4 0,8-8 0</inkml:trace>
  <inkml:trace contextRef="#ctx0" brushRef="#br0" timeOffset="393">589 18 7403,'0'-10'-1277,"0"3"1277,0 7 2078,0 0-1670,-8 0 0,6 2 456,-4 3-632,5 5 1,-5 7 18,0 1 1,-6-1-51,7 0 0,-9 6-63,3 0 1,-5 8-159,-1-2 0,0 4-315,-1 1 0,1 8-1467,0 4 1802,0 4 0,-8 10 0,-2 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31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2266 8057,'1'-10'929,"5"4"0,-2 4-539,8 2 0,-1 0-145,6 0 1,1 2-259,-1 4 0,-2 4 140,-3 7 1,1-5-406,-7-1 1,0 1 37,-6 5 0,0 6 81,0 0 0,-2 2 38,-4-2 0,-3-2-178,-9 8 0,-1-8 245,-4 2 0,4-4 403,-4-1 1209,4-1-1178,1 0 1,9-5 8,3-1 1,12-7-135,5 2 0,12-4-6,6-2 1,11-8-268,6-3 0,4-3-520,2 3 0,0-5 538,0 5 0,0-12 0,0-4 0</inkml:trace>
  <inkml:trace contextRef="#ctx0" brushRef="#br0" timeOffset="912">1469 18 7821,'0'-10'-369,"0"2"664,8 8-200,-7 0-88,7 0 0,-6 0-6,4 0 1,-4 2 12,3 4-21,-3-4 51,-2 13 0,0-11-6,0 8 0,0-6 202,0 5 1,2-5-54,4 5 1,-4-5 83,4 6 1,-4-7-116,-2 7 1,0-6 166,0 5 1,0 1-18,0 5 1,0 0-84,0 1 1,2-1-47,3 0 1,-3 6 26,4 0 0,-4 8-168,-2-2 1,0 4 2,0 1 0,0 8-107,0 5 1,0 8 102,0 3 0,0 5-78,0-5 0,0 7 268,0-1 0,0 3-105,0 2 1,0 6-79,0 0 0,0 10 96,0 1 0,0 0-315,0 7 0,-2 1 221,-4-2 0,2-40 1,-3 0-10,-4-3 0,-1 0 0,-1 4 0,-1-1-7,-3-2 0,-1-2 1,1 0-1,0-1-137,-18 45 1,0-6 191,1-5 1,-1-4-35,1-8 0,-1-7 151,1-5 1,1-7-105,4-10 0,-2 5 317,8-16 1,0-1 22,6-10 1,0-3 690,-1-3-531,1 3 114,0-13 1,5 6-88,1-8-162,7-8 202,-12-2 1,13-5-177,-9 3 1,8 3 630,-2 3-195,-3 4-509,7-13 1,-8 11 284,5-8-145,3 8 1,-6-5-77,8 3 0,-2 4-134,-4-4 1,4 3-163,-3-3-182,3 4 0,2-6 0,0 0 0,0 7 0,0-15 0,0 7 0,7-3-1791,5 1 0,11 1 201,6-2 1590,19 5 0,6 7 0,15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34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8218,'-11'-2'0,"-1"-3"-575,8 3 376,-4-6 1025,8 8-64,0 0-448,8 8 1,-4-6-122,8 3 1,-1 3 48,6-2 0,1 5-135,-1-5 1,0 2-112,1-2 1,-1-4-36,0 3 1,0-1-287,1 2 0,5-4 55,0 4 1,0-3-449,-6 3 718,0-4 0,1 14 0,-1-7 0</inkml:trace>
  <inkml:trace contextRef="#ctx0" brushRef="#br0" timeOffset="197">0 450 8379,'0'-10'1189,"2"2"64,4 8 0,0-2-530,11-3 1,-1 3-477,12-4 0,1 2-471,6-2 1,1 5-714,5-5 0,1 4 638,4 2 299,4 0 0,-6 0 0,8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5:38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104 295 6805,'2'-10'376,"4"4"0,-2-1-223,7 1 1,-7-2 0,4 4 47,0-1 1,-5-3 110,9 2 1,-6 4 93,5-4 243,-7-3-135,4 7 326,-8-6-90,0 8-445,0 0 0,-2 8 128,-4 3 0,2-1-17,-7 2 1,-1 1-113,-5 10 1,0-2-178,-1 8 0,1-6-152,0 6 1,5-8-79,1 2 1,1 2-377,-2-2 1,-1 2-129,7-2 1,0-4 298,6 4 1,0-3-1135,0-3 1,8 0 1441,4 1 0,3-9 0,2-1 0</inkml:trace>
  <inkml:trace contextRef="#ctx0" brushRef="#br0" timeOffset="448">692 468 8108,'0'-18'173,"0"1"-173,0 0 0,0-1 130,0 1 0,8-6-58,3 0 0,1-2 6,5 2 1,-3-2-162,9-4 1,-10-2-210,-1 8 0,-3-5 215,3 5 0,-3-1 47,-3 7 0,-4 0 149,4 0 8,-4 7-172,-10-5 0,-1 13 186,-9-4 0,-1 4-24,-4 2 0,2 0-40,-8 0 0,0 8 45,-5 3 0,5 5 171,0 1 0,8 0-101,-2 0 1,-2 3 89,2 3 0,5-4 13,7 4 1,7-10-80,-2-1 1,4-1-240,2 7 0,8-7-31,4 1 1,5-8-193,6 1 1,4-3 49,7-2 0,-5 0-162,0 0 0,-6 0 120,6 0 0,-8 0-2,2 0 1,-9 0 42,-3 0 1,-7 8 28,2 4 1,-12 11 730,-6 5 0,-9 7-36,-2 5 0,-7-1 221,1 7 0,-4 0-402,-2 6 0,1 0 84,-1 0 1,1 2-346,-1 3 0,6-3-572,0 4 1,8-7-966,-2-4 0,12-11 768,5-7 1,-2-14-188,3 3 0,1-13 871,9 1 0,13-19 0,9-7 0</inkml:trace>
  <inkml:trace contextRef="#ctx0" brushRef="#br0" timeOffset="943">1263 87 7979,'0'-11'0,"0"-1"154,0 8 0,2-9 811,4 7 261,-5-7-806,15 11 0,-8-8 654,3 4-178,4 4-386,-5-5-410,7 7 0,-5 5-209,-1 1 0,-7 8-86,2-3 1,-4 10-444,-2 2 1,-8 8-633,-3-2 1,-7 4 555,-5 1 1,2-5 102,-8 0 1,3-8 281,-3 2 1,4-4 363,7-1 1,9-7 137,3 1 203,4-1 0,2 6 26,0 1 0,8-1 508,3 0 1,5-5 22,1-1 1,0 1-356,1 5 1,-7-1-246,1-5 1,-7 4-189,7-3 0,-8 5-155,2 6 0,-5-3-275,-1 3 1,-7-2-636,-5 2 1,-3-4 212,-2 4 1,-8-4-1374,-4-1 2080,4-9 0,-8 7 0,6-7 0</inkml:trace>
  <inkml:trace contextRef="#ctx0" brushRef="#br0" timeOffset="1264">2093 87 8013,'-17'0'0,"-1"0"1851,9 0-495,1 0-114,8 0-558,0 0 1,8 0 32,3 0 1,7 0-269,5 0 0,4 0-113,7 0 1,3-2-280,3-4 1,-4 3-214,5-9 1,-10 8-119,-3-2 0,-6 5-496,1 1 1,-4 0 75,-2 0 1,-5 0-1788,-1 0 235,-7 0 1664,4 0 1,-8 7 581,0 5 0,-16 3 0,-3 2 0</inkml:trace>
  <inkml:trace contextRef="#ctx0" brushRef="#br0" timeOffset="1489">2370 329 8013,'0'10'479,"5"-1"800,1-3-697,0-4 1,0 8 6,-1-4 0,3 1-112,-2 5 1,-4 3-140,4-3 0,-4 3-26,-2 2 1,0 3-245,0 3 0,0 2-201,0 3 1,-8 5-74,-4-4 0,-3 4-396,-2 1 1,-1-5-183,1 0 0,-2-6 22,-4 6 1,2-8-36,-8 2 0,6-4 255,-6-2 1,8-7 541,-2-4 0,-4 3 0,0 1 0</inkml:trace>
  <inkml:trace contextRef="#ctx0" brushRef="#br0" timeOffset="1664">2335 450 8013,'10'-17'1839,"-5"0"-660,-3 7 684,-2-5-1349,0 13 1,-2-6-147,-3 8 1,-5 2-156,-7 4 0,-10 11-658,-8 12 1,-1 6-886,-10 5 1,0 4 1329,-6 8 0,0-8 0,0-2 0</inkml:trace>
  <inkml:trace contextRef="#ctx0" brushRef="#br0" timeOffset="2783">1799 969 8433,'-10'-10'2070,"1"1"-647,3 3-939,4 4 0,-8-5-739,5 7 1,1 5 148,-8 1 1,3 7-435,-3-1 0,-3 3 144,3 3 1,5-7-487,1 1 446,4-1 173,2-1 0,10-2 222,7-8 0,4 0-143,14 0 0,-5-6 439,11 0 0,-7 0-170,-5 6 0,-4 0 452,-8 0 1,1 0-131,-1 0 0,-7 2 43,-5 4 0,-3 5-242,-2 13 0,-9-3-27,-9 7 1,-5-4-222,-6 4 0,-9-5 69,3 6 1,-3-8-116,3 2 0,1-3 113,-1-3 1,1 0-261,-1 1 0,0-3 44,1-4 0,7-1-265,4-4-51,4-4 96,1 5 1,16-14-229,8-5 0,15-3 220,8-2 0,4-1 268,1 1 1,1 5-134,0 1 0,-3 5 1113,-3-5-249,-4 7 199,-8-4-33,-7 8-30,-10 8 0,-15 1-395,-8 9 1,-6-1-54,6 0 1,-8 1-336,2-1 0,-2-6 114,3 1 0,-3-2-257,8 1 0,0 2-97,5-7-121,1 0-142,8-6 179,1 0 0,21 0 274,5 0 1,10 0 3,1 0 0,10 0 159,1 0 1,4-6-111,-9 0 0,3 1 298,-9 5 0,-4 0 182,-2 0-59,-4 0-235,-1 7 1,-9 3 117,-3 7 1,-12-1-90,-5-5 1,-5 5-49,-1-5 1,-6 3-96,0-3 0,-6 4 49,6-3 1,0-4 11,6-3-221,-1 5-134,9-8 1,3 6 22,12-8 0,5 0-234,12 0 0,4-6 334,8 0 1,-1 0 10,1 6 0,0 0 393,-1 0 0,-5 2-153,0 4 0,-10-2 240,-2 7 0,-7 7 189,-10 5 0,0 2 404,0-2 0,-2 2-304,-4 4 0,-9 3-4,-8-3 1,-8 4-634,2 1 0,2 1 67,-1 0 0,-1-1-853,-6 1 0,1-1 492,-1 1 0,6-8-431,0-4 0,6-4-208,-6-2 1,8-1 950,-2-5 0,-4 5 0,0-7 0</inkml:trace>
  <inkml:trace contextRef="#ctx0" brushRef="#br0" timeOffset="2944">1643 1922 8192,'-34'0'9434,"7"-8"-12192,10 6 1906,9-6 1530,8 8 0,9 6-553,9 0-125,7 7 0,17-3 0,2 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7:44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727 3338 7953,'-54'-35'1408,"6"3"-708,19 3 1,6 10 167,11 7-1124,-3 8 301,13-11 1,2 7-362,12-3 1,3-5 106,2 5 0,8-7-66,4-5 1,4-3 178,1-9 1,3-2 81,3-3 0,-3 2-61,3-8 1,-5 5 23,-7-5 0,5 6 200,-4-6 1,-2 5-25,2-5 1,-6 2 4,5-2 1,-1-2 9,2 7 0,2-5 0,-8 6 1,6 0-46,-6 5 0,8 2 3,-3 5 0,-1-5-79,2 4 1,0 2-3,6-2 0,-1 6-123,1-6 1,1 8 104,5-2 0,-5-2-153,4 2 1,-1-2-6,1 2 0,-3 4 93,3-4 1,-3 2 20,-3-2 0,1 4-2,-1-5 0,1 5 27,0 2 1,-3 0 17,-3-1 1,4 3 85,-4 3 0,-3-3-98,3 4 1,-8-3 114,2 3 0,2-5-52,-2 5 0,8-3-29,-2 3 0,-2-5-8,2 5 1,0 1-1,5-1 1,1-1-106,-1-5 1,-5 5 103,0 1 0,2-1-71,9-5 0,-3 2 48,3 3 1,-5-3-75,-7 3 1,11-1 49,-5 1 0,5-3-2,-5 3 1,1-3 20,0-2 1,1-1 3,4 1 0,-3 0 17,3-1 1,-3 1 6,-3 0 1,1-2 18,0-4 1,-1 3-43,1-3 0,5 4 95,0 2 0,3-2-56,-3-4 0,-2 3 1,9-3 1,-1 4-44,6 2 1,-1-1-2,1 1 0,6 0-33,0 0 0,5 5-139,-5 1 0,9-1 43,2-5 0,0-1 56,6 1 1,-4 0 38,-2 0 1,1-1-152,-1 1 1,2 0 160,4-1 0,-4 1 8,4 0 0,4 0 100,1-1 0,5-5-40,1 0 0,1 0 3,-1 6 1,3-6-302,3 0 0,-2-2 272,-41 13 0,0 1 1,43-9 7,-43 9 1,0-1 0,47-7-9,2 2 1,-46 8-1,0 1 0,0-1 0,0 0 1,-2 1-1,0-1-28,5 0 1,-1 1-1,-3-1 1,0 0-6,4 0 0,0 1 1,-4 2-1,0 1 10,1-1 0,-1 0 0,45-6 1,-41 4 1,0-1 0,-5 3 0,0 1 19,2-1 0,0 0 0,2 1 0,-1-1-18,45-12 0,-45 12 0,0 1 86,45-7 0,-47 7 0,0-1-69,1-3 0,0 0 0,46-6 8,0 4 0,-2-3 10,2 8 0,-4-5-5,-8 5 1,4-6-1,-3 7 1,3-1-217,-9 6 1,-2 0 188,1 0 1,-7 0 21,2 0 0,-2 0-28,2 0 1,2 0-17,4 0 0,2 0 0,-9 0 0,5-2-18,2-4 1,-6 4-11,11-3 1,-9 1 32,4-2 0,-8 4 3,2-4 1,2 4 105,-2 2 1,-6 0-106,-6 0 1,-5 0 144,5 0 0,-5 0-36,5 0 0,-7 0-23,2 0 0,-3 0-29,3 0 0,2 6-12,3 0 0,2 2 1,-7-3 1,7-1-98,-1 8 0,7-7 25,-2 7 1,4-6 54,-10 5 0,5-5-47,1 6 0,-6-3 52,1 3 0,-9 3-19,3-3 1,-4 3 350,-2 2 1,-2 1-320,-4-1 0,4 0 228,-4 0 1,-2 3-217,2 3 1,0-4 70,6 4 0,-6-2-81,0 2 1,1-4 138,4 4 0,1 2-119,0-1 0,0 4 10,0-5 0,0 6-50,0-6 0,5 6 4,1-6 0,0 6-7,-7-6 0,1 8-11,0-2 1,-6 3-62,0 3 1,-7-1 77,1 1 0,3 0-18,-3-1 0,0 7-4,-5-1 0,5 2-2,1-1 1,-1 1-28,-6 4 1,1 4-5,0-4 1,-7-2 35,1 2 0,-8 0-3,2 6 1,-3-6 38,-3 1 1,-6-1-41,1 6 1,-8-1 47,2 1 1,-4-2 11,-2-4 0,-2 8 11,-4-8 1,2 12-33,-8-12 0,1 8 11,-6-8 0,-3 10-99,-3 1 1,2 1 81,-8-6 0,1 2-79,-7 3 0,-1-3 65,-5 4 0,5 1-127,-5-1 1,3 0 84,-2-7 0,3 1-8,-3 0 0,3-6 93,3 0 1,-1-1 5,0 1 1,1-2 4,-1-4 1,-1-1 19,-5 7 0,5-6-58,-4 6 0,-3-7 11,3 1 1,-2 2-118,1-1 1,-1-1 51,-4-5 0,-4-1-12,4 1 0,-2-1 110,2 1 1,-4-2 111,4-5 0,-2 5-90,1-4 0,-6 4 156,7 1 1,-8 1-77,8-1 0,3-5-68,3 0 0,3-2-113,3 2 1,1 3 58,4-3 0,4-4-129,8-2 1,2 2 182,3-2 0,-1 2-279,7-2 1,0-3 37,6 3 0,0-4 103,0-2 1,0 0-76,0 1 1,0-7 61,0 1 1,0-7 104,0 7 0,6-6-41,0 5 0,0-5 265,-6 6-195,7-9 86,-5 13 0,6-12-51,-8 7 1,0-5-70,0 5 0,0-5-12,0 6 1,-8-3 27,-3 3 0,-7 3-146,-5-3 1,2 3 66,-8 2 1,-1 7-154,-11-1 1,-1 0 109,-4-6 0,-10 6-20,4 0 0,-5 0 34,-1-6 1,2 1-15,-7-1 0,5 0 64,-5 1 1,1-1-47,-1 0 0,-4 0 165,3 1 0,-3-7-48,-2 1 1,0-3 56,-1 3 1,1 3-179,0-3 1,0-3 143,0 3 1,5-2-59,1 1 1,-4 4 8,-2-3 0,-4 1-140,9-1 0,-1 3 78,1-3 0,3-2-125,3 1 1,4-5 77,-3 5 0,1-5 36,-2 6 0,3-7 21,-9 7 1,7-6-5,-7 5 0,7-5 13,-7 6 1,3-7-20,-3 7 0,-3-3 55,4 3 0,-7 3-33,-4-3 1,1-3-151,-8 3 1,2-2 173,-2 1 1,3 3 2,3-9 0,-2 7 26,-4-6 0,-2 1 12,9-1 1,-3-4-2,2 4 1,-2-4-41,-4-2 0,2 2 105,4 3 0,4-3-84,-4 4 1,-1 2-97,1-3 0,-6 3 48,6-2 0,-2-4-114,2 4 0,2 1 97,-8-1 0,8 2-91,-1-2 0,-5-5 65,-2 5 0,-4 2-20,-1-2 0,0 1 151,-1-1 0,1-2-118,-1 7 1,-1-5 169,-4 6 0,5-8-72,1 1 1,-7 3-42,7-2 1,-4 5-3,3-5 1,3 6-7,3-7 1,-4 3-44,5-2 1,-5-4 21,-1 4 1,1 1-106,4-1 0,-1 0 98,7-6 0,-8 2-18,3 3 1,-3-3 16,2 4 0,-3-2 6,3 2 1,2-4-6,-2 3 1,3 3 2,-3-2 0,-4 2-23,5-3 0,-5-3 21,-1 4 1,7 2 64,4-3 0,-2 1-62,2-6 1,0 0 81,6 0 1,-4 6-19,4 0 0,-4 0 8,10-6 0,-5 0-52,-1 0 0,0 0-72,0 0 1,1 0-51,5 0 1,-4 0 131,3 0 1,-1 0-126,2 0 1,-5 0 53,5 0 1,2 0 38,-3 0 1,1-6 26,-6 0 1,1-2 96,5 3 0,-4 1-98,3-8 0,-3 8 18,-2-1 0,2-3 7,3 2 0,-1-7 14,7 1 0,1 3-113,5-3 0,-6 0 86,0-5 1,3 6 1,9-1 0,-4 1-72,3-7 1,5 1 25,2 0 1,-2-1 6,1 1 1,1 0 197,5 0 0,1-1-191,-1 1 0,2 0 97,5-1 0,-3-5-89,8 0 0,-6-2-5,6 2 1,0 4-83,6-4 0,-1-2 40,1 2 1,0-8-10,-1 2 0,3 2-17,4-1 0,-3-1-6,8-6 0,-5 1 6,5-1 0,0 0 15,6 1 1,0-3 87,0-3 0,0 4-79,0-5 1,0 5 134,0 1 0,0 0-80,0 1 1,0-6 12,0-1 1,2 1-12,4 5 1,-2 6 7,7 1 0,-7 1 35,2-2 1,2-4-29,-3 4 1,9 3 22,-3-3 0,-1 0-31,1-6 0,1 6-54,5 1 1,1-1 20,-1-6 1,2 3-3,4 3 0,-4-4-5,4 4 1,-3 2-16,-3-1 1,2-1 119,4-6 0,-4 8-90,4 4 1,-3-2 116,-3 2 0,0-2-62,1 2 1,-1 4-57,0-4 1,0 4 5,1 1 1,1-1 1,4-4 1,-4 4-32,4-4 1,2 4-28,-2 1 1,0-1 9,-5-4 0,-1 4 32,0-4 1,1 2 153,-1-2 1,0 3-56,0-3 1,-1-2 155,-5 2 1,3 0-83,-8 6 1,5-6-35,-5 0 1,0 0 40,-6 5-30,7 1-1132,-5 0 621,14 0 368,-7 7 0,8 25 0,1 14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13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8117,'10'-7'1546,"5"5"-1217,-13-6 113,6 8-442,-8 0 0,-8-8 0,-1-1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16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174 329 8225,'-10'0'3130,"-5"0"-2406,13 0-274,-6 0 230,8 0 765,0 0-1757,-8 0 81,7 0 0,-9 2 101,4 4 1,2-3 74,-7 9 1,1-1 8,-1 7 1,-5-1-38,5 0 1,3-5 51,2-1 1,-1-5 21,1 6-132,0-8 1,0 5 136,1-3 0,-1-2 31,6 7 1,0-5 15,0 6 1,0-1-3,0 6 0,0 1 86,0-1 0,0 8 209,0 4 1,0 3-60,0 3 1,0 0 87,0-1 0,0 1 2,0-1 1,0-1-110,0-4 1,0 4-74,0-5 0,0-3-57,0-2 1,0-3-4,0-3 1,0 0-21,0 0 1,0 1-263,0-1 182,0 0-294,0 1 203,0-1 0,0-6-280,0 1-99,0-8 140,0 4 184,0-8 0,0-2-106,0-4 1,0-4-228,0-7 1,6 0 108,-1-1 0,7-5-32,-6 0 0,5 0 9,-5 6 1,7 0 79,-1-1 1,-2 1 13,1 0 0,-5-1 14,5 1 0,-5 0 28,6 0 0,-7-1 68,7 1 1,-2 0 173,1-1 1,6-5-112,1 0 1,-1 0 235,6 6 0,2 0-65,-2-1 0,6 9 167,-6 3 1,6-2 34,-6 2 0,0 1 62,-6 5 0,0 0 75,1 0 1,-1 0-72,0 0 1,-5 0 498,-1 0-553,-7 0 1,10 2 184,-9 3-1,1-3 47,-6 14-366,0-7 1,0 9 15,0-1 0,-2-2-194,-4-3 0,5 3-34,-5-3 1,4-3-70,2 3 1,0-6 124,0 5-130,0-7 0,0 6-153,0-5 189,0-3-6,0 14 0,2-13 80,4 9 0,-3-6-27,9 5 0,-6-5 88,5 6 1,-7-7 4,2 7 1,-4-6-8,-2 5 0,0 1 123,0 5 0,0 0-71,0 1 1,-8-1 26,-3 0 1,-7 2 22,-5 4 1,4-9 29,-4 3 1,4-5 160,1-1 0,1 3 77,0-9 189,0 1-700,-1-6-231,9-7 0,1-3-114,8-7 1,6-1 233,-1 1 0,15 2-377,-3 3 1,6-1 209,0 7 0,-2-6-43,8 7 1,-6-1 155,6 6 1,-8 0 283,2 0 1,-4 2-71,-1 4 1,-7-3 202,1 9 1,-7-8 50,7 2-32,-8 3 98,11-7-129,-13 13-100,6-13 1,-2 4-207,-1-12 1,3-5-252,-2-12 1,3 4-37,9-5 1,-1-2-270,0-3 1,1 2 107,-1-2 0,6 8 174,0-2 0,2 9 143,-2 3 1,-2 7 52,8-2 1,-6 4 192,6 2 0,-8 0 177,2 0 210,-4 8 4,-1 2 510,-9 7-429,-1-7-20,-8-3-437,0-7-115,0 0 0,-2-7-352,-4-5 0,4-11 86,-4-6 0,5-9-64,1-3 0,-2-9 490,-4-1 0,4-7 0,-4-6 0,4-1 0,2 7 0,2 3 0,4 9 0,4 3 14,7 9 1,0 5 130,0 0 0,1 8 33,-1-2 0,0 4 333,1 1 263,-1 1-269,-7 0 135,5 0 187,-13 7-161,5 2-114,-7 8 381,0 0-765,0 8 1,0-4 10,0 7 0,0-5 145,0 6-193,0-1 1,0 6-144,0 1 0,0-1 38,0 0 1,2 1-112,4-1 0,-4 2 60,4 4 0,-4 0-74,-2 12 0,2-2 36,3 13 1,-3 2-196,4 9 1,-2 7 161,2 11 0,-4 3-341,3 9 0,-3 5 359,-2 0 0,0-40 0,-2 0 28,0 3 0,-1 0 1,1 45-234,-1-45 0,0-1 0,-5 40-100,3-2 1,-3-11-18,2-6 1,4-12 254,-4-5 0,-1-6 194,1-6 1,0 2-120,6-7 0,0-3 63,0-9 0,0 2-10,0-8 0,0-6-141,0-6 320,0-7-364,0 4 1,0-18-69,0-7 1,6-8 61,0-10 0,7-1-195,-1-4 0,-3-5 403,3-6 0,-1-9 0,7-2 0</inkml:trace>
  <inkml:trace contextRef="#ctx0" brushRef="#br0" timeOffset="280">1730 951 7946,'10'10'564,"-3"0"181,-7-5 970,0-3-2405,0 6 502,8-8 0,-4 0-695,7 0 1,-5 0 278,6 0 1,-6 6 148,5 0 0,-7 7 455,2-2 0,-4 11 0,-2 1 0,0 2-30,0-2 1,1-4-25,5 4 0,-4 2 809,4-2 1,-4-6-10,-2-5 168,0-1 0,0 1-204,0-1-1143,8-7 433,-7-4 0,15-17 0,-7-10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5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7939,'0'-9'950,"8"1"1,-4 8-300,7 0 1,1-6-256,5 1 1,2-1 35,4 6 0,2 0-28,4 0 0,4 0-32,-5 0 0,5 0-240,2 0 1,-3 2-106,-3 3 1,2-3-107,-8 4 0,6 2-289,-6-2 0,0-1-1025,-6-5 1,1 6 724,-1 0 1,-6 0-296,1-6 0,-8-2 963,1-4 0,-3 4 0,-2-6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14324,'18'0'429,"-7"2"-207,1 4 0,-7 3-10,7 9 1,-8 1 141,1 4 0,-3 2 30,-2 4 0,0 1-57,0-7 1,0 6-298,0-6 1,0 6-46,0-6 0,0 0-60,0-6 0,0 1 118,0-1 1,0-5-305,0-1 167,0 1-92,0-3-300,0 7 143,0-14 445,0 5 1,2-7-183,4 0 0,-4-7-191,4-5 0,-4-3 109,-2-3 0,5 1 40,1 0 1,8-1-58,-3 1 1,-1-2-182,1-4 0,1 4-205,5-4 0,0 2 177,1-3 0,5 5-81,0-4 0,0 2 246,-6-2 1,0 4 186,1-4 0,5 4-156,0 1 0,2 1 27,-2 0 1,-2-1 39,8 1 0,0 2 168,5 3 0,1 4 123,-1 8 0,-5 0-117,0 0 1,-8 2 92,2 4 1,-3-2 63,-3 8 1,-2 1 73,-3 10 1,-5-4-171,-7 4 1,0-2-31,0 2 0,-7 2-32,-5 4 1,-3 2-108,-2-8 0,-8 6-37,-4-6 1,4-2 91,2-9 1,-2 3-134,2-3 0,-2-5 162,2-1 1,3-4 434,-3-2-255,4 0-115,2-8 1,5 1-87,1-5 1,7-3-84,-2 3 0,6 2-81,6-1 1,-2 5-8,7-5 42,1 7 0,5-6 7,0 4 1,-5 5-115,-1-5-123,1 4 116,5 2 1,-7-2-446,-4-4-679,3 4-87,-7-5 1450,6-1 0,-8-2 0,0-7 0</inkml:trace>
  <inkml:trace contextRef="#ctx0" brushRef="#br0" timeOffset="259">571 468 7987,'-12'2'746,"1"3"-351,7-3 1,-9 14 473,7-5 1,-6 5-290,6 1 0,1 0 104,5 0 1,-6 8-69,0 4 1,0-2-173,6 2 1,0-2-518,0 2 1,0 3-83,0-3 1,0 2-39,0-2 0,2-4-262,4-8 1,-2-2-1927,7-3 1617,1-4 1,5-10-145,1-4 1,5-11 229,0-12 1,6-12 251,-6-5 0,5-6 426,-5-5 0,8 1 0,-2-7 0,-2 7 0,2-2-177,-8 4 0,12 3 1,-7-1-1</inkml:trace>
  <inkml:trace contextRef="#ctx0" brushRef="#br0" timeOffset="455">1003 191 7987,'17'-10'0,"-5"3"-46,0 7 0,-7 0 170,7 0 1,-8 2 569,1 3 1,-3 5-147,-2 7 1,0 1 43,0-1 1,0 0-35,0 0 1,0 1 263,0-1 1,6 0-285,0 1 1,2-7 342,-3 1-837,-3-1 0,14-1 75,-5-4 0,5-5-420,1-1 0,0 0 122,0 0 0,3 0-387,3 0-111,-4-7 1,6 5-2119,-8-4 792,-7 4 937,-3 2 0,-7 4 605,0 8 1,-7-1 460,-5 12 0,-11 4 0,-4 0 0</inkml:trace>
  <inkml:trace contextRef="#ctx0" brushRef="#br0" timeOffset="768">1193 623 7979,'-9'18'-167,"-1"1"42,4 4 1,5-4 362,-5 4 0,4-2 42,2 2 1,0-3 118,0 3 1,0-2-90,0 2 1,2-4 61,4 4 0,-5-2 11,5 2 1,-4-4 138,-2 5 0,0-5-212,0-2 1,0 6-57,0 0 0,0 2-98,0-2 1,-6-4-154,1 4 0,-7-3-232,6-3 0,-7-7 229,1-5 0,3-3-112,-3-2-131,1 0 1,-7-7-247,1-5 1,6-3 210,-1-3 0,8 1-38,-2 0 0,4-1 73,2 1 0,0 6-74,0-1 0,0 6-27,0-5 0,2 7 94,4-2 1,4 4 186,7 2 1,0 0 114,1 0 1,1 8 357,4 4 0,-2 3-93,8 2 1,-8-5 155,2-1 1,-4 1-94,-1 5 1,1-2 120,4-3 0,-4 1-885,4-7 0,-4 6 154,-1-7-757,-1 1 987,0-6 0,1 8 0,-1 2 0</inkml:trace>
  <inkml:trace contextRef="#ctx0" brushRef="#br0" timeOffset="1774">2162 450 7945,'9'-9'1315,"1"1"-1071,-4 8-335,-4 0 107,13 0 1,-13 8 17,4 3 1,-4 1-13,-2 5 0,-8-3-14,-3 9 0,-5-4-94,-1-2 0,0 6 41,-1 0 0,7 0-100,-1-5 0,8-1 135,-1 0 0,3 0-18,2 1 1,0-7 6,0 1 0,7-3 2,5 3 0,-3 3 412,3-3-259,0 3 1,3 3 219,-4-1 1,3 0-32,-8 0 1,-1 1-163,-5-1 0,0 0-65,0 1 0,-5-1 17,-1 0 0,-8 0-105,3 1 0,-4-7 238,-3 1-290,-7-8 155,-2 3 40,0-7 1,4-2-168,12-3 1,3 1-141,8-8 0,2 3 110,4-3 1,-2-1-97,7 7 1,1 0 130,5 6 0,2 0-25,4 0 0,-3 0 127,3 0 0,-6 8-91,-6 3 0,3-1 201,-8 1 0,5-5-84,-5 6 1,5-6-265,-5 5-80,8-7-124,-5 4 0,9-12 88,-1-8 1,6 1-97,0-12 1,2-4-325,-2-2 1,-2 4 216,8 2 0,-8 4 301,2 1 0,-2 1 49,2 0 0,-9 7 192,3 4 1,-3 5 25,3 1 1,-6 0 785,1 0-632,-8 7 0,3 3 632,-7 7 462,0 0-747,0 1-586,0-1-365,0-7-319,0-3 1,0-9 78,0-3 0,0-5 588,0-7 0,16-8 0,3-2 0</inkml:trace>
  <inkml:trace contextRef="#ctx0" brushRef="#br0" timeOffset="2144">2888 104 7945,'8'-17'0,"-6"0"0,7 2 58,-3 3 91,-4-3 1,6 11 644,-8-8-18,0 8-33,0-3-330,0 7-175,0 0 1,2 5-139,3 1-140,-3 8 113,6-5-64,-8 9 0,0-7 7,0 1 26,0-1 0,0 6 24,0 1 1,0 1-2,0 4 0,6-2-27,0 8 0,-1 0-105,-5 5 0,0 5-62,0 7 0,0 0 106,0 12 0,0 11-70,0 6 1,-5 7-206,-1 5 0,0-38 1,0 2 172,3 0 0,0 2 0,-3 0 0,-1 1 21,1-2 1,1 0 0,-5 46-133,-2 0 0,9-15-222,-3-3 1,-2-7 90,2-4 0,1-7 115,5-4 1,-6-12 51,0-6 0,0-5-122,6-7 0,2-3-215,4-7 108,-4-1 1133,13-7-704,-13-3 0,14-22 0,-7-4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7943,'9'-8'487,"-1"6"1,-2-7-262,-1 3-226,9 4 0,-10-6 443,7 8 757,-7 0-930,11 0-785,-13 0-702,6 0 915,-8 0 1,0 2-1210,0 4 1511,0 3 0,-15 16 0,-5 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8466,'0'10'1701,"0"-3"-2009,0-7 0,2-1-492,4-5 1,-2 4-536,7-4 1335,-7-4 0,11 1 0,-5-8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8061,'18'-17'-101,"-1"0"1,0 1 235,0 5 66,-7 3 0,3 10 99,-7 4 1,2 5 91,-2 12 1,-4 4-35,3 8 0,-3 7 165,-2 4 1,0 4-170,0 2 1,-5 6-41,-1-1 1,-8 1-338,3-6 1,-5 0 93,-1 0 0,6-6-8,-1 0 1,1-8-9,-7 3 1,1-7-159,0-5 1,5 0-41,1-12-168,7 4 156,-4-11 2,8-1 0,0-9 134,0-11 1,8-12 17,3-6 1,7-9-359,5-3 0,4 1 68,7 5 0,1 1 88,-1-1 1,-1 10 146,-4 8 1,3 7 8,-3 10 0,2 2 56,-2 4 1,-4 5 185,-8 12 1,0-1 45,1 6 1,-9 1-78,-3 6 0,-4-1 496,-2 1 1,0 0-224,0-1 1,0-5-42,0 0 0,0-8-240,0 2 0,0-10-321,0-1-268,0-8-256,0 11 0,8-13-9,3 4 1,-1-12 296,1-5 1,7-7 400,5-5 0,0 4 0,-6-6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6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7875,'0'-9'707,"0"1"-16,0 8-148,0 0 0,0 9-132,0 9 1,0 9-7,0 13 1,-2 4 16,-4 8 0,2 2-169,-7 4 0,-1-5-37,-5 5 1,2 0-48,3-7 1,-1 3-135,7-13 0,-6-1-357,7-5 0,-1-9 187,6-2-430,0-5 306,0-2 0,2-7-86,4-5 1,3-10 132,9-7 1,1-17 32,4-5 0,-2-5 72,8 5 1,-6-1 51,6 1 1,-6 1 83,6 4 0,-8 10-114,2 7 1,-4 8 108,-2-1 0,-1 5 74,-5 5 1,5 7 225,-5 11 1,-3 4-86,-3 8 1,-3-1 74,-2 1 0,0-3 143,0-3 0,0 4-105,0-4 0,-5-2-710,-1 1 297,0-6 1,6-3 0,0-8-1476,0 3 951,0-7 0,2 1-801,4-8 672,3 0 1,9-8 713,-1-3 0,8-5 0,2-1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11389,'-9'8'1042,"1"1"-552,8 9 0,0-1 83,0 0 1,0 3 300,0 3 1,-6-2-1184,1 8 1,-7-6 230,6 5 1,-5-6-1677,5 1 1,-6-4 425,7-2 1328,-1 0 0,6 1 0,0-1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7807,'-11'0'2162,"-1"0"-1559,9 8 1,-13 1 253,5 8 1,-5-5-450,-1 0 1,0-1-130,-1 6 1,1-1-1721,0-5 1025,-1 5 0,1-13 416,0 9 0,0 0 0,-1 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7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6542,'-6'17'-115,"0"1"0,-5 1 284,5 4 0,-6 4 184,7 8 0,-7 1-121,6 4 1,-7-1 105,1 7 1,3-6-269,-3 6-33,8-7 0,-3 3-89,7-7 1,-6-1-296,0 1 1,0-2 17,6-5 1,0-3 76,0-7 1,0-7-157,0 1 450,0-8 0,2 3 380,4-7-273,-4 0 0,8-7 243,-5-5 1,-1-5-256,8-6 0,-1 2-186,7-8 0,5 6-293,0-6 1,5 8 186,-4-2 0,4 9-42,-5 3 0,6 7 13,-6-2 1,0 6 28,-5 6 0,-3 3 265,-3 9 1,1 7 149,-7 3 1,1 5 183,-1 2 0,-4-3 472,4-3 0,-4 2-252,-2-8 0,0 6-219,0-6 1,0-6 29,0-5-398,0-1 1,2-1-159,4-4 0,-3-4-586,9-2-220,-1 0 0,7-8 215,-1-4 0,0-3 672,1-2 0,-1-8 0,0-2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8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10349,'17'17'-1301,"0"-6"640,0 1 0,7-6-110,-1 5 0,-6-7 771,-6 2 0,1-4 108,-2 5 1,-3-5 0,-7 8 441,0-4-297,0-4-134,0 13 0,0-5 113,0 7 0,-6-6 569,1 1-473,-9 0 1,12 5 1095,-3 0-1060,3 0 1,2 1-165,0-1 1,0-5-240,0-1 0,2-5-311,3 5 0,-1-7-26,8 2 0,-1-4-465,7-2 1,1 0-180,4 0 0,6-8 1020,11-3 0,4-12 0,8-4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7843,'0'-10'3424,"8"3"-3317,3 7 0,5 0-622,1 0 0,2 0-1325,4 0 1244,-4 0 0,12 5 220,-8 1 0,0 0 56,-5-6 0,-1 2 320,0 4 0,8-4 0,2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7939,'-10'2'259,"5"4"1,1-2 229,-2 7 1,4 1 750,-4 5 0,3 0-115,-3 1 1,2 5-555,-8 0 1,9 6-90,-3-6 1,-2 6-360,2-6 1,1 5-436,5-5 1,0 6-120,0-6 0,2 0-458,3-5 1,-1-3 157,8-3 1,-1 1-754,6-7 0,1 0-433,-1-6 1917,8 0 0,-6-8 0,6-2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8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7843,'10'8'2580,"-2"-6"-3034,-8 6 1,2-8-524,3 0 977,5 7 0,15-5 0,2 6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8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7831,'17'10'725,"0"-3"0,-5-7-418,-1 0-1475,-7 8 787,12-6 1,-13 11-717,9-7 1097,-8 0 0,3-6 0,-7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9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9958,'0'11'187,"0"1"0,-2-7-447,-4 7 1,2-6-224,-7 5 1,-3-7 108,-9 2 374,4 3 0,-14 1 0,6 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31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7721,'-10'-10'4244,"2"3"1,10 14-4994,4 5 0,6-3-3105,11 3 3854,4-1 0,15 7 0,2-1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30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7800,'10'0'1343,"-2"-8"0,-6 7-930,3-5-719,5 4 1,7 2-162,1 0 0,1 0-198,4 0 0,4 0 260,7 0 1,-5 0 144,0 0 0,0 0-98,5 0 0,-3 0 358,4 0 0,-5 2 0,11 4 0,-3-5 0,3 5 0,-3-4 0,8-2 0,0 8 0,6 1 0</inkml:trace>
  <inkml:trace contextRef="#ctx0" brushRef="#br0" timeOffset="94">830 35 7800,'41'0'-29,"-1"0"58,-1 0 1,-5 0 198,-5 0 0,2 0 112,-8 0 1,6 0 119,-6 0 1,0 0-97,-6 0 1,6 0-337,0 0 0,0 0-237,-6 0 0,7 0-753,-1 0 962,7 0 0,-3 0 0,8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9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9808,'-9'8'-254,"3"4"1,4 3 231,2 2 0,0 2 437,0 4 1,0 4-51,0 8 1,-6 0 230,1-1 1,-7 3-75,6 3 1,-5-4-167,5 5 1,-5-5-727,5-1 1,-2-2 161,2-5 1,4 3-190,-3-8 303,3 8 0,2-12-450,0 4 200,0-11 224,0-5 0,2-7 313,3 0 0,-1-7-88,8-5 0,1-11-146,10-6 0,-2-3 31,8-3 1,0-5-94,6-1 0,-1 7 58,1 5 1,-6 8-148,-1-2 1,-6 11 122,1 7 0,-4 5 23,-2 5 0,-1 7 483,-5 11 1,2 6-229,-7 11 0,0-2 749,-6 9 0,0-9-314,0 2 1,0-3-113,0-3 0,0-5-264,0 0 1,0-8-224,0 2 1,6-9-135,0-3-178,7-7 1,-3 10-1009,7-9 0,-2-1 626,-3-10 0,3-1-2505,-3-5 3154,3-3 0,10-2 0,2-10 0</inkml:trace>
  <inkml:trace contextRef="#ctx0" brushRef="#br0" timeOffset="242">1142 813 7775,'0'12'1353,"0"-1"1,0-5-124,0 5-823,0-7 0,-2 10 485,-4-9-202,4 9 1,-5-10-690,7 7 0,-2-7 57,-4 2-1121,4-4 230,-6 6 0,10-7-1775,4 5 2608,4-4 0,7-10 0,0-1 0</inkml:trace>
  <inkml:trace contextRef="#ctx0" brushRef="#br0" timeOffset="443">1315 848 7686,'0'-18'-855,"0"7"855,0-1 0,8 1 0,1-6 0</inkml:trace>
  <inkml:trace contextRef="#ctx0" brushRef="#br0" timeOffset="921">1056 779 8222,'-10'0'2666,"2"0"-1633,1 0-443,5 0 1,-6 1 90,8 5 1,-2-2-30,-4 8-580,4-1 0,-5 6-81,7 1 1,0-7-559,0 1 353,0-8 0,0 5 223,0-3-1198,0-4 698,7 6 1,1-10-30,4-4 1,5 2 30,0-8 1,2-5-19,10-6 0,-6-6 164,6 6 1,-8 0-44,2 6 1,-4 2 308,-1 3 1,-1-1-242,0 7 652,-7 0 1,0 16 165,-5 7 0,-3 2 470,4 10 0,-4 0-348,-2 5 0,-6-5 292,0 0 0,1-6-600,5 6 1,0-8-116,0 2 0,0-4-348,0-1 268,0-9-727,7-1 1,3-8-232,7 0 0,6-2-651,0-4 1,6-3 1489,-6-9 0,8-7 0,-4-2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25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7955,'-17'0'0,"5"2"320,1 4 0,7 3 365,-2 9 1,4-1-614,2 0 0,0 1-161,0-1 0,0 0 214,0 0 1,2 1 110,4-1 1,-2-5 770,7-1-829,1-7 0,5 4-140,0-8 0,1-2-112,-1-4 1,0-4-188,0-7 0,-5 0 171,0-1 0,-9 1 129,3 0 0,-4 0 83,-2-1 0,-2 1-81,-4 0 0,3-1 125,-9 1 1,0 0-108,-5 0 1,0 5 181,0 0 0,5 9-241,1-3 1,-1 4-97,-5 2 0,5 2-1009,1 4 1,5 3 513,-6 9 0,9 1 591,-3 4 0,4-4 0,2 6 0</inkml:trace>
  <inkml:trace contextRef="#ctx0" brushRef="#br0" timeOffset="128">502 208 7955,'18'10'362,"-1"-4"0,-2-2 1300,-3 1-1507,3 5 0,-13 2-445,4-1-17,-4 1 1,-10 3-984,-3-3 1290,-12-5 0,-4 1 0,-8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3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8077,'-10'0'-1343,"3"0"2315,-1 0 62,6 0-181,-6 0-207,8 0 3217,0 0-3264,0 8-211,0 2 0,0 7-72,0 0 1,0 2 39,0 4 1,0 4-22,0 8 0,2-1 114,4 1 0,-4 5-151,4 1 1,-4-1 28,-2-5 0,-2 5-53,-4 0 0,4 1-40,-4-7 1,2-1-174,-1-4 1,3 2-5,-4-8 0,4 5-105,2-5 1,-6 6 67,0-6 0,1 0-184,5-5 1,0-1 27,0 0 81,-8 1-90,6-1 103,-6 0 1,7-7-45,-5-4 154,4 3 248,-6-7-378,8 6-197,0-8 152,0-8 1,0-7-212,0-8 0,2-6-216,4 6 1,3-8 55,9 2 0,-1-3 25,0-3 0,1 6 162,-1 0 0,0 8 145,0-2 1,1 10-58,-1 1 1,-5 3 107,-1-3 0,-5-1 19,5 7 1,-5 0 502,6 6 232,-8 0-496,11 0 0,-11 0 323,7 0-260,-7 8 0,6-4-24,-4 7 1,-3-5-43,9 5 0,-8 1 175,2 5-136,3 0 1,-7 3 128,4 3 1,1-4 555,-1 4-430,0 4-179,-6-8 1,0 12 235,0-8 0,0 6-136,0-6 1,6 2-520,0-2 1,-1-10-146,-5 5-35,8-5 0,2-3-302,7-5 1,8-5-890,4-5 1,13-15-2610,10-14 4124,0-16 0,23-12 0,-4-7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0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7423,'0'-17'360,"6"6"-139,0-1 0,-1 6 283,-5-5-312,0 7 1,0-6 161,0 5 103,0 3-278,0-6 0,0 6 262,0-4-51,0 4-223,0-5 0,2 7 248,4 0 39,-4 0-188,6 0 0,-8 7-74,0 5 1,0 3 83,0 3 1,0-1-134,0 0 0,0 2-128,0 4 1,0-3 133,0 3 1,0 2-173,0-2 1,0 0 128,0-6 1,0 0-30,0 1 1,0-7 11,0 1 0,0-1 1,0 1-139,0-1 1,2-7 118,3 2-215,-3-4 119,6-2 0,-8-2 29,0-4 1,2-3-69,4-9 1,1 1-181,5 0 1,1-6-146,-7 0 1,8-2 119,-3 1 1,3 5-127,-3-4 1,4 4 60,-3 2 1,1-1-131,-1 1 189,3 8 276,-5-7 1,1 14-169,1-4 213,-8 5 310,11 1 1,-13 1-173,4 5 1,2 4 392,-3 7 0,1 2-135,-6 4 1,0-3 45,0 3 0,0-2 31,0 2-501,0-4 0,0 6 16,0-8 0,6-5-584,0-1-1060,-1-7 0,-3 4 1611,4-8 0,-4-8 0,6-1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7910,'0'-17'449,"0"7"1,2 3-136,4 7-56,-4 0 0,8 2 27,-5 3 1,-3 7-29,4 11 0,-4-2 0,-2 8 0,0-2-59,0 2 1,0 1-120,0-7 0,0 2-144,0-2 0,0-9 128,0 3-320,0-3 1,0-3-14,0 1 115,0-9 1,0 3 31,0-12 1,0 1 58,0-13 1,0 5-71,0-10 1,2-4-79,4-2 1,-2 2 66,7-2 0,-5 8 69,5-2 1,-5 4 122,6 2 0,-7 1-16,7 5 0,-6 3-35,5 8-36,1 0 40,5 0 0,-2 8 117,-3 3 0,-4 5 166,-8 1 1,0 6 83,0 0 1,0 0-114,0-5 0,0 5-244,0 0 0,-6 0 59,0-6 1,-5-5 1,5-1 0,-6-5 15,7 5-356,-9-7 77,12 4-212,-6-8 90,8-8 1,0-1-128,0-9 179,0 1 208,8 0 1,-4 1-60,8 5 61,-9 3 1,11 10 125,-8 4 0,-1 3-53,-5 9 0,0-1 148,0 0 1,-5 8-18,-1 4 0,-13-2-125,1 2 1,-3 0-209,4 5 1,-6-1 31,0-4 0,0 1 3,5-7 1,3 1 51,4-7 0,-3-6-138,8 1 0,-5-6 55,5 5 100,0-7 0,0 6 387,1-5-237,-1-3 0,0 8 164,0-4 1,1-2 143,5 7 80,-8-7-32,6 4 138,-13-1-180,13-5-258,-6 6 0,10-10-372,4-4 1,-2-3 159,7-9 0,6 1-77,6 0 0,1-1 115,-7 1 0,6 6 34,0-1 0,0 8 15,-6-2 1,1 5 150,-1 1 1,-2 7-75,-3 5 0,1 3 204,-7 2 1,0 1 125,-6-1 0,0 6-136,0 0 0,0 0-39,0-6 1,6 1 48,-1-1-141,1 0 1,-4-7 111,4-4-247,-4 3 1,13-9 33,-3 0 1,3-7-158,2-11 0,1-5-127,-1 0 0,-6 0 125,1 6 0,-3 5-59,3 1 0,-4 5-289,-8-5-295,0 7 430,0-4 1,-2 8-29,-4 0 1,-4 8 104,-7 3 0,0 5 52,0 1 0,-7 6 228,1 0 0,-2 0-71,2-6 0,-2 6 54,-3 0 0,1 1 40,4-7 1,1 2 151,-6 4 0,1-9-36,-2 3 0,-2-4 133,8 5 0,-2-9-195,2-3 0,4 2-157,-4-3 1,4 3-252,1-2 0,7-4-77,-1 4-23,1-5-149,1-1-48,2 0 21,8 0 197,0 0 1,8-1 398,4-5 0,-3 2 164,3-8-154,-1 9 1,7-11-10,-1 8 0,-6 1 85,1 5 0,-1 0 129,7 0 1,-1 0-22,0 0 0,1 0 215,-1 0 0,8 7-20,4 5 0,0 5 205,5 6 0,-3-4 397,9 4 0,-3 2-468,-3-2 0,7-1-37,-1-11 1,2 4-136,-1-3 0,-5-4-177,5-3 0,-5-3-227,-1-2 1,-1 0-292,1 0 1,-1-2-213,1-3 1,-6-5-619,0-7 1,-8 0-2040,2-1 3197,4 1 0,-8 0 0,6-1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6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8002,'-17'0'4384,"0"0"-3693,7 0-824,2 0 0,8 2 16,0 4 1,8-2 153,4 7 1,3-5 392,2 6 0,1 5-1,-1 6 1,2 2-14,4-2 0,2 4-289,4 8 0,4-3-317,-5-3 1,3 2-505,-2-8 0,4 6 479,-4-6 0,-4 0-681,-2-6 0,-4-2 438,-2-3 0,0 1-232,1-7 0,-7 6-406,1-6 1096,-8-1 0,11-12 0,-5-3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2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7954,'7'-9'0,"-3"1"678,8 8 1,-7 0-109,7 0 0,-1 0-13,7 0 0,-1 0-170,0 0 0,1 0-33,-1 0 1,0 0-17,0 0 0,1 6 153,-1-1 0,-5 1-326,-1-6 8,1 0 0,5 2-756,0 4 0,-5-4-851,-1 4 161,-7-5 0,10 1 618,-9 4 0,1 4-137,-6 7 1,0 2 791,0 4 0,-15 4 0,-4 8 0</inkml:trace>
  <inkml:trace contextRef="#ctx0" brushRef="#br0" timeOffset="353">1 744 7954,'0'10'1166,"1"-4"-858,5-12 1,4 2-140,7-7 0,8-1-47,4-5 1,-2 5-25,2 1 1,-1-1 8,7-5 1,-6 5-130,0 1 1,-2 7-197,1-2 0,3-1-614,-8 1 0,0 0 453,-5 6 0,-1 0-341,0 0 0,-5 0 720,-1 0 0,-7 2 0,2 4 0,-4-2 0,-2 7 0,0-5 0,0 5 0,0-7 0,0 4 23,0 0 539,0-6 173,7 5 1,-3-7-261,8 0 1,-6 8 38,5 3 0,-7 5-77,2 1 0,1 0-138,-1 1 1,0 1-125,-6 4 1,0-4-1,0 4 1,-2 2-273,-4-2 0,-3 2-127,-9-2 0,-5-3-667,0 3 1,-2-4 456,2-2 0,2 0-474,-8 1 1,8-9 298,-2-3 0,4-4 609,2-2 0,7 0 0,-5-15 0,5-5 0</inkml:trace>
  <inkml:trace contextRef="#ctx0" brushRef="#br0" timeOffset="533">606 693 7954,'17'-18'-326,"-7"7"1655,-5-1-789,-3 8 0,-4-1-100,-3 10 0,-7 5-148,-11 7 0,-4 8-9,-7 4 1,-9 4-176,-3 1 0,-2 1-192,2-1 0,0-1-115,11-4 0,-1-6-1034,13-11 14,7 3 1,13-21 1218,14 0 0,8-22 0,16-9 0</inkml:trace>
  <inkml:trace contextRef="#ctx0" brushRef="#br0" timeOffset="715">1263 122 7954,'11'0'748,"1"0"1096,-8 0-1380,11 8 0,-5-1-5,7 5 0,-5-3-467,-1-3 1,-5-2 56,5 8 0,-5-9-1712,6 3 1099,-8 4 0,3-1 6,-7 9 0,0 5 558,0 0 0,-15 15 0,-4-1 0</inkml:trace>
  <inkml:trace contextRef="#ctx0" brushRef="#br0" timeOffset="1721">1073 779 7954,'7'10'0,"3"-3"107,7-7 0,8 0 185,4 0 0,4-9-171,1-9 1,3-1-33,3-10 1,-3 2-262,3-1 1,-3-5 62,-3 4 0,-7-2 207,-4 3 0,-4 3-72,-1 7 0,-9 1-224,-3 0 126,-4 7-266,-2 2 365,0 8 0,-6 8-7,0 4 0,-7 11 164,1 6 1,-1 5-72,1 6 1,-1 5-42,7 7 1,-5 1-23,5 5 1,-2-4-39,2 3 1,5-3 168,-5-2 0,-2-6 74,2 0 0,1-13-244,5 2 1,0-12-192,0 0 0,0-10-521,0-1 533,0-8 1,0 1-16,0-10 1,1-7 65,5-11 0,-4-6-579,4-11 1,-4-4 310,-2-8 1,-2-2 384,-4-4 0,-3 4 6,-9-3 1,1 11-123,0 5 0,5 13 1041,1 4-786,7 13 0,-6 11 68,4 11 1,3 18 187,-9 6 0,2 5 328,-1 1 1,-3-3-191,9 8 1,-7-9-120,6-3 0,1-1-10,5-10-329,0 0 0,7-13-319,5-5 0,5-7 207,6-9 1,6-10-281,11-20 1,-1-5-72,7-11 0,-6-5-362,6-7 0,-7-2 82,1-4 1,-3 2 243,-3-8 1,-1 2 225,-4-1 0,3 9 326,-3 7 0,-2 16 136,2 2 0,-8 15-202,2 8 1,-4 6 124,-1 6 1,-7 3 6,1 8 0,-8 2 337,1 4 1,-3 3-57,-2 8 1,0 1 251,0-1 1,-2 6-334,-3 0 1,1 0-102,-8-6 1,8-5-98,-1 0 0,1-7 248,-2 7-657,4-8 18,-6 3 0,16-7-242,4 0 1,3-2 173,2-3 1,8-5-183,4-7 0,-2 1 118,2 5 1,-6-3 10,6 9 1,-8-7-337,2 6 218,-4 1 115,-2 5 0,-7 2 91,-4 3 0,-4 5-116,-2 7 0,-2 6 171,-4 0 1,-4 8 164,-7-2 0,0-2 58,-1 2 0,7-3 34,-1 3 1,9 4 78,-3-4 1,4-2-90,2 2 1,0-6 223,0 5 0,6-6-15,-1 1 0,9-4 440,-3-2-376,-3 0 1,6 1 468,-9-1-466,1 0 1,-6 1 61,0-1 1,-8 0-246,-3 0 0,-5 3 83,-1 3 0,-6-6-195,0 0 1,-2 1 137,2-7 1,4 3 134,-4-3 1,4-3 39,1-8-41,1 0-123,0 0-314,7 0-155,2 0 1,10 0 213,4 0 0,6 0-551,11 0 0,-2 0 115,8 0 0,-3 2-108,3 3 0,-2-1 430,-4 8 0,-5-1 308,-1 7 1,-2 1 110,-9 4 1,0-4 511,-6 4 1,0 2 29,0-2 1,-8 0-311,-3-5 0,1-1 909,-2 0 1,9 0-545,-3 1 0,-2-7 461,2 1-1143,1-8 1,7 9-413,3-7 1,7 0-18,11-6 1,6-10-744,11-7 1003,4-16 0,16-11 0,1-8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7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8098,'-8'-10'1663,"-2"3"1,-1 7-1064,-1 0 1,1 2 481,-6 3-685,-1-3 1,1 8 21,0-4 0,-1-2 627,1 7-991,0 1 0,0 5 31,-1 0 0,7 0-249,-1 1 1,1 1 94,-7 4 0,1-4-131,0 4 0,-1 0-190,1-5 0,0 7-1313,0-14-52,-1 8-520,1-9 2274,7 0 0,3-3 0,7-7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8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8031,'-9'-8'236,"-7"6"1,12-11-277,-7 7 1,7-2-642,-2 2 519,-3 4 0,7-7-198,-4 3 192,4 4 94,2-6 67,0 8 4891,0 0-4387,8 8 0,-5-4-142,9 8 1,1 5-98,11 6 1,-3 8 9,7-3 1,-1 5 77,2 2 1,2-7-21,-8 1 0,2-2-29,-2 2 1,-6-2-206,1-4 1,-1-4-178,-6 4 0,3-9-1062,-3-3 742,5 1-610,-7 5-144,1-7-580,5 5 478,-13-13-86,6 6 1347,-8-16 0,-8-9 0,-1-10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8106,'0'-10'1281,"0"3"-55,0 7 1717,0 0 0,0 7-2154,0 5 0,0 3-236,0 2 0,0 3-150,0 3 1,0-10-335,0 4 0,0-3-170,0 3 0,0-5-640,0-1-382,-8-7-1351,6 4 140,-5-8-1077,7 0 3411,7-8 0,3-1 0,7-9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8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9509,'-7'-9'171,"5"1"1,2 8-255,11 0 0,4 0 291,3 0-83,7 0 0,-4 0 392,8 0 0,0 0-182,5 0 1,-5 0 29,0 0 1,0 0-318,5 0 1,-1 0-266,-4 0 0,1 0-442,-7 0-695,1 8 971,-7-7 1,-2 9-807,-3-4-272,-5-4 1461,-7 5 0,-15-7 0,-4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8538,'-17'0'915,"7"0"1,-3 2-283,7 4 0,0-2-272,6 7 1,0 7-163,0 5 0,0 7 274,0-1 0,0 4-90,0 2 1,0-1-296,0 1 1,0-3-216,0-3 1,0 2-495,0-8 1,0 6 20,0-6 0,2-2-2054,4-9 1875,4 3 779,7-13 0,8-2 0,2-10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9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7957,'0'-10'1106,"-8"3"-480,6 7 455,-5 0 216,14 0-869,3 0 1,1 7 64,1 5 0,-1 11 28,7 6 0,-1 3 67,0 3 0,1-1-189,-1 1 0,-4 5-488,5 1 1,-11-3 129,11-9 0,-5 4-496,4-4 1,1-4-18,-1-2 0,-2-4-1260,-3-2 776,3 0-302,-13 1-59,6-9-159,-8-1 121,0-8 1355,0-8 0,-8-1 0,-1-9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9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9043,'0'17'1955,"0"1"0,-6 1-1412,0 4 0,-7-2 368,1 8 0,-9 0-376,-2 5 1,-7 1-207,1 0 0,2-7-164,-2 1 1,8-8-157,-2 2 1,4-3-241,1-3 1,7-2-1117,-1-3-1376,8 3 85,-3-13 1289,7 6 1,7-8 233,5 0 1115,3 0 0,10 0 0,2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4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7957,'0'9'3262,"8"-1"-3145,2-8 1,7 0-347,0 0 186,0 0 0,-1 2 976,-5 4-205,-3-4 35,-8 5-635,0 1 1,0 2-112,0 7 0,-6-6 125,1 1 1,-3 1-208,2 10 0,4-3 479,-4 3 0,4-4-106,2-2 1,0 1 452,0-1-48,0 0-448,0 0 1,2-1-21,4-5 1,-2 3-57,8-8 0,-7-1-162,7-5 1,-1 0-242,7 0 1,-5 0-918,4 0 0,-1-7 254,13-5 1,-6-3-86,5-3 0,1-1-125,6-4 1,-1 4 1086,1-4 0,7 4 0,3 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0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7954,'11'0'454,"1"0"0,-1 0-90,7 0 1,-1 6 196,0-1 0,6 7-316,0-6 0,8 5-130,-2-5 0,-2 0-87,2-6 1,-8 2 126,2 4 0,2-5-641,-2 5 0,-6-4-28,-5-2 0,-7 0-1088,7 0 1121,-8 0 481,3 0 0,-14-8 0,-3-1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6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0 7971,'-6'12'1686,"0"-1"0,-7-5-1065,1 6 1,2-1-288,-1 7 0,-6-1 233,-6 0 0,-8 2 201,2 4 0,-6-1 279,-5 6 0,4-5-698,-5 6 1,10-8-339,3 2 1,6-3-1163,-1-3 0,10-2 803,1-3 0,9-3-1723,-3-3 1,6-4 986,6 4 1,3-12 1083,9-5 0,14-20 0,5-6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0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7899,'-9'8'1217,"1"1"0,2 8-772,1 1 0,-1 5-168,6 0 1,0 2 177,0-2 1,0-2-173,0 8 1,0-8-124,0 2 1,0 2-155,0-2 1,0 0-333,0-6 0,0-5-751,0 0 0,2-7 580,3 7 0,-1-8-872,8 1 874,-1-3 0,7-9-165,-1-5 0,2 3 660,4-3 0,-4 0 0,6-5 0,-7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7954,'17'0'423,"-5"0"749,-1 0-881,-7 0 0,6 0-227,-4 0 1,-3 0-753,9 0 1,-6 0 411,5 0 1,-5 0 275,5 0 0,9-8 0,7-2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7954,'17'0'421,"1"8"150,-1-6 0,-6 11-95,1-7-240,-8 0 0,5-6-1514,-3 0 504,-4 0 103,6 0 129,-8 0-541,0 0 1083,8 7 0,-5-5 0,9 4 0,-1-4 0,7-2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0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7954,'18'0'0,"-7"0"-214,1 0 0,-3-2-681,3-4 520,3 4 375,-5-5 0,7-1 0,0-2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1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8056,'-17'0'1630,"7"0"-1446,2 0 1,28-1-47,3-5 0,11 4 10,-5-4 1,10 4 244,1 2 1,8 0-14,-2 0 1,-2 0-347,2 0 0,-5 0 153,5 0 1,-8 6-612,3 0 0,-11 1-545,-1-1 174,-8-4 0,2 8-139,-11-5 934,-4-3 0,-8 6 0,0-8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1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11925,'0'17'828,"0"0"-181,0 1 1,0 7-146,0 4 0,0-1-10,0 7 1,0-10-1238,0 10 1,0-5-162,0 5 1,0-6-666,0-1 0,2-6 1571,4 1 0,3 4 0,9-1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1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7954,'-10'-9'2369,"2"1"-2120,8 8 0,8 10-41,3 7 0,5 2 92,1 10 0,2 0 263,4 6 0,-3-1-68,3 1 1,-4-1-210,-2 1 1,0-6-495,1 0 1,-1-3 221,0 3 1,1-4-351,-1-8 0,-2 1-198,-3-1 1,1-5-1696,-7-1 618,7 1 585,-11 5 1,6-6 1025,-8 1 0,-8-8 0,-1 4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2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 7954,'0'-9'864,"-2"1"204,-4 8 1,-3 8-465,-9 3 0,1 7 81,0 5 0,-8-2 171,-4 8 1,-4 0-342,-1 5 1,-1 1-612,0-1 0,1 1-41,-1-1 1,6-1-85,1-4 1,7 2-229,-3-8 1,11 0-722,1-6 0,9 0 152,-3 1 0,4-7-1617,2 1 2635,8-8 0,9 3 0,10-7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2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8612,'-10'0'2986,"-3"2"-2561,7 4 0,0 6 50,6 11 0,0-2 91,0 8 1,-5-1 126,-1 7 0,0 5-429,6 1 1,0-1-363,0-5 1,0-3-179,0-3 1,0 2-356,0-8 1,0 0-613,0-6 0,6 1 643,0-1 0,-1-6-1394,-5 1 1267,8-8 1,2 3-447,7-7 1173,0-15 0,1 4 0,-1-14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 7942,'9'9'1117,"-1"7"1,-8-13-916,0 9 0,-8-8 32,-3 2 1,-5 1 105,-1-1 0,-2 2-84,-4-2 0,2-5 85,-8 5 0,2 2-209,-2-2 0,-4 5-223,4-5 0,5 5 145,0-5 1,11 6-44,1-6-14,9-1 74,-5 3 1,8-4-55,0 7 0,2-5 34,4 6 1,-3-8 12,9 1 1,0 3-22,5-2 0,0 1-70,0-1 1,3-4-198,3 4 0,-2-4-437,8-2 1,-6 0-360,6 0 0,-6 0 1020,5 0 0,-6 0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58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11943,'-10'0'2704,"3"0"-1866,7 0-1599,0 0 507,0 8-2998,0-6 3252,0 13 0,0-13 0,0 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6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8671,'1'-15'2342,"5"3"-1950,4 4 0,7 8 1131,0 0-1046,1 0 0,-1 0 13,0 0 0,1 2-220,-1 4 0,2-4-244,4 4 1,-4 2-75,4-3 1,-3 7-397,-3-6 1,-6 5-875,1-5 990,-8 7 0,4-3 110,-8 7 0,0 6 51,0 0 1,-8 0 177,-4-5 0,-3-1 302,-2 0 1,1 1 342,5-1 1,-5-2-138,5-3 0,1 1 877,-1-7-654,7 7-296,-4-11-867,8 6 1,2-8 355,4 0 0,3 0-506,9 0 0,7-8-357,4-3-1,-3 1-852,3-1 0,-2 1 1781,2-1 0,4-5 0,-6 7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10482,'17'10'419,"1"-5"1,5-3-318,0-2 1,2 0-148,-2 0 1,-4 0-192,4 0 1,-2 0-454,2 0 1,-9 0 104,3 0 0,-9 2 584,3 4 0,-7 4 0,4 7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3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7917,'0'9'1459,"0"-1"0,9-8-1337,9 0 0,5 0 18,5 0 1,5 0 113,-4 0 0,6-6-286,5 0 0,-4-1-271,5 1 1,-5 2-221,-1-7 1,-1 7-1353,1-2 1875,-8-4 0,6 8 0,-7-5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8955,'-8'27'2662,"6"-1"-2107,-4-2 0,2-3-95,-1 8 0,3-6 293,-4 5-487,4 1 0,-4-2-172,0-4 1,1-4-216,5-1 0,0-1 67,0 0-45,0 1 1,0-7-1665,0 1 1343,0-9 1,5 3 62,1-12 1,8-3-71,-3-8 1,5-8-111,1-4 1,8-4 206,4-2 1,-2 1-10,1-1 0,-1 3 189,2 3 1,2 10 131,-8 7 0,0 8 461,-6-2 0,-5 12-298,-1 6 1,-7 5 1094,2 6 0,-4 4-157,-2 8 1,0-1 226,0 1 1,0 5-748,0 0 1,-6-5-72,0-6 0,1-6-409,5 6 1,0-8-313,0 2 1,0-10-987,0-1 0,7-8 815,5 2 1,5-5-3162,6-1 3561,4-7 0,8-10 0,-1-10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4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7929,'12'0'861,"0"0"1,-7 2-286,7 4 1,-8 3 351,1 9 1,3-7-495,-2 1 1,2-3-21,-3 3 0,-3-3-680,4-3 0,-2-2 235,2 8 1,-3-9-848,9 3-335,-8-4-13,4-2 0,-8 2 288,0 4 938,0-4 0,-8 13 0,-2-5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7929,'-9'7'0,"-5"-3"58,8 8 0,1-6 116,5 5 0,-2-5 728,-4 5 0,4 1-351,-4 5 0,4 0 109,2 1 0,-2-1-136,-3 0 0,3 1 33,-4-1 1,4 0-436,2 1 1,0-7-292,0 1 0,0-7-231,0 7-416,0-8-907,0 3 727,8-7 624,1 0 0,9-1-19,-1-5 1,0 2 58,0-8 277,1 9 324,-1-5 0,-2 10 344,-3 4 64,-4-5 1,-8 15 1106,0-5-819,0-3-11,0 7-719,0-13-752,0 14 152,0-14 1,2 5-506,3-7 1,13-7 271,10-5 1,13-9-514,5-2 0,0 6 578,6 5 1,-10 8 182,10-2 0,-12 5 555,1 1 1,-12 1 33,-6 5 0,-4 4 190,-2 7 0,-7-5 121,-5-1 1,-3 1 484,-2 5 0,-9-5-418,-9-1 1,1-1 105,-6 1 1,-2-3-436,2-8 0,-6 0-69,6 0 1,-6 0-572,6 0 0,2-8-254,10-3 0,1-5-591,4-1 1,6-8 281,0-4 1,8-5 914,9-7 0,16-3 0,3-8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5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8943,'12'0'-401,"0"0"1,-1 2 1863,6 4-1011,1-4 1,-1 7-134,0-3-125,1-4-568,-1 6-896,0-1 716,0 3 1,-7 7 147,-4 1 0,-12-1 113,-6 0 0,-9 1 75,-2-1 1,-6 0 244,6 0 1,0-5 195,6-1 0,6-5 794,-1 6-583,8-8-64,-4 3 0,16-7-120,4 0 0,3 0 26,2 0 0,6-2-317,0-3 1,6 3 118,-6-4 1,-5 4-367,-7 2 1,-5 0 89,5 0 0,-7 2-20,2 4 1,-12 3 225,-5 9 1,-10-1 180,-2 0 0,-6 0-90,6 1 0,0-3 114,5-3 0,3 3 611,3-3-452,-3-5-370,13 9 66,-6-14 0,10 11-144,4-7 1,-2-1 73,8-5 0,-3 2-280,3 4 318,3-4-63,-5 13 246,-1-13 0,-1 14 131,-8-5-31,-8-3 0,-1 7-78,-9-3 0,7-4-5,-1-3-174,8 5-366,-3-8-93,7 6 289,0-8 1,13-2-238,4-4 1,12-4 118,0-7 0,-2-8-410,2-4 1,0-4 92,5-1 1,-1-3-72,-4-3 0,-4 2 238,-8-8 1,0 5 140,1-5 1,-7 6 175,1-6 1,-8 9-61,1 2 0,-3 3 662,-2 9-141,0 0 140,0 5 0,-6 7-128,1-1 0,-3 9 294,2-3 0,2 4-303,-7 2 0,5 2 10,-5 4 0,7-3-256,-2 9 0,4-1 57,2 7 1,-6 5-170,0 0 0,1 8 4,5-3 0,0-1-92,0 2 0,0 0-20,0 6 0,2-3-191,3-3 1,-3-2 70,4-4 1,2-4-25,-2 4 0,1-5-406,-1-7 1,-4 4-99,4-3-109,3-4 1,-7 1 278,4-3 0,2-6 247,-3 0 0,3-8 292,-2-9 0,3-8 0,9-2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7899,'0'-17'35,"0"7"355,0-5-241,0 13 77,0-6 95,0 8 173,0 0-413,8 0 1,-6 2 224,4 4-218,-5-4 17,-1 13 1,0-5-8,0 7 0,0-6-9,0 1 1,0 0-3,0 5 0,0 6-14,0 0 0,0 8 4,0-3 1,0 5-14,0 2 0,0 7 26,0 4 0,0 4-28,0 2 1,-5 8-4,-1 3 0,-6 12-9,7 6 1,-7 3-108,6 3 1,-1-3 159,1-3 0,4 7-1,-4-7 0,2 7 17,-1-7 0,3-4-186,-4-2 0,4-2 91,2 2 1,-2-6-516,-4 0 1,4-7 173,-3-11 1,-3-4 27,2-1 0,0-10 176,6-1 0,-5-3 20,-1-9 1,0-5-35,6-7 0,-2-7 239,-4 2-83,5-4 0,-7-4-99,8-4 1,0-3-368,0-9 1,0-1 124,0-4 0,6-4-3,-1-8 0,3 1-66,-2-1 0,-4-5 381,3 0 0,3-6 0,-2 5 0,7-7 0,-3 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6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7899,'0'-17'488,"-8"-1"-12,6 9 1,-6-1 12,8 4 1,2 4-65,4-3 0,-2 3-106,7 2 0,-5 0 102,6 0 1,-1 2-548,7 3 1,-1-3 164,0 4 0,0-2-1064,1 2 403,-1-4 256,0 13 1,-1-5-12,-5 7 0,-3 0-253,-8 1 1,-2-1 238,-4 0 1,2 0 113,-7 1 0,1-1 543,-1 0 1,-3 1-218,8-1 1,-1-6 887,1 1-397,4-8-36,-6 11-1,8-13-148,0 6-233,0-1 0,0-3-216,0 8 107,0-1 0,-7 7 46,-5-1 1,-3 0 209,-2 0 0,-1 1-47,1-1 1,5-2 415,1-3-348,7 3 1,-4-11 539,8 8-566,0-8 0,8 3 20,4-7 0,5 0-251,6 0 0,2-6 122,4 1 1,-2-7-741,-4 6 0,-2-7 75,8 1 1,-8 3-574,2-3 1083,-4 8 0,6-11 0,2 5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8005,'-18'0'0,"1"0"1985,0 0-1283,-1 0 0,7 6-529,-1 0 1,7 7 14,-7-1 0,1 3 166,-7 2 0,7 1-26,-1-1 0,1 0-24,-7 1 1,7-1-252,-1 0 1,8 1-444,-1-1-104,3 0-105,2 0 0,7-1-35,5-5 0,5-3 303,6-8 0,0-8-84,12-3 0,-4-5 20,9-1 0,-5 2 145,-7 3 1,-3-1 104,-7 7 502,-1-7-87,-7 11 0,-3-4 351,-7 12 0,-2 3-23,-3 9 1,-11 7-240,-7 3 1,-6 5 255,6 2 1,-5-1-251,4 1 0,-4 5-166,5 0 1,0 1-74,5-7 1,-5 1-187,0 0 1,6-1 80,5 1 1,1-1-197,-7 1 0,1-1 69,0 1 1,2-6 9,3 0 1,-3-8 160,3 2 1,4-4-12,3-2 0,-3-5 91,2-1-201,0-7-247,6 4 132,0-8 1,2-2-293,4-4 1,11-5 28,12-12 1,4-4 77,1-8 1,9 6-296,3 1 1,-2 6 284,2-1 0,-7 10 266,1 1 1,-9 9 48,-3-3 1,-12 4 401,1 2 118,-3 8 147,-5 1 1,-3 8-127,-12 1 1,-3-1-169,-9 0 0,-1 1 12,-4-1 1,-4 0-231,-7 1 0,-1-1-164,0 0 0,7-5 11,-1-1 0,8-7-217,-2 2 0,3-4-368,3-2-544,7 0 236,-5 0 608,13 0 1,2-6-92,12 0 1,3 0-42,2 6 526,1 0 1,-1 0 74,0 0 1,-7 2 382,-4 4 1,-4-2-232,-2 7 1,0-5 262,0 6 0,-10-1 536,-7 7 0,-1-3-407,-5-3 1,-2 3-53,2-4 1,0-3-120,6-2 0,5 2-65,1-3 1,7 3-246,-2-2 0,4-2-171,2 7 0,2-1 208,4 1 0,6 5-31,11-5 1,-2 3-324,8-3 0,-6 3 97,5-9 0,-5 7-784,6-6 0,0-1-294,6-5 1,-1 0-740,1 0 1,5-2 1838,1-3 0,7-5 0,-4-7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9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173 329 7977,'-17'-7'824,"7"5"-487,3-14 264,-1 14 56,6-5 34,-6-1 363,8 6-751,0-13 0,2 11-79,4-8 1,4 3-516,7-3 0,6-3 82,0 3 1,2 3-210,-2-3 0,-4 8 227,4-1 0,-9 3-457,-3 2 373,-7 0 1,4 7-59,-8 5 0,-2 5 517,-4 6 1,-3-3-119,-9 3 1,-7 3 414,-3 3 1,1-2-59,-2 2 1,0-8 121,-6 2 1,9-4-237,2-1 0,5-1-9,2 0 0,7-5-39,5-1-409,-5-7 0,8 6-431,-4-4 0,6-5 335,6 5 0,4-4-204,7-2 1,10-8 73,7-3 0,5-6-45,13-6 1,-4 3 44,9-3 0,-5 4-96,-6 2 1,2 7 505,-7 4 1,-1 5-69,-5 1 1,-8 1 338,-4 5 0,-6 4-173,-5 7 1,1-5 358,-7-1 1,-2 1-190,-10 5 0,-6 0 8,-11 1 1,2-1-103,-8 0 1,2-1-208,-1-5 1,-5 3 25,4-9 1,2 1-257,-2-6 1,8 0-43,-2 0 0,4 0 132,2 0 1,1-8-254,5-3 0,1-6 62,4-7 1,4 1-52,-3-11 0,3 3 35,2-9 0,7-4-152,5-3 1,-2-1 233,1 2 1,-5-2 261,5 8 0,-1 1 32,2 11 1,1 3-33,-7 7 275,0 1 1,-5 7 159,5 5 233,-4 3-352,6 2 0,-10 2 162,-4 3 0,4 11-52,-4 7 0,-3 8 128,-3-3 1,3 7-88,-3 5 1,6-1-180,-5 7 1,5-8-83,-5 3 0,7-5-35,-2-1 0,2-1-149,-2 1 0,4-6-98,-3 0 1,3-8-453,2 2 1,2-4 132,3-2 0,-3-5-1039,4-1 958,-4-7 0,-2 6 111,0-4 0,-2-4 234,-4 3 0,-3-3 21,-8-2 0,-1 6 266,1 0 1,-6 1 94,0-1 0,0 6 230,5 11 0,-5-4-162,0 4 0,0 2 115,6-2 0,7 0-144,5-6 1,-3-5 43,2 0-311,0-1 1,6 1 78,0-1-305,0-7 1,8 4 101,4-8 1,3-2-185,2-4 0,8 0-114,4-11 1,2 3 123,-2-9 0,1-2 240,-7 2 1,1 0-72,-7 6 1,0 2 91,0 3 0,-7 2 194,-4 5 476,-4 3 29,-2-6 437,0 8-479,0 8-191,0-6-758,-8 13 228,6-13-458,-6 6 165,8-8 0,8-8-317,4-4 1,11-11 178,5-5 0,7-7 14,5-5 1,5-12 264,6-12 0,7 1-165,0-6 1,-6 11 653,-6-5 0,0 9-215,6 8 0,-8 5 147,-4 13 1,-9 3 49,-2 7 0,-8 9 194,2 3 1,-9 4 403,-3 2-293,-7 0 1,4 8 78,-8 3 1,0-1-170,0 1 1,0 1-4,0 5 1,0-5-5,0-1-317,-8 1-435,6 5-486,-13 0 462,13 1 1,-4-7-456,12 1 0,-2-8 17,7 1 1,-5 3 285,5-2 1,-1 7 65,1-1 1,3 3 179,-8 2 0,1 7 177,-1-1 0,-4 7 52,4-1 1,-6 4 147,-6 1 0,2-1 60,-7-4 1,-1 4 296,-5-5 1,0 3-227,-1-2 1,1-4 124,0-8 0,-1 1-118,1-1 0,0 0-56,0 0 1,-1-5-202,1-1 0,0-7 48,-1 2 0,1-4 129,0-2-56,-1-8 1,3-1-21,4-9 0,3 1-227,8 0 0,0 5 85,0 1 0,8 5-18,3-6 0,10 9 69,2-3 0,8 4-120,-2 2 0,-2 0 14,2 0 1,-6 0-43,5 0 57,-6 8 1,1 1-1,-12 9 1,-3-1-159,-8 0 0,-8 2-259,-3 4 1,-18 4-106,-6 8 1,-13-1 222,-4 1 0,-7-2-479,-10-4 1,1 7 290,5-7 1,-4 5 501,3-11 0,7 4 41,5-9 0,4 3 0,13-10 0,4-1 1324,14 1-1050,7-7 1,5 4-1,10-8 0,15 0 29,14 0 0,3-8-119,9-3 1,0-3-142,6 3 0,-2-3-113,-4 9 1,-4-1 272,-7 6 1,-8 0 167,-4 0 0,-4 8 98,-2 3 0,-7 4-121,-4 3 1,-4-1 476,-2 0 0,0 1-279,0-1 1,-2 6-74,-4 0 1,4 0-29,-4-6-385,4 1 0,2-1-2,0 0 0,2-7-240,4-4 0,4-4 166,7-2 1,6-2-82,0-4 1,8 0-448,-2-11 0,1 5 232,-1-5 0,-4-6-384,-8 6 0,-7-5 213,-4 5 1,-4 6 27,-2-1 1,-2 6 200,-4-5 0,-11 7 66,-12-2 1,-11 12 118,-7 6 0,-3 3-113,-1 2 1,-7 2 415,0 4 1,3-3-180,8 3 1,-1-4 591,8-2 0,0 2-141,5 5 1,8-5 73,4 4 1,6-10-212,5-1 1,5-1 104,7 7-353,0-1 1,7 0 90,5 0 0,11-5-169,6 0 0,3-9 16,3 3 0,5-4-209,1-2 1,7 0-160,-2 0 1,-4-8-160,-2-3 0,3 1-23,-3-1 0,0 5-244,-5-6 0,-6 9-51,0-3 1,-6-2 265,6 2 1,-14 1-219,2 5 0,-3-6-16,3 0 754,-7-7 0,5 3 0,-5-7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7851,'0'-10'-208,"2"-3"-68,4 7 1,4-2 318,7 2 1,8 5 438,4-5 0,1 4 83,-1 2 0,4 0-255,-4 0 1,-4 0-155,-2 0 0,2 2-145,-2 4 1,0-5-216,-6 5 0,6 2-140,0-2 1,-5-1-1095,-7-5 1438,1 0 0,5-7 0,0-3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19:59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7977,'0'19'957,"0"4"1,-2 10-391,-3 7 0,1 6 336,-8-5 0,8-1-330,-1-5 0,1-1 271,-2 1 1,4-6-510,-4-1 0,4-6-362,2 1 0,0-4-19,0-2-366,0 0-1698,0 1 1026,8-9 253,2-1 1,7-23 169,0-8 1,3-10 230,3-7 0,3-10 401,9-8 1,-2 0 216,-4 6 1,3 8-159,-3 4 1,4 5 78,1 6 0,-5 6 384,0 12 1,-6 1-208,6 4 0,-8 5 191,2-5 0,-4 10-129,-1 1 1,-7 9 35,1-3 0,-9 1-164,3 5 0,-4-3-198,-2 9 1,-2-2 60,-4 2 1,-3-2-133,-8 8 0,-7-6-483,1 6 1,-7-6 265,1 6 1,-2-8-88,2 2 0,4-10 248,8-1 1,0-8 396,-1 1-318,1-3 1,6-4 104,-1-3 0,8-5-40,-2-7 1,12-2 185,6-5 0,3 5-27,2-4 0,6 4-50,1 2 1,-1 1-86,-6 5 1,0 1-52,0 4 1,-5 4-29,0-3-62,-1 3-266,-1 2-405,-3 0-906,-7 0 819,0 0 1,0 0-1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0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70 449 7977,'0'-18'0,"0"1"1518,0 7-998,0 3 0,0 9 33,0 3 1,0 5-162,0 7 1,-6 1 79,0-1 0,-5 6-37,5 0 0,-6 0-53,7-6 1,-3 1-279,2-1 0,4 0-229,-4 0-1680,4 1 1130,2-1-505,8-7 0,2-3 268,7-7 0,2-7 125,4-5 0,2-11 431,4-6 1,4-11 355,-4-6 0,3-12 0,3-5 0,-2-3 0,-5 3 0,3 5 1,-8 12 1,0 0-70,-6 12 0,-1 3 975,-5 14 0,3 5-400,-8 0 0,1 9 189,-1-3 0,-4 6 85,4 6 1,-4-3 38,-2 9 1,0 0-180,0 5 0,0 0 866,0 0-767,0 1 1,0-1-287,0 0 1,2-5-459,3-1 0,-1-1-78,8 1 0,-1-1-7,7-4 0,-1-4-168,0 4 0,6-5-668,0-1 1,8 0 12,-2 0 1,2 0-644,-3 0 0,3 6 280,-8 0 1,-2 7 646,-9-1 0,1 5 140,-7 6 0,-2 4 406,-10 8 0,-3-1 82,-9 1 0,-5 5 166,0 1 1,0-1 128,6-5 0,-1-1 99,1 1 0,2-6 589,3-1 0,-3-5 131,3 6 1,3-8-498,-3 3 0,6-5-518,-5-2 0,5-5-97,-5-1-70,7 1 20,-12 5 0,7-6-383,-8 1 0,-1-8 164,1 2 1,0-5-127,-1-1 1,1-7 405,0-5 0,5-3-78,1-2 0,5 1 1076,-6 5-405,9-5 345,-5 7-14,8-1 54,0 2-653,8 8 0,1 6 88,8 0 0,3 7-655,3-1 0,2-2 227,4 1 0,3-5-308,-3 5 0,4-5-480,1 6 1,-5-8-1880,0 1 2669,0-3 0,5 6 0,1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399 398 7950,'-18'0'0,"-5"0"624,0 0 0,0 0 876,6 0 1,-8 8-600,-4 4-9,4 3-534,-8 10 1,7-6 222,-9 4 1,2 2-154,4-2 1,6 2-453,12-2 0,-3-3-247,9 3 1,-1-4-771,6-2 368,0 0-133,0 1 1,8-7-253,3 1 319,5-8 0,1 3 472,0-7 0,-7 2-204,-5 4 882,5-4 0,-8 13 306,4-3 1,-6 3 725,-6 2 0,2 3-584,-7 3 1,1-4 267,-2 4 1,-1-4-767,7-2 1,-1-1-267,1-5-335,4 5 347,-6-7-871,8 1 1,2-2 68,4-8 1,4-8-410,7-4 1,6-5 451,0-6 0,12-4 64,-7-7 0,9-1 291,-8 0 1,1 1 263,-1-1 0,-2 8 23,-4 4 0,-4 4-135,4 2 1,-3 5 303,-3 1 0,-6 7 6,1-2 1,-6 4 315,5 2-271,-7 8 1,10 1 63,-9 9 0,1-1-196,-6 0 1,0 1-41,0-1-108,-8 0 1,-1 1 115,-8-1 0,5-6-452,0 1 0,1-8-144,-6 2-42,-1-5 433,1-1 0,2-1 20,3-5 1,4-6-66,8-11 0,0-6-90,0-11 1,8-4 104,4-8 0,5-8 33,6-3 1,-2 3 143,8 3 0,-6 5-134,6 6 1,-6 3-28,6 9 1,-8 1 97,2 4 1,-4 4 129,-2 8 0,1 2-74,-1 3 0,-5-3 128,-1 3 0,-5 5 830,5 1-497,-7-4 659,4 8-408,0-5-377,-6 7 1,7 0-3,-3 0-253,-4 0 0,11 2 109,-7 3 0,2-1-142,-2 8 0,-5-7-26,5 7 1,-2-2 56,2 1 0,-4 5 14,3-5 1,-1 4-18,2 3 1,-4-7 12,4 1 1,-4-1-21,-2 7 1,5-1-81,1 0 0,0 6 68,-6 0 0,6 2-25,0-2 1,1 4 43,-1 8 1,-4-1-28,4 1 1,1 0 117,-1-1 0,0 14-24,-6 4 0,0 4 152,0-4 0,-2 7-93,-4 5 1,-5 3 193,-12 2 0,3 6-284,-3 0 1,-2 6-396,2-6 1,-6 0 214,6-6 0,0-6 144,6 0 0,0-7-457,-1 2 1,3-6 74,4-6 0,1-6-448,4-11-17,4 4 228,-13-14 0,13 0 193,-4-7 1,2-9 319,-1 3 0,1-4-322,-8-2 0,6-8 89,-5-3 0,5 1-126,-5-1 1,1-1-120,-1-5 0,-3-8-479,8-4 1007,1-3 0,-3-11 0,-2-1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7950,'12'0'0,"0"0"0,-7 0 729,7 0-135,-8 0 87,3 0 0,-7 1 8,0 5 0,0-2 153,0 8 0,-2-7-378,-3 7 1,-3-1-189,-4 7 1,-3-1-96,4 0 1,1-5-123,-2-1 1,9 1 42,-3 5 22,-4 0 1,8 1 89,-3-1 72,3-7-253,9 5 1,3-13-57,7 4 0,2-4-158,4-2 1,6-8-278,12-4 0,7-9-662,15-2 0,0-7 1120,12 1 0,4-4 0,0-2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2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8146,'-9'0'1968,"-7"0"-1305,14 0 1,-5 2-204,7 4 1,-2-3 33,-4 9 1,4 5 249,-4 6 0,3 2-264,-3-2 0,4-1-180,-4 6 1,-2-6-475,3 1 0,-1 2 185,6-2 1,0 0-728,0-6 0,0-6-208,0 1-289,0 0 255,0-3 328,0-1 0,0-10 356,0-4 1,0-5 264,0-12 1,8-4-99,3-8 0,4 0-51,3 1 1,5-1 100,0 1 0,0 7 11,-6 4 1,2 4-25,4 1 1,-3 7 65,3-1 0,-4 8 112,-2-1 1,1 3-43,-1 2 0,0 0 219,0 0 0,1 2-42,-1 3 1,6-1-27,0 8-28,0-1 173,-6 7-213,1-1 1,-9 0-100,-3 0 1,-4-5-10,-2-1 1,-6 1-564,1 5 1,-15 6 243,3 0 0,-10-1-333,4-11 0,-6 4 240,6-3 0,-6-4 122,6-3 253,-7-3 0,10-2 454,-3 0 1,10 0-150,1 0 0,8-7 260,-1-5 1,-3 3 263,2-3 346,0 8-745,6-11 82,0 13-565,0-6 125,8 1-224,2 5 0,1-6-78,1 8 1,-1 0 58,7 0 1,5-2-161,0-4 0,2 4-31,-2-3 1,4-3 10,7 2 1,-5-7-696,0 1 1,-6 2 40,6-1 1001,-8-1 0,4-13 0,-8-1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2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16 8655,'0'-10'2527,"-8"4"-2088,-4 12 1,3 0-2,-3 11 1,1-1-84,-6 13 1,-1-1 35,1 7 1,0 5-236,-1 1 1,7-1-222,-1-5 1,8 1-187,-1 4 1,3-9-578,2 4 1,7-10-286,5 4 0,3-10 140,3-2 1,-1-2 184,0-9 1,2 0 402,5-6 0,0-8 385,5-3 0,4-12 0,-6-4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8060,'0'-18'0,"0"1"1584,0 0-22,0 7 310,0 3-1151,0 7-22,0 0-601,7 0 0,-3 5 134,8 1 1,-3 2-196,3-3 0,3-1-99,-3 8 0,-3-6-31,3 5 0,-6-5 121,5 5 1,-7-5 52,2 6 0,-4-6-615,-2 5 0,0-5 60,0 5-223,0 1 1,0 5 71,0 0 625,0 1 0,0-1 0,0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8060,'0'17'-110,"0"0"-134,0 0 0,8-5 324,3 0 1,5-7 518,1 7 0,-2-6-247,-3 5 1,-3-1 67,-3 1 0,-4 5 263,4-5 0,-6 6-254,-6 7 1,-3-5-301,-9 4 1,-5 2-224,0-2 1,-2 2-280,2-2 0,2-4 133,-8 4 0,8-4-269,-2-1 1,-2-3 48,2-3 1,0 1 140,6-7 0,-1 5-446,1-5 0,0 0-70,-1-6 835,1-8 0,0-1 0,-1-9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3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8060,'6'23'759,"-1"0"1,3 7 1051,-2-1 0,9 4-888,8 2 0,8-3-426,-2-3 1,4 2 82,1-8 1,3 6-155,3-6 0,-3 0-1056,3-6 1,-4 0-225,-1 1 1,0-3-623,-1-3 1,8 1 931,5-7 544,2-1 0,3-5 0,0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3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8163,'10'8'1046,"-3"2"130,-7 7 1,0 0 857,0 1-1393,0-1 0,0 2 91,0 4-732,-15-4 0,-12 22 0,-17-5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7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7851,'-17'6'706,"-1"0"0,7 7-32,-1-1 1,7 3-203,-7 2 1,8 3-376,-2 3 0,3-4 10,-3 4 0,4-2-41,-4 2 0,2-4 115,-2 4 1,5-2 10,-5 2 1,4-3-1938,2 3 1373,0-4 1,8-4 371,3-3 0,12 3 0,4-5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8202,'9'8'475,"7"-4"231,-5 7 0,7-7-496,5 2 0,-4-4-87,4-2 0,-2 0-117,2 0 0,-4 0-141,4 0 1,2 0-995,-2 0-740,1 0 1869,-7 8 0,0 1 0,0 8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1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8121,'-25'10'1818,"6"5"-1684,-6-5-52,15 7 0,4-5 178,12-1 1,4-7-99,7 2 1,6-2 167,0 1 0,10-3-922,1 4 1,3-4 278,9-2 0,-4-2 313,10-4 0,-4-3 0,12-8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1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8006,'-25'0'0,"6"0"-331,-4 0 0,4-2 257,1-3 0,7 3 380,-1-4 97,8 4-153,-3 2-48,7 0 1,-2 0-13,-4 0-139,4 0 0,-7 10 38,3 7 1,2 8 123,-8 9 1,3 11 23,-3 6 1,-1 13-98,7 17 1,-5-1-210,5 13 0,0 1 198,6-2 0,0 2-35,0-2 0,0-5-12,0-1 1,8-1 22,3-10 1,-1-2-150,1-10 1,1-5-197,5-12 1,0 0-262,1-11 1,-1 1 237,0-13 0,1 0-655,-1-6 583,0 1 1,1-9 207,-1-3 0,-2-6 127,-3-6 0,11-11 0,-4-10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3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87 641 7999,'-27'9'0,"2"-1"1193,15 0-1014,-5-6 1,21 5-449,-1-7 0,9-7-52,3-5 1,6-9 152,0-2 1,0-2-69,-5 2 1,-1-4 57,0-8 0,-5 1-25,-1-1 1,-5 1 88,5-1 0,-7 0-38,2 1 0,-4-1 225,-2 1 0,0-1-58,0 0 0,-6 9 153,0 2 1,-5 5 12,5 2 51,-7 0 0,9 1-39,-8 5 0,9 1 132,-3 4-191,-4 5-99,8-7 1,-5 10-23,7 4 0,-6 3 51,0 8 0,-2 3 91,3 3 1,1 0-93,-8 11 1,3 5 190,-3 13 0,-1 0-118,7-1 1,-6 7 77,7 0 0,-7 5-72,6-5 1,-5 5 0,5-5 1,0-6-77,6-6 0,0-8-231,0 3 0,0-7-153,0-5 1,0 2 31,0-8-46,8 0 0,-6-12 82,4 1 0,-3-10 185,3-2 0,-4-10-4,4-13 1,3-4 86,3-7 0,-2-9-107,1-3 1,1-4 30,5-2 0,2 1 149,4-1 0,-4 7-85,5 5 0,-3 6 97,2 5 0,-4 9-74,4 9 0,2 9 95,-2 2 0,2 2-58,-2 9 0,-4 7 160,4 5 1,-9 2-243,-3-2 0,-1-4 10,1 4 0,-3-4-243,-8-1 0,0 5 87,0 0 0,-2 0-4,-4-6 1,-9-2 4,-8-3 0,-6 1-138,6-7 1,-6 6 315,6-6 0,-6-1 181,6-5 0,-5-5 379,4-1 0,7-6-318,6 6 1,7-1 894,-2 1-788,-4 4 0,9-4-92,-5 12 0,12 4 20,5 7 1,-1 2-30,1 4 1,1-4-137,5 5 0,-5 1-148,-1-2 0,1 0-48,5-6 0,0 0-295,0 1 0,7-7-784,-1 1 1,0-9 573,-6 3 0,6-4 571,0-2 0,0-8 0,-6-1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4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7956,'0'10'664,"2"-2"-397,4-8 1,4 5 408,7 1 1,0 0-295,1-6 1,-1 0-162,0 0 1,1 2-253,-1 4 0,6-5-271,0 5 1,0-4-405,-6-2 1,3 0 141,3 0 1,-4 0 563,4 0 0,-4-8 0,-2-1 0</inkml:trace>
  <inkml:trace contextRef="#ctx0" brushRef="#br0" timeOffset="244">831 17 7956,'9'-7'1638,"-1"5"-810,-8-6-565,0 8 0,0 4 504,0 8 0,0 7-95,0 15 0,-2 9 8,-4 3 1,-2 9-550,-3 3 1,-4 5-430,3-5 0,4 6-415,3-7 1,3 7 712,2-7 0,0 1 0,0-6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2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8146,'0'-10'446,"0"16"-57,0 11 1,0 12-127,0 0 0,0 9 108,0 3 0,0 5-145,0-6 0,0 6-213,0-6 0,0 1-41,0-7 0,0-5-295,0 0 206,0-8-96,0 4 0,1-10-162,5-3 208,-4-4 1,8-10 25,-4-4 1,-3-11 57,9-12 0,-1-4-203,7-1 0,-1-1 46,0 0 1,-3 3 120,3 3 0,-7 4 73,13 8 0,-14 1-13,9 5 0,-5 3 77,4 8 1,1 8-76,-1 3 0,-6 12 461,1 6 1,-2 4-197,1 1 1,3 1 304,-9 0 1,7-1-165,-6 1 1,1-6-18,-1-1 1,-2-4-339,7 4 0,-5-7-459,6 3 52,-1-13 1,7-3 246,-1-8 0,0-2 166,0-4 0,1-4 0,-1-7 0</inkml:trace>
  <inkml:trace contextRef="#ctx0" brushRef="#br0" timeOffset="260">952 355 8034,'11'6'427,"1"0"0,-1 6 1,8-7 63,5-1 0,2 4-263,9-2 0,0-1 16,-1-5 1,-1 0-239,-4 0 0,9 0-283,-3 0 1,1 0-337,-7 0 1,4 0 147,-5 0 1,-3-2 464,-1-3 0,-5-5 0,-2-7 0</inkml:trace>
  <inkml:trace contextRef="#ctx0" brushRef="#br0" timeOffset="442">1228 252 8034,'-9'0'1025,"1"2"-377,8 3-430,0 5 1,0 7 301,0 1 1,0 5-102,0 0 1,0 2-191,0-2 0,0-2-293,0 8 0,0-6-406,0 6 0,0-6-825,0 5 0,8-6 1295,3 1 0,-3-4 0,0-2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0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8227,'0'-10'22,"0"2"366,8 8 27,-6 0-117,6 8 0,-8 4 141,0 11 1,0 0-160,0 11 1,0-1-32,0 13 0,0 0-41,0 6 1,0 0 53,0 0 0,-2 0-31,-4 0 0,4 1-70,-4 5 1,-1-4-119,1 3 1,-6-3-223,7-2 0,-7 0 134,6 0 0,-5-6 6,5 0 1,-2-9 50,3-3 0,3-1-269,-4-10-19,4 0-89,2-6 399,0-7 5,0-2-128,0-8 1,0-8 80,0-4 0,8-5-226,3-6 1,6 2 72,7-8 0,1 0-239,3-5 0,5-1 32,-4 0 0,2 9 40,-3 3 0,3 3 212,-8 3 1,0 7 117,-5 5 0,1 3 423,4 2-216,-12 0-168,12 0 1,-13 5 168,7 1 1,-5 8-40,-1-3 1,-7 10 368,2 2 0,-4 0-68,-2-5 0,0 5 76,0 0 0,0 2 62,0-2-552,0-4 0,0 6-862,0-8 1,0-5 168,0-1 11,8-7 1,1 4 268,8-8 0,1 0-789,-1 0 0,6-6 1144,0 0 0,0-7 0,-5 3 0</inkml:trace>
  <inkml:trace contextRef="#ctx0" brushRef="#br0" timeOffset="386">1056 917 9106,'0'17'891,"0"0"1,0 1-460,0-1 0,0 0-133,0 1 0,0 5-70,0 0 1,0 0 9,0-6 0,0 0-393,0 1 0,0-1-360,0 0-76,0-7 1,0-1 26,0-3-323,0-4 584,8-10 1,-5-5-24,9-16 0,-1 6 23,7-6 1,-3 6 92,-3-6 0,7 14 236,-8-2 1,9 11 155,-9 0 0,4 4 141,3 2 0,-3 8-4,-3 4 1,3 9 170,-3 2 0,-3 6-204,3-6 1,-7 5 27,7-4 1,-8-1-46,2-6 0,1 0-69,-1 0 1,2 1-983,-2-1 1,-3-7-54,9-5 1,-6-3 833,5-2 0,1-7 0,5-3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08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17 347 7165,'2'-10'736,"4"4"-502,-4 4 0,8 1 214,-5-5-374,-3 4 1,8-6 460,-4 8-39,-4 0-192,13 0 1,-7 2-90,3 4 1,5-4-48,-5 4 1,6-5-6,6-1 1,-1 0 7,6 0 0,-5 0-127,6 0 0,0 0 117,6 0 0,-1 0-126,1 0 0,-2 0 87,-5 0 1,5 0-24,-4 0 1,2 0-48,-3 0 1,3 6-18,-8 0 1,6 0 6,-6-6 1,0 0-7,-6 0 0,1 0-230,-1 0 0,0 6 61,1-1 0,-7 1-587,1-6 499,-1 8 0,1-6-1049,-1 3 704,-7 5 0,4-6-796,-8 7 746,0-7 616,0 4 0,0 0 0,0 1 0</inkml:trace>
  <inkml:trace contextRef="#ctx0" brushRef="#br0" timeOffset="396">0 710 8567,'8'-10'809,"1"3"-707,9-1 1,-1 6 91,0-4 1,1 4-183,-1 2 0,6 0 109,0 0 0,2 0-51,-2 0 1,-2 0-42,8 0 0,0 0 89,5 0 1,1 0-57,0 0 0,5 0-148,0 0 0,6 0-88,-5 0 0,5 0 99,-6 0 0,2 0-143,-1 0 0,-7 0-54,1 0 0,-2 2-30,-10 4 1,0-4 100,-6 4 1,-5-4-367,-1-2 98,-7 0-174,4 7 376,-8-5 1,-2 6 266,-4-8 0,-4 0 0,-7 0 0</inkml:trace>
  <inkml:trace contextRef="#ctx0" brushRef="#br0" timeOffset="781">398 1 9200,'17'0'386,"2"2"109,4 4 1,4-4-210,8 3 1,1-3-97,5-2 1,3 6-67,8 0 1,-4 7-22,4-1 1,-4 5-44,9 6 87,-3-4 0,-4 14-2,-4-4 1,0 5-175,-11 7 0,2-5 115,-14 5 0,0 3 11,-6 2 1,-7-2 234,-5 2 0,-5 0-62,-5 6 0,-5-2 78,-7-4 1,-8 10-108,-4-4 0,-10 4-43,-1-5 1,-12 1-555,6 0 1,-12-2 115,12-4 1,-7 4-977,6-4 1,5-5 610,2-7 0,11-3-1058,6-14 1663,4-3 0,3-8 0,5-1 0,3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5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8025,'0'-10'182,"0"3"1,0 5-102,0-4 207,0 4 591,0-6-179,0 8-120,7 0-79,-5-7-57,6 5-426,0-14 0,-7 13 180,5-9 0,2 6-311,-2-5 1,-1 5 125,-5-5 1,6 5-278,0-6 136,0 8-78,1-11 140,-5 5 1,12-1-63,-8-1 55,-1 8 74,-5-3 373,0 7 1261,0 0-1801,0-8 139,0 6 64,0-5-49,0 7 238,0 0-175,-7 0-87,5 0 98,-6 0-234,8 0 124,0 0-2,0-8 1,-2 6-62,-4-4 59,4 4-2,-5 2 103,7 0-89,0-7-141,0 5 110,0-14 1,0 7-121,0-9 0,2 7 85,3-1 0,-3 7-134,4-7 262,4 0 1,-8 1-184,3-1 355,-3 9-203,-2-13 266,0 14 15,0-5 170,0 7 112,0 0-482,0 7 1,0 3 83,0 7 0,0 8-33,0 4 1,0 4 150,0 1 0,0 3-62,0 3 0,0-3-77,0 3 1,0 2-206,0-1 0,0-1 130,0-6 1,0-5-96,0 0 1,-5-8 104,-1 2-174,-8 4 1,12-8 239,-3 5-95,-5-13 0,8-1-65,-4-5 76,4-3-109,2 6 126,0-8-579,0 0 237,0-8 1,2-1 40,4-9 1,4-1-165,7-4 0,2 2-57,4-8 0,-2-5 108,8-7 1,-6 3 152,6 9 1,-6-4-77,6 5 0,-8 1 207,2-2 1,2 8-2,-2-2 0,0 5 73,-5 7 0,-7-3 9,1 9 311,-1-1 321,6 6-483,1 0 0,-3 2 99,-3 3 0,-3 11-60,-3 7 0,-4 2 297,4-2 0,-4 4-47,-2 7 0,2-5 106,3 0 0,-3-2-271,4 2 0,-4 2-134,-2-8 1,6 0-693,-1-6 0,9 0 370,-3 1 0,1-3-535,5-4 0,-1 3 152,12-8 546,1-1 0,14-12 0,1-3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1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8430,'17'-10'848,"0"2"0,0 8-657,1 0 1,-7 2 43,1 4 1,-3 6 70,3 11 0,3 4-106,-3 7 0,-3 9 65,3 3 1,-2 9-176,1 3 0,4 13 68,-3-2 1,-2 10-259,1-4 1,-5 2 153,5-2 1,-7-2-91,2 7 1,-4-6-8,-2 0 1,0-4-2,0-7 1,-6 2 91,0-7 0,-7 5 4,1-5 0,-3-6 68,-2-6 1,-2-8-61,-4 3 1,3 1 130,-3-2 1,4 1-114,2-7 0,-1-5 223,1 0 1,0-6 37,0 6 0,-1-8 111,1 2 1,2-4-195,3-1 1,-3-1 263,3 0 77,-3 0-360,-2 1 0,1-7-150,5 1 1,1-8 257,4 1-383,4-3 1,-5-2-16,7 0 253,0 0 1,-6-2 234,0-3-340,0 3 1,6-8-246,0 4 184,0 4 1,0-13-1300,0 4 1,16-7 1264,7-5 0,15-11 0,6-11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7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7840,'-15'2'214,"3"4"1,7-2 193,10 7 0,5-7-755,7 2 1,6-4-513,0-2 1,-1-2 539,-11-4 1,4 4 318,-3-4 0,3-3 0,3 7 0,-1-6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2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7948,'0'-12'-265,"0"1"1,-6 5 766,0-6-297,-7 8 0,9-9 162,-7 7 0,5 0-108,-6 6 0,7-5-94,-7-1 0,6 0 127,-5 6-162,7 0 1,-6 0 97,4 0-255,5 0-43,-15 0 0,7 10 110,-9 7 1,1 8 129,0 10 0,-6 7-43,0 4 1,0 6 119,5 6 1,-3 9-35,4 8 0,-4 13-107,9-1 1,4 9 218,3-4 1,3 0 63,2-5 1,0 5-332,0 0 0,7-6 74,5-5 1,5-14-567,6 3 1,-3-13 284,3 1 0,2-6-73,-2-6 1,5-6-81,-4-11 1,-1 2-223,-6-8 0,2-2-333,4-9 1,-4 1 626,4-7 1,-3-1-1321,-3-5 1586,0-7 0,1-10 0,-1-10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21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7902,'0'-17'-572,"2"7"709,4 4 1188,-4 4-895,6 2 0,-2 2-30,-1 4 1,1 5-56,-6 12 0,2-1 66,4 6 1,-4 3-331,3 10 0,-3-5 118,-2 4 0,0-9-149,0-2 1,0-8 49,0 2 1,0-4-413,0-1-112,8-1-485,-6 0 551,13-7 1,-5-6 95,7-16 1,1-7-128,-1-16 1,8-1 64,4-4 1,3-10 38,3-8 0,-1 2 175,1 10 0,-2 6 113,-4 11 0,-5 12-6,-6 11 1,-1 4 234,0 2 0,-7 15 555,-4 8 1,1 10-415,-1 7 1,0-1 291,-6 7 1,0-2-222,0 2 0,0-2-71,0-3 1,0-10-308,0 3 0,0-11-264,0 0 0,8-4-241,3-1 0,5-9-568,1-3 1,0-4 561,0-2 445,8 0 0,2-15 0,8-5 0</inkml:trace>
  <inkml:trace contextRef="#ctx0" brushRef="#br0" timeOffset="433">1246 640 7817,'-18'0'-245,"9"0"-69,-7 0 1,14-2 965,-3-4-83,-5 5 756,8-7-827,-6 8 0,16 0-69,4 0 0,3 6-166,2-1 0,8 7-29,4-6 1,9-1-172,3-5 1,7 0-211,-2 0 0,-2-1-44,2-5 1,-9 4 168,-3-4 0,-1-2-893,-10 3 1,-2-3-115,-9 2 130,-5 4 0,-8-5 441,-5 7 1,-4 0 457,-7 0 0,-8 0 0,-4 0 0,2 0 0,-2 0 0,8-6 0,-2 0 0,4-7-183,2 3 493,7-7 1,0 5 914,5 1-336,3 7-257,-6-4 1,6 16-112,-4 3 1,3 5-171,-9 1 1,2 8-8,-1 4 0,-4-2-123,3 1 0,4 1-478,3 6 0,1-6-181,-2 0 0,4-8-470,-4 2 0,10 2 495,2-2 413,7 0 0,5-6 0,8 0 0</inkml:trace>
  <inkml:trace contextRef="#ctx0" brushRef="#br0" timeOffset="1067">2145 744 7817,'17'-8'-652,"-5"1"489,-1-5 0,1-3 160,5 3 1,0-9 51,1-2 0,-1-2 86,0 2 1,-5-2-79,-1-4 1,1-4 14,5 5 0,-5-5-80,-1-2 0,1-5 52,5 0 0,-2-6-130,-3 5 0,1-5 122,-7 6 0,0 1 106,-6 10 1,0 4 205,0 8 17,0 0 1,-8 2-118,-3 3 0,1 4 69,-2 8 0,7 0-171,-7 0 0,3 8-34,-3 4 1,-3 3-83,3 2 1,2 8 85,-1 4 1,5 4-22,-5 1 1,5 3 56,-6 3 0,9 2-4,-3 4 1,2 3-74,-2-9 1,4 6 22,-4-6 1,5 6-76,1-5 0,0-1-156,0-5 0,1-6-353,5-1 1,-4-6 240,4 1 0,2-4-305,-3-2 1,3-7-149,-2-5 295,-4-3 250,13-2 1,-11-9 127,7-9 0,-1-1 160,2-10 0,5 1-104,0-7 0,1 0 55,5 1 0,3-1-43,3 1 0,-2 7 6,2 4 1,0 4 7,5 1 0,-5 9 84,0 3 1,-8 4-92,2 2 1,-4 0 6,-1 0 1,-3 8 131,-3 3 0,-5 5-39,-7 1 0,0 0-121,0 0 0,-9 1 61,-9-1 0,-1 6-402,-10 0 0,1 0 122,-7-6 1,2-5-4,5-1 0,-3-1 25,8 2 24,-8-5 380,12-7-186,1 0 159,11 0 1,9 2-48,3 4 1,7-2 248,11 7 1,-4 1-96,4 5 0,-3-5-140,-3-1 0,6 1-53,0 5 1,0-5-76,-6-1 0,1-1-529,-1 1 1,0 3 261,0-9 0,-5 7-1554,0-6 1773,-1 0 0,6-6 0,1 0 0</inkml:trace>
  <inkml:trace contextRef="#ctx0" brushRef="#br0" timeOffset="1300">3407 657 8587,'17'6'661,"1"0"0,-1 0-471,0-6 1,6 5-1,0 1 1,6 0-506,-6-6 1,6 0 236,-6 0 1,6 0-730,-6 0 0,6-6 187,-6 0 620,0-7 0,-6 3 0,1-7 0</inkml:trace>
  <inkml:trace contextRef="#ctx0" brushRef="#br0" timeOffset="1506">4272 346 10791,'-12'25'946,"1"4"1,-1 6-501,-5 5 0,0 4-185,-1 8 1,7 0-324,-1 0 0,3 0-396,-3-1 1,4-4-1261,8-1 0,0-2 1718,0 2 0,0 4 0,0-6 0</inkml:trace>
  <inkml:trace contextRef="#ctx0" brushRef="#br0" timeOffset="2347">1418 2335 7924,'-17'0'891,"8"-8"1,5 4-1,13-7-313,9-3 0,12-3-542,5-6 1,1-4-138,11-7 0,-7-1 155,6 0 1,-2 1-305,2-1 0,-3 1 206,-9-1 0,-1-5-652,-4-1 0,-6 1 276,-12 5 1,3 1-25,-8-1 1,-1 8 270,-5 4 345,-7 4 1,-3 4 110,-7 3 0,5 4-182,1 8 1,5 0-54,-6 0 1,7 8 82,-7 4 1,2 3 244,-1 2 1,-3 8-64,9 4 1,-7 6-15,6 5 0,-5-2-97,5 9 0,-2-3 125,3 2 1,3 2-189,-4-8 0,-2 6 45,3-5 0,-3-1-201,2-5 1,4-6 136,-4-1 1,4-7-1016,2 3 483,0-5 1,2-10-718,4-3 902,-4-4 0,12-6 68,-9-7 1,9-3 89,-3-15 0,-1 1-127,1-7 1,1 2 306,5 4 0,-5-1-45,-1 7 1,7 0 190,5 5 0,2 9-11,-2 3 1,-2 4-149,8 2 1,-8 0-104,2 0 0,-4 8-106,-2 3 1,-1 5 11,-5 1 1,-3-6 65,-8 1 0,0 0-299,0 5 0,-10 6 55,-7 0 0,-8 0-132,-10-6 1,1-1 175,-1-5 0,6-3 267,1-8 0,6 0 88,-1 0 1,4 0 310,2 0 1,7-2-100,5-4 1,3 2-158,2-7 0,3 7 330,9-2 1,0 4-128,11 2 0,-2 0 207,2 0 0,4 6-215,7 0 1,-5 7-119,0-1 0,-6-3-163,6 3 1,-6-2-192,6 1 0,-8 3-235,2-9 1,2 7 249,-2-6 1,6-1-1437,-6-5 0,6 0 1521,-6 0 0,7 0 0,-3 0 0</inkml:trace>
  <inkml:trace contextRef="#ctx0" brushRef="#br0" timeOffset="2534">2802 2197 8816,'11'1'1501,"1"5"1,0-4-1283,5 4 0,0-4 126,0-2 1,1 0-58,-1 0 1,6 0-455,0 0 1,0 0-285,-6 0 0,1 0-507,-1 0 1,0 0 674,1 0 282,-1 0 0,0 0 0,0 0 0</inkml:trace>
  <inkml:trace contextRef="#ctx0" brushRef="#br0" timeOffset="2722">3476 2075 7896,'0'-9'1091,"0"1"-136,0 8 0,-2 2-51,-3 4 1,1 3 162,-8 9 0,7 7-615,-7 4 1,6 5-73,-5 6 1,7-5-877,-2 0 1,4-1 385,2-5 0,0 2-1552,0-2 0,6-4 1662,0-8 0,15 8 0,-2 2 0</inkml:trace>
  <inkml:trace contextRef="#ctx0" brushRef="#br0" timeOffset="3156">4929 571 7878,'11'2'1151,"1"4"0,0 5-544,5 12 0,0 8-196,0 15 0,6 10 473,1 19 0,-9 5-854,-9 13 0,-5-43 0,0 2 553,-1 2 0,0 1 1,-3 3-1,-2-1-238,0-1 0,-2-2 0,-2-2 0,-3 0-121,1-3 0,-1 0 0,-3-1 1,-1 0-266,2 1 1,0 0 0,-2 1 0,-1 0-487,-18 42 0,-7-6-1800,-4-5 0,-8-2 2327,23-39 0,-1 0 0,2 2 0,-2-1 0,-5-1 0,-3-1 0,1 3 0,0 0 0,-1 4 0,1-1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2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8042,'0'-10'-556,"0"3"0,2 1 773,4 0 1,-4-1 0,5 3 595,1-2 367,-6-8-268,13 13-335,-13-7 288,14 0-558,-7 6 1,3-5 577,-1 7-550,1 7 0,5-3-71,1 8 1,-1-9-74,0 3 1,6-4 14,0-2 0,8 0-202,-2 0 0,3 0 82,3 0 1,0-2-214,-1-4 1,1 3 106,-1-9 0,1 8-389,0-2 0,-9 5 6,-3 1 0,2 0-154,-1 0 0,-3 1-230,-10 5 320,5-4 0,-13 12-202,9-9 1,-8 9 228,2-3 1,-6 3-221,-6-3 0,2 5 660,-8-5 0,-7 5 0,-8 1 0</inkml:trace>
  <inkml:trace contextRef="#ctx0" brushRef="#br0" timeOffset="215">260 433 8042,'-18'2'0,"1"4"0,0-4 759,-1 3-49,1-3 285,0-2-622,7 0 1,4 0-28,12 0 0,6 0-120,11 0 1,6 0-211,11 0 0,6 0 135,12 0 0,-4-6-91,3 1 1,-1-3-907,2 2 1,-7 2 489,1-7 0,-2 7 356,-9-2 0,7-3 0,-4-1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32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381 537 7938,'-8'-18'0,"6"-7"105,-4-3 1,4 1 0,2 0-45,0 2 1,0-14 144,0-1 1,0-2-34,0-4 1,-1 5 168,-5-5 0,2 10 319,-8 1 0,3 8-268,-3 10 1,-3 7 6,3 4 0,-3 5-145,-2 1 0,-6 1-202,0 5 0,0 12 36,5 10 0,1-1-102,0 2 1,1 0 71,5 6 1,-3-1-108,9 1 1,-1-1-195,6 1 0,2-6 81,3-1 1,5-6-71,7 1 1,6 2 113,1-2 1,0 2 144,0-2 0,-5 2 86,4 4 0,-4 9 217,-2-3 1,1 7-85,-1 4 1,-7 0 96,-5 12 0,-3-3 578,-2 3 1,0-2-369,0 7 1,-7-7-102,-5 2 1,2-7-87,-1-4 0,-1 1-338,-5-8 0,0 0 30,-1-5 1,1-6 141,0 0 0,0-10-180,-1-2 0,7-2-324,-1-9 0,1 0-677,-7-6 0,7 0 464,-1 0 1,1-10-1146,-6-7 0,-1-2 770,1-10 0,7-7-1585,5-11 2476,-5-3 0,8-9 0,-6-3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3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8423,'23'0'1329,"0"0"1,8 0-924,-3 0 1,-1 0 288,2 0 0,-6-5-267,6-1 0,-6 0-336,6 6 1,-6 0-361,6 0 0,-8 0-1056,2 0-778,-4 0 203,-2 0 1899,-7 8 0,-10 1 0,-10 9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33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7900,'-8'0'2330,"8"0"0,14 0-2237,9 0 1,8 0 72,-3 0 1,-1-6 354,2 0 0,-2 1-384,2 5 1,3 0 12,-3 0 1,2 0-1529,-2 0 0,4 5 1378,-5 1 0,5 8 0,2-5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32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174 190 7902,'-17'0'0,"-1"0"0,1 2 1000,0 4 0,5 6-399,1 11 1,-1-2 90,-5 8 1,5-1-192,1 7 0,5 1-29,-6 5 0,9-5-309,-3 5 0,4-7-189,2-5 1,2 2-911,4-8 1,3 0 650,9-6 0,-1-5-1225,0-1 1,2-7 1509,4 2 0,4-4 0,8-2 0</inkml:trace>
  <inkml:trace contextRef="#ctx0" brushRef="#br0" timeOffset="188">485 156 7902,'17'0'203,"-5"2"60,-1 3 1,7 5-18,5 7 0,0 6 14,-6 0 1,0 8 262,1-2 1,-7 4-131,1 1 0,-3 1-179,3-1 0,3-5-76,-3 0 1,1-8-152,-1 2 0,3-4-386,-3-1-988,3-1 1091,2-7 296,1-3 0,-1-7 0,0 0 0</inkml:trace>
  <inkml:trace contextRef="#ctx0" brushRef="#br0" timeOffset="363">917 225 7902,'-17'11'291,"0"1"1,-2 5 716,-4 6 1,3 0-424,-3-5 1,2-1-64,-2 0 0,2 6 174,-8 0 413,0 0-668,2 2 0,-3-5-434,7 3 0,0-4-612,5-2 0,7 0-1267,-1 1 0,8-7 453,-1 1 1419,3-8 0,2 3 0,0-7 0</inkml:trace>
  <inkml:trace contextRef="#ctx0" brushRef="#br0" timeOffset="593">1332 0 8945,'18'29'1794,"-1"0"1,-2 0-1268,-3 5 1,3 1-172,-3-1 1,-4 3 532,-3 3 0,-3-3-325,-2 3 1,0 2-187,0-1 1,-7 5-603,-5-6 1,-3 0-518,-3-5 1,1 0-944,0-1 0,-6-1 867,0-4 1,-6 3 816,6-3 0,-8-4 0,4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2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1 536 7949,'2'-9'-147,"3"3"1,-3 2 142,4-2 166,-4 4 0,-2-7 243,0 3 280,0 4-205,0-13-189,0 13 156,0-6-152,0 8 1142,0 0-1217,0 8 0,0 1-24,0 9 1,0-1 8,0 0 1,0 2-212,0 5 0,0-5 155,0 4 1,0-2-198,0 2 1,0-4 3,0 4 0,0-9 32,0-3 1,0 1 49,0 5 1,8-5-17,3-1 1,-1-7-63,1 2 0,3-2 43,9 1 1,-4-3-62,4 4 0,4-6 35,2-6 0,-2 2-139,2-7 0,-1 5 79,7-5 1,-6 5-139,0-6 0,-8 8-45,2-1 67,-4-5 1,-4 6-247,-3-7 324,-4 7 1,-8-6 190,0 5 0,0 1-137,0-8 1,-6 6 115,0-5 1,-7-1-26,1-5 0,-3 0-21,-3-1 1,1 1 29,0 0 0,0 1 86,-1 5 0,9-4-114,3 3 4,-4 4-119,8-7 0,-5 11 90,7-7-80,0 7 74,0-4-12,0 8 80,0 0 0,0 8 213,0 3 0,0 12-73,0 6 1,0 6 107,0 5 1,6 2 47,-1 5 0,1 8 12,-6-3 1,0 4-160,0-4 0,0 0-30,0-1 1,0-4-124,0-1 0,0-8-274,0 2 1,2-9-350,4-2 1,-4-14 44,3 3-12,-3-5 100,-2-3 501,0-3 0,-5-20-66,-1-4 0,-6-4-80,7 3 0,-7-5 112,6 0 0,0 0 144,6 6 0,0 5-507,0 1 283,0 7 0,2-4-124,4 8 1,4 8 91,7 3 1,0 1 50,1 5 0,-7-3-12,1 9 0,-7 2-3,7-2 1,-8 6 70,2-6 0,-5 6 219,-1-6 1,0 2 476,0-2 1,0-4-330,0 4 0,-1-10 1178,-5-1-1049,4-1 1,-6 1-294,8-1 0,2-7-185,4 2 0,3-6-259,9-6 0,7-9-246,4-8 1,9-14-651,2 3 1,3-10-629,-3 3 1,-4-7 218,5 2 1372,-5 4 1,-1-8-1,0 6 1</inkml:trace>
  <inkml:trace contextRef="#ctx0" brushRef="#br0" timeOffset="657">986 848 7949,'12'1'237,"0"5"-237,-9 4 327,13 7 1,-14 0 505,3 1 1,-3-1-142,-2 0 0,0 8 155,0 4 1,0-2-580,0 2 1,0-8-48,0 2 1,0-4-1333,0-1 830,0-9-20,0 7 0,6-22 88,0 0-677,7-15 485,-3-6 0,7-10-1,1-3 0,-1 2 76,0-8 1,0 9 446,1 2 0,-1 3-119,0 9 1,2 2 121,5 9 1,-5 4-19,4 8 0,-4 0-22,-2 0 1,1 8-23,-1 4 0,-6 11 110,1 5 1,-6-3-211,5-2 1,-7 2-15,2-1 1,-4 4-405,-2-5 139,0 0 154,0-5 1,0-7 99,0 1 1,-6-10 30,0-2 0,-5-2-4,5-10 0,-7-5 174,1-6 1,2-8-60,-1 2 0,1-11 129,-1-6 0,-3 0-14,8-6 0,-5 4-88,5-10 0,0 10-33,6 2 1,2 13-70,4-1 0,-2 5-144,7 0 1,-1 4 65,2 8 1,3 0-97,-3-1 1,1 7 66,-1-1 1,3 8 297,-6-3-178,9-1 197,-1 6-213,0-6 0,-1 10 287,-5 4 0,-1-2 23,-4 8 0,-3-1 50,9 6 0,-6 1-83,5-1 0,-7 0 45,2 1 0,4 6-87,1 5 0,-1 4-34,1 2 0,-5 7 24,5 4 0,1 4-31,5 2 1,1 0-122,-1 0 1,-6 7 50,1 5 1,-1 3-111,7 2 0,-3 0-92,-3 0 0,3-7-331,-3-5 0,1-9-296,-1-1 1,1-9 351,-7 2 0,5-9-86,-5-2 1,6-8 27,-7 2 0,1-9-85,-6-3 1,2-7 95,4 2 0,-4-6 11,3-6 0,-3-11 44,-2-12 1,0-6-460,0-5 807,8-4 0,-6-16 0,6-1 0</inkml:trace>
  <inkml:trace contextRef="#ctx0" brushRef="#br0" timeOffset="840">1972 813 9763,'-8'17'2031,"-1"-5"-1268,-8-1 0,-3 7 110,-3 5 1,2 5-881,-8-4 1,2 4 52,-1-5 1,-3 6-422,8-6 1,0-2 324,5-9 1,7 1-3146,-1-7 1951,9 0 1244,-5-21 0,0-12 0,-1-18 0</inkml:trace>
  <inkml:trace contextRef="#ctx0" brushRef="#br0" timeOffset="978">1782 69 7945,'6'-27'0,"-1"4"713,9 12 0,-10 3-194,7 8 0,-5 0-58,6 0 1,-7 0-54,7 0-187,-1 0 0,7 8-389,-1 3 0,-2 5 202,-3 1 1,3 6-35,-3 0 0,11 8 0,4-4 0</inkml:trace>
  <inkml:trace contextRef="#ctx0" brushRef="#br0" timeOffset="1749">2750 467 7848,'-17'-8'903,"0"-1"1,7-3 230,4 1-755,4 7 1,4-10-59,4 9 1,-2-1 100,8 6 1,-7 0-248,7 0 1,-6 6-148,5-1 1,-1 9 70,1-3 1,5 11-107,-5 1 0,-1 7-230,1-1 1,-5-2 173,6 2 1,-7-6-62,7 6 0,-8-6 51,1 6 1,-3-8 86,-2 2 1,0-4 36,0-2 1,0 1 29,0-1 0,0-6-51,0 1-15,0-8 1,-2 4-581,-3-8 375,3 0 1,-6-2-432,8-4 0,-6-10 197,1-7 1,-3-2-300,2 2 348,4 4 119,-5-6 234,-1 16 1,-2 1 323,-7 8 1,0 15 414,-1 8 1,-7 8-340,-3 4 0,-5 7 289,-2 4 0,6-2-179,1 2 0,5-7-92,-6 1 1,10-5-190,1-6 0,3 1-99,9-7 0,0-5-894,6-7 508,0-7-286,0 4 0,10-10 271,7-4 1,2-4-182,10-7 0,0 0 123,6 0 1,5-7 94,0 1 0,1 6 88,-7 6 1,1 1 126,0-2 1,-9 5 76,-3 7 1,-3 0 301,-3 0 0,-5 0 538,-1 0-635,-7 0 0,4 2 121,-8 3 1,0 5-76,0 7 1,-8 1-80,-4-1 0,-11 2-29,-6 4 1,1 0 2,-7 12 0,4-4 151,-9 9 1,9-9 220,2-2 0,8-6-181,-2 5 0,6-12 52,5 1-994,5-3 0,14-5 13,5-3 0,13-4-361,9-2 1,9-14 466,9-3 0,1-10-174,5 4 0,-10-2-199,4 2 1,-6 4 324,0-4 1,-5 11 155,-13 6 1,-3 5 128,-7 1 1,-9 1 83,-3 5 1,-4 4-140,-2 7 1,-13 6-108,-5 0 375,-11 8 0,3-4 0,-9 8 0</inkml:trace>
  <inkml:trace contextRef="#ctx0" brushRef="#br0" timeOffset="2316">3753 726 7958,'-17'10'0,"0"0"599,-1-5 0,3 13 813,4 11 1,3 3-554,8 3 1,0-1-377,0 1 0,0 0-221,0-1 1,0-1-41,0-4 1,0 1-923,0-7 1,2 6 184,4-6 1,-3-5-720,9-7 707,-1 1 0,7-3-523,-1-3 1,0-12 692,1-5 0,1-14 120,4-10 1,-2-1 278,8-10 1,0 1-98,5-1 0,7 0 40,-1 12 1,0 3 210,-5 14 1,-6 1 398,0 5 0,-3 3-240,3 8 1,-4 0 25,-7 0 0,-3 13-21,-4 5 0,3 5-55,-8 0 1,-1 2-323,-5 4 1,-7 3 71,-5-3 1,-3 4-130,-2 1 1,-3 1-188,-3 0 0,-2-7-182,-4 1 1,-3-8 232,3 2 0,2-9 45,-2-3 1,8-7 612,-2 2 1,4-6-257,2-6 1,5-5 60,1-12 0,7 1-57,-2-6 1,4 7-195,2-3 0,8 5 54,3 2 1,5 0-357,1-1 1,6 3 49,0 3 1,0-3-223,-6 4 0,6 1-32,0-2 1,-5 3-35,-7-3 1,-1-3-780,1 3 1317,-3-3 0,0-2 0,1-1 0</inkml:trace>
  <inkml:trace contextRef="#ctx0" brushRef="#br0" timeOffset="2470">4116 657 7958,'-1'20'899,"-5"3"1,-4 11-348,-7 12 0,5 2-31,1-2 1,5 4-108,-5-3 0,1-3-163,-2 2 1,-1-8 23,7 3 0,-5-5 78,5-1 0,0-8-1482,6-4 1,2-4 705,4-2 1,3-7-359,9-4 1,7-14 780,4-9 0,11-16 0,4-11 0</inkml:trace>
  <inkml:trace contextRef="#ctx0" brushRef="#br0" timeOffset="2666">4566 156 7958,'12'0'428,"-1"0"1,-7 13 632,2 5 0,-4 3-380,-2-4 0,0 6 92,0 0 1,0 0 97,0-6 0,5 3-327,1 3 0,2-4-42,-2 4 0,-2-10 207,7-1-1132,1 0 0,5 3-133,0-4 0,6-3-404,0-8 0,0 0 20,-5 0 0,-1 2-2271,0 4 3211,-7-4 0,5 21 0,-5-4 0</inkml:trace>
  <inkml:trace contextRef="#ctx0" brushRef="#br0" timeOffset="2932">4826 1020 7958,'0'39'657,"0"-5"1,0-3-410,0 4 0,-6-8-139,0-4 0,0-4 839,6-2 0,0-5-380,0-1 1,0-5 1261,0 6-1133,-7-9-874,-3 13 43,-7-14 1,-1 5-369,1-7 1,0 0 80,-1 0 1,7 0 225,-1 0 0,3-1-354,-3-5 0,-1 2 106,7-8 0,-2 9 571,3-3 0,3 2 115,-4-2 0,6 4 275,6-4 0,3 5-143,9 1 0,-1 0 283,0 0 0,2 1-294,4 5 0,-1-4 5,6 4 0,-5-4-871,6-2 1,-6 0 344,6 0 0,-2 2-2550,2 4 2707,4-5 0,-7 7 0,9-8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36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7845,'-17'0'2071,"7"0"0,5 0-1854,10 0 1,5 0-60,7 0 0,1 0-177,-1 0 1,0 0 118,1 0 0,-1 0-878,0 0 1,0 0 198,1 0 1,-1 0-667,0 0 1245,-7 8 0,5 2 0,-5 7 0</inkml:trace>
  <inkml:trace contextRef="#ctx0" brushRef="#br0" timeOffset="167">53 277 7845,'-17'10'927,"5"5"116,0-3 0,9-3-1615,-3 3 232,4-8 1,10 3 836,3-7 0,5 0-336,1 0 1,6-2-328,0-3 1,8 1 10,-3-8 1,5 6-213,2-5 0,-5 5-157,5-5 1,-4 5-1084,9-6 1607,-3 1 0,-3-6 0,1-1 0</inkml:trace>
  <inkml:trace contextRef="#ctx0" brushRef="#br0" timeOffset="413">693 173 7845,'11'-9'0,"1"3"275,-8-4 0,5 8 1149,-3-3 36,-4 3-1031,6 2 1,-8 2 157,0 3 1,0 7-184,0 11 0,-6-2-57,0 8 1,-2-6-67,3 6 0,3-8-8,-4 2 1,4-4-235,2-1 1,2-3-391,4-4-108,3 5 1,9-14 264,-1 4 1,2-12-464,4-6 1,-4-3 262,4-2 0,-5-6 47,-7-1 1,3-1-3,-9 2 0,1 2 121,-6-8 0,-2 3 164,-4-3 0,-3-2 35,-8 8 0,-8 0-566,-4 6 1,-4 5 211,-1 1 0,-7 7 383,1-2 0,-8 12 0,4 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3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7939,'0'-10'1786,"2"2"-971,4 8-268,4 0 1,13 0 153,0 0 0,6 0-261,-6 0 0,13-5-12,-1-1 0,11-2-144,0 2 1,4 3-268,2-9 1,6 8 46,-1-2 1,3 3-31,-3-3 0,-3 4-76,4-4 0,-6 4-398,-6 2 1,-4 2-320,-7 4 0,-3-4 342,-3 4 1,-4 3-195,-8 3 1,-5-3 175,-1 3 0,-7-6-506,2 5 170,-4-7 374,-2 11 1,0-11-5,0 8 401,-8-8 0,-9 11 0,-10-5 0</inkml:trace>
  <inkml:trace contextRef="#ctx0" brushRef="#br0" timeOffset="392">277 363 7897,'-17'-2'249,"0"-3"0,5 3 405,0-4 0,9 2-62,-3-2-532,4 4 426,10-13 1,1 13-103,9-4 0,1 4 0,4 2 0,-2 0-121,8 0 0,-6 6-171,6 0 0,-6 7-34,6-1 0,-3-2-167,3 1 1,-4-1-10,-7 1 0,-1 5-240,0-5 0,-2-1-151,-3 1 1,-4 1 189,-8 5 0,0 0 60,0 1 0,-4 1 77,-8 4 1,-1-4 144,-16 4 0,6 4 33,-6 2 0,0-2 252,-5 2 1,-1-8 137,1 2 1,7-4 437,4-2 1,11 1-3,6-1 0,4-6-338,2 1 1,10-6 55,7 5 1,8-7-167,10 2 1,13-4-226,4-2 1,2-2-35,-8-4 1,8-3-186,-8-9 1,5 3-283,-10 3 0,3-1-717,-9 7 1,1-5-2624,-13 5 3692,-7 0 0,-1-2 0,-5-1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7840,'17'0'1681,"0"7"0,-5-5-1306,-1 4 1,-5-2 72,6 2-336,-8-5-82,11 7-188,-5-8 0,1 0-162,1 0 0,-7 0-396,7 0 1,-1 0-744,7 0 0,-1 0 1459,0 0 0,8-8 0,2-1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4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8287,'0'-9'1011,"0"-1"-326,0 4 333,0 4-226,0-13 65,0 13-226,0-13 148,0 13-145,8-6-1,-6 8-298,6 0 0,-8 2 128,0 4 1,0 5 289,0 12 1,0 2-267,0 4 1,-2 4 18,-4-4 0,4 3-146,-4 3 1,-2-6-292,3 0 1,-1-8-59,6 2 0,0-4-179,0-2 0,0-5 83,0-1-106,0-7 0,2 10-723,4-9 0,3-1 387,9-9 0,1-7-365,4-11 0,-2-4 314,8-8 1,-6 1 54,6-1 0,-12 8 276,6 4 0,-10 4 191,5 2 1,-1 1-148,-5 5 1,-3-3 150,3 9 1,-3 1 453,3 10 1,-3-3-286,-3 9 0,-2 1 727,8 10 1,-9-1-368,3 6 1,-4-6 324,-2 1 1,0 2-282,0-2 1,2-2 33,4-10-625,-4 5 0,7-9-434,-3 5 1,-2-4-1059,7-8 1,1-8 770,5-4 1,1-5-2467,-1-6 3257,0 4 0,8-22 0,2 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4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399 122 7963,'-12'-12'344,"1"1"-48,7 7 102,-12-11-24,15 5 0,-9-5 183,4 3 184,4-3-554,-5 13 241,7-13-476,0 13 97,-8-6 0,4 14-28,-8-1 1,7 9 67,-7-3 0,3 5 48,-3 1 1,-3 0-8,3 1 0,-3-1-14,-2 0 0,-1 8 28,1 4 1,0 4 138,-1 1 0,7 9-12,-1 3 0,1 4-49,-7 2 0,7 9-156,-1 8 1,3 2 40,-3 10 0,-1 0-293,7 5 1,-5 8 298,5 4 0,3-47 0,0 0-41,3 1 1,0 0 0,0 2-1,0 1 20,0 0 1,0 0 0,0 0 0,0-1 49,0-1 1,0-2 0,0 45 213,0-3 0,0-5-46,0-2 1,0-13 294,0-3 1,6-15-95,0-3 0,5-4 40,-5-13 1,5 1-200,-5-13 1,6 0 176,-7-5-443,9-9 0,-10 5 152,7-8 1,-7-3-1249,2-8 0,2-5 635,-3-7 1,7-6-2023,-6 0 1,5-10 214,-5-2 2182,7-7 0,-11-10 0,6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46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7969,'8'-18'-252,"-6"1"327,4 0 1,-2 1 373,1 5 208,-3-4-143,14 13 0,-14 2 331,3 11 1,3 5-338,-2 1 1,1 0-3,-1 0 1,-4 7-164,4-1 0,-4 0-215,-2-6 1,6 6 122,-1 0 1,1 0-152,-6-6 1,0 6-60,0 0 0,0 6-108,0-6 1,0 0-25,0-5 1,-6-1-542,1 0-240,-1 1 433,6-1 134,0-8 1,2-1 22,3-8 1,5-8 8,7-3 0,1-12 13,-1-6 0,6-4-211,0-1 1,6-1 218,-6 1 1,6 5 39,-6 0 1,0 10 223,-6 2 1,0 1-63,1 10 1,-1 1 164,0 5 1,-5 0-98,-1 0 1,-5 2 648,6 3 1,-8 5-51,1 7 1,-3 6 180,-2 0 1,0 6-250,0-6 1,0 6 121,0-6 0,0 6-600,0-6 0,0 0 118,0-6-432,0 1 1,2-3 239,4-4 1,-2-3-1560,7-8 0,1 0 1562,5 0 0,8 0 0,2 0 0</inkml:trace>
  <inkml:trace contextRef="#ctx0" brushRef="#br0" timeOffset="249">951 450 7950,'12'0'944,"-1"0"1,1 0-444,5 0 0,3 0 64,3 0 1,2 0-68,3 0 0,5 0-211,-4 0 0,2 0-97,-3 0 0,5 0 45,-4 0 1,-4 0-1185,-2 0 354,4 0 1,-8 0-1601,4 0 1429,-11 0 0,-5 2 766,-7 4 0,0-4 0,0 6 0</inkml:trace>
  <inkml:trace contextRef="#ctx0" brushRef="#br0" timeOffset="419">1280 381 7950,'-10'-8'729,"-5"6"0,11-5 278,-7 7-324,7 0 1,-10 2-273,9 3 0,-3 5 604,2 7 0,2 3-338,-7 3 0,1-2-141,-1 8 0,-3-2-78,8 1-1889,1 5 1108,-3-14 0,6 12-568,-4-8 1,4 0 415,2-6 475,8 1 0,2 7 0,7 2 0</inkml:trace>
  <inkml:trace contextRef="#ctx0" brushRef="#br0" timeOffset="1132">1868 554 8067,'-8'-17'600,"6"-1"-361,-3 1 1,5 0 66,5 0 0,-3-1-100,4 1 1,4-8-56,1-4 1,-3 2-20,-2-2 0,-3 1-50,3-7 1,-4 2-12,4 5 1,-4-5-146,-2 4 0,0 2 112,0-2 1,0 8 25,0-2 1,0 10 54,0 1-43,-8 8 1,4-3-234,-7 7 133,7 0 0,-9 7 236,7 5 0,-2 5-6,2 6 0,4 4 110,-3 8 1,-3-1-87,2 1 1,-5 5 86,5 1 0,-2 10 202,2-4 1,-1 6-111,-5-7 1,-1 3-73,7-3 0,-6-4-119,7-8 0,-7-1-64,6-4 0,1-4-388,5-8 0,0 1-1563,0-1 1105,0 0-163,0-7 538,0-3 0,2-20 16,3-4 0,5-12 1,7 0 0,1-6 88,-1-5 0,2 2 195,4-8 1,-2 7-116,8-1 0,0 9-31,5 2 1,-5 14 96,0-2 0,-6 11-16,6 0 1,-8 4 136,2 2 0,-4 8-69,-1 3 1,-9 5 171,-3 1 1,-4 0-63,-2 1 1,0 1-66,0 4 1,-8-4-44,-3 4 1,-10-4 18,-2-1 0,-6-1-34,6 0 1,-6-5-34,6-1 0,0-7 247,5 2 1,1-4 24,0-2 247,0-8-120,7-2 243,2-7-260,8 8 0,8 3-31,3 12 0,5-3 121,1 9 0,0 5 158,1 6 0,-1 0-204,0-5 0,-1 1-99,-5 4 1,5-6-507,-5 1 1,4-1 203,3-6-1417,-1 5 0,0-7 400,1-3 0,-1-4 1052,0-2 0,8-8 0,2-1 0</inkml:trace>
  <inkml:trace contextRef="#ctx0" brushRef="#br0" timeOffset="1336">2542 606 7984,'18'0'1805,"-1"0"-1301,0 0 0,-5 0 64,-1 0 0,1 0 89,5 0 0,0 0-311,1 0 1,-1 0-273,0 0 1,6 0-530,0 0 1,1 2 364,-7 4 1,0-5-2382,0 5 1403,1 4 1068,-1-1 0,0 1 0,1-2 0</inkml:trace>
  <inkml:trace contextRef="#ctx0" brushRef="#br0" timeOffset="1595">3165 364 7929,'11'-18'0,"1"1"0,-6 6 304,5-1 0,-5 3 227,6-3 251,-9 4 221,5 1 489,0 5-814,-6-6 1,5 10 117,-7 4 0,0-2 313,0 7 1,0 1-491,0 5 0,0 8-84,0 4 1,0 5-152,0 7 1,0 1-4,0 4 0,-5 6-654,-1 0 1,-6-6-603,7 6 0,-3-6 740,2 0 135,4 4 0,-13-6 0,5 8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44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43 412 7919,'-17'0'0,"7"0"0,0-6 1021,5 0 1,5 1-400,0 5 0,7-6-220,11 0 1,1-5 277,4 5 0,4-6-242,7 7 0,3-3-171,3 2 0,3 4-35,3-4 0,-2 4-268,-4 2 0,-3 0-138,3 0 1,-9 0-122,-2 0 0,-8 2-599,2 4-1116,-4-4-631,-9 6 1924,-3-8 0,-9 0-207,-3 0 924,-5 0 0,-15 0 0,-2 0 0</inkml:trace>
  <inkml:trace contextRef="#ctx0" brushRef="#br0" timeOffset="177">372 170 7884,'-10'0'1326,"2"7"-707,8 5 0,0 11 78,0 6 1,-6-2-154,1 2 1,-3-1 68,2 7 1,2 0-629,-7-1-9,7-7 66,-4 6 1,8-14-452,0 4 478,0-4-1146,0-1 0,8-9 75,4-3 1,5-6 1001,6-6 0,-4-3 0,6-9 0</inkml:trace>
  <inkml:trace contextRef="#ctx0" brushRef="#br0" timeOffset="712">787 204 8627,'-10'8'1786,"-3"-4"-1592,7 7 1,-8-1 23,3 2 1,1 3 177,-1-4 0,-1 5-91,-5 1 0,1 6 393,5 0 1,-3 6-331,9-6 0,-1 6-165,6-6 1,0 2-304,0-2-672,0-4 410,8 6 1,1-9 241,9-5 0,1-3-767,4-8 1,-2-8 298,8-3 0,-6-5-93,6-1 0,-6 0 296,6-1 0,-6-5 126,5 0 1,1-2 92,6 2 1,-3 4 106,-3-4 1,4-2-28,-4 2 1,3 6-51,3 5 0,-2 2 453,-4-1 1,3 3-195,-3 8 1,2 0 383,-2 0 0,1 2-127,-7 4 0,0-2 35,-5 7 1,-1 1-100,0 5 1,-5-5 50,-1-1 0,-7 1-123,2 5 1,-4 0-29,-2 1 0,-2-7-133,-4 1 0,-3-1 68,-9 6 0,1-5-238,0 0 1,-6-7 13,0 7 0,-2-8-16,2 1 1,-2-3 210,-4-2 0,2 0-9,4 0 1,4 0 34,-4 0 0,-2 0-86,1 0 1,1 0 100,6 0 1,6-5-27,-1-1 0,1-8 8,-7 3 0,1-5 2,0-1 1,1-6 5,5 0 0,-5-8-43,5 3 1,1-5-4,-1-2 1,5 1-114,-6-1 0,7-3 111,-7 3 1,8-1-139,-1 13 0,1 5-166,-2 7 1,4 5-820,-4-6 218,4 9 1,2-1-674,0 15 1,2 3 1472,4 15 0,11 7 0,10 8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51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7757,'0'-17'-388,"0"7"852,0-5 132,0 5 1,0-7-104,0 0 1,6 5 238,0 1-552,7-1 0,-5-5 178,4 0-201,3 7 55,-5-5 0,1 13 232,1-4-165,-9 4 1,5 10-85,-8 3 1,0 7 286,0 5 1,0 3-99,0 9 0,-6 0-143,1-1 0,-7-1-68,6-4 0,-5 1-111,5-6 0,-5-1 106,5-6 1,0 0-81,6 0 0,-2-5-540,-4 0 269,4-9-649,-5 5 357,7-8 124,7-8 1,1-7 31,4-8 0,3-2-87,-4 2 0,5 2 109,1-8 0,0 6 20,1-6 0,-1 8 90,0-2 1,1 11-208,-1 7 476,8 3 0,-2 4-96,0 3 1,0 5 553,-11 7 0,-3 6 5,3 0 1,-8 6 252,1-6 0,-3 6-344,-2-6 1,-2 6 125,-3-6 0,3 0-348,-4-6 0,-2 1 199,2-1-916,1-7 1,5-1 261,0-3-1103,0-4 1,2 6 310,3-8 0,5-6 1015,7 0 0,8-7 0,2 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52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7130,'12'-10'344,"-1"4"0,-5 4-113,6 2 1,-7 0 83,7 0 1,-6 0 511,5 0-118,-7 0-192,11 0-78,-5 0-215,7 0 1,-5 6-8,-1 0 0,-5 7-14,6-1 1,-3 11 17,3 6 0,3 11-1,-3 6 1,1 19 135,-1 10 0,1 14-343,-7 3 0,-3-42 0,0 0 350,-3 48 1,0-2-202,0 2 0,-2-8-89,-4 2 0,-4-11-95,-7-6 0,0-11-327,-1-7 0,1-5 221,0-6 0,-6-4-131,0-7 0,-6 0-67,6-1 0,-2-5 77,2 0 0,4-8-50,-4 2 0,3-4 277,3-1 0,0-7-597,-1 1 0,3-7 17,4 7 0,-5-8-985,5 1 1587,3-3 0,0-17 0,8-4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53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7894,'0'-10'-217,"0"3"703,0 7 75,0-8 1,0 6 339,0-6-220,0 8 178,0 0 1,0 8-609,0 3 1,0 5 26,0 1 0,-2-1-120,-3-5 1,3 4 273,-4-3-308,-4 3 0,8 3 52,-3-1 0,3-6-133,2 1 0,-2-6 22,-4 5 0,4-5-106,-4 6 1,4-7 93,2 7 72,0-8-37,0 11-38,0-13 1,0 8-104,0-5 170,0-3 29,0 6-85,0-8-12,0 0 60,0 8-55,0-6 1,0 7 109,0-3 17,0-4-32,0 13 1,0-11-15,0 8-125,0-9 128,0 13-106,0-7 1,0 9 35,0-1 1,0 0-10,0 1 0,0-5 29,0 4 1,-5-3-29,-1 9 0,0-10-200,6-1 234,0-1-209,0 7-51,0-1-230,0-7 194,0-3 120,0-7 0,0-7-105,0-5 0,8-3-188,3-3 1,5-5 35,1 0 0,0-8 129,1 3 1,5 1-13,0-2 0,0 8 25,-6-2 0,6 4 11,0 1 0,0 7 51,-6-1 0,-5 6 150,0-5-61,-1 7 0,6-4 273,1 8 183,-9 0-306,7 0 1,-9 2 241,5 4 1,-4 0-78,-8 11 1,5-3 35,1 9 0,0 4-114,-6 1 1,0-1-12,0 2 1,0-2 476,0 2 0,6 2-177,-1-8 1,3 0-1020,-2-6 1,-2-6 351,7 1 1,3-6-3518,9 5 3704,4-7 0,7 4 0,1-8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52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7359,'-10'0'-1118,"3"0"1761,22 8 0,2 3-194,12 12 1,4 4 172,-4 8 1,-3 7-108,3 4 1,0 4-49,6 2 0,-1 6-325,1-1 0,-3-5-266,-3-6 0,2-7-130,-8 1 1,0-5 259,-6-7 1,1 3-941,-1-8 0,-7 0-97,-5-5-749,5-1 1780,-8 0 0,6-7 0,-16-10 0,-2-10 0</inkml:trace>
  <inkml:trace contextRef="#ctx0" brushRef="#br0" timeOffset="211">606 53 7894,'-2'9'-172,"-4"-3"0,2-4 114,-7-2 1,-7 8 643,-5 3 1,-2 7-78,2 5 0,-4-2-2,-7 8 0,-8-1-99,-5 7 1,3 0 128,-2-1 0,8-1 19,-3-4-1235,5 3 561,1-5 1,10 0-926,8-4 944,0-4 0,17-7-1510,0 0 0,7-11 812,11-1 1,9-9 796,7-14 0,8-12 0,10-9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0:58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8345,'0'-18'161,"0"9"1,2-5-97,4 9 1,-2-7 43,7 6 0,-5-1-63,5 1 1,-5 4 373,6-4 1,-1 4-29,7 2 0,-7 0 9,1 0 1,-1 0-132,6 0 0,1 0 159,-1 0 1,-5 2-142,-1 4 1,1-4 242,5 4 0,-6-4-312,1-2 0,1 0 42,10 0 0,-3 0-133,3 0 1,4 0-77,1 0 0,-1 0-163,2 0 0,0 0-127,6 0 1,-3-2-410,-3-4 1,2 4 74,-8-4 0,0 4 244,-6 2 0,-5 0-1669,-1 0 1345,-7 8 1,4 2-799,-8 7 1450,0 0 0,-16 8 0,-3 2 0</inkml:trace>
  <inkml:trace contextRef="#ctx0" brushRef="#br0" timeOffset="190">156 415 8231,'-10'0'0,"4"0"2278,12 0-1026,11-7-763,10 5 1,10-8 789,3 4 1,10-3-472,8-9 0,11 7-149,-6-1 1,14 9-911,-8-3 0,4 4-1003,-3 2 0,-3 2 960,-4 4 207,-3 11 1,-8 2 0,0 6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0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121 571 8196,'-9'0'463,"1"0"-202,8 0 1,0-2-63,0-4 257,0 4-551,0-5 176,0 7 41,0 0 327,0-8-140,0 6 0,-2-6-104,-4 8 0,2 6-6,-7 0 1,1 13 192,-1-2 0,-5 12-12,5 0 1,3 6-11,2 5 1,-1-4-68,1 5 0,0 1-225,6-2 0,0 1-6,0-7 0,0-5-117,0 0 1,8-6-185,3 6 1,5-8-528,1 2 0,0-4-607,1-1 1,-1-9 586,0-3 0,3 2 776,3-3 0,3-7 0,9-7 0</inkml:trace>
  <inkml:trace contextRef="#ctx0" brushRef="#br0" timeOffset="286">692 657 8234,'0'10'-118,"0"5"1266,0-3 0,0 3-462,0 3 0,0 1-128,0 4 1,0-4-139,0 4 1,0 2-482,0-2 1,0 0-49,0-6 1,0 7 7,0-1 1,2-2-223,4-10 1,-4 5-605,3-5 1,-3-1-1372,-2 1 2298,8-7 0,2 4 0,7-8 0</inkml:trace>
  <inkml:trace contextRef="#ctx0" brushRef="#br0" timeOffset="544">1090 830 9083,'17'0'1274,"0"0"0,1-2-708,-1-3 0,6 3 120,0-4 0,8-2-50,-2 2 0,3-1 11,3 1 0,-1 4-364,1-4 0,0 4-302,-1 2 0,-5 0-698,0 0 1,-2 0 559,2 0 1,1 6-1464,-7 0 1,0 7 422,-5-1 1,-3-2-692,-3 1 1888,3 1 0,-13 5 0,6 0 0</inkml:trace>
  <inkml:trace contextRef="#ctx0" brushRef="#br0" timeOffset="849">2024 692 8154,'9'-8'0,"-3"-3"0,-2 1 123,2-1 0,-5 5 337,5-6 1,-4 7 281,-2-7-177,8 8 0,-4-9-20,7 7 0,-5 0-234,5 6 1,-5 0-40,6 0 1,-1 2 39,7 4 0,-1 4 49,0 7 0,0 0-54,1 0 0,1 6 160,4 0 1,-2 2-303,8-1 0,-6-3-116,6 7 1,-6-4-626,6 4 1,-8-5 386,2 6 1,-4-8-397,-2 2 0,1-1-299,-1 1 1,0-4-1902,1 4 2785,-9-4 0,7-2 0,-7 1 0</inkml:trace>
  <inkml:trace contextRef="#ctx0" brushRef="#br0" timeOffset="1071">2733 709 8111,'-10'-17'1450,"-5"7"0,11 3-1120,-8 7 0,-1 0-118,-10 0 0,-2 7 15,-4 5 1,-4 3-157,4 3 1,-3 7 105,-3 3 0,1 3-472,-1-2 1,6 9-218,0-3 1,2 3-1392,-1-3 1903,3 0 0,0-1 0,-2 1 0</inkml:trace>
  <inkml:trace contextRef="#ctx0" brushRef="#br0" timeOffset="1887">2975 433 8074,'11'-12'106,"1"1"1,-1 5 366,7-6 1,-7 3 673,1-3 0,-1-3-781,6 3 0,1 3-206,-1-3 0,0 1-758,1-7 0,-3 1 301,-3 0 1,1-1-166,-7 1 0,5 0 165,-5-1 0,0-1-50,-6-4 0,0 4 235,0-4 0,0 4 7,0 1 0,-2 3 213,-4 4-68,4-5 627,-6 7-313,1-1 216,5 2 34,-13 8-283,13 8 0,-12 2-77,8 7 0,1 2 70,5 4 1,-6-4-133,0 4 0,0 4 27,6 2 1,0-2-108,0 2 1,-5 0 82,-1 5 1,0 1-275,6-1 0,-6-5-140,0 0 1,1-2-138,5 2 1,0-2 113,0-4 1,0-10-405,0 4 205,0-3-61,0-4 485,0 5-175,0-13 515,0 6 0,-2-10-83,-4-4 0,4 2 272,-4-8-486,4 1 1,4-6-264,4-1 1,4 7 114,7-1 1,0 1-157,1-7 1,-1 7-170,0-1 0,6 7 155,0-7 0,8 6 167,-2-5 0,-2 5 137,2-5 1,-8 7 555,2-2-422,4 4 1,-8 2 113,4 0 0,-10 0 131,-1 0 0,-8 2-34,2 4 0,-5-2-428,-1 7 1,-7 1 85,-5 5 1,-3 0-561,-2 0 1,-8 1 181,-4-1 1,2-2 30,-2-3 1,6 1 109,-6-7 1,8 0 67,-2-6 0,4 0-52,1 0 296,1 0 128,8-8 1,1 4-41,8-7 348,0 7 0,8-4 0,3 8 1,4 0 198,3 0 0,-3 2-191,-3 4 0,3 4 118,-3 7 1,3 0 382,2 1 0,-5-7-426,-1 1 1,1 5-600,5 6 1,-5 0 85,-1-6 0,-1 1-1477,1-1 1,5-6 419,-5 1 971,-3-1 0,7 7 0,-5-1 0</inkml:trace>
  <inkml:trace contextRef="#ctx0" brushRef="#br0" timeOffset="2655">2854 519 8138,'7'-10'118,"-5"-5"0,12 11 708,-9-7-349,9-1 1,-12 1 252,4-1-396,3 8 1,-5-3 206,8 7-43,-9 0-240,5 0 1,-6 0 29,4 0 1,-4 7 73,3 5 0,3 5 181,-2 6 1,2 4 77,-3 8 1,-3-1-208,4 1 1,2 5-445,-3 0 0,1 9 138,-6-3 0,0 4-340,0 1 1,0 1-373,0 0 0,-6-6-787,1 0 1,-9-7 777,3 1 613,-5-3 0,-9-3 0,-2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8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7865,'-10'0'2145,"3"0"-1517,7 0 574,0 0-629,7 0 0,5 0-165,11 0 0,2 0-142,4 0 0,3 0-186,-3 0 0,4 0 11,2 0 0,-1 2-342,1 4 1,-6-4-171,-1 4 0,-6-4-1616,1-2 1177,3 0 0,-6 5 860,3 1 0,-12 0 0,-3-6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05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1522 8119,'0'-17'0,"-2"7"-36,-4 4 382,4 4-303,-5-5 69,7 5 0,0-8 198,0 4-50,0 4-284,0-5 103,0 7 1,0-2 227,0-4-337,0 4 1,2-6 59,3 8-66,-3 0 71,6 0 0,-6 0-8,4 0-8,-4 0 1,13 0-106,-4 0 1,5 0 27,1 0 1,0 0 69,1 0 1,1 0-8,4 0 1,-2 0-1,8 0 0,0 0 103,5 0 1,1 0-87,-1 0 1,1 0 3,0 0 0,5 0 28,0 0 1,8-5-3,-1-1 0,-3-2 108,2 2 0,-6 4-106,6-3 0,-7-3 136,1 2 1,2 0-127,-1 6 0,-1-5 130,-5-1 1,-1 0-68,1 6 1,-1 0 12,1 0 1,0 0-82,-1 0 0,1 0-191,-1 0 1,1 0-22,-1 0 1,1 0 128,0 0 1,1-6-88,5 1 0,-5-1 98,4 6 1,-9 0-37,-2 0 1,-2-6 72,2 0 0,1 1 34,-7 5 1,6 0-22,-6 0 1,2-2 98,-2-4 0,-1 4-3,6-4 1,1 2-86,6-1 0,-1 3 162,1-4 1,-6-2-86,0 2 1,-1 1 47,7 5 1,0-2-80,-1-4 0,-5 4-4,0-4 0,-2 4-38,1 2 1,5-2-22,-4-3 1,-2 3-173,2-4 0,-2 2 132,1-2 1,-1 5-74,-4-5 0,-1 4 47,6 2 1,-5-2 23,6-4 1,-8 4 63,2-4 0,2 5 170,-2 1 0,6 0-155,-6 0 1,2-6 125,-2 0 0,-2 0-189,8 6 0,-2 0 84,2 0 0,4-2-173,-4-3 0,3 3 145,3-4 1,-3 4-104,-3 2 1,4 0-12,-4 0 1,-2 0-4,1 0 0,-6 0 25,1 0 1,2-2 19,-2-4 0,2 4 13,-2-3 1,-2 3-10,8 2 1,-6 0 7,6 0 1,-6 0 54,5 0 1,-4 0 7,4 0 0,-7 0-1,3 0 1,2 0 112,3 0 0,-2 0-70,2 0 0,-2 0 8,2 0 1,3 0-262,-3 0 0,4 0 85,1 0 0,1 0-64,0 0 1,-1 0 32,1 0 1,-3 0-128,-3 0 0,2 0 192,-8 0 1,6 0 20,-6 0 1,0 0 40,-6 0 1,1 0 285,-1 0 0,0 0 52,0 0 1,1-2-140,-1-4 0,2 4-11,4-4 1,-3 4-59,3 2 0,3 0-138,3 0 1,4-2 7,2-3 0,-1 3-77,1-4 0,-1 4 146,1 2 1,-2-6-33,-5 1 0,3-1 213,-8 6 0,6 0-73,-6 0 1,-6 0 9,-5 0 1,-6 0 230,5 0 217,-7 0-282,4 0 42,-8 0-437,0 0 1,-2-6-322,-4 0 0,-4 0-226,-7 6 0,-2 0 306,-4 0 0,-6 0-1396,-11 0 1,-1 0 91,-11 0 1553,-11 8 0,-16 2 0,-7 7 0</inkml:trace>
  <inkml:trace contextRef="#ctx0" brushRef="#br0" timeOffset="493">1989 86 8201,'0'-11'-35,"0"-1"122,0 9 1,0-7 155,0 4 1,0 2 669,0-7-596,8 7 0,-4-4 464,7 8-516,-7-7 1,6 5 228,-4-4-81,-4 4-60,5 10 0,-7 9 119,0 12 1,0 5-290,0 7 0,0 3 31,0 8 0,0 7-118,0 5 0,0 5-195,0 6 1,0 0-129,0 11 1,8-3 0,1 11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6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8215,'-9'0'-1840,"1"0"2063,8 0-471,0 0 1,-2 5 115,-4 1 132,4 0 0,-13 2 0,5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6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8130,'0'-10'110,"0"0"542,0 5-326,0 3 0,-6-8-5,0 4 188,0 4-246,6-5 134,0 7-386,-7 0 1,3 0-3,-8 0 1,6 7-67,-5 5 0,5-2 275,-5 1 1,5 6-99,-6 6 1,3 8 216,-3-2 0,3 4-52,3 1 0,4 9 32,-4 3 1,4-2-65,2 2 0,6-2 90,0 2 0,7 2-228,-1-7 1,3-1-226,2-5 0,1-1-567,-1 1 1,0-8 425,1-4 0,-1-4-565,0-2 0,0-1 359,1-5 0,-1-1-195,0-5 1,1-3 172,-1 4 1,0-10 478,1-1 0,-1-17 0,0 3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7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8023,'0'-9'297,"2"1"412,4 8-155,-5 0-411,7 0-86,-8 0 0,2 2 404,4 4 1,-4 3-65,4 8 1,-5 1 116,-1-1 0,0 6-114,0 0 0,-1 8-266,-5-2 1,2-2-130,-8 1 0,7-5-280,-7 6 1,8-6-171,-2 6 0,-1-8-635,1 2 0,0-2-447,6 3 1527,0-13 0,0 12 0,0-13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7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8050,'-7'9'1836,"-3"-1"-1247,0-8-358,3 0 0,7-2 40,0-4 0,2 2 116,3-7 0,7 5 488,11-5 1,10 1-330,7-2 1,14-3-429,-2 4 1,3-3 69,-3 3 0,0 3-853,0 8 1,-8 0-159,-4 0 0,-3 2-633,-2 4 1,-7 3 1455,1 8 0,-8 8 0,4 2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8016,'0'-18'955,"0"1"1422,0 7-1553,0-5-717,7 13 0,-3-6 493,8 8 0,-1 0-179,7 0 1,-1 0-368,0 0 0,2 2 62,4 4 0,-3 4-21,3 7 1,2 0 58,-2 1 0,6 1 25,-6 4 1,2-2-213,-2 8 0,-4-6 22,4 6 0,2-2-708,-2 1 0,6 3 359,-6-8 1,0 6-769,-6-6 0,0 2 482,1-2 0,-1-4-416,0 4 1,-5-3 1061,-1-3 0,1 0 0,5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7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8016,'0'-17'3057,"0"0"-1681,0 0-361,-7 7 1,3-4-521,-8 9 1,1-1-474,-6 6 1,-3 8 64,-3 3 1,-4 14-215,-7 10 0,-7 1-1356,1 10 0,0 0 770,5 6 0,8-6-1835,4 1 2548,4-9 0,2 12 0,-1-6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8993,'2'-10'1666,"4"4"1,3 4-1444,9 2 0,-1 2 644,0 4 1,1 4-330,-1 7 0,6 6 27,0 0 0,0 8-246,-6-2 1,-1 9-288,-5 2 0,3 7-233,-9-7 1,1 8-463,-6-2 1,0-2-929,0 2 0,-8-5 819,-3 5 0,-4-8-754,-3 3 1,1-5 1525,0-1 0,-8-8 0,-2-2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8013,'0'-10'1334,"0"2"1,0 10-848,0 4 1,0-2 529,0 7 0,0 7-344,0 5 0,0 5-238,0-4 0,0 4-361,0-5 1,0 8 39,0-2 0,0-2-720,0 2 0,0-2-107,0 1 1,0 3-519,0-8 1,0 0-503,0-5 1733,0-1 0,0 0 0,0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2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8065,'0'-9'1992,"0"1"-2092,0 8 0,-2 0-63,-3 0 0,-5 2 185,-7 4 1,-1-2-404,1 7 0,0 1-1,0 5 1,-6-2-25,-1-3 0,-1 1 115,2-7 1,4 5 308,-4-5 152,4 8 0,4-10 151,3 7 1,2-7 48,5 2 0,3-2 1262,-4 1-871,4-3 1,10 8-233,3-4 0,5-4 747,1 3 1,6-1-594,0 2 1,8-4 223,-2 4 0,3-5-599,3-1 0,-1 0-442,1 0 1,-6 6-564,0 0 0,-8 2-938,2-3 0,-4-1 1635,-2 8 0,1-1 0,-1 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18 7865,'-17'0'1724,"0"-7"-1208,7 5 0,0-6-69,5 8 42,3 0 0,-6 2 314,8 4 1,-2 3-171,-4 8 1,2 8 65,-7 4 1,5 6-537,-5 5 0,5-1 63,-6 7 1,8-6-390,-1 6 0,1-7-519,-2 1 0,4-5-828,-4-7 0,6 3 1510,6-8 0,-4 8 0,6-4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0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311 156 8133,'-17'0'0,"0"-6"-300,-1 0 0,1-2-900,0 3 1050,0 3 1,-1-6 149,1 8 0,0 0 0,-1 0 0,1 0 135,0 0 18,-1 0 1,1 0 276,0 0-71,7 0 414,-5 0-182,13 0 1,-8-2 191,5-4-282,3 5 0,-6-9 314,8 4-623,0 4 1,2-11 47,4 7 0,-2-6 300,7 7-491,-7-9 0,11 7 122,-3-5 0,3 4-264,2 8 0,3-5 86,3-1 0,4 0-255,7 6 1,9 2 167,3 4 1,11-2-275,7 7 0,3-5 112,2 5 1,8-1-219,4 2 1,3 3 205,3-4 1,-1-3-323,1-2 0,5 2 438,0-3 0,2 1-21,-2-6 1,-3 0 183,3 0 0,-5 6-105,-7 0 0,-3-1 99,-8-5 1,-1 0 44,-5 0 0,2 0-46,-7 0 0,5 6 23,-5 0 1,5 0 102,-5-6 1,5 5-25,-5 1 0,7 0-96,-1-6 1,1 2 139,-1 4 1,3-4-75,-4 3 1,10-3-117,2-2 0,0 0 32,-6 0 1,0 0-102,1 0 1,-3-5 71,-4-1 0,3 0-16,-9 6 0,1-6 260,-6 0 0,-2 1-142,-4 5 1,2 0 433,-8 0 1,1 0-255,-7 0 0,-7 0 328,-4 0 0,2 0-291,-2 0 1,0 0 50,-6 0 0,1 2-283,-1 3 1,0-3-264,1 4 1,-7-4-728,1-2 462,-1 0-205,7 0 209,-9 0 25,-1 0 146,-8 0 312,0 0 1,-2 6-326,-4 0 1,-5-1 315,-12-5 0,-4 8 0,-8 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0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8194,'-27'-44'0,"4"3"3794,12 12-1542,3 12-1636,8 9 0,0 10-338,0 4 0,0 6-230,0 11 1,0 6-363,0 11 1,0 12 302,0 11 1,0 12-1678,0 6 1409,0 11 0,6-41 0,3 2 0,1 4 0,0-1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0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8028,'2'-15'235,"4"3"1,4 5 180,7 7 1,0 0-215,0 0 1,6 0-190,1 0 0,-1 0 51,-6 0 1,0 0-38,0 0 1,1 0-115,-1 0 1,0 7-131,1 5 0,-1 1-167,0-1 0,-5 9-376,-1-4 1,-1 4 759,1-3 0,-3 7 0,-8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8120,'-17'-8'615,"7"6"46,2-6 1,16 8-394,3 0 1,7 0 127,5 0 0,9-1 200,9-5 0,7 2-208,-2-8 0,6 9-1202,6-3 0,-3 4 814,9 2 0,-1 8 0,6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7999,'-9'8'1913,"3"4"0,2 3-1492,-2 2 1,4 3-161,-4 3 1,-3-2 0,-3 8 0,3-6-113,-3 5 1,3-4 76,-3 4 1,2-1-849,5 2 505,3 4 0,-6-12-574,8 8 1,2-8-556,4 2 0,3-6 1246,9-5 0,-1 3 0,0-5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7962,'0'-9'2622,"14"1"-2743,3 8 0,10 0-704,-4 0 1,6-2 1075,-6-4 0,6 4-124,-6-3 0,2 3 749,-2 2 1,-4 0-428,4 0 1,4 0-291,2 0 0,-2 5-403,1 1 1,-6 8-511,1-3 1,2-1 662,-2 1 91,0 1 0,-6-3 0,0-1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8032,'0'-17'0,"8"7"303,3 4 0,4 4 428,3 2 1,-1 0-41,0 0 1,1 2-266,-1 4 1,0 6 66,1 11 1,-1-2-27,0 8 1,0-1-53,1 7 1,-1 0-339,0-1 1,1-1-246,-1-4 0,-6 1-169,1-7 0,-6 8-447,5-2 0,-7-4-674,2-2 1,2-4-163,-3-1 1620,1-1 0,-6-8 0,0-1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2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35 7982,'-29'-19'1711,"0"8"113,8 7 1,-4 13-1385,8 9 1,-8 1-151,-4 10 1,-13 0-1040,-10 5 1,-2 1 219,-9-1 1,1 7-2222,-1-1 2750,-4 0 0,5-5 0,-7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2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8013,'-2'-17'-38,"-3"-1"1,3 7 231,-4-1 1,4 7 319,2-7 1,8 1-207,3-7 1,5 7-86,1-1 0,8 3 476,4-3-386,11-3 0,0 7-28,12-4 0,10-1-48,13 7 1,21 0-206,2 6 0,-44 0 0,1 0-132,3 0 1,0 0 0,2 3 0,3 0-96,5 0 1,2 0-1,-1 3 1,0 0-135,1-4 1,-1 1-1,0 3 1,0 0 160,1-3 1,-2 0 0,-4 2 0,-1 1 57,1-3 0,-1 0 1,-3 3-1,-1-1-174,5-1 0,-1-2 0,-5 1 0,-1 0 193,-2-3 1,0 0 0,-3 0 0,0 0-305,46 0 0,-12 0 89,-11 0 0,-12 0 132,-5 0 1,-14 0 30,-9 0 1,-8 0-236,-10 0 0,-9 0 378,-16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95 8002,'-17'-43'3917,"8"15"0,1 5-4139,8 23 0,8 7-245,3 11 1,3 5-233,-3 0 0,-3 7 176,-8-1 1,0 8-259,0 9 781,0 0 0,-8 21 0,-2-5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8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 8420,'-10'-2'2341,"4"-4"-1031,4 4-876,2 2 1,8 16 146,4 7 0,3 7-137,2-1 1,1 4-30,-1 2 0,0-1-373,0 1 0,-1-1 72,-5 1 0,5-1-110,-5 1 0,-1-6-315,1 0 1,-5-8-416,6 2 0,-9-4 49,3-2 0,-2-5-1852,2-1 851,-4-7 127,5 4 1551,1-8 0,-6-8 0,6-1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3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70 8009,'-2'-35'4538,"-4"12"-2518,4 11-2115,-5 12 172,7 0 1,-8 8-198,-4 4 0,-5 11-344,-6 5 0,-12 5 138,-11 2 1,-6 7-480,-5 4 0,9 2-1414,-4-2 1847,4 4 0,0-13 232,7 3 1,-7-3 0,12-3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47 8105,'-9'-27'3152,"1"10"0,12 15-3042,7 8 1,3 7-31,15-1 1,-8 3-22,2 2 0,-2 3 15,2 3 0,-4-2-157,4 8 1,-2-1-1164,2 7 1,-1 2 256,6 3 989,1-4 0,6 22 0,-1-4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4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7995,'10'-17'1018,"-2"0"-509,-8 7 1865,0 2-1452,0 8 0,0 2-18,0 4 1,0 9-432,0 8 0,-8 8 16,-4-2 0,-3-2-1226,-2 2 1,1-1 500,5 7 1,-3 0-550,9-1 0,-1-5 351,6 0 434,0-8 0,0 4 0,0-8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7942,'17'-8'0,"-3"0"0,3-3 0,4 3 1342,14 8-1,5-6-703,1 0 0,7-1-471,-2 1 1,2 4-83,-2-4 1,2-1-190,-8 1 0,-1 0-220,-10 6 0,1 0 219,-7 0 105,0 0 0,2 8 0,2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4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7968,'11'0'1372,"1"0"0,-6 0-1283,5 0 0,1 6-163,5 0 1,0 7 1002,1-1 1,1 5-368,4 6 1,-4 2 48,4 4 1,-6 3-273,-5-3 1,3-2-274,-3 2 0,3 0-284,2 5 1,-5-5-568,0 0 1,-3-8-173,3 2 0,1 2 473,-7-2 0,2-2-2529,-3-9 3013,-3 3 0,6-13 0,-8 6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4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7912,'-25'0'0,"4"0"1015,-8 0 0,8 0 1391,-2 0 1,4 8-2275,1 3 0,-7 10-110,-4 2 0,-11 6-1644,-6-6 1,-6 8 133,-6-2 1488,-3-4 0,-8 7 0,0-5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5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102 243 8011,'-24'-17'659,"4"-1"0,-5 1-210,8 0 1,7 5-182,5 1 0,5-1-90,5-5 0,7 0-143,11-1 1,6 7 186,11-1 0,6 3-1,12-3 1,19-1-152,15 7 0,-41 2 0,2 0-132,4 1 1,1 0 0,0 2 0,1 0 23,7-1 0,1-1 0,2 1 1,0 2-337,3 0 0,0 0 0,1 0 1,-2 0 258,-1 0 1,-1 0 0,-1 0 0,0 0 71,-1-1 0,-1 2 0,-1 1 1,-2 2-155,-1-2 0,-2 1 0,-4 1 0,-1-2 144,-3-2 1,0 0 0,42 0-193,-13 0 0,-5 6-50,-6 0 1,-11-1 357,-7-5 1,-2 0-1008,-10 0 1,-1 0 1099,-10 0-156,-4 0 0,-16 0 0,-1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5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87 154 7954,'-27'-52'893,"2"8"1,10 15-438,3 12 574,4 11 1,8 1-487,0 10 1,0 5-364,0 7 1,0 8 12,0 4 1,0 11 104,0 7 1,0 12-2954,0 10 2374,0 0 0,16 16 0,3-6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6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52 8044,'-8'-27'1553,"-1"10"1,-3 9-252,1 8-1537,7 0 1,-12 10 156,5 7 1,-12 4 32,-6 14 0,-6-8 36,-5 13 0,3-7 28,-3 7 1,0-3-424,5-3 1,-1 1 186,13-1 1,0 1-1709,5 0 1925,1-8 0,0-3 0,-1-6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6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7982,'-18'0'0,"9"2"0,3 4 0,6 2 703,6 3 1,3 5-524,9-5 0,-1 10-107,0 2 1,1 0-251,-1-5 1,0 5-49,0 0 0,1 6-213,-1-6 1,6 2 437,0-2 0,8-4 0,-4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9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8435,'-10'0'1915,"0"0"-1218,5 0 1,3 2-11,-4 4 1,-4 2 207,-1 3 0,-6 7 479,-7-1 1,3 2-660,-7 10 0,1-2-522,-2 2 0,-4 3-327,4-3 1,-3 4-463,-3 1 0,6-5 63,0 0 1,14-8-1686,-2 2 1151,11-3 1,0-11-887,12-3 0,6-6 1953,11-6 0,11-11 0,10-10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7961,'10'-17'1218,"-4"-1"0,-2 9-2329,1 3 608,5-4 0,7 9 99,1-5 1,-1 2 328,0-2 0,-5 4-214,-1-4 233,-7 5 0,11 1-390,-3 0 184,-4 0 0,7 1 262,-3 5 0,3-4 0,2 14 0,0-7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7961,'17'0'1054,"0"0"0,0-6-939,1 0 1,-1 0-762,0 6 0,1-5 364,-1-1 1,-6 0-1069,1 6 735,0 0 615,5 0 0,0-8 0,0-1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7961,'25'0'1367,"-4"0"-886,8 0 0,-6 6-462,6 0 1,-4 0 20,9-6-40,-3 7 0,11-5 0,-7 6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7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7962,'10'-8'2960,"-2"-1"-1819,-8-1-569,0 3 0,-10 10-8,-7 9-319,-1-1 0,-14 16-63,3-4 1,-6-1-166,-5 6 1,3-1-781,-3 2 1,5 4 546,7-4 0,3-2-1422,7 1 0,1-5 1638,0 6 0,-1-8 0,1 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7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8016,'-17'-11'1695,"-1"-1"311,9 0 1,1 20-1830,8 4 0,2 3-69,4 2 0,2 1-138,3-1 0,4 0 117,-3 1 1,3 1-94,3 4 1,-1-2-599,0 8 0,6 0 604,0 5 0,8 1 0,-4-1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50 7920,'0'-17'3999,"0"-1"-3381,0 9 1,5 3-257,1 12 1,0 3 32,-6 9 1,0 7-91,0 4 0,-2 3-137,-4 3 1,-3-1-232,-9 1 0,-1 0-324,-4-1 1,10-1-123,-5-4 1,7 1-743,-1-7 1,5 1 1250,7-7 0,0 0 0,0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7874,'0'-18'0,"7"9"372,5 3 1,13 2 487,9-2 0,9 3-576,9-9 0,-1 8-205,1-2 0,-6 3-538,1-3 0,-15 4 153,3-4 1,-6 6-384,-1 6 1,-3-2 688,-7 7 0,-1 1 0,0 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8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7920,'8'-9'1713,"2"1"-1165,7 8 1,6 0-199,0 0 0,0 0-3,-6 0 1,1 10 207,-1 7 0,-6 0 34,1 6 0,-6 4-195,5 2 0,-5 4-55,6 1 1,-3 1-72,3 0 1,3-1-580,-3 1 1,-3-3-73,3-3 0,-3-2-343,3-4 0,3-4 254,-3 4 1,-3-9-355,3-3 1,-8-5-2097,2 6 2922,3-8 0,1-4 0,7-10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8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43 7894,'-25'-14'0,"-4"-3"0,-4 5 2029,-1 12 0,7 6-912,4 6 0,9 5-172,3 0 1,-1 1-883,-5 5 1,-8 4-541,-4 1 0,-4-1-1516,-1 2 949,-16 0 623,4 5 1,-14 1 420,8 0 0,1-1 0,-1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8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7971,'-18'-8'820,"1"-2"-379,8 1 1,1-1-174,8 4 0,2-1-190,4-5 1,11 3-224,12 3 0,5 2 212,7-8 1,-1 3 70,12-3 0,5-1 178,18 7 0,6 0-551,11 6 1,6 0 211,-43 0 0,0 0 0,2 0 1,1 0 69,5 0 1,1 0-1,-2 0 1,1 0-58,3 0 0,0 0 0,1 0 0,-1 0-240,3 0 0,0 0 0,1 0 1,-1 0 174,0 0 0,0 0 0,-1 0 0,0-2 14,-1 0 1,-1-1 0,1 2 0,-1 0 40,-5-2 1,-1 0 0,1 2-1,-1 0 56,-8 1 1,0 0 0,-2-2 0,-1-2 94,38-1 0,-10-1 85,-8 6 1,-4 0-116,-13 0 0,-4 0-173,-13 0 1,-8 0 307,-4 0 0,-6 2-638,-5 3 1,-5-1 272,-7 8 0,-9-6-254,-9 5 1,-9-5 382,-13 5 0,-12-7 0,-9 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09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7956,'11'-12'-635,"1"1"1195,-8-1 269,3 3 0,-5 1 860,4 8-1183,-4 0 1,6 8 125,-8 3 0,2 6-20,3 6 1,-3-1 151,4 6 0,-4 1-330,-2 6 1,0-6-90,0-1 1,0-5-573,0 6 1,-6-8 207,0 2-1282,1-3 1118,5-3 0,0-5-1175,0-1 645,7-7 0,3-4-216,7-12 1,6-9 414,0-2 1,2-8 31,-2 3 1,-3-3 342,3 2 0,-4 4 245,-2 8 0,-5 5 1151,-1 1-1043,-7 7 1,6 4 400,-5 11 1,-3 7 127,4 5 1,-4-2 409,-2 8 1,-2-2-710,-4 1 0,4 3-237,-3-8 1,3 6-485,2-6 1,0 0-609,0-6 0,6 1-2810,-1-1 3695,9-7 0,3 5 0,10-5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3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8075,'-18'-31'3519,"1"-3"-1901,0 11-1372,7 7 0,2 26-203,8 7 1,0 10-269,0 13 190,0 5 0,0 10-173,0 9 1,-2-1-410,-3 12 0,1 2 316,-8-2 1,1 7 0,-7-3-1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46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35 8200,'0'-17'0,"0"8"1653,0 1-1102,0 8 0,-8 2-559,-3 4 1,1 5 2,-2 12 0,-1-2-16,-10 8 1,4 0 163,-4 5 1,5-7-17,7-4 1,-3 2-62,9-2 1,-7 2-160,6-1 0,1-5 46,5 4 0,1-4 53,5-2 0,4-1-9,7-5 1,2 3 41,4-9 0,4 1 3,8-6 0,-1 0-27,1 0 1,5 0-11,1 0 1,-1 0-181,-5 0 1,-1 0-289,1 0 0,-8 0-451,-4 0 1,-6 8 47,-5 3 866,-5 5 0,1 9 0,2 2 0</inkml:trace>
  <inkml:trace contextRef="#ctx0" brushRef="#br0" timeOffset="149">191 710 10023,'0'17'889,"0"0"0,0 8-528,0 4 1,0 4 148,0 1 1,0 9-465,0 3 1,0 6-675,0 5 628,0 5 0,-8 15 0,-2 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53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346 468 8136,'-35'17'0</inkml:trace>
  <inkml:trace contextRef="#ctx0" brushRef="#br0" timeOffset="102">225 485 8136,'-12'0'-1033,"1"0"537,7 0 38,-11 0 458,5 0 0,-7 0 0,-1 0 0</inkml:trace>
  <inkml:trace contextRef="#ctx0" brushRef="#br0" timeOffset="395">87 502 6783,'-18'0'-236,"7"0"1231,-1 0-988,8 0 0,-5 0-949,3 0 586,4 0 282,-6 0 1019,8 0 1722,0 0-2169,8 0 1,-4 0-42,7 0 0,1 0-6,5 0 0,2 0-129,5 0 0,-3 0-15,7 0 1,1 0-133,6 0 1,-1 0 79,1 0 0,5-2-58,1-3 1,5 3-44,-6-4 1,1 4-173,-7 2 0,1 0-183,-1 0 1,-5 0-374,0 0 1,-8 0-261,2 0 0,-9 0 390,-3 0 1,-5 0-1204,5 0 528,-7 0 187,4 8 523,-8-6 1,-8 13 408,-3-3 0,-12 3 0,-4 2 0</inkml:trace>
  <inkml:trace contextRef="#ctx0" brushRef="#br0" timeOffset="624">0 1004 8088,'0'-12'1396,"0"1"0,10 7-1165,7-2 0,2-2 4,10 3 1,-6-7 14,6 6 0,-6-5 283,6 5 1,-2 0-128,2 6 0,3-5-453,-3-1 1,4 0 118,1 6 1,1 0-1066,-1 0 1,5 0 41,-5 0 0,5 0-1126,-10 0 2077,3 0 0,3 8 0,0 1 0</inkml:trace>
  <inkml:trace contextRef="#ctx0" brushRef="#br0" timeOffset="774">1245 416 7698,'8'-17'-215,"-6"7"0,13-5 0,-5 5 1</inkml:trace>
  <inkml:trace contextRef="#ctx0" brushRef="#br0" timeOffset="1003">1314 312 8128,'-2'-10'112,"-3"5"1,1 3 184,-8 2 0,7-6 166,-7 0 1,6 0-89,-5 6 1,5 0-92,-6 0 1,7 0-136,-7 0 0,6 0 90,-5 0 0,5 8-274,-5 4 1,1 9 71,-2 2 0,-3 8 95,4-3 0,1 13 119,-2 5 0,7-2 7,-7 2 1,8-2-222,-2 3 0,5 1 112,1-8 1,0 0-554,0-5 218,0-1-128,7 1 0,-3-6-358,8 0 0,-1-8 204,6 2 0,1-10-321,-1-1 1,2-8 788,4 1 0,12-3 0,9-2 0</inkml:trace>
  <inkml:trace contextRef="#ctx0" brushRef="#br0" timeOffset="1278">1833 468 7479,'0'-10'1744,"0"2"1,0 22-1194,0 3 1,2 4-290,4-3 0,-4-1-171,4 0 1,-5 6 84,-1 0 0,0 2-147,0-2 1,2-3-512,4 3 1,-4-4 311,4-2 0,-4 0-814,-2 1 1,2-7-790,3 1 1773,-3-8 0,14 3 0,-7-7 0</inkml:trace>
  <inkml:trace contextRef="#ctx0" brushRef="#br0" timeOffset="1504">2179 658 8078,'12'0'411,"-1"0"0,1-6 631,5 0 0,8-1-793,4 1 0,-2 4 57,1-4 0,-5-1 157,6 1 1,-2 0-324,2 6 0,4 0-179,-4 0 0,3 0 98,3 0 0,-1 0-207,1 0 1,-2 0-959,-5 0 0,-1 0 612,-4 0 0,-3 2-388,3 4 0,-10-4-233,-1 3 1115,-9 5 0,5 0 0,-8 7 0</inkml:trace>
  <inkml:trace contextRef="#ctx0" brushRef="#br0" timeOffset="1729">2559 502 8075,'0'-17'845,"-5"5"1320,-1 1-1274,0 7-258,6-4 148,0 1-553,8 5 0,-6 2 0,4 11 1,-5 10-70,-1 3 0,0 6-185,0-1 1,0 4-738,0 1 1,-1 1 449,-5 0 1,4-1-771,-4 1 1,4-3 478,2-3 1,0-4 603,0-8 0,0 1 0,0-1 0</inkml:trace>
  <inkml:trace contextRef="#ctx0" brushRef="#br0" timeOffset="2043">3268 433 7995,'0'-17'0,"6"5"424,0 1-56,0 7-99,1-11 0,-3 11 241,8-8 897,-8 8-935,11-3 0,-11 7 42,7 0 0,-5 2-108,6 3 1,-1 7-146,7 11 0,-7-2-115,1 8 0,-1-6-107,6 6 1,1-2 5,-1 1 1,-2 5-168,-3-4 1,3-2-467,-3 2 0,-3-8 300,3 2 0,-6-4-421,5-2 1,-7 1 275,2-1 0,-2-2-710,1-3 446,-3-4 697,6-1 0,0-13 0,1 5 0</inkml:trace>
  <inkml:trace contextRef="#ctx0" brushRef="#br0" timeOffset="2228">3632 450 7995,'-12'-15'1804,"1"4"-1308,7 3-546,-4 0 1,6 6 34,-4-4 1,-1 6 206,-5 6 1,-9 4-154,4 7 0,-12 2 12,0 4 0,-4 4-372,-1 8 0,1-1-337,4 1 1,-1-6-87,7 0 1,-2-6 743,1 6 0,5-8 0,-6 4 0</inkml:trace>
  <inkml:trace contextRef="#ctx0" brushRef="#br0" timeOffset="2655">4220 606 9067,'17'0'32,"0"0"606,0 0 0,7 0-265,-1 0 0,0 0-158,-6 0 1,0 0-437,1 0-96,7 0 0,-6 0-295,4 0 0,-10 0-309,-1 0-701,-8 0 1622,3 0 0,-7 0 0,0 0 0</inkml:trace>
  <inkml:trace contextRef="#ctx0" brushRef="#br0" timeOffset="2841">4393 468 7858,'-18'0'2508,"9"0"-1803,-7 0 0,14 2-826,-3 3 1,3 5 195,2 7 1,0 1 147,0-1 0,0 8-86,0 4 1,0-2-134,0 1 1,-6 1 225,0 6-1337,0-1 833,-1-7 1,5 4-358,-4-8 0,4 6 224,2-6 0,0 0-1128,0-6 1535,0-7 0,0 5 0,0-5 0</inkml:trace>
  <inkml:trace contextRef="#ctx0" brushRef="#br0" timeOffset="3129">4980 502 8022,'18'0'581,"-1"0"0,-5 0 8,-1 0 1,-1 2-205,1 4 1,5 4-6,-5 7 1,3 8 32,-3 4 1,5-2-88,-5 1 0,4-1-302,3 2 1,-3 2-122,-3-8 1,1 6-145,-7-6 0,5 2-264,-5-2-78,8-4 0,-13 6 1,5-8-370,-4-7-811,-2 5 1763,0-13 0,8-2 0,1-9 0</inkml:trace>
  <inkml:trace contextRef="#ctx0" brushRef="#br0" timeOffset="3312">5292 537 9151,'-18'0'2837,"1"0"-2616,0 0-1329,7 8 515,3 1 382,7 8 1,-6 1 187,0-1 1,-7 0-64,1 1 0,-3-1-364,-3 0 0,7 1-64,-1-1 1,1-2-86,-6-3 0,5 1 599,0-7 0,9 7 0,-5-3 0</inkml:trace>
  <inkml:trace contextRef="#ctx0" brushRef="#br0" timeOffset="3646">5568 87 7943,'18'0'598,"-1"0"-531,0 0 1,6 0 566,0 0 1,2 0-300,-2 0 0,-3 6-486,3 0 1,-4 7-80,-2-1 1,-7 3-29,-4 2 1,-4 3 9,-2 3 0,-6-2-210,0 8 1,-7-8 203,1 2 1,-3-4 5,-3-2 0,7 1 655,-1-1 0,8-6-182,-1 1 1028,3-8-841,2 11 1,7-13-8,5 4 1,3-4-78,3-2 1,7 0 29,3 0 1,5 0-405,2 0 1,-6 0-557,-1 0 0,-1 0 602,2 0 0,4-8 0,-6-1 0</inkml:trace>
  <inkml:trace contextRef="#ctx0" brushRef="#br0" timeOffset="3951">6035 900 11308,'18'0'911,"-5"-6"-679,4 1 0,-7-1 255,13 6-260,-8 0 0,10 0-112,-7 0-427,-1 0-202,0 0 0,-1 2-252,-5 3-136,-3-3 0,-2 8-1338,-1-4 1039,1-4 1201,-6 5 0,0-7 0,0-15 0,0-4 0</inkml:trace>
  <inkml:trace contextRef="#ctx0" brushRef="#br0" timeOffset="4108">6191 796 9867,'-17'8'899,"5"-4"-749,1 7 0,7-5-58,-2 6 0,4-7 449,2 7-424,0-1 0,0 7-35,0-1 1,0-5-193,0-1 0,0 1-293,0 5 0,6-6-753,0 1 0,7 0 126,-1 5 1030,3-8 0,2 7 0,1-7 0</inkml:trace>
  <inkml:trace contextRef="#ctx0" brushRef="#br0" timeOffset="4262">6831 883 7870,'17'0'2394,"-7"0"1,5 2-1428,-3 3-2231,-5-3 962,9 6 0,-7-8-795,9 0 0,5 6 158,0 0-16,0-1 679,-6-5 1,-2 2 275,-3 4 0,3-4 0,-5 6 0</inkml:trace>
  <inkml:trace contextRef="#ctx0" brushRef="#br0" timeOffset="4387">7453 935 8388,'18'0'467,"-1"0"1,6 0-1270,0 0 1,8 0 64,-2 0 1,1 0 736,-1 0 0,4-8 0,-6-2 0</inkml:trace>
  <inkml:trace contextRef="#ctx0" brushRef="#br0" timeOffset="4512">8128 987 7870,'8'9'1481,"-5"5"-1148,9-9 0,-6 3 346,5-2 1,3-4 22,9 3-2310,-4-3 1075,14-2 1,-8 0 532,3 0 0,5 0 0,-6 0 0</inkml:trace>
  <inkml:trace contextRef="#ctx0" brushRef="#br0" timeOffset="5017">8871 364 7831,'0'-10'564,"8"3"0,7 9 75,9 3 1,6 5 169,-1 7 0,4 8-339,1 4 1,1 6 82,0 5 0,-7 4-105,1 8 0,-10 0-132,-1 0 0,-9 2-833,-9 3 0,-4-1-348,-7 7 0,-14 7-1973,-15 5 2465,-16-1 0,2-4 0,-15-1 0</inkml:trace>
  <inkml:trace contextRef="#ctx0" brushRef="#br0" timeOffset="5638">10082 416 7968,'-17'-17'1350,"-1"-1"-1061,1 9-567,7 1-133,3 8 269,-1 0 0,6 15 167,-4 8 1,-1 10 181,1 7 1,-6-1 164,7 7 0,-7-2-142,6 2 0,1-2-27,5-3 1,0-7-105,0 1 0,0-2-207,0-10 0,7 6-226,5-6 0,3 0-408,2-6 1,1-2 741,-1-3 0,8-4 0,2-8 0</inkml:trace>
  <inkml:trace contextRef="#ctx0" brushRef="#br0" timeOffset="5884">10704 520 7898,'0'-18'2117,"0"9"-2814,8 9 0,0 9 1085,3 9 0,3-1-178,-8 0 0,-1 2 315,-5 4 0,0-1-266,0 6 1,0-5-151,0 6 1,-2-8-177,-3 2 1,3 2-482,-4-1-20,-4-1-1021,8-6-111,-5 0 1700,7-7 0,7-3 0,3-7 0</inkml:trace>
  <inkml:trace contextRef="#ctx0" brushRef="#br0" timeOffset="6063">11154 693 7898,'12'0'423,"-1"0"1,-5-2 445,5-4 1,9 4-671,8-4 1,7-2-39,5 3 1,3-7-369,3 6 1,2-5-290,-8 5 1,1 0-89,-7 6 0,-7 0 156,-4 0 0,-4 0 189,-1 0 1,-7 0-406,1 0 644,-9 0 0,13-7 0,-7-3 0</inkml:trace>
  <inkml:trace contextRef="#ctx0" brushRef="#br0" timeOffset="6251">11483 502 7898,'-8'-9'4107,"6"1"-3582,-6 8-295,8 8 0,0 1-66,0 9 0,0 1-35,0 4 1,0-2-152,0 8 1,0 0-282,0 5 0,-5-5-579,-1 0 1,-2-6 134,2 6 1,4-8-1806,-3 2 2552,3-12 0,-6 5 0,-2-7 0</inkml:trace>
  <inkml:trace contextRef="#ctx0" brushRef="#br0" timeOffset="6490">12019 450 7898,'11'-9'199,"1"3"1,-6 4 570,5 2-11,1 0 1,5 0-281,0 0 1,1 2 0,-1 4 1,0 5-96,0 12 1,1 2-122,-1 4 0,0 4-181,1-4 0,-1 3-91,0 3 1,0 0-247,1-1 1,-1-7-24,0-4 0,-1 2-350,-5-2 0,3 0 127,-9-6 1,7-5-1231,-6 0 162,-1-9 1568,3 13 0,2-22 0,7 4 0</inkml:trace>
  <inkml:trace contextRef="#ctx0" brushRef="#br0" timeOffset="6651">12538 520 7898,'-18'0'0,"1"0"0,0 0 0,-6 2 3631,0 3-1707,-1-3-1466,7 21 1,0-9-542,0 15 1,-1-6-1,1 5 1,-2-5-266,-4 6 0,-2-6-819,-4 6 0,-2-8 587,8 2 0,0-5-1227,6-7 1807,0 5 0,-1-15 0,1 7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10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312 208 7890,'-17'-8'0,"-1"0"20,1-3 0,0-3 20,-1 9 54,9-1 0,-7 8 395,5 3 1,-5 5 377,-1 7-569,0 8 1,-2 2 42,-4 8 1,3 5 22,-3 1 0,6 7 11,6-2 1,-3-2-154,8 2 1,1-8-505,5 3 1,0-5 264,0-1 1,1-2-1002,5-5 0,4 3 173,7-8 0,2-2-227,4-9 1,-1 1 1071,6-7 0,1-8 0,6-7 0</inkml:trace>
  <inkml:trace contextRef="#ctx0" brushRef="#br0" timeOffset="217">796 398 7893,'-10'0'1709,"-5"0"1,13 2-1412,-4 4 0,4 3-99,2 8 1,0 1 54,0-1 1,0 0 169,0 1 0,0 1-72,0 4 1,0-4-981,0 4 0,0 2 412,0-2 0,0 0-2493,0-5 1809,8-1 0,2-8 900,7-3 0,0-4 0,1-2 0</inkml:trace>
  <inkml:trace contextRef="#ctx0" brushRef="#br0" timeOffset="379">1176 484 7893,'12'0'1488,"0"0"0,-1 0-1143,6 0 1,8 0-188,4 0 1,6 6-114,5 0 1,-5 0 55,-1-6 0,1 0-204,-6 0 0,-4 0-148,-2 0 0,2 0-309,-2 0 1,0 0 163,-6 0 396,0 0 0,1 0 0,-1 0 0</inkml:trace>
  <inkml:trace contextRef="#ctx0" brushRef="#br0" timeOffset="747">1470 381 7868,'-1'-18'1770,"-5"1"-1502,4 7 1,-6 1 770,8 3 1061,0 4-1612,0-6 1,0 16-38,0 4 1,-2 5 18,-4 6 1,3 4-148,-9 7 1,6 3-822,-5 3 1,5-3 417,-5 3 1,5-1-520,-6 1 0,8-9-452,-1 3 0,3-5-2235,2 0 3286,0-12 0,7-1 0,3-7 0</inkml:trace>
  <inkml:trace contextRef="#ctx0" brushRef="#br0" timeOffset="1043">2093 346 7887,'10'-8'449,"5"6"0,-5-5-225,7 7 1,-6 0 739,1 0 0,-1 7-295,7 5 0,-1 11-133,0 6 0,-5-2-158,-1 2 0,-7-1-90,2 7 1,2-6-607,-3 0 1,3-6 259,-2 5 0,-4-6-278,4 1 1,-3-4 162,3-2-1187,-4 0 0,8-1 235,-4-5 1,-3-3 1124,9-8 0,-1-8 0,7-1 0</inkml:trace>
  <inkml:trace contextRef="#ctx0" brushRef="#br0" timeOffset="1200">2439 415 7887,'-17'0'714,"-1"0"-671,1 0 1,5 0 297,1 0-350,7 0 368,-4 8 1,3-4-351,-1 7 0,-6 1-358,7 5 1,-7 0 348,6 1 0,-15-1 0,2 0 0</inkml:trace>
  <inkml:trace contextRef="#ctx0" brushRef="#br0" timeOffset="1669">2439 484 7852,'-17'-7'0,"-1"5"0,1-6 690,0 8 1,5 0 944,1 0 1,-3 2-1307,-9 4 1,-6 3-660,-11 9 0,-4 5 74,-8 0 1,2 0-148,4-6 1,-2 0-689,7 1 723,9-1 0,3 0-71,12 1 0,-3-7-56,15 1 1,-1-7 494,6 7 0,15-8 0,4 3 0</inkml:trace>
  <inkml:trace contextRef="#ctx0" brushRef="#br0" timeOffset="2077">2595 588 9506,'11'0'1203,"1"0"1,1 0-840,10 0 1,-4 0-170,4 0 1,-2 0-1,3 0 1,-5 0-728,4 0 0,-4 0 225,-2 0-1781,1 0 647,-1 0-171,0 0 1179,-7 0 1,-3-2 432,-7-4 0,0 3 0,0-9 0,0 1 0,0-7 0,-7 7-28,-5-1 0,3 8-24,-3-1 1,6-3 1060,-5 2 1,5 0 594,-5 6-762,7 0 0,-10 2-405,8 4 1,1 4-69,5 7 1,-6 0-65,0 1 0,-5 5 99,5 0 1,0 2-556,6-2 1,-6-4 209,1 4 1,-1 2-1247,6-2 1,0 0-1056,0-6 2242,0 1 0,0-1 0,0 0 0</inkml:trace>
  <inkml:trace contextRef="#ctx0" brushRef="#br0" timeOffset="2326">3234 450 7858,'14'0'829,"3"0"0,-3 0-263,9 0 0,-2 7-114,2 5 1,-2 3-80,8 3 0,-8 5 133,2 0 1,-4 8-249,-2-3 0,1-1-165,-1 2 1,-2-6-547,-3 6 279,3-8 215,-5 12 1,1-14-983,1 4 1,-6-4-298,5-1-38,-7-1 65,11 0 495,-13-7 1,6-5 715,-8-10 0,0-13 0,0-8 0</inkml:trace>
  <inkml:trace contextRef="#ctx0" brushRef="#br0" timeOffset="2485">3736 519 7858,'-17'0'1789,"-1"0"0,1 0 78,0 0-1555,-1 0 0,1 2-87,0 4 1,-6 1-416,0 5 0,-6 3 131,6-3 0,-8 3-30,2 2 1,-2 1-261,3-1 1,3 0-622,7 1 1,1-7 177,0 1 0,5-9 792,1 3 0,7 4 0,-4-1 0</inkml:trace>
  <inkml:trace contextRef="#ctx0" brushRef="#br0" timeOffset="2772">3770 69 7858,'16'-11'569,"-5"-1"0,5 3 818,-5-3 0,5 3-772,1 3 0,6 4-74,0-4 1,6 4-508,-6 2 0,0 0 37,-6 0 0,-5 6-30,-1 0 0,-7 7-175,2-1 1,-4 5-228,-2 6 1,-6-2 104,0 8 0,-7-8-257,1 2 0,-1-4 220,1-1 1,3-1 281,3 0 1,4 1 154,-4-1-113,12-8 1,6 5 59,11-8 1,2 1-164,3-1 1,5-4-161,-4 4 1,4-4-235,1-2 0,1 0-1427,-1 0 1893,-7 0 0,-2 7 0,-7 3 0</inkml:trace>
  <inkml:trace contextRef="#ctx0" brushRef="#br0" timeOffset="2998">3978 813 7897,'17'0'0,"8"-6"157,4 0 1,6-1 293,5 1 0,2 2-548,4-7 0,2 5-3,-7-6 1,-7 7-611,-5-7 1,-8 6-212,2-5 329,-11 7 592,-4-12 0,-10 9 0,-4-5 0,-4 5 0,-7-1 0,0-2 0</inkml:trace>
  <inkml:trace contextRef="#ctx0" brushRef="#br0" timeOffset="3139">4307 640 7897,'-18'-8'-1029,"9"6"3162,-7-5-989,14 7-526,-5 0 1,7 2-155,0 3 1,0-1 59,0 8 1,0-6 169,0 5-550,0 1 0,0 5 1,0 0-499,0 0 0,0-5-260,0 0 0,0-1-622,0 6 0,0-5 630,0-1 606,0-7 0,7 4 0,3-8 0</inkml:trace>
  <inkml:trace contextRef="#ctx0" brushRef="#br0" timeOffset="3407">4722 692 12078,'17'0'-408,"0"0"1,0 2-398,1 4 0,-1-5-471,0 5 581,1-4 1,-1-2 262,0 0 1,2 0 431,4 0 0,-3 0 0,3 0 0,2 0 0,-2 0 0,0 0 0,-6 0 0,0 0 0,1 0 235,-1 0 199,0 0 0,-5 2 463,-1 4 0,-5-4-412,6 4 1,-7-5 7,7-1 0,-6 0-298,5 0 0,-5 0-151,6 0 0,-7 0-1438,7 0 952,-1 0 442,14 0 0,2 0 0,8 0 0</inkml:trace>
  <inkml:trace contextRef="#ctx0" brushRef="#br0" timeOffset="3522">5603 744 7940,'-9'0'3971,"1"0"-3475,8 0-472,0 0-335,8 0 0,1 0-592,9 0 903,-1 0 0,0 0 0,1 0 0</inkml:trace>
  <inkml:trace contextRef="#ctx0" brushRef="#br0" timeOffset="3823">5897 156 8183,'14'2'1181,"3"3"-950,-3 13 1,18 5 1789,-3 11 0,4 5-989,1 13 0,-7 13 348,-4 4 1,-9 4-621,-3-4 0,-7 1-408,2-1 0,-6 0-545,-6 0 0,-7 8-1527,-16 4 1439,6-35 0,-6 0 0,-12 2 0,-4 0 0,-8 4 0,0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0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35 7884,'10'-7'1275,"-3"5"-526,1-14 176,-6 14-134,6-5 335,-8 7-788,-8 0 1,-2 9-124,-7 9 1,-6-1-220,0 6 0,-2 4-212,2 2 1,4-2-272,-4 1 1,0-1-2,5 2 1,-3-4-603,10-8 1,3 1 1089,2-1 0,-3-7 0,-1-3 0</inkml:trace>
  <inkml:trace contextRef="#ctx0" brushRef="#br0" timeOffset="162">50 87 7939,'-17'0'3870,"1"10"-3336,5 7 1,5 6-1170,12 6 0,5-2 222,12-4 1,-2-4 138,8 4 0,0-4-216,6-1 1,-1-1-917,1 0 1406,-1 1 0,1-1 0,0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0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9310,'-9'0'3080,"3"0"-4148,12 0 0,3 0 521,9 0 0,-7 0-3,1 0 1,-3-2-346,3-3 624,3 3 0,-5-6-336,7 8 607,0 0 0,1 0 0,-1 0 0</inkml:trace>
  <inkml:trace contextRef="#ctx0" brushRef="#br0" timeOffset="162">518 1 7884,'9'2'3683,"-3"3"-3672,4-3 1,1 6-744,12-8 0,-2 0 294,8 0 0,6 0 44,5 0 1,1 0-53,-7 0 1,1 0 108,-1 0 0,1 0 69,-1 0 0,1 0-108,0 0 376,-1 0 0,1 0 0,-1 8 0,1 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0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12012,'-10'17'329,"-5"1"-269,3-1 0,-3 0-337,-2 1 1,-1 1 0,-1 2 7,-4 2 1,2 0-61,-8-6 0,8 5-413,-2-5 0,-2 4 742,2-10 0,-8 5 0,4 1 0</inkml:trace>
  <inkml:trace contextRef="#ctx0" brushRef="#br0" timeOffset="216">52 35 7901,'-11'0'5327,"-1"0"-4434,8 0-1013,-3 0 1,9 0 31,3 0 0,5 7 149,7 5 1,1 3-241,-1 3 1,0-1 38,0 0 1,-5 1-124,-1-1 1,1 0-255,5 0 1,1 1-941,-1-1 0,0-2 1457,0-3 0,1 3 0,-1-5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05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18 762 7923,'-9'0'1830,"1"0"-1700,8-8 1,0 4 285,0-7 22,0 7-59,0-4 1,8 8-126,3 0 0,5 0 71,1 0 0,2 0-120,4 0 0,-2 0-109,8 0 0,-2 0-37,2 0 0,2 0-200,-8 0 0,5 0-419,-5 0 1,1 0 113,-7 0-366,0 0 36,0 0-443,-7 0 778,-2 0 0,-10 0-36,-4 0 0,-4 0-379,-7 0 856,0 0 0,0-8 0,-1-1 0</inkml:trace>
  <inkml:trace contextRef="#ctx0" brushRef="#br0" timeOffset="173">139 606 7923,'-9'-8'1830,"-1"7"-661,4-5-330,4 4-566,-5 2 1,7 8-89,0 3 1,5 4-21,1 3 1,0 5-107,-6 0 1,2 2 323,4-2-996,-4-4 517,5 14 1,-5-8-324,4 4 1,-4 1-561,4-7 0,-2 2 176,1-2 1,-1-9 49,8 3 753,-1-11 0,6 2 0,1-8 0</inkml:trace>
  <inkml:trace contextRef="#ctx0" brushRef="#br0" timeOffset="403">831 554 7923,'10'0'73,"-1"0"-43,-3 0 0,4 6 87,7 0 0,6 7-180,0-1 1,8 5 588,-2 6 1,3-2-129,3 8 1,-2-2 12,-5 2 1,-3 3-310,-7-3 0,3 2-252,-4-2 1,2 3 61,-13-3 1,6-4-92,-7-2 1,1-3-1381,-6-3 632,0 0 927,0-7 0,0-3 0,0-7 0</inkml:trace>
  <inkml:trace contextRef="#ctx0" brushRef="#br0" timeOffset="603">1211 537 7923,'0'10'1492,"-7"-3"-1122,-3-7 1,-11 8-155,4 3 0,-4 5 128,9 1 0,-3 0-74,-3 1 0,1-1-127,0 0 0,1 1-366,5-1 0,-4 0-24,3 0 1,-3 1-150,-3-1 0,1 0 1,0 1 1,1-7-763,5 1-34,-4-8 1191,13 3 0,-14-7 0,7 0 0</inkml:trace>
  <inkml:trace contextRef="#ctx0" brushRef="#br0" timeOffset="903">1454 139 7919,'15'-29'1955,"-4"1"1,5-1-1745,-5 11 1,5 7-515,1-1 0,8 9 785,4-3 1,4 4-192,1 2 1,1 2-807,-1 4 1,-5-3 175,0 9 1,-8-6-375,2 5 1,-11 3 279,-7 9 1,-3-2 155,-2 8 0,-7-6 115,-5 6 0,-3-3 45,-3 3 1,1-4 356,0-7 1,5-1-198,1 0 0,5 0 290,-5 1 1,7-7-150,-2 1 1,6-6 45,6 5 1,-1-5-78,13 5 0,-3-7-229,14 2 0,-6-4 71,6-2 1,0 0-144,5 0 1,1 6-735,-1-1 1,-1 1 881,-4-6 0,4 8 0,-7 1 0</inkml:trace>
  <inkml:trace contextRef="#ctx0" brushRef="#br0" timeOffset="1136">1869 814 7980,'-18'0'0,"1"0"2249,7 0-1448,3 0 1,9 0-683,3 0 0,5 0-2,7 0 0,6-6 229,0 0 0,6-2-72,-6 3 0,6 3-395,-6-4 1,6 4-82,-6 2 0,0 0-104,-6 0 1,3-6-143,3 1 0,-4-1-589,4 6 1,-10 0-1155,-1 0 1172,-1 0 1019,-1 0 0,5-16 0,-5-3 0</inkml:trace>
  <inkml:trace contextRef="#ctx0" brushRef="#br0" timeOffset="1294">2180 693 7980,'-8'9'0,"4"-1"1796,-7-8-690,-1 0-307,3 0 0,-1 0 202,4 0-622,4 0 1,-5 2-193,7 4 0,0-3-22,0 9-171,0-1 0,2 7-273,3-1 0,-3 0-592,4 1 0,-2-1-127,2 0 0,-2 1-477,7-1 1,1-2 1474,5-3 0,0-5 0,0-7 0</inkml:trace>
  <inkml:trace contextRef="#ctx0" brushRef="#br0" timeOffset="1440">2733 814 7980,'27'0'0,"-2"0"-37,-8 0 1,1 0-169,-1 0 1,0 0-133,1 0 1093,-1 0-541,0 0 1,0 0-590,1 0 0,-1 0 53,0 0 1,1 0-430,-1 0 750,0 0 0,8-8 0,2-2 0</inkml:trace>
  <inkml:trace contextRef="#ctx0" brushRef="#br0" timeOffset="1569">3425 779 7980,'8'10'344,"1"-3"0,9-7 528,-1 0 1,0 0-1007,0 0 0,8 0-922,4 0 1,-2 0 1055,2 0 0,0 0 0,5 0 0</inkml:trace>
  <inkml:trace contextRef="#ctx0" brushRef="#br0" timeOffset="1690">4151 848 7980,'18'0'1922,"-1"6"-1490,0 0 1,-5 0-599,-1-6 1,7 0-81,5 0 246,7 0 0,-3 0 0,8 0 0</inkml:trace>
  <inkml:trace contextRef="#ctx0" brushRef="#br0" timeOffset="2408">4757 347 7876,'7'-18'575,"3"1"0,7 6-656,0-1 1,1 6 185,-1-5 1,0 7-71,1-2 1,-1 4 99,0 2 1,-5 0 224,-1 0 175,1 0 0,5 12-162,0 11 1,1 6 473,-1 17 1,6 2-313,0 9 1,-6-3-93,-5 4 0,-8 1-285,1-1 1,-3 6-266,-2-7 1,-9 7-1215,-8-7 1,-14 9-192,-10-3 1512,-7-11 0,4 13 0,-8-11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2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8464,'0'-18'-679,"0"1"1,2 2-1,2 1 975,2 3 0,0 5-266,-6-6 0,6 7 115,-1-7 299,1 8-1,-6-3-331,0 7 273,0 0-293,0 7 0,0-3-21,0 8 1,0-1 8,0 7 1,0 5-135,0 0 1,2 0 105,4-6 1,-4 0-119,3 1 1,3-1 103,-2 0-32,7 0 0,-3 1-22,7-1 1,-5 6-14,-1 0 1,1 0 29,5-5 1,0 1 15,1 4 0,-1-4-20,0 4 0,8-4 12,4-1 1,-2-1-117,2 0 1,-6-5 85,6-1 0,5-5-7,7 6 0,1-9 0,-2 3 0,-3-4-4,3-2 1,2 0-11,-1 0 0,5 0 0,-6 0 1,6-2 72,-5-4 0,5 4-53,-6-3 1,6 1 53,-5-2 0,5 4-35,-6-4 0,6 4 4,-5 2 1,5 0-24,-6 0 1,8 0 3,-2 0 0,2 0 3,-2 0 1,4 0-14,-4 0 1,0 0-16,6 0 1,-4 0 25,10 0 0,-8 0-29,2 0 0,-8 0 30,14 0 1,-6 0-1,11 0 0,-5-5 12,5-1 0,-7 0 6,1 6 1,3 0-11,-2 0 0,-1 0 0,-5 0 1,0 0 15,0 0 1,0 0-17,0 0 0,0 0 21,-1 0 1,3 0-20,4 0 1,-2 0-2,7 0 0,-5 0-9,5 0 0,-5 0 0,5 0 1,1 0-22,5 0 1,6 0-110,0 0 1,1-2 77,-1-4 1,2 5 44,4-5 1,-4-2 30,-8 2 0,0 1-33,0 5 0,2 0 1,4 0 1,-9 0-13,3 0 0,-4 0 5,4 0 1,-5 0 32,-1 0 0,1 0 3,5 0 0,2 0-6,4 0 0,-2 0-16,7 0 1,1-2-50,6-4 0,-1 4-312,1-4 0,5-1 282,0 1 0,-2 0 85,-9 6 1,5 0-2,-11 0 0,4 0 25,-15 0 0,-5 0 139,-1 0 1,1 2-58,-1 4 1,2-4-92,-3 3 0,3 3 50,3-2 1,4 0 0,-3-6 1,9 0 9,2 0 1,0 0-43,-6 0 0,2 0-49,4 0 1,-4 0 18,4 0 0,-4 1-10,-2 5 1,0-4-17,1 4 1,-7-4 45,0-2 1,-7 0 226,2 0 0,3 0-247,3 0 1,-5 0-4,-1 0 0,-4 0 7,-2 0 1,-6 0-1,0 0 0,-2 0 76,2 0 0,2 0 8,-8 0 1,9 0 87,-3 0 0,4 2-146,1 4 0,1-5-18,0 5 0,8-4-61,3-2 1,-1 0-7,1 0 0,-7 0 50,1 0 0,-3 0-63,-2 0 0,-2 0 73,-4 0 1,-2 0-10,-3 0 0,-5 0 119,5 0 0,-5 0-131,-1 0 0,5 0 189,0 0 1,3 0-146,-3 0 0,4 0 33,8 0 1,-2 0-61,-4 0 1,10 0-24,-4 0 1,9 0-142,-3 0 1,7 0 106,-1 0 0,-3-6-32,3 1 1,-9-1 47,3 6 1,-10 0 35,-2 0 1,-8 0 54,3 0 1,-5 0 146,-1 0 0,0 0-99,-1 0 1,1 6 116,-1-1 1,7 1-218,-1-6 1,8 2 69,-2 4 0,4-4-136,2 4 0,0-5 93,0-1 1,0 0-190,-1 0 1,-4 0 129,-1 0 1,-6 0 41,6 0 0,-7 2 37,1 4 0,-4-4 153,-1 4 0,0-2-137,-1 1 1,1-3 141,-1 4 1,1 2-167,0-2 1,-1 1 64,1-1 1,-1-2-170,1 7 0,5-5 80,1 6 0,7-7-132,-2 7 1,-2-6 78,2 5 0,0-7-23,6 2 0,0 2 48,0-3 1,-6 3-5,0-2 0,0-4-15,6 3 1,-6-1 13,0 2 1,-2-4 242,3 4 0,1 1-76,-8-1 1,2 6 73,-1-7 0,-3 7-159,8-6 0,0 5 14,6-5 1,2 6-22,4-7 1,-8 3-3,7-2 0,-1-4-136,7 4 0,-1 1 82,-5-1 0,-1 0-141,8-6 0,-7 2 165,7 3 0,-7-3-9,7 4 0,-9-4 53,3-2 0,2 0 15,-3 0 0,1 2-36,-6 4 0,-6-4 13,0 3 0,0-3 108,6-2 0,0 0-98,0 0 1,2 6-96,3 0 0,-1 0 26,7-6 1,-5 0-121,5 0 0,1 0 63,5 0 1,0 0-22,0 0 0,0 0 51,1 0 1,-1-6-139,0 0 0,0-5 135,0 5 1,-5-8-9,-1 3 1,-1 1 139,1-1 0,2-1-4,-7-5 1,5 0 194,-5-1 0,5 1-145,-5 0 0,7 5 97,-1 1 0,3-1-179,2-5 1,0 1-4,1 5 1,5-4-215,-1 3 1,7-3 92,-6-3 1,6 7-150,-6-1 1,5 1-33,-5-7 1,6 1 120,-6 0 1,0 0 134,-6-1 1,0 1 145,0 0 1,4-1-138,-3 1 1,3 0 166,-10 0 1,10-1 57,2 1 1,0 2-51,-6 3 1,2-3-43,4 3 1,-4-3-73,4-3 0,-4 7-124,-2-1 0,-1 3 70,-5-3 0,4-3-22,-3 3 0,3 3-122,2-3 1,-5 6 57,-1-5 0,-5 1-18,5-1 0,-7-3 54,1 9 1,-3-7 2,-2 6 1,0-5 12,0 5 0,-6-6 7,0 7 0,-6-7 46,7 6 1,-9-5 9,2 5 0,3-7 133,-3 1 1,6-3 7,-6-3 1,3 7 163,-3-1 0,-2 1-79,9-6 0,-1 5-82,6 1 0,1 1-162,5-2 0,4-1-192,7 7 0,0 0 127,0 6 0,0-5-119,0-1 0,-9 0-335,-8 6 270,0 0 55,-16 0 1,5-6 204,-13 1 1,3-1-100,-8 6 0,-6-6 207,-5 0-989,-8 1-703,4-3 1535,-16 6 0,-25-13 0,-13 5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4:35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1 416 8326,'0'-17'0,"0"-1"216,0 1 173,0 7-651,0 3 162,7 7 0,5-2 119,11-4 1,2 4 23,4-4 1,1 4 181,-7 2 0,8-1-109,-2-5 1,-2 4 191,2-4 0,-6 2-117,6-2 0,-6 5 86,6-5 1,-8 4-174,2 2 1,2 0-73,-2 0 1,6 0 48,-6 0 1,7 0-218,-1 0 1,4 6 20,1-1 0,3 1 124,3-6 1,-1 0-172,7 0 0,-6 0 24,6 0 0,0-2 81,6-4 1,0 5 43,0-5 1,0-2 8,0 2 0,5-5-7,1 5 1,7-7 14,-1 1 1,1 2 58,-1-1 1,1 1-58,-7-1 1,1-3 72,-1 9 1,-10-7-69,4 6 1,-10-5 172,4 5 1,-8-2-130,3 3 0,-5 3 12,-1-4 0,0 4-28,-1 2 1,-1-6 1,-4 0 0,3 1-103,-3 5 1,-2 0 103,2 0 1,-6 0-120,6 0 1,-6 0 62,6 0 1,-8-2-15,2-4 0,-4 4 7,-2-4 0,1 4-2,-1 2 0,0 0-9,0 0 0,6 0-3,1 0 1,-1 0-97,-6 0 0,2 0 103,4 0 0,-4-2 29,4-3 1,-1 3-42,1-4 1,-4 4 157,4 2 1,-4 0-76,-2 0 0,6-6 20,1 1 0,-1-1-35,-6 6 1,6 0 4,0 0 1,6-6-26,-6 0 1,6 0 22,-6 6 1,7 0-67,-1 0 1,2 0 25,-2 0 0,2 0-8,-8 0 0,5 0 36,-4 0 1,4 0-3,-5 0 1,6 0 28,-6 0 0,6-5 4,-6-1 1,0 0 303,-5 6-184,-1 0 44,0 0 1,-5 0-9,-1 0 0,-7-2 387,2-4-415,-4 5 32,-2-7-747,0 8-1041,0 0 1578,-23 23 0,-22 13 0,-26 26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5:58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7995,'10'0'155,"-3"0"1,-7 2 579,0 4 7,0-4 278,0 5-636,0 1 1,0 2 124,0 7 1,0 8 266,0 4-494,0 3 1,0 11 34,0 3 0,0 6-10,0 5 0,-2-7-96,-3 8 0,1-14 0,-8 8 0,3-10-78,-3 4 1,-1-11 51,7 5 1,-8-13-88,3 8 1,1-12-45,-1 0 1,7-4-352,-2-2 114,-4 1-93,9-9 129,-7-1 10,8-8 1,0-8-331,0-3 1,0-7 165,0-5 1,8 2-447,3-8 0,10 3 221,2-3 1,6-2 97,-6 8 1,2 0 203,-2 6 0,-2 1 14,8 5 0,-8-3 106,2 8 0,-3 1 183,-3 5 0,-6 0 541,1 0 0,-6 7-348,5 5 0,-5 3 676,5 3 1,-7 1-148,2 4 0,-4-2 48,-2 8 1,0-6-435,0 6 1,0-6-24,0 6 0,6-3-281,0 3 1,1-4-172,-1-7 0,2-7-236,3 1 1,5-9 275,-5 3 0,-1 2-981,1-2 0,1-1-111,5-5 1,0-5-510,1-1 0,-7-8 641,1 3 980,-1-4 0,14-10 0,2-2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10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7835,'0'-9'641,"0"1"1,8 8-170,3 0 1,5 0 109,1 0 1,2 0-277,4 0 0,-1 6-205,6 0 0,1-1-58,6-5 0,-1 0-194,1 0 0,-6 0-263,0 0 1,-6 0 42,5 0 0,-6 0-680,1 0 1,-10-2 410,-1-3 1,-9 1 639,3-8 0,-4 8 0,-2-3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4:36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8316,'0'-18'-1136,"0"1"1147,0 7 1,2 3 31,3 7 1,3-2-169,4-4 0,3 4 74,-4-4 0,5 4 48,1 2 0,-5-5 71,-1-1 0,-5 0 11,5 6 0,-5-6 0,6 1 1,-6-1 11,5 6 0,-5 0-9,5 0 0,-5 0-43,6 0 1,-7 0 50,7 0-28,-1 0 0,7 0-121,-1 0 0,6 0 51,0 0 0,2 0-13,-2 0 0,4-2 35,8-4 1,-1 4-8,1-4 1,-2-1 130,-5 1 0,5-5-120,-4 5 1,-4-2 73,-2 2 0,-4 4-53,-2-3 1,1 3 157,-1 2 1,0 0-154,1 0 0,-1 0 57,0 0-95,0 0 0,3 0-8,3 0 1,-4 0-76,4 0 0,-2 0 109,2 0 1,-2 0-55,8 0 1,-8 0 26,2 0 0,2-6-33,-2 0 0,0 0 80,-5 6 1,1 0 8,4 0 0,-4 0-6,4 0 0,2 0 11,-2 0 1,2 0-86,-2 0 0,2 0 51,4 0 0,4 0-32,-4 0 0,3 0 34,3 0 1,-6 0-85,0 0 1,-8 0 74,2 0 1,2 0-11,-2 0 1,0 0 26,-6 0 0,0 0 8,1 0 1,-1 0-33,0 0 1,1 0 7,-1 0 0,0 0-45,0 0 1,1 0 71,-1 0 143,0 0 49,1 0 299,-9 0-30,-1 0 395,-8 0 285,0 0-1265,0-7-336,0 5-167,0-6 0,-10 10 574,-7 4 0,-23 19 0,-14 11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1:44.9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5742 6032,'12'0'0,"-1"0"0,-5 0 0,5 0 0,-5-6 0,6 1 43,-9-9 306,5 12-199,-8-5-105,0 7 0,2 0-40,4 0-182,-4 0-1,5 0 148,-7 0-208,0 0 357,-7 0 122,5 0 1,-8 0 161,4 0-201,5 0-124,-7-8 30,8 6 0,0-8-164,0 5 1,0 1 42,0-8 0,0 6-73,0-5 1,-2 5 115,-4-5 0,4-1-9,-4-5 1,5 0 2,1-1 0,0 1 9,0 0 1,0-1-6,0 1 0,0 0 3,0-1 0,1 1-54,5 0 1,-2 3 11,8-3 1,-7 8-12,7-15 0,-6 9-34,5-8 1,1 4-15,5 2 0,0-7 52,1 1 1,-1 0-9,0 6 1,0 0 30,1-1 0,-1 3-27,0 4 0,1-5 157,-1 5 0,0 1-110,1-1 1,-1-1 13,0-5 1,2 1-33,4 5 1,-3-5 6,3 5 0,2-4-15,-2-3 1,2 7-4,-2-1 0,-2 1-84,8-7 0,-6 7 82,6-1 1,-6 1-12,5-7 0,-1 1 31,2 0 0,-2 0 4,-4-1 1,2 3-13,4 3 1,-2-3 5,-4 4 0,-2 1-7,8-2 0,-6 9 7,6-3 0,-6-2-16,6 2 1,-6-1 9,5 1 1,-1 4-31,2-4 0,4 4 28,-4 2-196,3-7 186,3 5 0,-6-6-42,0 8 1,-3 0-9,3 0 1,4-6 40,-4 0 1,3-1-8,3 1 0,-2 4 49,-4-4 0,3 4-12,-3 2 0,4 0 8,1 0 0,-5-5-9,0-1 1,0 0 10,5 6 0,-5 0-19,0 0 1,0 0 2,5 0 0,-7 6 11,-4 0 1,2 5 16,-2-5-15,0 7 0,-3-5 1,1 6 2,2-3 1,0-1-37,-6 1 1,6 3 23,0-9 1,2 3-2,-2-2 0,2-4 6,4 4 0,4-5-1,-4-1 0,3 0 31,3 0 1,-6 0-36,0 0 1,-3 0-29,3 0 0,2 0 30,-8 0 1,6 0-14,-6 0 1,6 2 10,-6 4 0,6-2-3,-6 8 1,2-7-8,-2 7 0,-2-8-2,8 1 0,-6 5 75,6 2 0,-6-3 0,5 3 1,-1-7-27,2 7 0,4-2-18,-4 1 1,3 4-62,3-3 1,1-2 43,5 1 0,-5-5-7,5 5 1,-5-7 3,-1 2 1,-1 2-13,1-3 1,-1 7 24,1-6 0,0 5-26,-1-5 1,-1 6 21,-4-7-1,1 7-7,-6-6 1,4 5 8,-5-5 0,6 2-7,-6-3 1,6-1-2,-6 8 0,8-8-6,-2 1 0,1-1-2,-1 2 1,10-4-13,-5 4 1,1-4-1,-1-2 0,-9 0-29,10 0 1,-6 5 36,0 1 0,1 0-64,-7-6 0,6 0 50,-6 0 0,8 0-4,-2 0 0,-4 0-14,-2 0 1,2 0 0,-2 0 0,6 0 26,-6 0 1,6 0-9,-6 0 0,6 0 32,-6 0 0,7 0-31,-1 0 0,-2 0 105,2 0 0,-6 0-85,6 0 0,-6 0 4,6 0 1,-6 0 18,6 0 1,-6 0 2,5 0 0,-5 0-39,6 0 1,-6 0 22,6 0 1,0 0 3,6 0 1,-7 0 28,1 0 1,-6-2 4,6-4 1,-6 4-43,6-3 1,-6 3 4,6 2 0,-2 0-11,2 0 1,1 0-4,-7 0 1,8-6-52,-2 0 0,4 0 65,1 6 1,1-5-60,-1-1 0,1-6 42,0 6 0,-1 1-24,1 5 1,-1-2 14,1-4 0,-2 4 2,-5-4 0,5 4 1,-4 2 1,2-5 2,-3-1 1,5 0 25,-4 6 1,4-6-21,1 1 1,-5-1 36,0 6 1,0-6-35,5 0 0,1 1 2,-1 5 0,-5-2-6,0-4 0,0 4 1,5-4 0,-1 2-1,-4-1 1,4 3-5,-5-4 0,5-2-38,2 2 0,-1-1 41,1 1 0,-6 2-35,-1-7 0,1 1 26,6-2 0,-1-1 0,1 7 0,-6-5 20,0 5 0,0-6 5,5 7 1,-5-7-15,0 6 0,-2-5 6,1 5 1,5-2-20,-4 3 1,-2 1 13,2-8 1,-2 3-69,1-3 1,5-3 60,-4 3 0,2-3-9,-3-2 0,3 1 1,-8 5 1,6-5-3,-6 5 1,6-5 27,-6-1 0,6 2 7,-6 3 0,2-3 61,-2 3 0,-4 3-77,4-3 0,-4 6 0,-1-5 0,-1 5 11,0-5 0,-5 5-19,-1-6 0,-1 7-13,1-7 1,-1 6-24,-4-5 6,-4 7-18,5-12 37,-7 7 1,0-3 1,0 1 0,0 5-37,0-5 1,0 5 35,0-6 1,0 6-52,0-5 57,0 7 1,0-11 65,0 13 0,0-8 395,0 4-121,0 5-240,0-7-90,0 8 134,0 0-138,0-8 38,-7 6-202,5-5 89,-6 7-2,8 0 158,-8 0-88,7 0 4,-7 0 1,2 1 3,0 5 1,1-2 80,5 8-70,0-1 0,-6 6 29,0 1-43,0-1 0,6 0-4,0 1 0,0-1-7,0 0 0,6 0 18,0 1 0,0-5 12,-6 4 1,5-3-15,1 9 0,2-2 67,-2 2 0,-3-4-74,9 4 0,-6 2 7,5-1 0,-5-1-49,6-6 1,-7 2-4,7 4 0,-3-4-41,3 4 0,3-5 79,-3-7 0,3 5-71,3-5 0,-1 3 55,0-3 0,-2 4-5,-3-3 1,9-2 26,-4 1 0,5-5 2,-5 5 1,0-5-9,0 6 1,1-7 8,-1 7 0,0-6-73,1 5 1,-1-5 57,0 6 0,1-9-39,-1 3 0,6 2 31,0-2 1,0-1-51,-6-5 0,6 0 69,0 0 0,0 6-3,-5 0 0,5 0 9,0-6 1,2 0 9,-2 0 0,-4 0-5,4 0 1,2 0-15,-2 0 1,8 0-61,-2 0 1,3 0 35,3 0 0,-6-2-6,0-4 0,-1 4 21,7-4 0,0-1-7,-1 1 1,1-2 20,-1 2 0,1 5 2,0-5 1,-7 2 0,1-2 1,-2 4-15,2-4 1,2 5 39,-8 1 1,6-6-32,-6 0 0,5 0 12,-5 6 0,8-6-15,-2 1 1,2-3-2,-2 2 0,3 2 3,-3-7 0,4 5-1,1-5 0,-5 5 3,0-6 0,0 8-3,5-1 1,1-3 7,0 2 0,1-1-15,4 1 0,-3 4 0,3-4 0,-1-2 11,1 3 1,-3-1-1,3 6 1,-2-6-16,3 0 1,-5-1-3,5 1 1,-5 4 14,-1-4 1,-1 2-6,1-1 1,-1 3 13,1-4 0,5 4-7,1 2 1,-1 0 1,-5 0 0,5 0-9,0 0 1,1 0 0,-7 0 1,3 0 5,3 0 1,-3-6 1,3 1 0,2-3 5,-1 2 1,1 4-10,-2-4 0,-3 4 62,3 2 1,-1-5-55,1-1 0,-4 0 15,5 6 1,1 0 11,-2 0 0,1 0 4,-7 0 0,1-2-27,-1-4 0,7 5 1,-1-5 1,2 4-32,-1 2 0,-5-6 31,5 0 0,1 1-31,-2 5 1,6-6 9,-5 0 0,7 0-5,-2 6 0,-2 0 49,2 0 1,-7 0-2,1 0 0,2 0-26,-1 0 0,-1 2 6,-5 4 0,1-2-15,4 7 1,-1-7 14,7 2 0,-6 2-27,6-3 1,-1 1 12,1-6 0,4 2-4,-4 4 1,2-4 0,-2 4 1,4-5-5,-4-1 0,-2 0 14,2 0 0,-5 2 2,5 4 1,-8-4 43,3 4 1,-5 2-47,-1-3 1,1 9-3,5-3 0,-5-1 6,4 1 0,-1-1-42,1 2 0,-1 1 29,7-7 1,-6 5-5,6-5 1,-7 6 15,1-7 0,2 7-4,-1-6 1,-1 1 59,-5-1 0,-1-2-61,1 7 1,-1-5 90,1 6 0,-2-3-75,-5 3 0,5 3 8,-4-3 0,-2 1-9,2-1 0,-6 3-4,5-3 0,-1 1 1,2-1 0,4 3-7,-4-3 1,-2-3 71,1 3 1,-1-7-63,2 7 0,4-1 132,-4 7 1,-3-1-25,3 0 1,-2 1 63,2-1 0,-4 0-101,-8 1 0,1 1 7,-1 4 0,0-4 6,0 4 1,1-2 3,-1 2 1,-5-4-6,-1 5 1,1-5-9,5-2 0,-6 2-117,1 4 0,-2-3 162,1 3 0,3 2 4,-9-2 0,7 5-55,-6-4 1,-1 4-8,-5-5 0,0 6-33,0-6 0,0 0 13,0-5 0,0-1-63,0 0 1,0 0 77,0 1 1,-2-7-333,-3 1-385,3-8-452,-6 3 706,8-7 0,8-9-205,3-9 1,12-7 591,6-9 0,4-16 0,1-4 0</inkml:trace>
  <inkml:trace contextRef="#ctx0" brushRef="#br0" timeOffset="1417">16914 4964 8167,'0'-17'1232,"0"-8"-932,7 5 0,5-5-333,11 8 0,-2-8 163,8-4 0,-2-3-98,2-3 0,-5 6-27,-6 1 50,-1-1 0,0 0-21,1 0 0,-1 0-166,0-5 1,-5-3 67,-1-3 1,-5 1-247,6-7 0,-7 2 47,7-2 1,-8-2 129,1 8 0,-3 1-43,-2 10 1,-5-1 158,-1 6 1,-2 1-16,2 6 0,3 6 9,-9-1 0,6 6 248,-5-5-218,7 7 0,-6-4 138,5 8 1,3 2-113,-4 4 1,2 5 0,-2 13 0,2 2 245,-7 9 1,7 7-1,-2 4 0,-1 4 36,1 2 0,-6 0-161,7 0 1,-9 0 133,3 0 0,1 3-183,-2-3 0,1 10-99,-6-10 1,1 3 4,5-3 1,-3-7 70,8-5 1,-5-4-267,5-1 1,0-8-171,6-4-18,0-12 510,0-3 77,0-8 0,0-9-294,0-9 0,0-7 13,0-9 1,8-1-96,4 0 1,9 7 108,2-1 1,8 0-257,-3-6 0,7 7 23,5-1 1,-1 8 133,7-2 1,-2 9 88,2 3 0,2 7 77,-7-2 0,5 4-88,-6 2 1,-5 0 135,-7 0 0,-6 8 17,1 3 1,-6 5-52,-6 1 1,-3 0-67,-8 1 1,-9 5-16,-9 0 1,-7 6-96,-9-6 1,-7 5 155,1-5 1,-6-1 71,6-11 0,-7-3-36,7-8 0,2 0 149,9 0 1,-2-8 603,8-3-215,8-5-31,7-1-362,8 0 0,13 7-33,5 4 1,9 4 107,-4 2 1,7 8 160,-1 4 0,4 3-145,1 2 0,-5 0-49,0 1 0,-6 5-129,6 0 0,-8 0 134,2-6 0,-4 1-755,-1-1 0,1 0-161,4 0 1,-4-5-505,4-1 1,-4-5 548,-1 6 0,1-8 634,4 1 0,-4-10 0,6-5 0</inkml:trace>
  <inkml:trace contextRef="#ctx0" brushRef="#br0" timeOffset="179030">14787 1246 7917,'-6'-17'-342,"0"-1"357,0 1-233,6 0 0,0-1 160,0 1 0,6 0 144,0 0 1,7-1 66,-1 1 1,-3 0 0,3-1 0,-1-5 8,7 0 1,-1 0-77,0 6 1,-5 0 0,-1-1 1,1 3-95,5 3 1,-5-3 72,-1 4 1,1-3-29,5 3 0,-5-5 36,-1 5 0,3-5-119,9-1 0,-2-2 62,8-4 0,-6 4-90,5-4 0,1-2 54,6 1 1,-1-6-5,1 1 0,0 2 22,-1-2 1,1 2-8,-1-2 1,1-1-1,0 7 0,-3 0 7,-3 5 0,2 1-12,-8 0 1,8 1 10,-3 5 1,-1-5 1,2 5 1,0-3-2,6 3 1,-1-4-1,1 3 0,-1-3-9,1-3 0,-1 7-2,1-1 1,0 3-28,-1-3 0,1-1 33,-1 7 1,1-6-42,0 7 1,-7-3 37,1 2 0,0 4-2,6-3 0,-3-3 11,-3 2 0,4-2 1,-4 3 0,-3 3 5,3-4 1,0 4 7,6 2 0,-1-6 7,1 1 0,1-1-16,5 6 0,-3 0-110,8 0 0,-5-2 64,5-4 1,-6 4-10,6-4 1,-5 4 49,5 2 0,-8-1-5,2-5 1,-1 4 131,1-4 1,-3 2-89,3-2 0,-3 5 27,-3-5 0,7 4-48,-1 2 1,2 0 3,-1 0 0,-3 0-47,8 0 0,-6 0-9,7 0 0,-3 0 5,2 0 1,2 2-118,-8 4 1,8-5 113,-2 5 1,-1-2-8,1 2 0,-6-4 47,6 4 0,-6-3-45,7 3 1,-9-2 80,2 8 0,3-7-65,-3 7 0,8-3 16,-2 3 1,4 3-23,2-3 1,-4 3-7,4 2 1,-8-5-40,14 0 1,-8-1 49,7 6 1,-3 6-53,-2 0 1,-2-3 34,-4-3 0,2-4 70,-8 11 1,1-3-27,-7 2 1,1-2 100,0 8 1,-1-6-91,1 6 1,-1-6 15,1 5 1,0-1-19,-1 2 1,1 2 7,-1-8 0,3 6-32,3-6 0,-3 6 25,3-6 0,-4 6-57,-1-6 1,0 5 31,-1-5 1,-1 8-9,-4-2 1,1-2 68,-6 2 1,-3-6 5,-10 6 0,5-6 45,-5 6 1,-1-6-86,1 5 0,-5-5 68,6 6 1,-1 0-44,6 6 0,1-1-117,-1 1 0,0-1 60,1 1 0,-1 0-126,0-1 0,0-5 129,1 0 1,-1-2-21,0 2 0,-1 1 64,-5-7 1,3 6-64,-9-6 0,1 6 162,-6-6 0,0 6-78,0-6 1,0 8 64,0-2 0,6-3-97,0 3 0,-1 0 2,-5 6 1,0-1-4,0 1 0,0 1-2,0 5 1,0-5-68,0 5 0,0 1 31,0-2 0,-5 8-55,-1-2 0,-8 2 63,3-2 0,1 3 2,-1-9 1,-1 6 37,-5-6 0,0 6 78,-1-5 1,7 1-55,-1-2 1,1-3 12,-6 3 0,-1-3 24,1-3 0,0 1 39,-1 0 1,1-1 76,0 1 1,-1-1-138,1 1 0,-6-1-71,0 1 1,-8 5 38,3 1 1,1-1-100,-2-5 1,6-1 71,-6 1 1,8-2-10,-2-5 0,3 3-73,3-8 0,0 6 65,0-6 1,-3 0 94,-3-6 0,4 3-87,-4 3 1,-4-4 150,-2 4 1,-3-2-123,-3 2 0,2-4 6,5 4 0,-5-9-8,4-3 1,2 1 1,-2 5 0,3-5-78,-3-1 1,-4-5 83,4 6 1,-3-7-95,-3 7 0,0-6 65,1 5 0,-1-7-42,1 2 0,-1-2 3,0 1 0,-1-3-1,-4 4 0,3-4 9,-3-2 1,3 0-3,3 0 1,-1 0-2,0 0 0,1-6 10,-1 0 0,1-1 28,-1 1 1,1 4-29,-1-4 0,-5-1 35,-1 1 1,-1 0-24,2 6 1,1-6 5,-7 1 0,6-1 7,-6 6 0,5-2-2,-5-4 1,6 4-5,-6-4 1,5 4-4,-5 2 0,2 0 115,-2 0 1,-2 0-21,8 0 0,-7 0 69,7 0 0,-6 0-100,6 0 0,-7 0 13,7 0 0,-2 0-6,1 0 0,5 0-6,-4 0 1,3 0-48,3 0 0,-1 0 57,0 0 1,7 0-27,-1 0 1,0 0-1,-6 0 0,1 0-121,-1 0 0,1 0 80,-1 0 0,-5 2-4,-1 4 1,1-4-23,5 4 1,-1 2-113,-5-3 0,5 3 153,-4-2 1,3-4-37,3 3 1,-1 3 95,0-2 0,1 2-86,-1-3 1,1-1 34,-1 8 1,0-8-22,1 1 1,-1 3 5,1-2 0,-1 1 5,0-1 1,7-4-17,-1 4 0,2-4-47,-2-2 1,-2 0 44,8 0 1,-5 0-46,4 0 0,-4 0 38,5 0 1,-8 0-5,2 0 1,2 0 3,-2 0 1,0-6-2,-5 0 0,-1-1 29,1 1 0,-1 2 7,1-8 1,-1 7-27,0-7 0,1 6 1,-1-5 1,3 5-69,3-5 0,-2 5 66,8-6 0,-6 3-87,6-3 0,0-3 42,6 3 0,-1-9-12,1-2 1,0-8 52,-1 3 0,3-5 8,4-2 1,-5 1 78,5-1 0,1 1-64,-1-1 0,1 0 111,-2 1 0,-1 1-111,7 4 0,-5-3-38,5 3 1,0 2-21,6-2 0,-6 2-134,1-2 0,-1-3 80,6 3 1,-2-4-84,-4-1 1,4-1 107,-4 0 1,5 1-4,1-1 0,0-1 43,0-5 1,0-3-44,0-8 1,5-1 14,1-5 1,8-2 71,-3-3 0,3-4-1,-3 3 1,3 10 5,-9 3 1,1 4 105,-6 1 1,0 10-54,0 7 1,0 6-67,0-6 0,0 8-118,0-2 0,0 4 82,0 1 0,0-1-69,0-4 1,2 2 36,4-8 1,-4 0-13,3-5 0,3-8 40,-2-5 0,5-3 7,-5-1 1,8-9 63,-3-3 1,4-3-76,3 3 1,-7-4 18,1 3 1,-6 3 114,5-3 1,-7 14 222,2-2 0,-4 12-139,-2 0 0,0 3 78,0 3 1,0 5-131,0 0 1,0 8-9,0-2 0,5-2-144,1 2 1,8-8 92,-3 2 1,6 2-109,7-1 0,-3-1 52,7-6 0,-4 1-161,4-1 1,1 6-149,6 0 0,-1 8-849,1-2 1138,0 12 0,-1 11 0,1 9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28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882 105 8048,'0'-18'1970,"0"9"-826,8 1-542,-6 8 1,13 0 87,-3 0 1,-3 0-199,3 0 0,0 0 35,5 0 1,6 0-332,0 0 0,8 0 35,-2 0 1,3-2-363,3-4 1,-1-3 12,1-8 1,-2 5-162,-5 1 1,3 7 59,-8-2 1,-5 4-283,-7 2 0,-5 0 222,5 0 0,-7 2-43,2 4 1,-6 3 260,-6 9 1,2 5-84,-7 0 0,-6 2 339,-7-2 1,1 2 37,6 4 0,-2 1 5,-4-7 0,4 2 22,-4-2 1,9-5 519,3-1-439,7 8-194,-4-14-154,8 14 128,0-15 0,2-2-201,4-8 1,3 0 18,9 0 1,-1 0-111,0 0 0,-5-8-70,-1-3 1,1 1-260,5-2 0,-5 3-46,-1-3 1,-7-3-300,2 3 1,-4 3 79,-2-3 0,-8 3 309,-4-3 0,3 2-205,-3 5 0,-5 3 178,-6-4 1,0 4 482,6 2 0,-1 0-124,1 0 1,6 0 123,-1 0 0,6 0-40,-5 0 1,5 0-184,-6 0 381,9 0 0,-7 0 58,4 0 1035,4-8-220,-13 6 157,13-5-716,-6 7 0,6 0 393,-3 0-608,3 0 0,-6 2-19,8 3 1,0 7-120,0 11 1,0 6 111,0 11 1,0 6-100,0 12 1,0 7-109,0 16 1,0 0-496,0 11 1,-8 2 283,-3-2 1,6-42 0,0 0-456,-6 48 0,-1-2 244,-5 2 1,1-15-237,5-2 0,-4-16-194,3-7 1,2-12 293,-1-6 0,-1-5 403,-5-7 1,0-3 72,-1-7 0,-1-9 58,-4-3 0,4-4 0,-4-2 0,-4-15 0,0-5 0</inkml:trace>
  <inkml:trace contextRef="#ctx0" brushRef="#br0" timeOffset="292">35 1350 7975,'-17'-8'0,"7"6"1128,2-13-475,8 13-215,0-13-484,0 13 214,16-14 0,3 7-18,16-9 0,9-1-133,8-4 1,7-4-202,10-7 1,8-1-169,4 0 0,5 1 288,7-1 1,-46 18-1,2 0-143,2 0 1,1-1 0,0-2 0,0 0 64,0 0 1,0-1-1,-1 1 1,0 0 54,-2 3 1,0-1-1,-2-1 1,0-2-84,39-19 0,-9 1 18,-8 11 1,-9-3-109,-14 8 1,-5 2 265,-13 9 0,-3 2-253,-7 5 44,-9 3-89,-1-6 0,-18 14 478,-7 0 0,-8 7 0,-10-3 0</inkml:trace>
  <inkml:trace contextRef="#ctx0" brushRef="#br0" timeOffset="892">1280 589 9375,'-9'17'1005,"3"1"1,-2 1-843,2 4 0,-7 4-109,1 7 1,3-5 124,-3 0 0,6 0-132,-5 5 0,7-5-102,-2 0 0,4-14-847,2 3 239,0-13 0,2 3 301,4-8 1,4-9-108,7-9 0,2-7 95,4-9 0,-4-1 67,4 0 1,-3 3 188,-3 3 0,0 4 276,1 8 0,-7 1 682,1 5-446,-9 3 670,5 8-437,-8 0 608,0 0 0,-6 8-780,1 3 0,-3 5-272,2 1 0,4 0-174,-3 1 1,3 1-193,2 4 1,0-2 192,0 8 0,-6 2-271,0 9 0,-2-2 122,3 8 0,1 2-9,-8 10 0,6 4 125,-5 7 1,5-6 182,-5 1 1,7-9-58,-2 3 1,6-12 243,6-6 0,3-5-219,9-6 0,-1-4-177,0-8 1,6-7-105,0-5 0,8-3 150,-2-2 1,2-9-223,-2-8 1,1-3-7,-7-9 1,6 6 24,-6-5 1,-5-1-16,-7-6 1,-7 6-49,2 1 1,-4 1 291,-2-2 1,0 2-145,0 4 1,-2 9 435,-4-3 1,2 9-61,-7-3 257,7 7 1,-10-2-210,8 12 1,1-2 208,5 7-208,0 1 1,2 5 370,3 1-447,5-1 0,7-6-222,1 1 0,-1-8-352,0 2 0,0-5 231,1-1 0,7-1-432,4-5 1,-3-4-403,3-7 1,0-6 948,6 0 0,-1-8 0,1 4 0</inkml:trace>
  <inkml:trace contextRef="#ctx0" brushRef="#br0" timeOffset="1196">2664 433 7930,'-18'-17'-91,"9"0"1,1 5-455,8 1 484,0 7 352,0-4-279,0 8 150,0 0 1565,8 8-533,1-6-512,9 13 1,-1-11 292,0 7 0,6-5-878,0 6 0,0-8-287,-5 1 1,-1-1-325,0 2 0,0-4 349,1 4-1147,-9-4 0,-1 0 371,-8 3 0,-8 7-697,-3 11 1638,-12 4 0,-12 7 0,-9 1 0</inkml:trace>
  <inkml:trace contextRef="#ctx0" brushRef="#br0" timeOffset="1528">2283 1056 7930,'-11'8'1007,"-1"3"-694,8-3 0,4 5 229,12-7 0,11 0-442,6-6 0,11 0 10,6 0 0,4-8-186,2-3 0,0-5 121,0-1 1,-6 0-274,0-1 1,-8 1-54,3 0 0,-7-1-41,-5 1 1,0 6 27,-12-1 1,4 2-661,-9-1-59,-4-4 223,-1 13 790,-14-6 0,-9 8 0,-7 0 0,-2 8 0,2 3 0,4-1 40,-4 1 0,4-5 96,1 6 104,1-1 1,2 6 298,3 1 0,-1-1 141,7 0 1,-2 1-275,2-1 1,5 6 15,-5 0 0,4 0 290,2-6-855,-8 1 1,6-1-454,-4 0-893,5-7 1080,1-2 1,7-16-243,5-4 0,3-11 190,2-6 0,1-5 461,-1-7 0,0 5 0,8-14 0,2 6 0</inkml:trace>
  <inkml:trace contextRef="#ctx0" brushRef="#br0" timeOffset="1866">2906 814 7930,'7'-10'0,"-5"1"8,4 3 385,-4 4 304,-2-6-477,0 8 0,0 2 62,0 4-47,0-4 70,0 5-23,0-7-162,0 0 0,6-1-43,-1-5 115,1 4-214,-6-6 132,0 8 75,8 0 1,-6 8-75,4 3 0,1 7-6,-1 5 1,2 0-20,-2 11 0,-3 1 12,9 17 0,-6 0-47,5 17 1,-7 0 56,2 18 1,-4 9-361,-2-42 0,0 1 1,0 2-1,0 0 209,0 0 0,0 1 0,0-2 0,0-1-469,0 3 0,0 0 0,-1-3 0,0-1-135,-5 38 1,-2-13 128,-3-10 1,-3-17 278,9 0 1,-7-14 309,6-3 1,1-8-251,5-10-273,0 0 185,0-7 1,0-12 506,0-15 1,0-2-363,0-10 1,1-2 66,5-9 1,-2 1 54,8-7 0,-1 8 0,6-4 0</inkml:trace>
  <inkml:trace contextRef="#ctx0" brushRef="#br0" timeOffset="2164">3839 1281 12163,'8'9'-1264,"0"1"-1601,3-4 1576,5-4 473,-14 5 816,5 1 0,-9 2 0,-3 7 0,-3 6 106,-4 0 0,-1 8-116,7-2-255,0-4 611,6 7 0,0-11-165,0 8 1,6-8 462,0 2-466,7-11 1,-9 1-179,8-7 0,-1 8 0,7-5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32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7791,'9'-9'-78,"-1"1"226,-8 8 1429,0 0-1017,0-8-127,8 7 313,-6-7 17,5 8-353,-7 0 1,2 0 118,4 0-174,-4 8 0,6-5 15,-8 9-297,0-8 97,7 3 1,-3-1-85,8 0 1,-7 7 84,7-1 0,-1 3-88,7 3 0,-1 1 53,0 4 1,6-2-17,0 8 0,6-2-26,-6 2 0,6 3 9,-6-3 1,2-2-28,-2 2 0,-4-8-111,4 2 0,-3-4-39,-3-1 0,0-1 20,1 0-105,-1 0 142,0 1-795,0-1 448,-7-7-496,-2 5 187,-8-13-308,0 6-239,0-8-160,0 0 0,-8-6 1380,-3 0 0,-5-7 0,-1 3 0</inkml:trace>
  <inkml:trace contextRef="#ctx0" brushRef="#br0" timeOffset="594">537 52 8066,'-10'0'-469,"1"0"-509,3 0 776,4 0 391,-6 0 242,8-8-239,0 7 37,0-7 0,0 6 266,0-4 207,0 4-154,0-5 258,0 7 1048,0 0-1630,0-8 44,0 6 63,0-6-17,0 8-1451,0 0 0,-8 8 0,-1 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34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571 934 6960,'-7'-10'1075,"5"3"-735,-6 7 23,8-8 29,-8 6-205,7-6 0,-9 8 162,4 0-170,4 0 0,-7 6 49,3 0 0,2 5-70,-7-5 0,1 8 23,-2-3 1,-3 10-84,3 2 0,-3 8-8,-2-2 1,-6 6 43,0 5 0,-2-2-30,2 8 1,-4-5 109,-8 5 1,6-6-63,1 6 0,1-7 76,-2 1 1,-2-3-28,8-3 1,0-5 167,6 0 0,1-8-253,5 2 0,-3-9 9,9-3 1,-1-5 96,6 5-406,0-7-293,0 4 292,0-8-931,0 0 634,0-8 0,6-1-38,-1-9 1,9 7-234,-3-1 0,5 1 121,1-7 632,0 1 0,8-8 0,2-2 0</inkml:trace>
  <inkml:trace contextRef="#ctx0" brushRef="#br0" timeOffset="1679">1540 588 8186,'9'0'538,"-1"-8"170,0 7-156,-6-7 247,5 8-208,-7 0 95,0 0-116,0 8-285,0-7 1,0 15-61,0-5 0,0-1 164,0 1-170,0 1 0,0 5 56,0 1 1,-5 1 76,-1 4 1,0-4-70,6 4 1,-2-4 29,-4-1 1,5-1-53,-5 0 0,2 4 14,-2-3 1,4 3-120,-4-10 0,5-1-168,1 1-253,0-7-839,0 4 448,0-8 1,0-10-458,0-7 1,13-8 1112,4-9 0,4-16 0,-3-4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40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8738,'0'-9'821,"0"-7"-734,0 14 170,0-5-328,0 7 1006,0 0 0,0 7-630,0 5 1,-8 3-152,-3 3 0,1 1 0,-2 4 0,1-4-120,-6 4 0,5 2-251,1-2 1,5 0-271,-6-5-29,8-1 1,-3-6-42,7 1 0,-6-6-123,0 5-1077,0-7 1757,6 4 0,8-1 0,2 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47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8621,'0'-9'603,"0"1"-368,0 8 740,0 0-646,0-8 81,0 6 85,0-5 0,0 7 57,0 0-281,8 0 0,-5 0-171,9 0 1,-6-2 166,5-4 1,1 2-290,5-7 1,0 1 7,1-1 0,-1-5 21,0 5 1,0-5 15,1-1 1,-1 0-182,0-1 1,1 3 93,-1 3 1,-2-3-47,-3 4 0,3-5-57,-3-1 1,-5 5 91,-1 1 0,-2 1-130,2-1 170,-4-5-11,5 7 34,-7-9 16,0 1 17,-7 0 1,3 5 23,-8 1 0,7 7 198,-7-2-118,8 4 190,-11 2-253,5 0 0,-7 0 14,0 0 0,7 2 14,4 4 1,-3-2 2,-3 7 1,3-5 59,-3 6 1,6-7-4,-5 7 1,5-1 69,-6 7 0,9-5-61,-3 4 0,-2-3 34,2 9 1,-5-2 6,5 2 0,0-2 28,6 8 1,-5-2-40,-1 2 0,0 4-1,6-5 0,0 3 29,0-2 1,0 2-24,0-8 1,0 0-157,0-6 0,0 6 100,0 0 1,2-6-100,4-5-57,3 0 1,11 3-238,3-4 0,-2-3-124,8-8 0,-1-8-432,7-3 1,5-10-140,1-2 0,7-8-1872,-2 2 2822,4-4 0,-6-9 0,-2-2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4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7982,'-9'0'0,"1"-2"1658,8-4-426,-8 4-552,7-6-502,-7 8 0,8 8 500,0 4-379,0 3 1,-6 4-12,0 4 1,-7-4-44,1 4 0,-3 4-282,-2 2 0,5-2-326,1 2 1,1-8-670,-1 2 0,-3-4 540,8-1 0,1-1-1665,5 0 635,-8-7 729,6-3 793,2-7 0,10-15 0,7-4 0</inkml:trace>
  <inkml:trace contextRef="#ctx0" brushRef="#br0" timeOffset="178">52 52 7982,'-17'0'196,"5"0"292,1 0-75,7 0 57,-4 0 1,8 2 101,0 4-424,0 3 1,6 9 265,0-1 1,7 0-40,-1 1 1,3 1-103,2 4 1,6-4-300,1 4 1,-1-4-403,-6-1 1,6-1-100,0 0 0,2 1 527,-2-1 0,-4 0 0,6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3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8143,'10'-8'838,"-2"6"-567,-8-6 0,0 6 475,0-3-37,0 3 251,0-6-518,0 8-206,0 8 1,0 3-44,0 12 0,-8-2-142,-3 8 1,-5-2 11,-1 2 0,0 2 107,-1-8 0,1 6-568,0-6 0,1 0-461,5-6 183,-5 8 0,13-6-543,-9 4-868,8-11 1536,-3-4 1,12-10 550,1-4 0,7-4 0,-3-7 0</inkml:trace>
  <inkml:trace contextRef="#ctx0" brushRef="#br0" timeOffset="197">1 104 9714,'11'11'813,"1"1"1,-7-6-451,7 5 0,-3 1 63,3 5 1,3 0-362,-3 1 0,3-1 127,3 0 1,-1-5-802,0-1 1,0-1-106,1 1 0,1-1-1353,4-4 2067,-4-4 0,14 5 0,-6-7 0</inkml:trace>
  <inkml:trace contextRef="#ctx0" brushRef="#br0" timeOffset="397">779 208 8941,'9'0'-146,"7"0"-520,-7 0 493,9 0 0,-1-2 38,0-4 0,0 4-344,1-4 0,-1 4-131,0 2 610,1-7 0,-1-3 0,0-7 0</inkml:trace>
  <inkml:trace contextRef="#ctx0" brushRef="#br0" timeOffset="637">1263 138 8118,'17'0'-116,"0"0"194,1 0 1,-1 0-110,0 0 0,-5 0-25,-1 0 0,1 0-117,5 0 1,1 0 137,-1 0 0,0 0-212,0 0 223,1 0 1,-1 0 33,0 0-241,1 0 0,-1 6 53,0 0 1,0 0-37,1-6 0,-7 0 147,1 0 1,-1 0 66,7 0 0,-1 0 15,0 0 0,1 0-67,-1 0 1,-6 0 202,1 0 0,-6 0 233,5 0 1,-5 0 415,5 0-240,-7 0-694,12 0 127,-14 0 7,13 0 0,-5 0 0,7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1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8249,'-9'0'1872,"1"0"-1605,8 0 1,2 0 106,4 0 1,3 0-211,9 0 0,-1-8-159,0-4 0,8-3-15,4-2 0,-2-2-220,2-4 1,-8 3 163,2-3 0,-4-2-57,-2 2 0,-5-6-248,-1 6 0,-7-5 154,2 4 0,-4-4 91,-2 5 1,0 0 138,0 5 1,0 7 379,0-1-273,-8 1 56,-1 1 1,-3 2 72,1 8 1,5 0-60,-6 0 1,6 0-102,-5 0 0,5 2 76,-5 4 1,-1 4-5,-5 7 0,5 6 29,1 0 1,1 8 150,-1-2 1,-3 9-180,8 2 1,1 7 32,5-7 0,0 0 8,0-5 0,2-3 110,3-3 0,-1 2-373,8-8 0,-3 0 85,3-6 0,3 1-454,-3-1 0,-3-5-35,3-1 0,-6-7-262,5 2 1,1-4 229,5-2 0,2-2-253,4-4 1,-3-4 748,3-7 0,3-8 0,1-2 0</inkml:trace>
  <inkml:trace contextRef="#ctx0" brushRef="#br0" timeOffset="380">658 381 7665,'12'0'1798,"-1"0"-909,-7 0 22,11 0-105,-13 7-312,14-5-323,-14 6 1,7-8 30,-3 0 1,-4 2-151,4 4 177,3-4-328,1 5 0,7-7 64,0 0 0,-5 0-263,-1 0 0,-5 0-54,6 0-70,-8 0 311,3 8 0,-7-4 51,0 7 0,-5 1 476,-1 5 1,-8 1-201,3-1 0,1 0 468,-1 0 1,7 1-247,-2-1 0,4-5 121,2-1-400,0 1 0,6-1-204,0 1 0,9-8-195,2 1 1,3-3-694,8-2 1,1 0 420,6 0 512,-1 0 0,1-15 0,0-4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10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7815,'-9'8'331,"1"-6"85,0 5 712,6-7-451,-5 0 1,5 8-257,-4 4 0,2 3 413,-7 2 0,5 0-350,-6 1 0,7 5-172,-7 0 0,6 6-271,-5-6 0,7 2-226,-2-2 0,4-4-353,2 4-57,0-4 1,0-1-219,0-1 0,8-8 280,3-3 1,11-4-815,1-2 1,7-2 1346,-1-4 0,11-3 0,5-8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1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8678,'0'-10'1132,"7"2"0,3 10-721,7 4 0,1 4 79,-1 7 0,2 2 20,4 4 0,-2 6-167,8 11 0,-2-3-184,2 3 1,3 0-168,-3-5 1,-4 7-279,-2-13 0,-2 6-28,3-12 0,-7 6-362,0-6 1,0 0 119,-5-6 1,-4-5-452,-3-1 1,-1-7-662,2 2 834,-4-4 834,6-2 0,-16-8 0,-2-2 0</inkml:trace>
  <inkml:trace contextRef="#ctx0" brushRef="#br0" timeOffset="204">536 0 8958,'-7'18'2071,"-9"-1"-1490,-7 0 0,-8 14-160,3 4 0,-7 3-25,-5-3 1,-5 7-224,-6 4 1,5-4-201,-1-1 1,9-5-281,-2-1 0,7-3-597,10-3 1,2-4-169,15-7 1072,0-1 0,22-15 0,3-4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0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381 260 7942,'-9'-8'-708,"-1"5"609,4-9 0,4 6-152,-3-5 156,3 7 0,2-11 48,0 3 1,0 2-205,0-1 243,0 7-11,7-11-80,-5 13 23,6-6 76,-8 8 0,0-8 0,0-1 0</inkml:trace>
  <inkml:trace contextRef="#ctx0" brushRef="#br0" timeOffset="446">451 87 8246,'0'-9'-1853,"0"-1"1738,0 4 1037,0 4-322,0-13-279,0 13 221,0-13-380,0 13 0,-2-6 0,-4 8 0,4-2 112,-4-4-52,4 4-30,2-5-18,0 7 342,-7 0-244,5 0 331,-6 0-200,8 0-185,0 0 1,-6 2 45,0 3 1,-7-1 93,1 8 0,-3 5-158,-2 6 1,-2 8-77,-5-2 1,3 3-135,-7 3 1,-1 5 118,-6 1 1,6-1-149,0-5 1,8-1-100,-2 1 1,4-6-95,2-1 1,-1-6-487,1 1-19,8-4 0,1-8-498,8 1-756,0-8 1284,0 3 1,2-16-120,4-8 826,-4-1 0,21-22 0,-4 3 0</inkml:trace>
  <inkml:trace contextRef="#ctx0" brushRef="#br0" timeOffset="663">87 87 8675,'0'-9'1291,"2"3"-762,4 12 0,-2 3-94,7 9 1,1-1 172,5 0 0,6 6-157,0 0 0,2 8-189,-2-2 0,-1-4-222,6-2 1,-1 2-299,2-2 0,4-6-148,-4-5 1,-3-3-570,3 3 1,-8-3-1616,2-3 2590,-3-4 0,-3 6 0,0-8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8004,'10'0'2093,"-3"0"-1089,1 0-656,2 0 1,7 0-12,0 0 1,0 0-173,1 0 1,5 0-128,0 0 0,6 0-156,-6 0 0,6 0-390,-6 0 1,2 0 32,-2 0 0,-4 0-562,4 0 1,-10 6-640,-1 0 1676,-8 7 0,11-3 0,-5 7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8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8004,'-17'10'720,"2"-1"-342,3-3 383,5-4-439,7 6 1,7-8 207,5 0 0,5 5-67,6 1 0,6 0-181,11-6 0,5 0-390,6 0 0,7-2-393,0-4 1,7 4-538,-2-4 0,-1-1 1038,1 1 0,-7-7 0,4 3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8033,'2'-10'116,"3"4"945,-3 4-616,14 2 0,-15 8 13,5 4 1,-4 3-31,-2 2 1,6 1 158,0-1 0,-1 0-470,-5 0 0,0 1 52,0-1 1,2 0-824,4 1 615,-4-1-535,6 0 0,-2-5-166,-1-1 347,9-7 0,-7 2 68,5-12 0,3 2 0,-3-7 0,3-7 154,3-5 0,5 0 30,0 6 1,0 0 201,-6-1 0,0 7-69,1-1 1,-7 9 125,1-3 0,-3 6 239,3 6 1,-3 5 211,-3 12 0,-4 2-80,4 4 0,-4 4 319,-2-5 0,0-1-88,0 2 1,0-8-290,0 2 0,0 2-1053,0-2 0,5-5 458,1-7 1,13-7 163,-1 2 0,18-12 0,1-4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8117,'0'-10'867,"0"-5"-116,0 13-325,0-6 0,6 6-118,0-4 1,7 4 146,-1-3 0,3 3-130,3 2 1,1 2-8,4 3 1,-4 7-57,4 11 0,2 4 15,-2 7 0,0 7-44,-5-1 1,-3 8-30,-4-2 1,5-2-50,-5 3 0,-3-7-145,-2 6 0,1-2-722,-1 2 0,6-3 388,-6-9 0,1-1-524,-1-4 1,-4-4-597,4-8-309,3 0 737,-7 1 101,6-9 479,-8-1 436,0-16 0,-8-9 0,-1-10 0</inkml:trace>
  <inkml:trace contextRef="#ctx0" brushRef="#br0" timeOffset="218">502 139 9479,'-17'0'753,"-1"2"-308,1 4 0,-2-2-51,-4 7 1,2 6 188,-8 6 0,0 0-116,-6-5 1,1 1-157,-1 4 0,6-4-634,1 4 1,6-3-199,-1-3-178,12 0 25,3 0 1,10-1-2123,4-5 2796,3-3 0,16-16 0,2-1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2:56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1 986 8010,'0'-11'99,"0"-1"0,0 7 255,0-7 0,0 6 53,0-5 1,2 7-89,4-2 0,-4 2 383,3-1-412,-3 3 1,0-6 234,4 8-299,-4 0 1,7 2 28,-3 4 0,-2 3 128,8 9 0,-3 7-85,3 3 0,1 5-8,-7 2 0,7 5-63,-1 0 1,-2 6-235,1-5 0,-5-1-128,5-5 1,-1-1-237,2 1 0,3-6 50,-4 0 0,-1-8-225,2 2 0,-1-4-422,6-2 0,-5 1 396,-1-1 1,-5-8-648,6-3 386,-8-4 833,11-2 0,-13-15 0,6-4 0</inkml:trace>
  <inkml:trace contextRef="#ctx0" brushRef="#br0" timeOffset="214">433 900 10229,'-17'2'813,"0"4"0,-1 3-109,1 9 1,-6 7-190,0 3 1,-13 3-66,1-2 0,-4 4-499,5-5 1,1 5-463,4 2 1,-1-1-890,7 1 1,0-8 213,5-4-243,9 4 1429,1-8 0,16-2 0,1-9 0</inkml:trace>
  <inkml:trace contextRef="#ctx0" brushRef="#br0" timeOffset="739">658 381 10112,'17'10'937,"3"-2"-809,3-8 1,-4-8-725,4-4 410,4-3 1,0-2-149,7-1 1,-5 1 172,0 0 0,-6-2-177,6-5 0,-8 5 78,2-4 0,-6 4 100,-5 2 0,-4-6 151,-8 0 1,0 0 512,0 5-349,0 1 1,0 0 663,0-1-201,-8 9-43,-2-7-104,-7 14-263,0-5-213,7 7 135,-5 0-232,5 0 0,-1 6 141,-1-1 1,8 9-3,-2-3 0,-1 7 142,1 5 0,-6-2-74,7 8 0,-7-1 242,6 7 1,-1 2-23,1 3 1,4-4 64,-4 5 0,4-5-298,2-1 1,0-6-273,0-1 0,2-4 133,4 4 0,2-7-215,3 3 1,10-7-752,-3-6 1,3 3 420,-4-8 0,6-1-1113,0-5 1705,8 0 0,-4-15 0,7-4 0</inkml:trace>
  <inkml:trace contextRef="#ctx0" brushRef="#br0" timeOffset="981">1384 347 9981,'-9'0'1172,"1"0"0,2 7-530,1 5 1,-1 3-261,6 3 0,0 1-113,0 4 0,-6-4-214,0 4 1,1 2-266,5-2 0,0 2-722,0-2 1,0-4 530,0 4 1,0-3-828,0-3 1,0-6 268,0 1 0,1-8-432,5 2 1391,-4-5 0,14-8 0,-7-3 0</inkml:trace>
  <inkml:trace contextRef="#ctx0" brushRef="#br0" timeOffset="1279">1609 399 8025,'10'9'973,"-2"-1"-603,-8-1 0,0-3-134,0 8 1,-6-6-261,0 5 0,-7-7-18,1 2 0,2 1-43,-1-1 0,-1 0 161,-5-6 0,0 6 49,-1 0 0,1-1-224,0-5 1,0 2-123,-1 4 1,1-4 429,0 4 0,5-3 84,1 3 713,-1-4-666,3 14 0,-5-7-30,8 8 0,1-5-74,5-1 1,1-5 21,5 6 1,-2-3 17,8 3 1,-1 3-40,6-3 1,3-4-422,3-3 0,-2 3 138,8-2 0,-8 5-890,2-5 0,2 0 220,-2-6 1,6 0-728,-6 0 1443,8 0 0,-5 7 0,9 3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5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8316,'-9'10'813,"1"-3"-785,8-7 1,8 6 229,3 0 0,-1 2 33,1-3 0,7-3 130,5 4 1,2-4-148,-2-2 1,-2 0-81,8 0 1,-1 0-42,7 0 1,-6-2-173,0-4 1,-6-3-26,6-9 1,-8 1-111,2 0 1,-4 0 72,-2-1 0,1 1-226,-1 0 1,-6-1 84,1 1 0,-8-6 22,1 0 1,-3-2-81,-2 2 1,-2 2 172,-3-8 0,-5 8 52,-7-2 1,1 4 39,5 1 1,-4 7 336,3-1-322,-3 8 1,-3-3 157,1 7 0,6 0 2,-1 0-89,0 0 55,-5 0 0,2 7-38,3 5 1,-1 5 2,7 6 1,-2 4 14,3 8 1,3-4 127,-4 3 0,4-1-99,2 13 0,0-6 133,0 6 1,2-7 88,4 1 1,-2-5-44,7-6 1,3 1-457,9-7 1,-2 0-265,8-5 1,-6-3-348,5-3 0,1-5 70,6-7 0,5 0 683,1 0 0,7-7 0,-4-3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8139,'-17'7'-533,"7"-5"0,2 8 476,8-4 186,0-4 1,8 7-37,4-3 0,5-4-199,6 4 1,2-4 81,4-2 0,3-8-102,-3-4 0,4-3-260,1-2 1,-1-3 170,-4-3 0,2 4 215,-8-4 0,0 4 0,-6 2 0,-5-1 0,-1 1 0,-7 0 0,2-1 0,-6 1 0,-6 0 0,-4 0 0,-7-1 0,0 1 0,0 0 0,-1 5 12,1 1-9,0 7 1,-1-4 493,1 8-53,0 0-100,-1 8 0,3 1-97,4 9 0,-3 7 50,8 4 0,1-1-59,5 7 0,0-4 240,0 9 0,0-2 40,0 3 0,0-5-134,0 5 1,7-5-312,5-1 1,3-8-289,2-4 1,7-4-459,-1-2 1,7-1 123,-1-5 0,-2 3-528,2-9 0,0 1 1077,5-6 0,9-8 0,1-1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10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8084,'-9'0'2788,"1"0"-2229,8 0 0,8 5-155,3 1 1,6 0-212,7-6 0,-3 0-687,7 0 0,-4 0 292,4 0 0,-7 0-1181,3 0 0,-5 0 1383,-2 0 0,0 8 0,1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10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10762,'0'10'-314,"7"-2"0,-3-8 275,8 0-707,-8 0 302,11 0 1,-5 0-863,7 0 1306,0 0 0,8 0 0,2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10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18 8084,'-18'0'0,"1"0"0,5 0 999,1 0 256,7 0 1,-2 0-852,12 0 0,4 0-324,7 0 0,6 0-121,0 0 1,8 0 83,-2 0 1,5 0-2470,7 0 2426,-5 0 0,14-8 0,-6-1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11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10635,'0'17'1764,"0"3"-481,0 3-896,0-4 1,-6 14 522,0-5 1,-7 5-361,1 2 1,3-3-515,-3-3 1,7 2-289,-7-8 0,8 6-658,-2-6 211,5 0-1041,1-6 1259,0-7 0,7-3-206,5-7 1,9-15 192,2-8 1,8-8 230,-3-3 0,5-1-2,2 1 0,-6-7 143,-1 1 1,-1 5 181,2 6 0,-4 10 104,-8 2 256,1 0 0,-1 15-19,0-4 1,-5 12-218,-1 5 1,-5 12 847,6 6 0,-9 4-358,3 1 1,-2-1-62,2-4 1,-4 9-748,3-3 0,5 1-816,2-7 0,3 4 950,2-4 0,8-4 0,2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8072,'-17'0'0,"7"2"338,5 4 0,3-2 524,2 7 1,-2 1-308,-4 5 0,4 2-114,-4 4 0,4-2 186,2 8 0,-1-6-153,-5 6 0,4-8-891,-4 2 1,4 2-157,2-2 1,0 0-463,0-5 1,2-1 297,4 0 1,3-7 736,9-4 0,-1-4 0,0-2 0</inkml:trace>
  <inkml:trace contextRef="#ctx0" brushRef="#br0" timeOffset="257">502 1 8072,'0'17'270,"0"0"1,-6-5-140,0-1 1,-7-1-391,1 2 1,-1 3 217,1-4 0,-9-1 253,4 2 1,-12-1-67,0 6 0,-4-1 189,-1-5 0,1 5-184,4-5 0,-1-3 76,7-2 1,-1 1 859,7-1-302,0 0-151,7 2-402,3 1 1,14 8-42,5 1 0,5-7-15,6 1 0,-2-6-123,8 5 0,-2-5-92,2 5 1,4-5-383,-5 6 0,5-8-994,2 1 1,-1 3 1414,1-2 0,-1 0 0,1-6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35 537 8065,'-17'0'617,"7"0"732,3-8-987,7 6 1,7-6 235,5 8-394,3 0 0,10 0 113,4 0 1,4 0-85,1 0 0,3 0-471,3 0 1,-3 0 47,3 0 0,2 0-94,-1 0 1,-3 0-161,-9 0 0,2 0-1459,-8 0 1903,0 0 0,-6-7 0,0-3 0</inkml:trace>
  <inkml:trace contextRef="#ctx0" brushRef="#br0" timeOffset="182">312 329 8065,'-17'0'1656,"5"2"-537,1 4-930,-1-4 0,3 7-22,3-3 1,-2-2 60,2 7 0,1 1 137,5 5 0,0 1 161,0-1 0,0 8-385,0 4 0,0-2-265,0 1 0,0 1-1368,0 6 0,7-6 410,5-1 1082,11-6 0,-4 10 0,6-5 0</inkml:trace>
  <inkml:trace contextRef="#ctx0" brushRef="#br0" timeOffset="555">1038 485 8085,'-17'0'1081,"7"0"1,10 0-1249,12 0 1,5-6 26,6 0 1,4-7 292,8 1 1,-1-3-64,1-2 0,1-1-113,5 1 0,1-2-247,4-4 1,0 3-328,-11-3 0,3-2 136,-9 2 1,0-5 116,-6 5 0,-2-1 212,-15 7 1,0-6 62,-6 0 0,-2-2 209,-4 2 1,-4 10 41,-7-5 0,-2 7 433,-4-1 0,2 5-108,-8 7 1,8 0 417,-2 0 1,-2 1-249,2 5 0,-2 4-203,2 7 1,3 6-61,-3 0 0,10 8-178,1-2 0,3 5-104,-3 7 1,5-5-89,7 5 1,0-5-272,0-1 0,7-1-284,5 1 0,9-2-713,2-5 1,13-1 50,-1-4 0,11-9 1173,0 3 0,4-4 0,2 5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7491,'9'2'-659,"-3"4"0,-4-3 659,-2 9 0,0-8 0,8 3 0,1-7 0,8 0 0,1 0 0,-1 0 0,0 0 0,1 0 0,-1 0 0,8-7 0,2-3 0</inkml:trace>
  <inkml:trace contextRef="#ctx0" brushRef="#br0" timeOffset="219">761 52 8076,'12'0'-293,"0"0"1,-7 0-1026,7 0 1318,-8 0 0,11 0 0,-3 0 0,-3 0 0,3 0 0,-3-2 0,3-4 0,3 5 0,-11-7 0,8 8 0,-9 0 0,13 0 0,-7 8 0,9-7 0,-1 5 0,0-4 0,1-2 0,-1 0 0,0-2 0,0-4 0,-5 3 0,-1-9 0,1 1 0,5-7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7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8021,'-17'0'-877,"7"-8"855,2 6 547,8-5-318,0 7 0,2 0-16,4 0 0,-2 0-6,7 0-253,1 0 1,5 5-353,1 1 321,-1 8-450,0-5 1,-7 9 209,-5-1 1,-3 0 338,-2 0-17,0 1 0,-7-1 64,-5 0 1,4 1 676,3-1 0,-3-6-12,2 1-88,1-8-279,5 11 0,1-13-254,5 4 0,0-4-334,11-2 0,-1 0-553,12 0 0,1 0 432,6 0 1,5-8 363,1-3 0,7-5 0,-4-1 0</inkml:trace>
  <inkml:trace contextRef="#ctx0" brushRef="#br0" timeOffset="288">951 156 8076,'-9'0'-989,"1"0"1,10 0 988,4 0 0,3 0 0,9 0 0,5 0 0,0 0 0,6 0 0,-6 0 0,7 0-66,-1 0 0,4 0 76,2 0 1,-7 0-11,1 0 0,-6 0 0,6 0 0,-6 0 0,6 0 0,-8 0 0,4 8 0,-8 1 0</inkml:trace>
  <inkml:trace contextRef="#ctx0" brushRef="#br0" timeOffset="470">1315 0 8076,'-18'0'-1370,"1"2"1028,0 4 0,5 3 916,1 9 1,7-1-78,-2 0 1,4 1-473,2-1 0,0 6 11,0 0 1,0 2-66,0-2 0,0 2 20,0 4 0,6-2-251,0-4 1,7-4-374,-1 4 0,5-4 165,6-1 468,-4-9 0,14 7 0,-6-7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10545,'0'17'649,"0"0"0,6 0-406,0 1 1,0-1-152,-6 0 0,0 6-7,0 0 0,2 1-1062,3-7 0,-1 0 977,8 0 0,-1 8 0,6 2 0</inkml:trace>
  <inkml:trace contextRef="#ctx0" brushRef="#br0" timeOffset="334">606 173 8359,'-12'0'-2236,"0"0"2299,9 0 0,3-6 38,11 0 0,12 1 6,6 5 1,4 0 210,1 0 1,3 0-135,3 0 0,-1 0-287,7 0 0,-6 0 71,6 0 0,-5 2-443,5 3 0,-14-3 239,3 4 1,-10-4 235,4-2 0,-8 0 0,4 0 0,-8 0 0</inkml:trace>
  <inkml:trace contextRef="#ctx0" brushRef="#br0" timeOffset="513">1055 17 8239,'-17'-9'-2035,"7"1"2525,-5 8-225,13 0 0,-8 2 367,5 4 0,3 5-146,-4 12 1,-2 4-35,2 8 0,-5-1-414,5 1 0,0-2-293,6-5 0,0 5-956,0-4 0,8-2 270,4 2 941,3-8 0,10 4 0,2-8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03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1088 468 8071,'-9'0'-177,"1"0"0,6 0-57,-4 0 0,4-2-61,-4-4 338,5 4 263,1-5-138,0-1 1,0 4 129,0-7 229,0 7 312,0-4-227,0 0 95,0 6-98,7-5-53,-5 7-357,14 0 0,-7 0 13,8 0 1,1 0-86,-1 0 0,2-2-177,4-4 1,2 4 104,4-4 1,4-1-192,-4 1 0,5-6 25,6 7 1,-3-3 179,3 2 0,3 4-194,-3-4 1,0 5-46,-5 1 1,-1 5-59,1 1 0,-6 8 64,0-3 0,-8-1-129,2 1 0,-4-5-86,-2 5 1,1-5-152,-1 6-84,0-8 108,1 11-273,-1-13 243,-8 6-287,-1-8 823,-8 0 0,-8 0 0,-1 0 0</inkml:trace>
  <inkml:trace contextRef="#ctx0" brushRef="#br0" timeOffset="292">967 796 8215,'-10'0'596,"3"0"-506,14-7 1,5 5 110,11-4 0,4 4 98,8 2 1,1-6-134,4 1 1,10-1-18,8 6 0,2-2-5,-3-4 0,5 4-173,7-3 0,0 1 45,0-2 0,-5 4-154,-1-4 1,-7 2-90,1-1 0,-5 3 84,-6-4 0,-5 4-512,-12 2 1,-4 0 264,-8 0 1,0 0-883,0 0 1272,-7 0 0,-4 0 0,-12 0 0,-11 0 0,-10 0 0</inkml:trace>
  <inkml:trace contextRef="#ctx0" brushRef="#br0" timeOffset="684">1590 18 8177,'0'-9'1385,"0"1"-1185,0 8 1,2 0 23,3 0 0,5 0 35,7 0 1,0 0 126,1 0 0,7 2-153,4 4 1,3 3-48,3 9 0,7-3 3,4-4 1,4 5 1,2-5 0,0 3-46,0-3 0,5 5-225,1-5 0,0 3-152,-6-3 1,-2 5 145,-4-5 1,2 10-56,-8 2 0,-1 0-20,-11-5 1,-3 5 147,-7 0 1,-3 2 76,-3-2 0,-5-2-1,-7 8 0,-2 0 148,-3 5 1,-7 3-47,-11 3 1,-12 0-177,-11 12 0,-11-8-36,-7 14 0,-5-8-534,-6 8 1,2-4 280,-8-3 1,6-4-354,-5-1 1,9-14 84,1 3 1,3-12 567,10 0 0,3-6 0,6-1 0,0-7 0,5-7 0,5-10 0</inkml:trace>
  <inkml:trace contextRef="#ctx0" brushRef="#br0" timeOffset="1181">725 347 8241,'10'-8'-543,"-3"6"1133,-7-5 918,0 7-907,0 0-339,-7 0 1,-5 1-339,-11 5 1,2 4-35,-8 7 1,0 0-17,-5 1 1,-1-1 141,0 0 1,-1 8-100,-4 4 0,1 2 22,-7-2 0,6 1-147,-6-7 0,1 6 296,-1-6 0,4 0-66,7-5 0,9-3 281,2-3 0,5 1-28,2-7 0,7 2-16,5-3 0,5-1-59,5 8 1,13-1 8,10 6 1,7 8 55,5 4 0,5-2 103,6 2 1,7-2-299,0 2 0,7 3 119,-2-3 0,-1-2-605,1 2 0,1-8-231,5 2 0,8-4-654,4-1 1301,-5-9 0,11-1 0,-5-4 0,7 0 0,1-4 0,2-8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2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8069,'10'-17'0,"5"7"0,-13-5-49,4 3 0,-4 3 332,-2-3 304,0 9-168,0-5 1,-2 8-134,-4 0 0,-3 4-34,-9 7 1,1 3 9,0 14 1,-6 1-151,0 6 1,0 1 70,5 5 1,9-5 29,3 5 0,4-5-98,2-1 1,2-3-225,4-3 0,9-4-67,8-8 1,4-7 97,2-4 1,0-4-60,11-2 1,-3-4 35,-3-8 0,7-1-92,-1-16 1,0 0-1,-5-5 0,-3-1 106,-3 1 0,-6 5 58,-11 0 0,1 6 7,-7-6 1,0 6-11,-6-6 1,-10 6 18,-7-6 0,0 14 22,-6-2 1,-2 5-41,2 0 1,-2 5-587,2 7 409,3 0 0,1 2 141,8 3 0,7 5 67,-2 7 0,19 8 0,7 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2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8137,'0'-9'607,"8"1"270,-6 8-13,5-8-383,-7 6 535,0-5-544,0 7 0,-7 0-191,-5 0 0,-3 6-95,-3-1 0,-1 9 30,-4-3 0,2-1-98,-8 1 0,6 1 81,-6 5 1,8-1 7,-2-5 0,-2 5 6,2-5 0,2-1-199,9 1 0,-1-5 63,7 5-250,-7-7 152,11 12-101,-6-7 1,10 3-61,4-1 0,3-5 149,9 6 1,5-7-85,0 7 0,8-2 48,-3 1 0,5-1-232,2-5 1,-1-3-98,1 4 0,-1-2-92,1 2 0,-2-4-73,-5 3 1,-3-3-1191,-7-2 232,-1 8 807,0-6 714,-7 6 0,-10-1 0,-10 3 0</inkml:trace>
  <inkml:trace contextRef="#ctx0" brushRef="#br0" timeOffset="164">52 485 8137,'-17'10'0,"7"-3"1116,2-7 1,16 6-496,4 0 0,3 5-384,2-5 1,8 2 62,4-2 1,4-5 0,1 5 0,3-4-209,3-2 1,-1 0 113,7 0 0,-2 0-1243,2 0 1,2-2 1036,-8-4 0,8-3 0,-3-8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10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7815,'9'9'1043,"7"-1"-469,-15-8-422,15 0-104,-7 0 108,16 0 0,-5 0-1176,3 0 0,-4 0 391,-2 0 0,2 0 270,4 0 0,-3 0 359,3 0 0,-4 8 0,6-6 0,2 11 0,7-7 0,1 6 0,0-7 0,1 7 59,4-6 0,-5 5 20,0-5 0,-1 5 1099,-5-5 0,4 2-189,1-2 1,-1-3 70,-4 9 0,3-8-446,-3 2 1,4-4 22,2-2 1,-1 5-893,1 1 1,-6 0 232,-1-6 1,1 0 21,6 0 0,-1-8 0,1-1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1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8242,'8'-10'-43,"-6"-5"-1,6 13 1,-8-7 993,0 3-117,7 4-336,-5-6 0,4 6-170,-12-3 0,2 3-123,-7-4 0,5 4-40,-5 2 1,-1 0-168,-5 0 0,-6 0 143,0 0 1,0 2-124,5 4 1,1-3-351,0 9 194,-8-1 0,6 5 84,-5-5 1,11 3 71,1-8 0,7 7-163,-7-1 191,8-5 1,-3 9 2,7-5 0,0-1 19,0 1 0,2-1 4,3 1 0,7 5 162,11-5 1,4 5-111,7 1 1,1 0-65,0 1 0,-1-7 33,1 1 0,-1-1-298,1 6 1,-2-5-207,-5 0 0,3-9-266,-8 3 1,4-2-742,-10 2 972,5-4 1,-21 7 446,5-3 0,-4 4 0,-2 7 0</inkml:trace>
  <inkml:trace contextRef="#ctx0" brushRef="#br0" timeOffset="170">1 623 9098,'30'-9'546,"5"3"0,-4 2-217,9-2 0,2 5 60,-1-5 0,5 4-8,-6 2 0,-1 0-155,-11 0 0,3-6-770,-8 0 0,6 1 134,-6 5-1746,0 0 2156,-6-8 0,-7 6 0,-2-6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1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12188,'17'8'1200,"0"-4"0,1 5-599,-1-1 1,0 0-209,0-3 1,1-3-108,-1 4 0,2-4-104,4-2 0,-2 0-132,8 0 1,0-8-137,6-3 0,-1-6 115,1-7 0,-2 3-478,-5-7 1,3 4 241,-8-4 0,0 5-368,-5-6 0,-3 8 190,-4-2 0,-3 1 23,-8-1 0,0 2 57,0-8 0,-2 6 69,-4-5 0,3 6 227,-9-1 0,1 10-112,-7 1 0,7 9 295,-1-3 0,1 4-96,-7 2 1,1 2 7,0 4 1,-1 5 127,1 12 1,0-4 158,0 4 1,5 4-6,1 2 0,5 4 64,-6 1 0,8 1 282,-1 0 1,3 1-240,2 4 1,0-3 30,0 3 0,7-3-102,5-3 1,-1 1-307,7 0 1,-5-9-233,10-3 0,-2-3-415,2-3 1,-1-7-187,6-5 1,-5-3-913,6-2 0,-2 0-398,2 0 1,4-9 348,-4-9 1696,3 1 0,3-8 0,-1 8 0</inkml:trace>
  <inkml:trace contextRef="#ctx0" brushRef="#br0" timeOffset="263">1107 554 8041,'0'-9'1084,"0"1"0,2 8-1378,4 0 716,-4 0 1,8 0-158,-5 0 0,-3 2 307,4 4 1,-4-3-202,-2 9 1,0 0-91,0 5 0,6 0-123,0 0 1,1 1 4,-1-1 0,-2 4 102,7-4 0,-5 8-66,6-13 1,-7 7-316,7-7 105,0-5 0,5 7-185,0-8 1,0-1 80,1-5 0,-1-5-1136,0-1 1,1-13 124,-1 1 0,-6-3 1126,1 4 0,-1-8 0,7-2 0</inkml:trace>
  <inkml:trace contextRef="#ctx0" brushRef="#br0" timeOffset="413">1384 139 9807,'10'0'1383,"5"0"0,-11 6-628,8 0-525,-9 7 1,7-5-797,-4 3-112,-4-3 1,5-6 677,-7 4 0,0-4 0,0 5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25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7454,'-10'0'2065,"2"-7"-1746,1 5 0,5-8 622,-4 4-207,4 4-424,2-5 1,8 7 321,3 0-331,5 0 0,7 0-16,0 0 1,0 0 74,-6 0 0,6 0-350,0 0 1,2 0 103,-2 0 0,-3 0-385,3 0 1,2 0 179,-2 0 0,0 0-1734,-6 0 473,0 0 588,1 0 1,-9 2 46,-3 3 1,-12-3 716,-5 4 0,-12 11 0,-4 3 0</inkml:trace>
  <inkml:trace contextRef="#ctx0" brushRef="#br0" timeOffset="216">138 1 8999,'-11'5'996,"-1"1"0,9 8-450,-3-3 0,-2 5 204,2 1 0,-5 2-147,5 4 1,-2-2-154,3 8 0,3-8-840,-4 2 1,6-4 311,6-1 0,3-1-939,9 0 0,-1-1 278,0-5 0,0 3-182,1-9 0,7 1 921,4-6 0,-4-7 0,0-3 0</inkml:trace>
  <inkml:trace contextRef="#ctx0" brushRef="#br0" timeOffset="730">657 53 8067,'-7'9'-754,"5"-1"1964,-14-8-201,7 8 210,-1-7-790,-5 7 1,13-6 397,-4 4-589,4-4 1,0 7-51,-4-3 1,4-2 35,-3 7 1,3 1-30,2 5 0,-2 1-172,-4-1 1,4 0 112,-4 0 1,5 1-352,1-1 1,0 0 160,0 1 0,0-7-127,0 1 0,0-7-225,0 7-126,0-8 345,0 4 1,1-8-41,5 0 1,4-8-160,7-4 1,8-5 77,4-6 0,4 2-29,1-8 1,1 8 95,-1-2 0,1-2 7,-1 2 1,1 2 121,0 9 0,-7-1 123,1 7 1,-2 0-12,2 6 1,-4 0 204,-8 0 1,1 2 169,-1 4 0,-2-2-207,-3 7 1,-3 1 139,-3 5 1,-4 0-25,4 1 0,-6-1 104,-6 0 0,2 0-34,-7 1 1,-1-7-118,-5 1 1,0-3 77,-1 3 1,-5-4 172,0-8 0,0 0 10,6 0 0,0 0-135,-1 0 1,1-2-52,0-4 1,-1-2-66,1-3 1,0-5-378,-1 5 0,3-6 178,4-7-48,-5 5 0,7-13 0,-9 5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38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16 8143,'-2'-10'1539,"-4"4"0,-1 6-533,-5 6-1447,4 4 134,8 7 1,0-6-1798,0 1 1075,0-1 1029,8 7 0,2-1 0,7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38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25 8053,'-17'-17'4537,"-1"9"-3517,1 8 1,8 2-5396,3 10 4375,12-1 0,3-1 0,8-3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34.78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138 951 11099,'10'-25'-120,"-2"6"206,-8-4 1,0 4-87,0 2 0,2 3 0,3-1-184,7-4 1,-3-3-32,3 5 0,0 0 178,5 0 1,-2-1-171,-3 1 1,3 0 190,-3-1 0,1 1 18,-1 0 0,3 0 73,-3-1 0,3 1-66,2 0 0,-1-6 253,-5 0 1,10-2-18,-4 2 1,1 3-43,-1-3 1,-3-2-63,9 2 1,-2-6-20,2 6 1,-4-2-47,4 2 1,2 2 71,-2-8 0,6 8-18,-6-2 1,0 4 13,-6 2 0,1 1-196,-1 5 0,0-3 24,0 9 1,1-7 51,-1 6 1,2 0-7,4 6 1,-3-5-117,3-1 0,-2-2 61,2 2 1,-2 5 39,8-5 1,-8-2 87,2 2 0,2 1-45,-2 5 0,2-6 22,-2 0 0,-4 0-38,4 6 1,2 0 13,-2 0 0,0 0-99,-5 0 0,5 0 93,0 0 0,2 0-163,-2 0 1,-4 0 86,4 0 0,-4 0-115,-1 0 1,-1 0 68,0 0 0,1 6-33,-1 0 0,0 5 84,0-5 0,-1 8 0,-5-3 1,3-1 19,-8 1 1,7-5 26,-2 6 0,-1-3 60,2 3 0,-7 3-96,7-3 1,-6 1-4,5-1 1,-5 3 21,5-4 1,-1 5-1,2 1 0,3 0-3,-3 1 1,-3-1 1,3 0 0,-1 6-10,6 0 0,-5 6 6,0-6 0,-3 6-32,3-6 0,-3 6 41,-3-6 1,-4 8 17,4-2 0,-4 3-8,-2 3 0,-2-6 6,-4-1 1,2 1 13,-7 6 0,-1-1-13,-5 1 1,-1 0-8,1-1 0,-2 1 9,-4-1 0,2 1 25,-8 0 1,6-1-45,-6 1 1,0-3 80,-5-3 1,-1 4-76,1-4 1,-1 1 89,0-1 1,1 4-38,-1-4 1,1-4 19,-1-2 1,-5 2-35,-1-2 1,-1 2 6,2-2 0,1-4-31,-7 4 0,8-4 33,-3-1 1,-1-7-31,2 1 0,-1-8 31,7 1 0,-1 3-2,1-2 1,-1 0 76,0-6 1,-1 0 20,-4 0 0,3-6 64,-3 0 1,3-2-84,3 3 1,5 1 68,0-8 0,6 3-82,-6-3 1,6-1-51,-6 7 0,8-8 28,-2 3 1,4 1-164,2-1 1,-3 5 138,-3-6 1,4 1-18,-4-6 0,4 5 41,1 1 1,7-1-12,-1-5 1,3-2-150,-3-5 0,-1 5 126,7-4 1,-2 4-245,3 2 101,3-1 1,-6 1-366,8 0 0,0 5-733,0 1-653,0 7 930,0-4 0,8 10-1348,3 4 2248,5 4 0,1 14 0,0 3 0</inkml:trace>
  <inkml:trace contextRef="#ctx0" brushRef="#br0" timeOffset="985">1695 1660 8766,'0'-17'-487,"-8"8"860,6-7 0,-6 12 13,8-7-219,0 7 0,0-6 450,0 5-397,0 3 1,2-6-239,4 8 1,-2 0 27,7 0 0,1 0-73,5 0 0,6 10 188,0 7 1,8 2-28,-2 10 1,2 0 38,-2 5 0,3 3-6,-3 3 1,2-1 72,-2 7 0,3-6-116,-3 6 0,-2 0 197,2 6 0,-6-6-165,6 0 0,-2 1 5,1 4 1,5-5 4,-4 1 1,4-9-26,1 2 0,-5-5-202,0-6 1,-2 3 128,2-3 1,1-4-101,-7-2 1,0-3 124,-5-3 0,-1-2-150,0-3 0,-5 1-32,-1-7-373,-7 0 611,4-6 66,-8 0 1,-10-8-640,-7-4 1,0-5-620,-6-6 0,-4 2-1277,-2-8 2356,-4 0 0,-1-13 0,-1-2 0</inkml:trace>
  <inkml:trace contextRef="#ctx0" brushRef="#br1" timeOffset="2235">3303 1833 7735,'8'-9'-941,"-4"1"1019,7 8 0,1 0 84,5 0 1,6 0 1139,0 0-810,8 0 0,-4 0-108,7 0 1,-5 0-309,0 0 0,-2 2-399,2 4 1,1-4 281,-7 3 0,0 3-587,-5-2 0,-1 7 253,0-1 1,-7-3 10,-4 3 0,-4 0 57,-2 5 0,-10 2 25,-7 4 0,-3-4 488,-8 4 0,-1-2-175,-6 3 1,1-5 416,-1 4 0,8-10-188,4-1 0,4-6 41,2 5 1,5-7-84,1 2 0,7-2-190,-2 1 0,8-3 25,9 4 1,1-4-235,11-2 0,2 0 19,-2 0 0,2 0 110,-2 0 0,-4 8-215,4 3 1,-5-1 37,-7 1 1,3 7 88,-9 5 0,-1 5 113,-10-5 0,-3 8 125,-8-2 0,-10-2-39,-8 2 1,0 0 202,-5 5 1,4-5 52,1 0 1,-5-8-108,-1 2 0,7-4 229,5-1-36,8-1-359,-4 0-115,15-7 0,3-1-262,7-3 1,1-4 190,5 4 1,4-4 131,7-2 1,8 0 110,4 0 1,5-2-121,7-4 0,3-4-2,8-7 1,0 0 4,0 0 0,5-1-76,1 1 1,5 2 30,-5 3 1,-2-1-140,-10 7 1,-4 0 113,-7 6 0,-8 8-206,-4 3 0,-6 5 253,-6 1 0,-5 8-64,-12 4 1,-5 3 174,-12 3 1,-4 0-109,-8-1 0,-1-5 107,-4 0 0,-3-2-43,-3 2 1,4-4 185,7-8 1,1-6-229,-1 1 1,2-3 8,5 3 0,3-4-204,7-8 0,1 0 130,0 0 1,5 0 13,1 0 0,7-8 21,-2-4 0,4 3 45,2-3 0,2 7 9,4-7 0,-2 8 280,7-2-238,1 5 0,5 10 161,0 8 1,-5 3 4,-1 8 0,-7 3 178,2 10 0,2-1-47,-3 12 1,1-10-119,-6 10 1,0-4-303,0 4 0,-6-6-32,1 0 1,-9-7-181,3 1 1,-5 0 24,-1-5 0,-6 3-189,0-9 1,-8-4-146,2-2 0,-3-4 594,-3-1 0,1-9 0,-1-3 0,-2-4 0,-3-2 0,4-15 0,-5-9 0,5-8 0,1-9 0,8 3 0,4-8 0,12 7 0,5-1 0,-2 9 0,2 3 0,1 6 0,5-1 0,2 4 0,3 2 0,-1 1 0,8 5 0,-8-4-482,3 13 997,-7-6 697,0 8 2524,0 0-2726,0 8-892,0 1 1,0 9 77,0-1 1,0-6-775,0 1 0,2-2-45,4 1 0,4-1-476,7-5 0,8-3 523,4 4 0,11-12 42,6-5 1,4-5 533,2-1 0,8-2 0,3-4 0,4 4 0,2-4 0,-1 9 0,-5 3 0,-3 5 0,-9-6 0,-1 8 0,-3-1 0,-11 3 0,-7 2 0,-8 6 237,2-1 167,-11 9 0,-5-5 160,-7 9 0,0-1-198,0 0 1,-7 1 165,-5-1 1,-3 0 351,-3 0-1312,1 1-403,0-1-1127,7-7 1558,3-3 1,10-11-444,9-7 843,-1-8 0,30-24 0,-5-1 0</inkml:trace>
  <inkml:trace contextRef="#ctx0" brushRef="#br1" timeOffset="2699">4600 2906 8193,'27'-16'-1998,"-4"5"2627,-4 3 97,-2 8 499,-7 0-776,-2 0 0,-8 8-115,0 3 1,0 5-177,0 1 0,-2 6-209,-4 0 0,4 8-71,-4-3 1,3-1-340,-3 2 1,4-8 46,-4 2 1,4-3 35,2-3-827,0-7 799,0-3 1,0-9 328,0-3 1,8-13 76,3-11 0,12-11 0,6-6 0,6-2 0,5 2 0,-1-2 0,7 7 0,0 7-11,6 5 0,2 8-21,3-2 0,-1 11 238,7 7 1,-11 3-60,6 2 0,-14 2 57,8 3 0,-14 7-49,-3 11 1,-8 4-63,-10 7 1,-7 3-76,-5 3 0,-3-1-4,-2 7 1,-13-2-365,-4 2 1,-14 4 166,-4-4 0,-1-6-97,-10-5 0,5-4 280,-5-14 0,0 2-7,-6-13 1,8 0 131,4-6 0,-1-10 354,7-7 0,-1-2-161,18-10 1,-2 6 67,13-6 0,0 8 53,6-2 0,14 4-53,3 1 0,14 3-308,3 3 1,3-3 118,9 4 1,-6 1-233,6-2 0,-7 7-277,1-7 1,-5 8-348,-7-2 1,3 5-124,-8 1-427,0 0 857,-13 0 1,-2-2 351,-8-4 0,-8 4 0,-2-21 0,-7 4 0</inkml:trace>
  <inkml:trace contextRef="#ctx0" brushRef="#br1" timeOffset="2883">5240 2663 8193,'-8'-34'-615,"6"7"-77,-4 4 1,-1 9 1692,1 3-543,0 7 0,6 4-41,0 12 1,-6 13-133,1 9 0,-9 3 183,3 9 1,1 0-57,-1 6 0,5 5-140,-6 1 0,8 0-176,-1-6 1,3-2-207,2-4 1,0-4-764,0-8 0,6-1 518,-1-4 1,9-4-690,-3-8 0,7-7 452,5-4 0,4-14 592,7-9 0,3-16 0,3-13 0,4-19 0,8-7 0,-26 29 0,0 0 0</inkml:trace>
  <inkml:trace contextRef="#ctx0" brushRef="#br1" timeOffset="3071">5983 1954 8193,'27'-19'-1076,"-2"-4"0,-9 23 1076,-5 0 0,-3 8 268,-8 9 1,0 0 519,0 1 0,0-1 194,0 0 0,0 1-371,0-1 1,0 2-160,0 4 1,0-4-161,0 4 1,2-3-335,4-3 0,5 0-37,12 1 1,6-7-8,11 1 0,-1-9-161,7 3 1,-2 2-702,2-2 1,2 5-486,-7-5 1,-1 7 1432,-6-1 0,-7 3 0,-2 3 0</inkml:trace>
  <inkml:trace contextRef="#ctx0" brushRef="#br1" timeOffset="3401">6208 2854 8193,'-19'27'-3,"-4"-4"0,4 2 14,-4-2 1,11 7 174,6-1 0,4 4 284,2 1 1,2 1-296,4 0-156,-4 7 1,8-6 51,-5 5 1,-3 1-25,4-2 0,-6 6-485,-6-5 1,3 5 239,-9-6 1,0 1-383,-5-7 1,-2-7 209,-4-4 0,4-6-16,-4-5 1,-4-6 385,-2-12 0,2-11 0,-2-12 0,8-13 0,-2-10 0,4-6 0,1-5 0,3 5 0,4 12 0,3 4 0,8 7 0,0 14-19,0 4 0,8 11 18,3 0 1,6 6 281,6 6 0,2 9 290,4 8 0,4 10 425,-4 2 0,9-1-172,3 7 1,1 3 190,-2 2 1,4-4-924,8-2 0,2-3 41,4-2 0,3-1-471,8 1 0,2-8 93,4-4 1,-2-6-2373,8-6 2617,0-3 0,3-6 0,1-4 0,-3-6 0,1 3 0,-2 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50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8220,'-10'-34'2735,"2"7"-2023,8 2 0,10 10-75,7 3 1,10 2-485,13 5 1,10 3-628,8-4 0,7-2 187,-1 2 1,-7 1-103,-5 5 1,-7 0-520,-11 0 1,-13 2 376,-3 3 1,-17 7 530,-6 11 0,-20 4 0,-19 7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52.1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50 8234,'0'-17'0,"0"0"1547,-7 7 1,3 4-804,-8 12 1,1 6-698,-7 11 1,-7-2 76,-3 8 1,-5-2-123,-2 1 0,8 3 48,4-8 1,4 2-222,2-2 1,7-9-175,4 3 0,6-4 183,6 5 0,6-9-656,11-3 0,6-4 232,11-2 0,-2-2 0,9-4 1,-9 2 291,2-7 1,-9 1 247,-2-1 0,-10 1 49,-2 4 1,1 5 516,-7-5-15,-3 4-264,0 2 1583,-8 0-582,0 0-729,-8 0 1,6 2-189,-4 4 0,4-3-201,2 9 0,0-1-82,0 7 0,6 1 126,0 4 1,5 2-657,-5 4 1,6 3 255,-7-3 1,1 4-401,-6 2 1,0 9 259,0 8 1,-4 3 79,-7 15 0,-1-3 257,-11 13 1,2 1-19,-2 6 0,2-1 55,-8 1 1,8-3 149,-2-3 0,4-4 117,1-8 1,9-8-28,3-3 1,4-6-225,2-6 0,0-6 10,0-11-284,8 4 217,1-14 0,9-2-180,-1-11 0,-6-12 269,1-5 0,0-14-126,5-10 0,6-7-405,0-10 1,2-9 146,-2-9 1,-4 3 19,4-2 1,2 9 222,-2 14 0,6 6 139,-6 11 1,0 10-83,-6 7 1,1 10 119,-1 2 1,4 10-41,-3 13 1,3 2 144,-10 4 1,-1 4 356,1-5 0,-7 5-229,2 2 1,-4-1-102,-2 1 1,0-6-204,0-1 0,-2-6-202,-4 1 1,2-4 256,-7-2 1,1-5 48,-1-1 1,-5-9-918,5-2 1,3-9 298,2-15 0,-1-2 173,1-9 0,2-15 121,10-8 0,3-9 315,9-8 1,7 0 226,3 0 1,5 2 335,2 16 1,1 7-396,5 9 0,-5 7-2,4 5 0,3 12-203,-3 11 0,8-2 135,-2 2 1,-4 1-504,-1 5 1,-1 2 199,-5 3 0,-4-1-141,-14 8 1,0-1 56,0 7 1,-7-1-56,-4 0 0,-4 6 81,-2 0 0,-10 8 63,-7-2 1,-10 4 54,-13 1 1,-5 1-41,-7-1 0,10-1 276,8-4 0,3-4-72,14-8 1,3 0 345,14 1 1,2-9-136,4-3 0,11-4-11,12-2 1,9-8-180,3-3 1,9-10-30,2-3 1,-1-12-308,7 1 0,-6-3 142,-6 3 0,4-1-74,-4-4 1,-4-5-4,-1-7 0,-5 1-63,-1-1 0,-8-8 153,-4-3 1,0-3 72,-6 3 0,2 9 26,-13 8 1,0 13 216,-6-1 0,-2 13 38,-4 3 0,0 3-148,-11 9 0,4 0-368,-10 6 1,-4 2 127,-2 4 0,-2 4 14,2 7 0,-1-3-3,7 3 0,-1-4-3,7 10 1,0 2-97,0-2 1,5 6-148,1-6 1,7 8 466,-2-2 1,2 11-52,-2 6 0,4 6 506,-3 6 1,5 5-251,5 12 0,5-10 1,7 5 1,3-5-303,3 4 0,-4-2-292,4-3 0,-6-7 104,-5-10 0,1 1-371,-7-8 1,0-5-162,-6-7 0,-2-7 16,-4 3 1,-9-5 20,-8-2 0,-8-5 162,2-1 0,-4-7 290,-1 2 1,1-10 27,4-2 1,-3-9 61,3-3 0,2-1-96,-2-10 1,8 8 258,-2-2 1,9 4-145,3 2-131,-1 7 182,-5 2 0,7 1 0,3-3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50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104 139 8202,'-27'0'0,"4"0"0,4 2 181,1 3 0,9 11 154,3 7 1,4 8-430,2-3 1,8-1-99,3 2 1,7-8 336,5 2 1,-2-3-17,8-3 0,-6-2-7,6-3 0,-6-5-141,5-7 0,-1 6 24,2 0 1,-4 0-145,-8-6 1,1-8-286,-1-3 1,-7 1 253,-5-2 1,-3-1 72,-2-10 0,-13 4 136,-4-4 1,-10 1-16,4-1 0,-6 4 235,6-4 0,-2 4 17,2 2 365,3-1-479,-5 9-316,16 1 0,3 8-536,12 0 1,11 2 129,12 4 560,11-4 0,12 5 0,10-7 0</inkml:trace>
  <inkml:trace contextRef="#ctx0" brushRef="#br0" timeOffset="242">899 52 8149,'-17'-25'1738,"0"14"-2221,7-5 267,2 16 0,10 10 513,4 7 0,2 10-105,3 14 1,3 9 329,-8 7 1,-1 3-42,-5-3 1,6-1 106,0 7 0,0-5-468,-6 6 0,-8-11-368,-4-1 1,-3-2 47,-2-9 0,-2-1-272,-5-6 1,0-7 74,-5-4 0,-2-5 158,8-7 0,-6-3-619,6-8 0,0 0-62,6 0 920,7-15 0,-5-5 0,5-14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49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52 8224,'17'-17'0,"0"-1"0,1 9 75,-1 3 0,0 4-75,1 2 0,7 2 367,3 4 1,3 5-9,-2 12 0,2 6-60,-8 12 0,0 3-103,-6 8 1,-7 5 134,-5 1 1,-3 7-308,-2-1 0,0-3 94,0 3 0,-2-9-637,-3 3 0,-7-12 304,-11-6 0,2-3-444,-8-2 0,0-9 166,-5-3 1,5-9-44,0-3 1,6-7 363,-6 2 1,8-12-109,-2-5 0,4-7 389,2-5 0,7-3-116,4-9 0,4 8 590,2 4 1,8 4-279,3 1 1,13 3 297,4 4 1,5 3-188,2 8 0,-1 13-2,1 5 1,1 9-239,5-4 1,-5 7-31,4-1 0,-1 4 50,1 1 0,-9 1-11,4 0 0,-7-1-255,1 1 0,-4 5 56,-7 0 0,-3 7-647,-4-7 0,-3 6 215,-8-6 0,0 6 44,0-5 0,0 5 100,0-6 1,-8 1-50,-3-7 0,-3-1-243,3-4 1,-3-4-81,9-8 674,-1-7 0,-2-3 0,-1-7 0</inkml:trace>
  <inkml:trace contextRef="#ctx0" brushRef="#br0" timeOffset="169">900 484 8190,'0'-23'0,"0"0"3498,0 8-2533,7 7 0,9 8-1484,7 0 1,0 8-370,-6 3 1,0 5 887,1 1 0,-1 8 0,0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17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8275,'-5'-17'1938,"-1"-1"-1055,-8 1-215,13 8-113,-7 1-404,8 8 1,2 0 384,4 0 1,-3 4-99,9 7 0,-8 10-318,2 20 0,-5 11-563,-1 11 1,0 12-1871,0 6 2035,0 11 1,0-41-1,0 2 1,0 3-1,0 1 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49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225 156 8269,'18'-40'139,"-1"0"0,-5 7 136,-1 10 0,-5 11-124,5 7-297,-7 3-118,12 2 0,-14 2-316,3 3 1,-3 5 627,-2 7 0,-7 8-16,-5 4 0,-3 4 9,-3 1 1,7 1-115,-1 0 1,8-7-42,-1 1 1,3-2 79,2 2 0,2 2 105,3-8 0,-1 6 62,8-6 1,-8 0 175,1-6 1,-3 2-57,-2 4 0,-2-4-157,-3 4 0,-7-3-46,-11-3 0,2 2 51,-8 4 0,6-9-87,-6 3 0,8-5 22,-2-1 1,4-3-140,2-8 0,5 0-83,0 0-58,9 0 1,-5-8-82,8-3 0,2-5 109,4-1 1,3 5 244,9 1 0,5 5-137,0-5 0,0 7 110,-6-2 1,0 4 5,1 2 1,-7 2 153,1 4 1,-9-2-14,3 7 0,-4 1 143,-2 5 0,-2 2-101,-4 4 1,-3-4-107,-8 4 1,-6 2-163,-1-2 0,-4 1 166,5-7 1,0 0-271,5 0 107,1-7-366,7 5 329,3-13 1,9 6-128,3-8 1,7 0 231,11 0 0,-2 0-58,8 0 0,0 0 68,5 0 0,-5 0-78,0 0 0,-8 0 216,2 0 1,-4 6-28,-1 0 0,-9 7 123,-3-2 1,-6 5-162,-6 1 1,-3 0 111,-9 1 0,-7 1-111,-3 4 1,-5-6-6,-2 1 0,6-1 51,1-6 0,6-1-35,-1 2 0,10-9-193,1 3 11,9-4 0,3-2-226,11 0 1,12 0 146,6 0 0,4 0-29,1 0 1,1 2 224,-1 4 1,1 3-101,0 9 0,-3 7 221,-3 3 0,-4 13-86,-8 5 1,-1 10 292,-5 1 0,-3 1-17,-8-6 1,-2 4-36,-4-5 1,-3 9-271,-9-14 1,1 6-155,0-12 0,-4-1-431,3-10 0,-5 1 273,6-7 0,4-1-141,-11-11 1,9 3-139,-8-9 561,4 1 0,2-14 0,-1-1 0</inkml:trace>
  <inkml:trace contextRef="#ctx0" brushRef="#br0" timeOffset="154">87 1488 10881,'2'11'938,"4"1"0,1 0-879,5 5 0,3-6 120,-3 1 1,3-3-868,3 3 0,-1 1 510,0-7 1,2 0 177,4-6 0,4-8 0,8-1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3:45.7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460 2974 8012,'0'-17'-182,"0"0"1,0 5 70,0 1 0,0 5-85,0-5 1,6-1 12,-1-5 224,1-1 0,0 1-13,0 0 1,1 0 5,-1-1 0,-4 1 16,4 0 1,2-1-106,-3 1 1,7 0 61,-6-1 1,5 1 9,-5 0 0,2 0 14,-3-1 1,-3 1-1,4 0 1,2-6-2,-3 0 1,3-2 2,-2 2 1,-2-2 18,7-4 1,-5-4-23,6 4 0,-7-3-27,7-3 0,-6 0 32,5 1 0,-1-7-7,1 1 0,5 0-18,-5 5 1,-1-1-2,1-5 1,-1 5 14,1-5 1,3 5 1,-8 1 0,5 1 47,-5-1 1,6 1-50,-7-1 1,3 0 14,-2 1 0,-2 1-20,7 4 1,1-3-5,5 3 1,-6-2-18,1 2 0,5-3-6,6 3 0,0 2-1,-5-2 0,-1 6-10,0-6 0,1 8-78,-1-2 0,2 2 89,4-2 1,-4 6-84,4-1 1,-3-5 55,-3 6 1,6-4-4,0 3 1,2 1 9,-2 0 1,-2-6 0,8 0 0,-2-2 8,2 2 0,3 2 5,-3-8 1,6 8-36,5-2 0,-1-2 26,7 2 0,-6-2-30,6 2 0,0 3 20,6-3 1,-2 4-1,-4 2 1,4-1-2,-4 1 0,2 2 0,-2 3 1,4-3 28,-3 3 1,2-3 4,3-2 0,0-1 35,0 1 1,0 6-53,0-1 0,6 1 34,-1-7 0,9 7-38,-3-1 1,-2 3 1,3-3 0,-1-3-20,6 3 1,1-1-10,-1 1 1,0-1-143,0 7 0,2-7 147,4 1 1,-10 4 10,5 3 0,-3-3 2,8 2 0,-2-5 10,8 5 0,-8-6 3,1 6 1,5 1 7,2 5 0,-2-6 12,1 0 1,-5-5 7,6 5 0,6-6 14,5 7 0,6-9-212,-6 3 0,-42 6 0,0 0 189,48-7 0,-2 3-5,2-3 1,-47 5-1,0 1-6,0 3 1,2 0 0,1-3 0,-1 1 7,45-1 0,-2-2-2,2 2 1,-6 4-9,6-3 1,0 1 1,-46 1 1,0 0 0,46 1 31,0-4 1,-8 3 1,3-3 1,1 4 43,-2-4 1,6 4-64,-6 2 0,6-2 31,-5-3 0,5 3-28,-6-4 0,-42 4 0,2 0 1,0-1 1,-1 0-1,47 1-4,-46 0 0,0-1 0,42-5-9,4 2 1,-7-2 13,1 3 1,-4 3-8,-1-4 0,-7 4 32,1 2 0,-8 0-150,2 0 0,-4 0 114,-2 0 1,-5 0-3,-1 0 1,0 0 0,7 0 0,3 0 8,-4 0 1,10 0-6,-10 0 0,4 0 14,-4 0 1,-6 0-11,1 0 1,-7 0 33,7 0 1,-3 0-33,3 0 0,-5 0-3,-7 0 0,0 0 11,0 0 1,0 0 143,0 0 0,-6 0-158,0 0 0,0 0 267,6 0 0,0 0-271,0 0 1,1 0 131,5 0 1,2 0-137,3 0 1,2 0 6,-7 0 1,5 0-12,-5 0 1,2 0 35,-3 0 0,-3 0 2,4 0 0,-6 0 21,-6 0 0,2 2 7,-8 4 1,8-4 15,-2 3 0,-2-1 14,3 2 1,-7-4-61,6 4 1,-2-2 18,2 1 1,8-3-85,-8 4 0,8-4 34,-8-2 1,2 0-12,-2 0 0,4 0 15,-4 0 1,-3 0-13,-3 0 1,-3 2 8,-3 4 1,1-4 1,-1 3 0,-5 3-6,0-2 0,0 5 11,5-5 1,-1 6-57,-4-7 1,4 3 48,-5-2 1,5-4-3,2 3 0,1-3 23,4-2 1,-3 0 0,3 0 0,3 0 14,-3 0 0,6 0 7,-6 0 0,3 0 15,-3 0 0,-3 0-35,3 0 1,-4 0 10,-1 0 1,5 0-30,1 0 1,-7 0-2,-5 0 0,-2 0 7,2 0 0,3 6-8,-3 0 1,4 0-8,2-6 1,-1 2 12,1 3 0,-1-3-29,1 4 0,5-4 24,1-2 0,-1 6-6,-5-1 0,-1 1 19,1-6 0,5 6 0,0 0 0,1 1-12,-7-1 1,1-4 0,0 4 1,-1-2 10,1 2 0,-1-3 2,1 9 1,-2-8-1,-5 2 1,3 1-6,-8-1 1,6 5-21,-6-5 1,6 6 8,-6-6 1,6 5-3,-6-5 1,6 5 0,-6-5 1,5 2-2,-4-2 0,4-4 1,-5 3 1,6 3 0,-6-2 0,6 5 3,-6-5 0,0 2-2,-5-3 1,-1 3 129,0 4 1,0 3-97,1-3 1,-1-3 9,0 3 1,-1-1-6,-5 7 1,10-7 4,-3 1 0,5-1-3,0 6 1,4 1 3,7-1 1,1-2-41,-1-3 0,3 3 28,3-3 1,-1 1-54,7-1 1,-8 3 13,3-3 0,-5 3-3,-1 2 0,-8 1 1,-4-1 1,2 6-10,-2 0 1,-2 6 14,-10-6 0,5 6-5,-5-6 0,-1 8 0,1-3 0,-1-1 3,1 2 1,5-2 2,-5 2 1,5 3 0,1-3 0,0 2 0,1-2 1,-1 2-1,0-8 0,1 5 1,-1-4 0,0 6-1,0-1 0,-7-2 0,-4 2 0,1-6 0,-1 6 0,0 0 0,-6 5 0,0-5 0,0 0 0,0 0-4,0 5 0,2-1-1,4-4 1,-4 3-2,3-3 0,-3-2-2,-2 2 1,2-6 7,4 6 0,-4-8-3,4 2 1,-4 2 138,-2-2 0,0 8-130,0-2 0,-6-3 99,0 3 0,-9 0-118,-3 6 1,1 1-81,-6 5 1,-4-5 101,-2 4 0,-3 3-2,-3-3 0,-1 0-29,-5-5 0,5 5 26,-5 1 0,5-1 6,1-5 0,1-1-32,-1 1 1,-5-1 124,-1 1 1,-7 0-75,2-1 0,0 1 14,-6-1 1,4 1-27,-9-1 0,-5 1 12,-1 0 1,-3-1-34,3 1 0,-4-1 22,3 1 1,-5 0-289,-6-1 0,2-1 272,-8-4 0,5 3-43,-11-3 1,10-2 16,-9 2 0,3 0-1,-3 5 0,-8-5-15,45-15 1,0 1 0,-46 14-256,3 5 1,44-19 0,0-1 257,-1 1 0,0-1 0,0 0 1,0 1-5,-3 2 0,0 0 0,2 1 0,-1-1 31,-7 0 0,0 1 0,4-2 0,-1 0-14,-3-1 0,0-1 1,3 2-1,-1 1 38,-4-3 1,-1 0 0,2 3 0,1-1-22,-5 2 0,-1-1 0,2-3 0,1 1 2,0-1 0,1 0 0,1 0 0,1-1 12,-3 1 1,1 1 0,1 1 0,0 1 3,-4-2 1,0-1 0,2-1 0,1 0-4,2 2 0,0-1 1,1-2-1,1-1-9,1 4 0,0-1 0,0-3 0,-1-1-23,-2 2 0,1-1 0,-2 2 1,0-1 20,4 0 0,1-1 1,-1 1-1,0-1-52,3-2 0,1 0 0,-2 0 0,0 1 48,-2 2 1,0-1-1,0-1 1,-1-1-3,-1 3 0,-1-1 0,-1-1 0,0 0 6,5-2 1,-1 1 0,-3 2 0,1 1 1,2-1 1,0 1 0,0 0 0,1-1 14,2-2 1,0-1 0,-2 1 0,0 0-24,2 0 1,1-1 0,-3-2 0,0-1 36,-44 7 1,2-6-30,-2 5 0,8-5 20,-3 6 0,5-9-147,1 3 1,7 2 141,-1-2 1,2 5 55,-1-5 1,-5 7 12,4-1 0,-1-3-91,1 3 1,-4-2 31,5 1 0,-3 4-54,2-3 1,-1-2 52,7 1 1,-6-7-126,6 2 0,-4 1 91,10-1 1,-4 0-12,10-6 0,-4 0 4,-3 0 0,7-2 9,0-4 0,5 4 136,-5-3 0,-5-3-83,-1 2 0,-10-2 57,10 3 1,-4 3-76,4-4 1,-6-2 9,0 3 1,-7-7-23,1 6 0,-2-1-10,3 1 1,-5 4 54,4-4 1,-1 4-5,1 2 1,-4 0 4,5 0 1,-3 2-35,2 4 1,-3-4-4,3 4 0,10-5 14,2-1 0,-2 0 21,-4 0 1,6 0 48,5 0 0,1-7 3,-6-5 0,-1-3-44,1-2 1,6-1 8,0 1 0,5 0 59,-6-1 1,7 3-17,-7 4 0,7-3-17,-7 8 0,3-5 1,-3 5 0,-3 0-88,4 6 0,3-5 27,3-1 1,-3-6-120,2 6 1,1-1 97,5 1 0,-6-2-90,1-3 0,-1-5 305,6 5 0,2-4-229,4-3 1,-2 1 503,8 0 1,-7-3-445,7-3 0,-2 6 184,2 0 0,3-1-198,-3 7 0,1-4 54,-1-3 1,3 7-90,-3-1 1,-2 6-8,1-5 0,-5 5-85,6-5 0,-6 5 108,5-6 0,-5 7-62,6-7 1,0 6 28,5-5 0,-5 5-34,-1-6 1,7 7 35,5-7 0,-6 1 4,-5-7 1,0 3-7,5 3 0,0-3 1,1 4 0,5-5 31,0-1 0,0 0-27,-5-1 0,-1 1 114,1 0 0,-1 1-54,1 5 1,-1-5 14,0 5 1,7 1-67,-1-1 1,2 5-15,-2-6 0,-2 3-2,8-3 0,-2-3-1,2 3 0,2 3 0,-8-3 0,8 1 19,-2-6 1,2 5 48,-2 0 1,4 1-64,-4-6 0,5-1 126,7 1 0,-5 0-114,5-1 1,-3-1 4,3-4 0,-5 4 24,5-4 1,-3 4 4,3 1 0,-4-1-13,3-4 1,-3 4-3,-3-4 1,1 4 80,0 1 0,5 3-84,1 3 1,-1-3 99,-5 4 0,5 1-123,1-2 0,5 7-5,-5-7 0,1 6 27,-2-5-95,-3-1 0,7 1-48,-3-1 0,-3 6 135,9-5-87,-9 7 0,10-9 14,-7 7-421,7 0-120,-4-2-400,1 7 505,5-15 1,2 8-188,11-3 0,5-4 247,1 3 1,6-3 162,0-3 0,8-1-87,-2-4 0,9 4 87,2-4 1,3 2 264,-3-2 0,4 3 0,8-5 0</inkml:trace>
  <inkml:trace contextRef="#ctx0" brushRef="#br0" timeOffset="1562">16214 2940 8212,'9'-17'-560,"7"5"-70,-5 1 1,-1-1 541,1-5 0,-5 1 434,6 5 0,-3-5-8,3 5 0,3-4-182,-3-3 0,3 1 125,2 0 1,1-1-60,-1 1 0,-5 0 7,-1-1 0,-1 7 257,1-1-91,5 9 1,-9-3-313,5 12 1,-4 7 87,-8 16 0,-2 2-209,-4 15 0,-6 6 80,-11 5 1,-4 12-288,-7-5 1,-1 1 113,1-7 1,-1-6-10,0 0 0,1-3 4,-1-8 0,1-1-49,-1-5 0,6-6 56,0-1 0,3-6-125,-3 1 1,-2-10-55,8-1 0,0-9-52,6 3 278,-1-12 1,3-9 0,3-8 0,5 0 11,7 6 1,2-3 8,3-3 1,7 4 18,11-4 0,-2-2 175,8 2 0,2 0-123,9 6 0,2-1 352,4 1 1,4 0-154,-4 0 1,4-3 35,2-3 0,8 4 1,3-4 0,3 4 79,-3 1 1,4-1-217,-3-4 1,1 10 56,-2-5 0,-9 7-104,-8-1 0,-7 5-145,1 7 0,-11 0-187,-6 0 0,-4 0-10,-2 0-9,-7 0 29,5 0 1,-13 2 126,4 3 0,-10-1 27,-1 8 0,-9-8-160,3 1 161,-5 5 0,-1-2 17,0 3 1,-1 3 118,1-9 1,0 7-58,-1-6 1,1 7 61,0-1 0,0 5 1,-1 6 0,-7 6 158,-4 11 1,-3 6-64,-3 12 1,1 5 170,-1 12 1,-7 8-497,19-35 1,0 2 0,-1-1-1,0 0 229,0 5 1,2 1 0,-3-2 0,1-2-105,4-2 1,0 0-1,0-1 1,0-2-101,-15 41 0,8-8 25,4-4 0,6-18 70,5-5 0,-1-12 61,7 1 1,0-7-198,6-5-358,0-12 386,0-9 0,8-16 547,4-3 1,5-14-742,6-10 1,-2-1 272,8-10 0,-10 0 102,-2-6 0,8 0 0,-5 0 0</inkml:trace>
  <inkml:trace contextRef="#ctx0" brushRef="#br0" timeOffset="1827">16854 3718 8212,'9'-23'367,"-3"0"0,-4 0-50,-2 6 1,2 7-146,4 4 1,-2-1-13,7 1 0,-5 0-498,5 6 1,-5 10 287,6 7 0,-9 4 167,3 14 0,-4-3 6,-2 14 1,0 1 16,0 4 0,0 1-215,0 0 1,0 0 137,0 0 1,-8-2-370,-3-4 1,-3 2 124,3-8 1,-4-1-168,3-10 1,-1-4-391,1-8 354,-3 0 1,11-7 77,-8-4 1,8-6 305,-1-6 0,3-12 0,2-10 0,7-5 0,3-2 0</inkml:trace>
  <inkml:trace contextRef="#ctx0" brushRef="#br0" timeOffset="1986">16871 4012 8212,'10'-35'16,"5"9"125,-13 1 517,6 15-329,-8 2 1,0 16-56,0 3 1,-2 3-12,-4-3 1,4 5-113,-4-5 0,4-1 344,2 1-971,0 1-211,0 5-15,0 1 1,8-9 277,3-3 1,-1-4-243,2-2 1,-1-8 301,6-3 0,-5-5 364,0-1 0,-1-8 0,6-2 0</inkml:trace>
  <inkml:trace contextRef="#ctx0" brushRef="#br0" timeOffset="2492">16542 3977 8330,'18'-5'184,"-1"-1"1,0-6-40,1 7 1,-1-9 92,0 3 0,0-3-17,1 3 0,-1-3-223,0 8 271,1-7-982,-1 11 313,-7-6 1,-3 16-169,-7 4 0,0 3 253,0 2 315,-7 1 0,-3-1 0,-7 0 0</inkml:trace>
  <inkml:trace contextRef="#ctx0" brushRef="#br0" timeOffset="2661">16542 4202 8246,'0'-17'-7,"0"0"0,2 7-41,4 4 0,6-3-47,11-3 0,-2 3-54,8-3 0,-6 0 100,6-5 1,-8 8 266,2 3 0,-4 4-712,-2 2 1,2 0 493,4 0 0,-3 0 0,5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4:13.7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8576,'0'-9'254,"0"-7"1,0 7 182,0-9 1,8 7-147,3-1 1,5 1-16,1-7 0,6 3-56,0 3 14,0-3 0,0 7-49,0-3 0,0-4-171,-5 3 1,-1 2 175,0-1 10,1 7 0,-1-4-112,0 8 98,0 0 1,-1 8-32,-5 4 1,-1 3-78,-4 2 1,-4 1 28,3-1 0,3 8-178,-2 4 0,0-4-317,-6-2 0,0 2-232,0-2 1,0 7 277,0-1 0,-8 2-799,-4-2 1,3 3 1140,-3-3 0,-7 4 0,-8 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4:13.8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8453,'-10'0'1819,"3"0"-2198,22 0 0,-2 0-264,16 0 643,0 0 0,6 0 0,-1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4:16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260 796 8210,'-27'10'0,"2"-2"0,8-8 0,-1 0 0,-7 0 0,-1 7 0,-9 3 0</inkml:trace>
  <inkml:trace contextRef="#ctx0" brushRef="#br0" timeOffset="906">0 831 8100,'12'-6'-539,"0"0"0,-7-1 1591,7 1-740,-1 4 1,7-6 1189,-1 8-1020,0 0 0,1 0 229,-1 0-511,0 0 1,0 0-14,1 0 1,-1 0-165,0 0 1,-1 2 91,-5 4 1,5-4-314,-5 4 0,-1-2 129,1 1 1,-5-3-504,6 4 0,-7-2 80,7 2 1,-8-3-123,1 9 0,-3-6 255,-2 5 1,-4 1-96,-7 5 0,-1 6-143,-11 0 1,-4 6 596,-1-6 0,1 6 0,-2-6 0,2 6 0,-2-6 0,0 0-165,12-6 0,-4-5 244,9-1 0,5-5 290,1 6-9,4-9 1,4 5 366,4-8 0,3-2-193,9-4 1,7 3 129,3-9 0,5 2-461,2-1 1,-3-3 59,-3 9 0,2-7-639,-8 6 1,0 1-55,-6 5 162,1 0 1,-3 1-17,-3 5 0,-5 4-264,-7 7 1,-7 0 249,-5 1 1,-5 1 93,-6 4 0,2-4 349,-8 4 0,0 2-111,-6-2 0,3 0 347,3-5 0,4-3-150,8-3 1,-1 1 300,1-7-83,7 7-155,3-11-43,7 6 0,2-8-66,3 0 1,5-2 118,7-4 1,6-2-152,0-3 1,8-4-325,-2 3 1,2-3 10,-3-3 1,3 7-18,-8-1 1,6 1-45,-6-6 1,0-1-310,-5 1 0,-1-6 85,0 0 1,-2-8-266,-3 2 1,-4 2 158,-8-1 0,0-1 288,0-6 0,0 1 263,0-1 0,0 2 0,0 4 0,0-1 0,0 7 0,-6-2 171,0 2 1,0 3 145,6-3 0,-5 4 67,-1 2 0,0 5 1147,6 1-468,0-1-280,-8 3-498,6 1-52,-5 8-400,7 0 0,0 4 182,0 7 0,0 3-68,0 15 1,0-1 26,0 7 1,0 7 85,0 4 1,0 4-157,0 2 0,0 6 101,0 0 1,0 5-171,0-5 1,-6-3 97,0-9 0,1-3-384,5-9 1,0-1 76,0-4 1,0-10-492,0-8 515,0-7 1,1 0 143,5-15 0,-4-3 40,4-15 0,2-5-41,-3-7 0,7-3 139,-6-2 1,5 0 67,-5-12 0,7-11 0,-3-2 0</inkml:trace>
  <inkml:trace contextRef="#ctx0" brushRef="#br0" timeOffset="1248">761 191 8210,'18'-27'0,"-1"-4"36,0 8 0,-5 0 217,-1 6 0,-7 0-217,2-1 1,2 7 156,-3-1 0,3 9 52,-2-3 209,-4 4-433,5 2-52,-7 0 0,0 2-213,0 4 0,0 5 186,0 12 0,-1 4-148,-5 8 0,2 7 121,-8 4 1,9 4 84,-3 2 0,4 5 112,2 1 1,0 13-98,0-2 1,0 12 131,0 0 1,-6 5 98,0 6 0,2-40 0,1 0-279,0 5 0,0 1 1,-1 3-1,0 0 111,-1 2 1,-1 0 0,-2 0 0,0-1-59,3 5 1,-1-1-1,-2-4 1,0 1-205,-1 1 0,1-1 0,3-6 0,0-1 85,2-3 0,1-2 0,0 37-221,2-13 0,0-12 134,0-5 1,6-12-88,-1-5 1,7-13-3,-6-5 1,-1-3 251,-5-3-110,8-7 1,-6-5 474,4-10 1,1-13-843,-1-11 0,0-5 500,-6-7 0,0-18 0,0-12 0</inkml:trace>
  <inkml:trace contextRef="#ctx0" brushRef="#br0" timeOffset="1693">1003 883 8353,'8'-33'-12,"4"4"1,3 12 7,2 11 1,1-1 862,-1 1 1,0 0-351,1 6 0,-1 0-1334,0 0 475,-7 0 1,-3 8-18,-7 3 0,0 5 226,0 1 1,-7 8 67,-5 4 1,-3 1-788,-2-1 1,-1 2 479,1-8 1,0 6 379,-1-6 0,7-6 0,-1-5 0,8-6 278,-1 5 4,-5-7 1,10 4 281,0-8 0,2 0-188,10 0 1,-1-2 224,6-4 1,1 4-173,-1-4 0,0 4-99,1 2 1,-7 0-700,1 0 348,-9 0 0,5 8-544,-8 3 0,0 5 214,0 1 0,-8 8 16,-3 4 1,-4-4 228,-3-2 0,-1-2 410,-4 2 281,4-4-430,-6 6 1,13-15 1445,1-4-1091,7-4 1,4-2-19,11 0 1,7-8-371,5-4 1,4-1-516,7 1 0,1-3-70,-1 4 1,1 1-596,0-2 0,-1 1-319,1-6 1377,-8-1 0,5-7 0,-5-2 0</inkml:trace>
  <inkml:trace contextRef="#ctx0" brushRef="#br0" timeOffset="2436">2006 191 8258,'18'-27'976,"-9"2"-270,-3 8 200,-4 7-901,-2 3-429,0 7 0,-2 2 288,-4 3 0,-3 5 145,-9 7 1,-1 6 134,-4 0 0,4 6-145,-4-6 1,6 6-123,5-6 1,4 0-160,8-6 0,0-5-413,0-1 0,2-7 378,4 2 0,6 2 146,11-2 1,-4-1-4,4-5 0,2-5-61,-2-1 0,-6-2 1011,-5 2-473,-1 4 302,-1-5 0,-2 9-250,-8 3 0,-8 11-113,-4 7 1,-3 8 257,-2-3 1,-6 11-115,0 1 1,-6 8-361,6-2 0,-6-2 140,6 3 1,2-1-209,9 6 1,-3-2 103,3-4 1,5 4-135,1-4 0,4-4 2,2-2 0,0 3-51,0-3 1,0-5 85,0-7 1,0-1-11,0 2 0,0-10-157,0-7 0,2-3 42,4 3 1,-3-4-146,9-8 1,1-8 53,11-4 1,-3-5-300,7-6 1,1-4 163,6-7 0,-1-5 114,1 5 1,0-5 158,-1 10 0,-5 4 291,0 2 0,-2 10 285,2 1 0,-4 9-286,-8-3 0,-6 6 378,1 6 1,-8 5-213,2 12 0,-12 2-10,-6 4 1,-9 9-120,-2-3 0,-6 3-163,6-3 0,-6 0-3,6-1 1,-6-7-280,6-4 0,-5-4-168,5-1 1,-2-1 181,1 0 1,11-7-802,-4-4 332,3-5 196,5-1 0,3-7 148,12-5 0,1 3 180,5-3 1,3 8 340,-3-2 130,3-3 1126,2 7-1116,1 2 0,-9 10 652,-3 7 0,-12 0-360,-5 0 0,-6 1-59,-7-1 1,5 0-149,-4 1 1,6-7-133,5 1 1,-1-7 42,7 7-293,0-8 0,8 3 212,4-7 0,4 0 14,7 0 0,8 0-132,4 0 0,3 0 80,3 0 0,-4 0-279,3 0 1,-7 2-58,14 4 0,-11-4-61,5 4 0,0 2 236,-7-3 0,-1 3 60,2-2-95,-8-4 0,12 13 0,-6-5 0</inkml:trace>
  <inkml:trace contextRef="#ctx0" brushRef="#br0" timeOffset="3436">3079 381 8313,'0'-25'1009,"2"6"-757,3-4 0,-1 6-145,8 5-106,7-3 0,2 11-284,8-8 1,-6 9 140,6-3 0,-8 4-58,2 2 0,-4 0 105,-2 0 0,-5 0-174,0 0 1,-7 8 37,7 3 1,-8 5-37,1 1 1,-3 2 221,-2 4 0,-7-2 117,-5 8 0,-3-8 156,-3 2 0,1-2-124,0 2 0,0-3 368,-1 3 1,1-6-203,0-5 0,5 3 353,1-4-243,7-3-522,-12 7 43,14-13 1,-3 6-258,10-8 0,13-2-2,11-4 0,3 3 52,3-9 1,-1 6-71,1-5 1,5 1 34,1-1 0,-3-3 484,-9 8 1,2 1 78,-8 5 0,0 2 121,-6 3 1,-7-1-39,-4 8 0,-5-1 174,-1 6 1,-1 1-128,-5-1 1,-6 6-6,-11 0 0,2-2-290,-8-9 1,6 1 87,-6-7 1,2 6 52,-1-7 0,-3 1-444,8-6 0,-6-8-674,6-3 0,0-6 307,6-6 1,5 1 243,1-6 0,7-3 118,-2-9 1,4-5-10,2-7 0,8-1 260,3-5 0,5 4 0,9-13 0,1 5 0</inkml:trace>
  <inkml:trace contextRef="#ctx0" brushRef="#br0" timeOffset="4626">3390 1 8265,'-8'11'0,"-3"1"0,1-1 244,-1 7 1,5-1-44,-6 0 0,8 8-250,-1 4 0,3 10 146,2 1 1,0 8 126,0-2 0,0 6-17,0 6 0,-6-5 99,0 5 1,0 2-145,6-3 0,0 5 35,0-10 1,0 1-545,0-12 0,-1 3 217,-5-10 0,4 3-1256,-4-14 296,4 0 419,2-6 1,0-9 321,0-8 0,0-10 349,0-13 0,-8 2 0,-3-8 0,1 1 0,-1-7 0,1 2 16,-1 5-63,-5-5 1,7 16 686,-9-1 1,1 11-167,0 12 1,-2 7-18,-4 11 1,1-2-107,-6 8 0,6-6 40,-1 6 1,0-6-6,6 6 1,-2-8 298,13 2-904,0-4 1,8-9-87,4-5 0,6-3-274,11-2 1,5-7 229,13-5 1,-3-11-250,8-6 1,-5-5 210,5-7 0,-6 3-77,6-8 0,-2 0 347,3-6 0,1 0 117,-8 0 0,6 8 234,-6 4 0,1 3-190,-7 2 0,1 1 488,-1-1 1,-5 8-108,0 4 0,-14 4 84,3 2 1,-11 0-29,5-1 0,-8 7 816,2-1-361,-4 1-611,-2-7 0,-2 9 158,-4 3-231,4 4 1,-12 4-283,9 4 0,-7 9 45,6 8 0,1 2 20,5-2 1,0-4 111,0 4 0,2 2-59,3-1 1,5-7-70,7-6 1,6-1-28,0 1 0,8 3-632,-2-8 0,-4 1-79,-2-1 1,2-4-375,-2 4 0,-6-4 587,-5-2 0,-6 6 13,5-1 0,-7 9 109,2-3 0,-6 5 131,-6 1 0,-4 2 490,-7 4 0,-2-2-272,-4 8 0,4-8 593,-4 2 0,3 0-333,3-5 1,0 3 442,-1-10 1,7-1-276,-1 1 1,7-7 230,-7 2-452,8 4-14,-3-8 0,5 5-276,-4-7 1,4-2 94,-4-3 1,4 1-91,2-8 1,0 6-105,0-5-26,0 7 14,0-11 33,8 13 184,2-6 17,7 8 0,0 0 294,0 0-247,-7 0 0,-2 8-25,-8 3 0,-2 5-71,-4 1 0,-11 8-119,-12 4 1,-6-2-32,-5 2 0,-2-1-331,-4 7 0,-2-6 198,7 0 1,-5-8 129,6 2 1,1-4 281,10-2 1,-1-5-200,7-1 1,5-5 713,7 6-468,7-9 1,-4 7 12,8-4 0,4-4 83,8 4 1,-1-5 25,12-1 0,4 0-22,2 0 1,-2-1-73,2-5 0,-6 4 172,6-4 1,-8 4-47,2 2 0,-4 0-30,-2 0 0,-7 8-33,-4 3 0,-4 5 111,-2 1 1,-2 6-65,-4 0 1,2 6 146,-7-6 0,5 0-140,-6-6 1,8 1-23,-1-1 1,3-5-239,2-1 1,2-7 79,3 2 0,11-4-428,7-2 0,10-2 223,1-4 0,1-4-266,5-7 0,-3 0-157,-3-1 0,-1 1-388,-4 0 1,-4 1 467,-8 5 1,-6-4-473,1 3 461,-8 4 1,-10 1 152,-11 7 0,-14 2-613,-4 3 1,-7 7 824,-10 11 1,0-2 16,0 8 1,-5-6 282,-1 6 1,2-8 518,10 2 1,0-4-483,12-2 0,-3 1 29,14-1 1,0-5 1281,6-1 1,7 1-702,4 5 1,4-6-336,2 1 1,2-1-184,4 7 0,6-3 73,11-3 1,4 1-246,7-7 1,8 5-234,5-5 0,-3 2-1018,2-2 0,6-4 612,5 3 0,1-3-1461,-6-2 0,-6 0 1940,0 0 0,0 0 0,6 0 0</inkml:trace>
  <inkml:trace contextRef="#ctx0" brushRef="#br0" timeOffset="5094">4635 1021 8244,'0'-25'2563,"0"-4"-2243,0 12 630,0 2 0,2 15-437,4 0 1,-4 7-84,3 5 1,-3 5-44,-2 6 1,-2 4-123,-3 8 1,1-1-602,-8 1 1,8-1-769,-1 1 1,3-2-371,2-4 1,7-4 748,5-8 1,5-8-19,6-3 1,4-6 265,8-6 1,7-11 166,4-12 1,4-5 309,2-7 0,0 5 0,0-4 0,0 3 118,0 2 1,-3 3-19,-2 3 0,1 10 206,-8 7 1,-2 8 566,-9-1 0,2 5-316,-8 5 1,-8 7-145,-9 11 0,-4 4 199,-2 7 1,-10 3-310,-7 3 0,-10-1-442,-13 7 1,1 0-69,-7 6 1,2-10-324,-2-7 0,4-8 395,7-10 0,6-2-18,1-3 1,6-6-350,-1-12 0,6-6 151,6-11 0,1-4 410,4-7 0,4-7 159,-3 1 1,3 5 398,2 7 1,7 6-321,5-1 0,3 10 66,2 1 1,7 9-61,-1-3 1,0 4-22,-6 2 0,0 0 24,1 0-87,-1 8 0,-2 1-601,-3 8 1,1-5 59,-7 0 322,0-1 0,-14-1 0,-2-3 0</inkml:trace>
  <inkml:trace contextRef="#ctx0" brushRef="#br0" timeOffset="5270">5067 796 8970,'-17'8'1691,"7"4"-1596,5 11 1,3 3-258,2 9 1,0 0 1012,0-1 0,-2 1-291,-4-1 0,4 1-24,-4 0 0,4-1-654,2 1 0,2-1-718,4 1 1,6-8 67,11-4 1,-4-4-1757,4-2 2524,4-7 0,7-2 0,11-8 0</inkml:trace>
  <inkml:trace contextRef="#ctx0" brushRef="#br0" timeOffset="5445">5880 347 8164,'-17'-10'2668,"7"2"0,3 16-2106,7 4 0,0-3-97,0 3 0,0-6-8,0 5 0,0 1-405,0 5 1,1-2-257,5-3 1,10 3-52,7-3 0,5 1-311,-4-1 1,4 3-2829,-5-3 3394,8-5 0,-12 16 0,6-4 0</inkml:trace>
  <inkml:trace contextRef="#ctx0" brushRef="#br0" timeOffset="5703">6036 1004 8164,'-18'21'0,"1"8"0,6 0 2554,-1 11 1,6-9-1381,-5-2 0,7-3-958,-2 3 1,-1 4-70,1-4 1,-2-2-166,2 1 1,-5-1 205,-12 2 0,4-4 358,-5-8-4322,5 1 2952,-6-9 0,6-11-184,-4-15 1,10-8 724,1-9 1,8-1 594,-2 0 0,4 8-288,2 4 0,8 4 24,4 2 0,3 7 446,2 5 1,3 3-213,3 2 0,-4 2 67,4 3 0,2-1-31,-2 8 1,8-1-911,-3 7 0,-1-7-198,2 1 0,-6-1-1499,6 6 2289,0 1 0,6-9 0,-1-1 0</inkml:trace>
  <inkml:trace contextRef="#ctx0" brushRef="#br0" timeOffset="6491">7073 814 8128,'-25'-18'3754,"6"9"-2064,-4 3-2105,4 4 1,2 10-23,-1 3 1,-5-1 480,0 1 1,-10 3 109,-1 9 0,-1-2 134,-5 8 1,3-6-316,3 6 1,7 0-34,4 5 0,4 1-580,1-1 0,9 1 251,3-1 0,4-1 160,2-4 0,2 2 55,4-8 0,-2 6 448,7-6 0,-5 0-53,5-6 0,-5 0 30,6 1 0,-8-1 68,1 0 1,-3 0 1210,-2 1-898,0-1 1,-5 0-117,-1 1 0,-6-7-577,6 1 1,-5-7 82,5 7 1,-2-8-367,3 2 159,3-5 1,-6-8-120,8-5 0,10-11-53,7-6 1,8-3-293,10-3 0,1-5 268,4-1 1,3 3 22,3 9 0,4-2 123,-4 8 0,-4 2-16,-1 10 1,-1 3 814,-6 8 0,3 0-140,-14 0 0,0 0 109,-6 0 0,-1 8-45,-5 3 0,3 5 308,-9 1 0,1 0-283,-6 1 0,0-1-132,0 0 0,-7 0-532,-5 1 1,2-3 269,-1-3-4311,-1 3 2965,-5-13 0,2-2 443,3-12 1,5-7 329,7-10 0,0-7 214,0-16 1,7-10-46,5-7 0,-3 0 31,3-6 0,-1-4 553,7-1 1,5 5-199,0 6 0,2 1 342,-2 11 0,2 5-54,4 6 0,3 9 82,-3 3 1,2 1-157,-2 10 0,1-6-76,-7 6 1,1 6 135,-7 5 1,-6 3-100,1-3 0,-1 4 49,7 8 1,-7 0-145,1 0 0,-1 0-107,7 0 0,-7 0 30,1 0 0,-3 2-140,3 4 1,3 4 73,-3 7 0,-5 0-185,-1 1 1,2 1 39,-2 4 0,5-2 129,-5 8 1,5 0 70,-5 5 1,0 8-60,-6 5 0,0 8 83,0 3 1,0 9 5,0 2 1,0 2 12,0 10 0,0 0 175,0 5 1,-6 1-166,0-1 1,-7 6 424,1 1 0,-1 5-123,1-6 0,-3 2-568,4-2 1,1-3 190,-2 3 1,7-11-352,-7-6 1,3-6-138,-3-6 1,-1-5-382,7-12 0,-6-4 231,6-7 0,1-8-334,5-4 1,-2-12-1279,-4-5 1560,4-4 0,-8-12 770,5-7 0,-5-16 0,-7-11 0</inkml:trace>
  <inkml:trace contextRef="#ctx0" brushRef="#br0" timeOffset="6708">7367 1229 8068,'16'-45'0,"-5"5"0,7 11 0,-1 6 0,2 4 914,10 2 1,0 7 1245,5 4 0,-5 4-1416,0 2 0,-8 2-350,2 4 0,-6 4-538,-5 7 0,-4 8 214,-8 4 1,0 3-1450,0 3 0,-6 2 371,0 3 1,-7-4-163,1 5 0,2-12 267,-1-6 871,7 4 0,12-10-531,15 0 1,10-7 562,7-10 0,12 0 0,9 0 0</inkml:trace>
  <inkml:trace contextRef="#ctx0" brushRef="#br0" timeOffset="7557">8509 1090 8097,'0'-34'2485,"0"14"1,0 15-1474,0 22-704,0 8 0,7 4-72,5 0 1,-4-1 14,-3 7 0,-3 2-631,-2 3 0,-2 2 301,-3 4 0,-5 4-762,-7-4 0,-1-3 567,1-3 1,2-11-2046,3-6 410,4-4 1415,8-9 1,4-18 250,8-15 0,3-17 110,20-12 1,-3-2 291,15-9 0,4 1-435,7-1 0,9 11 996,3 11 0,1 13-346,9 5 1,-7 11 248,2 6 1,-6 4-138,-5 2 1,-6 8-60,-12 3 0,-6 5-98,-11 1 1,-12 2-11,-11 4 0,-4 4-347,-2 8 0,-10 5 89,-7 1 1,-8 5-569,-10-6 0,-1 0 160,-5-5 1,-1-2-318,-4-4 0,2-5 253,4-6 1,3-9 194,-3-3 0,9-6 72,2-6 0,14-3 165,-3-9 1,7-5 372,-1 0 0,5-5-227,7 4 0,7-4 79,5 5 0,5 0-51,6 5 1,-2 3-198,8 3 0,-2-1 62,2 7 0,2-5-133,-8 5 1,0-2 72,-6 2 0,0 4-64,1-3-509,-9 3 126,-1 2-179,-8 0 0,-8-6 233,-3 0 1,-5-1 392,-1 1 0,-8-11 0,-2-10 0</inkml:trace>
  <inkml:trace contextRef="#ctx0" brushRef="#br0" timeOffset="7737">9148 1056 8097,'0'9'0,"-1"1"148,-5-4 1,4 3 289,-4 9 0,4 1-165,2 4 1,-6-2-23,1 8 1,-3 0 111,2 5 1,-1 7-91,-5-1 1,-3 2-796,3-1 1,-1-3 166,1 8 0,-1-9-92,7-3 1,0-1 91,6-10 355,0 0 0,0-13 0,0-3 0</inkml:trace>
  <inkml:trace contextRef="#ctx0" brushRef="#br0" timeOffset="8028">9633 312 8096,'5'-33'0,"1"5"392,8 3 1,-10 9 575,7 5 0,-7 5-355,2 12 1,-4 5-184,-2 12 0,-2 4 142,-4 8 1,-4 5-144,-7 1 1,-6 5-90,0-6 0,2 6-155,9-6 0,5 1-16,7-7 1,17 1-72,12 0 1,19-5-192,15-7 1,18-2-915,5-15 0,10 0 356,-3-6 0,-3-6-529,-9 0 0,-8-7 459,-16 2 0,-3-3 192,-19 3 0,-5 1-120,-12 4 295,-9 4 354,-9-5 0,-25 22 0,-11 4 0</inkml:trace>
  <inkml:trace contextRef="#ctx0" brushRef="#br0" timeOffset="8228">9909 987 8096,'0'17'0,"0"0"0,2 0 1420,4 1 1,4 7-626,7 3 1,-5 5-329,-1 2 1,-7 7-96,2 4 1,-12 4 88,-6 2 1,-13 2-152,-9 3 1,-1-3-75,-5 4 1,-1-6-1,7-6 0,-5-4-239,11-7 0,-5-8-1916,-2-4 1,9-4 564,2-2 1354,-2-7 0,-1-3 0,-8-7 0</inkml:trace>
  <inkml:trace contextRef="#ctx0" brushRef="#br0" timeOffset="8400">9494 1332 11460,'8'18'1841,"4"9"-260,11 7 0,11 8 411,12 10 0,14 0-1008,9 0 1,4 6-834,-30-29 1,1-1 0,0 4-1,2 0 115,5-3 1,2-1 0,-2 4 0,1 0-466,0-3 1,0-1 0,0 5-1,0 0-514,0-2 1,0 1 0,-4 1-1,0 1 713,-2 1 0,0 0 0,-5-4 0,-1-1 0,37 30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5:4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7933,'0'11'855,"0"1"-299,8-8-214,-6 11 1,8-7-104,-5 3 1,-1-3-947,8-8 1,-7 0 54,7 0 652,-8 0 0,11 8 0,-5 1 0</inkml:trace>
  <inkml:trace contextRef="#ctx0" brushRef="#br0" timeOffset="126">70 399 7945,'-18'0'1731,"7"7"217,-1 5 0,8-3-1895,-1 3 0,5-8-1005,5 2 1,-1-4-98,8-2 0,-7 0 1049,7 0 0,7-16 0,8-3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5:4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278 432 8166,'-10'0'1360,"2"-7"-586,8 5-14,0-6-154,0 8 3266,0 0-3783,-7 0 0,-3 14 94,-7 3 1,-1 6-66,1 0 1,0 4 16,0 7 1,-6-5-205,-1 0 1,1-2-37,6 2 0,2 2-10,3-8 1,-1 0-358,7-6 229,-7 0 1,11 1 2,-4-1 0,4-6 82,2 1 0,0-6 23,0 5 0,6-5 76,-1 6 0,9-7 9,-3 7 1,-1-3 107,2 3 0,-7 3 269,7-3 0,-6 9 444,5 2 0,-7 2-351,2-2 0,-4-4 337,-2 4 0,0 2-236,0-2 1,0 2 308,0-2-637,0-3 0,-6 5 165,0-8-288,0 0 0,6-5 10,0-1-1534,0-7 848,0 4-1162,0-8 335,0 0 631,0-8 0,2-2-42,4-7 1,4-8-430,7-4 1,2 1-1057,4-7 2329,4 4 0,15-19 0,3 6 0</inkml:trace>
  <inkml:trace contextRef="#ctx0" brushRef="#br0" timeOffset="565">796 588 7962,'10'0'3246,"-2"0"-2516,-8 0 411,0 0-461,-8 0-213,6 0-741,-6 0 0,8 2 234,0 4 1,0 3-149,0 9 1,0-1 164,0 0 1,0 6-45,0 0 1,0 2 44,0-2 0,0-1 266,0 6 1,0-7-114,0 3 0,0 1 238,0-2 0,0 0-69,0-6 1,0 0-88,0 1 1,-5-1-39,-1 0 0,0-5-31,6-1 1,-6-5-39,1 5 1,-9-5-26,3 6 0,1-8-143,-2 1 1,1-3 64,-6-2 0,-1 0 43,1 0 0,0 0 9,-1 0 78,9 0-812,1 0 62,0 0-60,7 0 1,6 0-145,13 0 640,3 0 0,-4 0-187,0 0 468,1 0 0,-1 0-77,0 0 0,-5 0 163,-1 0 1,-5 0-35,6 0-167,-9 0 0,11-2-218,-8-3 0,5 1-339,-5-8 1,7 1 22,-1-7 0,1-7-310,-1-3 0,3 3-141,-3 2 0,5-2 578,6 2 1,-4 5 421,4 7 0,-3 7 0,-3-2 0,6 10 0,0 2 0,-6 7-57,-5-1 1,-8 3 56,1 2 0,3 1 555,-2-1 718,0 0 408,-6 1-637,0-9-277,0-1-530,0-8 1,5-8-691,1-3 1,8-11 246,-3-1 206,5-7 0,1 3 0,0-8 0</inkml:trace>
  <inkml:trace contextRef="#ctx0" brushRef="#br0" timeOffset="1023">1419 69 7962,'-8'-9'0,"4"-5"375,-7 8 1,5-5 452,-5 5-422,7 0 0,-6 1 143,4-1 151,4 0-328,-5 6-117,7 0-402,0 0 269,0 8 28,0-6 216,7 13-253,-5-5 0,8 7-18,-4 0 0,-4 1-58,3-1 0,3 2 6,-2 4 0,0 2-122,-6 4 0,5 11 110,1 1 0,2 3-123,-2 8 0,-3 3 115,9 15 1,-8 5-140,2-1 0,-3 5 228,3 2 0,-4 2-391,4 15 1,-4-8-7,-2 2 0,6-4 140,-1-1 0,1-2 166,-6-5 1,0-5-164,0-11 1,0-5-215,0-7 1,0 0 122,0 0 0,0-14-133,0-3 1,0-12-65,0 0 44,0-4 319,0-2-275,0-7 0,0-10-152,0-12 0,-8-11 133,-3-5 0,1-15 361,-1-9 0,-1-7 0,-5-18 0,0-2 0</inkml:trace>
  <inkml:trace contextRef="#ctx0" brushRef="#br0" timeOffset="1388">537 692 7901,'-17'0'562,"7"0"141,2-8 0,8 4-246,0-7 0,2 5-163,4-6 1,6 7-80,11-7 0,-2 3 15,8-3 0,-1-1-535,7 7 1,0-2-208,-1 2 0,1 4-483,-1-3 0,1 3 995,0 2 0,-1 7 0,1 3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5:47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18 450 8266,'-9'-9'1507,"1"-1"-1052,8 4 503,0 4-95,0-13-319,0 13-310,0-6 0,2 8 260,4 0 90,-4 0 231,5 0-312,-7 0 1,0 8-111,0 4 0,0 5 152,0 6 0,0 2-39,0 4 0,0 3-78,0-3 1,-6 4-205,1 2 0,-1-3-27,6-3 0,0 2-184,0-8 1,0 6 71,0-6 1,0 6-350,0-6 0,0 0 179,0-6 1,0 0-824,0 0 0,2-1 175,4-5 1,-4 5-92,3-5 1,-1-1-180,2 1 522,-4-7 0,6 6-1163,-8-4 672,0-4 19,0 5 0,0-16 68,0-9 885,7-14 0,3-13 0,7-6 0</inkml:trace>
  <inkml:trace contextRef="#ctx0" brushRef="#br0" timeOffset="565">364 156 7875,'10'-17'0,"-1"0"185,-3-1 1,-2 7 320,7-1 0,-5 9 7,6-3 1,-1-2-134,7 2 1,1-5-47,4 5 1,2 0-144,4 6 1,3-6 0,-3 1 0,4-3-27,1 2 1,-5 4-72,0-3 1,-6 3-137,6 2 0,-6 0 64,6 0 1,-8 0-77,2 0 1,-10 0-10,-1 0 0,-1 0 16,7 0 1,-7 2 173,1 3-75,-8 5 1,3 7 18,-7 1-25,8-1 0,-6 0 244,4 0 0,-4 1-60,-2-1 0,0-5-125,0-1 0,0 1 6,0 5 0,0 0-80,0 0 0,0-5 85,0 0 1,0-1-21,0 6 1,0 1 4,0-1 1,5 0 13,1 1 1,0 1 31,-6 4 1,2 4 18,4 7 0,-4 7 50,3-1 0,-3 6-90,-2-6 1,6 8-239,0-1 0,0 1 170,-6-2 1,0-4 247,0-7 1,0-1-278,0 1 1,0-8-122,0-4 0,0-4-40,0-2 1,0 1 108,0-1 0,0 0 66,0 0 0,-2-5-6,-4-1-151,4-7 79,-13 12-100,5-14 6,-7 5 1,-1-7-228,1 0 1,6-7-187,-1-5 1,0-5-416,-5-6 0,0-4-172,0-8 0,-1-1 480,1-5 0,-6-1 155,0-4 0,0 4 135,6 7 0,-1 6 83,1 1 0,0 6-12,-1-1 1,1 10 287,0 1 0,-1 8 0,-6-11 0,-3 6 0</inkml:trace>
  <inkml:trace contextRef="#ctx0" brushRef="#br0" timeOffset="1178">433 589 8564,'0'-10'2641,"0"-5"-2191,0 13 1,0-8 503,0 4-702,0 4 0,6-7-53,0 3 0,7 4-83,-1-4 1,-3 3-131,3-3 1,-1 4-89,7-4 0,-7 4 118,1 2 1,-1 0-207,7 0 0,-7 0-90,1 0 1,-7 0-643,7 0 619,-8 8 1,3-4-98,-7 7 1,0-5-36,0 6 257,0-1 0,-7 6 279,-5 1 0,-3-1-88,-2 0 0,-1-1 144,1-5 1,2 4 147,3-3 1,-1 3 282,7 3 1,-6-7-218,7 1 1,-1-6 75,6 5 0,0-5 42,0 5-338,0-7-242,8 4 1,1-8 71,8 0 0,-5 0-97,0 0 1,-1 0-153,6 0 1,-5-6-179,-1 0 0,-1-7 17,2 1 1,-3-1-158,-3 1 0,-4-3-449,4 3 198,-5-3 476,-1-2-62,0 0 97,0-1 9,0 1 271,0 0 0,0 5-47,0 1 1,0 5 162,0-6 0,0 7 29,0-7 0,0 6 184,0-5 96,0-1-139,0-5 934,0 0-674,-7-1 0,-1 7 147,-3-1 0,-3 6-170,8-5 1,-1 7 563,1-2-160,4 4-276,-6 2-405,8 0 1,-2 0 10,-3 0 1,3 2-165,-4 4 0,4 6 143,2 11 1,0 6 63,0 11 1,6-2-214,0 8 1,-1-5-304,-5 5 1,2-6-1596,4 6 0,-4-5 1857,4 5 0,3 0 0,1 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5:56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7780,'-9'0'1284,"-7"0"0,14 8-628,-4 3 0,5 5 239,1 1 0,5 2-330,1 4 1,2-2 118,-2 8 1,-5-8-535,5 2 1,2-3 56,-2-3 1,5-6-1263,-5 1 823,7-1-830,-3-1 0,2 4-610,-1-9-255,-7 1 1508,4-6 0,-8-8 209,0-3 1,0 1 31,0-1 1,5-1 12,1-5 0,0-6-68,-6 0 1,6-2 11,-1 2 1,9 4 59,-3-5 1,5 5 21,1 2 0,2 0 133,4-1 1,-2 7-11,8-1 0,-6 8 180,6-1 0,-6 3-59,6 2 1,-8 0 85,2 0 1,-4 0 479,-1 0 0,-9 7-283,-3 5 0,2 3 172,-2 3 0,-1-1-221,-5 0 1,0 1-167,0-1 0,0 0-81,0 0 1,-7 1-165,-5-1 1,2-2 115,-1-3 0,-1 3-79,-5-3 1,-2-3-227,-4 3 0,4-2 120,-4 1 0,3-3-173,3-8 1,0 6-201,0-1 415,-1 1 0,3-8-13,3-4 1,5 3-102,7-9 0,0 6 83,0-5 1,2 5-9,3-6 1,-1 9 138,8-3 1,-1-2 0,7 2 1,-1-1 165,0 1 0,-5 4-70,-1-4 1,-5 4 386,5 2-147,-7 0-80,12 0 1,-14 2-149,3 4 0,-5-2 23,-5 7 0,-5 7-273,-7 5 1,-6 6 62,0-6 1,-2 5-123,2-5 1,3 1 90,-3-7 1,-2 0 115,2 0 0,6 1 1,5-1 0,3-5 168,-3-1-27,-3 1 0,13 5-17,-4 0 1,4-5 223,2-1-259,-7 1 0,5 5-23,-4 0 0,2-5 46,-2-1 0,2-1-18,-7 2 1,7 3 137,-2-4 223,-3-3 71,7 7 84,-6-13-580,8 6 1,8-8 47,3 0 1,10-6 2,3 1 0,6-9-56,-1 3 1,8-5-207,-3-1 1,7-6 90,-7 0 0,-5 0-97,6 5 0,-12 7-156,0-1 0,-4 1-309,-2-6 1,-5 5-106,-1 1 1,-7 5 268,2-6 0,-6 6 322,-6-5 1,-4 7 34,-7-2 0,6-1 161,-1 1 0,1-6-127,-7 7 1,1-3 85,0 2 1,5 4 381,1-4 1,5-1 29,-6 1 432,8-7-293,-3 11-5,-1-6-293,6 8-231,-5 0 1,7 4 151,0 7 1,0 3-11,0 15 0,0 1-10,0 11 1,1-3-46,5 8 1,-4-2 141,4 3 0,-4 2-77,-2-2 0,6-3-422,-1 2 1,1-8 92,-6 3 1,0-11-63,0-1 0,0-2-9,0 2 1,0-10-746,0-7 131,0-1 11,0-1 402,-8 5 1,-1-13-339,-8 4 377,-1-12 1,-1-3 186,-4-9 1,4-1 202,-4-4 0,-4 4 0,0-6 0</inkml:trace>
  <inkml:trace contextRef="#ctx0" brushRef="#br0" timeOffset="131">53 969 7809,'-18'10'372,"7"3"594,-1-7-208,8 0 81,-3-6-146,7 0-605,0 0 0,7 0-791,5 0 0,5-6 425,6 0 0,6-9 278,11-2 0,-3-1 0,5-7 0</inkml:trace>
  <inkml:trace contextRef="#ctx0" brushRef="#br0" timeOffset="265">779 796 7809,'9'0'0,"-1"8"3613,-8 3-2619,0 13 0,0-5-479,0 4 0,-2-6-69,-4-5 1,-3 1 37,-8-7 1,5 5-2211,0-5 859,9 0 557,-5-6 310,8 0 0,0 0 0,0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5:53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9008,'0'-10'2794,"0"2"-1838,0 8-539,0 0 1,8 0 409,3 0-462,5 0 1,1 0 143,0 0 1,1 0-73,-1 0 0,6 0-181,0 0 1,0 0 75,-6 0 1,6-2-187,0-3 0,8 1-160,-2-8 0,4 3 47,1-3 0,-5-3-99,0 3 1,-6 3 32,6-3 0,-8 6-111,2-5 1,-4 7-311,-1-2 1,-1 2 193,0-1 1,-5 3-733,-1-4 683,-7 4 1,6 4-920,-5 4 584,-3-4 0,6 7-154,-8-3 0,-2-2 253,-4 7 1,2-7-545,-7 2 166,-1-4 1,-5-2 922,0 0 0,0 0 0,-1 0 0</inkml:trace>
  <inkml:trace contextRef="#ctx0" brushRef="#br0" timeOffset="246">294 173 7828,'-9'0'-48,"1"-2"1331,8-4-218,-8 4 128,6-5-286,-5 7-385,7 0 1,0 2 400,0 3 1,1 5-394,5 7 0,-4 1-249,4-1 1,-4 0-374,-2 0-302,0 1 0,0-1-67,0 0 1,2-1-1615,4-5 1486,-5 5 1,13-13-400,-8 9 1,7-10 117,-1-2 1,-3-4 408,3-13 0,-1 1 51,7-12 0,-1 5 410,0-6 0,0 0 0,1-6 0,-1 1 0</inkml:trace>
  <inkml:trace contextRef="#ctx0" brushRef="#br0" timeOffset="407">588 17 7830,'0'-9'1973,"0"1"-1455,0 8 1,0 2-98,0 4 1,-2-2 98,-4 7 0,3-5-31,-9 5 1,6 3 235,-5 9 1,-1-4-577,-5 4 1,5 2 59,1-2 1,1 6-1096,-1-6 1,1 0-53,4-6 0,4 3-585,-3 3 1,3-4 1522,2 4 0,0-4 0,0-1 0</inkml:trace>
  <inkml:trace contextRef="#ctx0" brushRef="#br0" timeOffset="1187">69 796 7834,'8'-18'0,"-4"7"0,7-1 0,1 1 0,5-7 0,6 1 773,0 0 1,6 0-289,-6-1 0,6 1-283,-6 0 1,6 5 7,-6 1 1,0 5-315,-6-6 1,1 8-55,-1-1 1,0 3-214,0 2 197,-7 0 66,5 0 0,-13 2 153,4 3 1,-4 7 156,-2 11 1,-8-4 212,-3 4 0,1 2-160,-1-2 0,-1 2 291,-5-2 0,0-3-152,-1 3 1,7-4-3,-1-2 0,6-5-184,-5-1 1,7-5-141,-2 6-157,4-9-586,2 5-819,0-8 748,0 0 28,8 0 1,4-8 165,11-3 0,-2-5 38,8-1 0,-2-6 257,1 0 0,-1 0 74,-4 6 0,-3 5 20,3 1 354,-4 7 708,-2-4-741,-7 8 0,-3 2 375,-7 4 0,-2 3-186,-3 9 0,-7 5-128,-11 0 1,2 8-126,-8-3 1,0 5-267,-5 2 0,-1-1 136,1 1 0,-1 3-148,0-3 1,1 3 422,-1-9 1,3-4-85,3-2 0,4 0 198,7-6 1,9 5-123,3-11 0,4-1-125,2 1 0,2-7-29,4 2 1,11-4-247,12-2 0,11-8 133,6-3 0,2-5-178,-1-1 1,6-6-187,-6 0 0,1-6 139,-8 6 1,-9 0-277,3 6 0,-11-1 154,0 1 1,-5 0 3,-7-1 0,-3 7 53,-8-1 1,0 7-32,0-7 0,-8 8 197,-3-2 0,-5 3 127,-1-3 0,0 4 227,-1-4 1,1 2-168,0-1 375,0 3-126,-1-14 0,9 12 642,3-7-291,-4 7 176,8-4 31,-5 8-506,7 0 1,0 2 130,0 4 0,2 6-83,3 11 1,-3 4-51,4 7 0,-4 3-147,-2 3 0,0 2-9,0 4 1,0 2-408,0-7 0,2-1-610,4-5 1,-4-3 140,3-3 0,3-4-1705,-2-8 2411,0 1 0,1-1 0,3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15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156 416 8246,'-17'0'313,"7"0"504,2 0-459,8 0 0,8 0 298,3 0 0,5 0 28,1 0 0,2-6-214,4 0 0,-1-2-4,6 3 1,-5 1-112,6-8 0,0 8-407,6-1 1,-7 1-304,1-2 0,-2 4-357,2-4 1,2 4 151,-8 2 1,6 0-580,-6 0 1,2 0-402,-2 0 1540,-4 0 0,-2-7 0,-9-3 0</inkml:trace>
  <inkml:trace contextRef="#ctx0" brushRef="#br0" timeOffset="407">69 18 8298,'-17'9'0,"6"-1"-459,-1-8 250,8 0 1,-5 0 308,3 0 816,4 0-217,-6-8-107,8 7 0,2-7-176,4 8 0,-2 0-199,7 0 1,3 0 303,9 0 1,-2 0-94,8 0 1,-6 0 64,6 0 0,-1 6-214,7-1 0,0 1-225,-1-6 1,1 0-53,-1 0 1,1 0-319,0 0 0,-1 0-141,1 0 0,-1-2 269,1-4 1,-1 5-1141,1-5 0,-6-2 225,0 2 1,-8 1 1102,2 5 0,-12 0 0,-3 0 0</inkml:trace>
  <inkml:trace contextRef="#ctx0" brushRef="#br0" timeOffset="798">1574 606 8256,'-10'-8'151,"-5"6"1,11-5 58,-7 7 0,1 7 710,-2 5 1,-3 3-453,3 2 1,-3 8 762,-2 4-804,0-4 0,1 8-102,5-4 1,-5 3-233,5 3 0,3-2-166,2-5 0,4 5 98,2-4 1,0-4-807,0-2 0,0 2 422,0-2 0,8 0-909,4-6 0,-3-1 268,3-5 0,1-3 1000,10-8 0,4-8 0,8-1 0</inkml:trace>
  <inkml:trace contextRef="#ctx0" brushRef="#br0" timeOffset="967">1954 848 8044,'-9'-17'1246,"1"7"1,16 0-1050,3 5 0,5 1-64,1-8 1,2 8 96,4-1 0,-2 3-326,8 2 0,-6 0-277,6 0 1,0 0 15,5 0 0,-5 6-651,0-1 1008,-8 9 0,4-5 0,-8 9 0</inkml:trace>
  <inkml:trace contextRef="#ctx0" brushRef="#br0" timeOffset="1203">2767 554 8159,'12'0'223,"-1"0"0,1 8 573,5 3 1,0 5 152,1 1 0,-1 6-374,0 0 0,0 8-138,1-2 1,-1 3-386,0 3 0,6-1-214,0 1 0,0-6-170,-5 0 0,-1-6-491,0 5 1,-1-6 413,-5 1 1,3-4-286,-9-2 0,1-5-1142,-6-1 1836,0-7 0,0 4 0,0-8 0</inkml:trace>
  <inkml:trace contextRef="#ctx0" brushRef="#br0" timeOffset="1367">3338 485 8083,'-18'0'0,"-1"2"1461,-4 3 1,2-3-495,-8 4 0,6 4-262,-6 1 1,1 1-342,-7 5 1,-7-3-241,-4 9 1,-2 4-817,1 1 0,-3 5 524,4 2 1,4-3-2844,2-3 3011,3-4 0,3 0 0,-1 2 0</inkml:trace>
  <inkml:trace contextRef="#ctx0" brushRef="#br0" timeOffset="1820">1245 295 8159,'-9'-10'-386,"-7"-5"542,14 13 365,-5-14 0,14 9 654,5-5-751,3-3 0,3 7-54,-1-4 0,10-1-137,7 7 0,12-7-49,18 1 1,3 3-127,20-3 1,-3 8-363,14-1 1,0-3 406,-46 5 1,0 0 0,1 0 0,0 0-107,1 3 1,1 0 0,-3-2 0,0-1-31,0 0 0,0 0 1,2 0-1,-1 0-75,45 3 0,-46-2 0,0-2-272,40-1 0,-2-1-37,-9 6 0,-8 0 123,-15 0 0,-8 0-393,-16 0-736,-7 0 906,-9 0 0,-20 2-474,-16 3 991,-14-3 0,-20 14 0,-10-7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5:5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1367 13893,'-2'10'201,"-4"-5"1,-5 3-675,-12-2 473,-4 7 0,-8-3 0,0 7 0</inkml:trace>
  <inkml:trace contextRef="#ctx0" brushRef="#br0" timeOffset="893">658 105 7358,'-10'0'2547,"2"0"-1845,8 7 0,2-5 188,4 4 0,-4-2-347,4 2 1,3-4 97,3 3 1,-3-3-336,3-2 1,-1 0-136,7 0 0,-7 0-136,1 0 1,-1 0 54,7 0 0,-1 0-997,0 0-76,0 0-850,1 0 616,-1 0-352,-7 0 643,-3 0 406,-7 8 1,0-4 104,0 7 1,0-5 159,0 6 1,-7-7-105,-5 7 0,1-3 359,-7 3 0,5 11 0,-20-11 0,6 13 0</inkml:trace>
  <inkml:trace contextRef="#ctx0" brushRef="#br0" timeOffset="1965">571 416 7840,'-34'27'0,"-1"-2"62,0-8 1,1 0 148,-1 1 0,8-1 209,4 0 1,4-5 410,2-1 220,-1-7-724,1 12 1,8-13-64,3 9 0,6-8-42,6 2 1,11-5 12,12-1 0,11-1-133,6-5 0,12-4 68,5-7 0,8 0-346,-2-1 1,3-5-93,-15 0 1,1 0-318,-6 6 0,-8 1 144,-4 5 1,-5-3-990,-6 9 620,-4-1-111,-16-2 722,-1 6 1,-10-5-13,-4 7 1,-3 0 116,-9 0 0,1-6 41,0 0 1,-6-2 165,0 3 0,0 1 8,5-8 0,1 7 213,0-7 1,5 8 38,1-2 5,7-3 606,-4 7-668,8-6 1,0 10 240,0 4 0,0 5-131,0 12 1,0 2-36,0 4 0,0 10-115,0-5 0,0 5-37,0-5 1,0 7-63,0-1 0,-6 0-42,1-5 0,-1-6-646,6 0 1,-2-8 338,-4 2 0,4-4-1952,-4-2 587,4-7 811,2-2 0,0-10 273,0-4 0,0-6 39,0-11 0,0 2 230,0-8 1,-1 8 183,-5-2 0,-2-2 24,-3 2-24,-5 0 0,9 11 283,-5 1 148,-3 7-6,5-4 1,-7 14-144,-1 0 0,5 7 138,-4-1 1,3 3-217,-9 3 1,2-1-31,-2 0 1,4 0-501,-4 1 253,4-1-862,1-7 270,9 5 339,1-13 0,8 4 178,0-12 0,2 4 16,4-4 0,3-1 131,9 1 0,-7-2 701,1 2-180,-1 4 1,6-7-216,1 3 0,-7 4 9,1-4 0,-1 3-123,7-3 0,-7 4-211,1-4 1,-1 2 123,6-1 0,1 3 3,-1-4-76,0 4-189,1 2-361,-1 0 247,-7 0-125,-3 0 342,-7 0 0,-2 6 137,-3-1 0,-5 9-61,-7-3 0,-1 5 133,1 1 1,0 0 86,-1 1 0,1 5 320,0 0 0,0 8 106,-1-3 1,1 5-204,0 2 0,5-1-13,1 1 1,1-6-272,-2-1 0,5-1-165,7 2 1,0-2 52,0-4 1,0-9-142,0 3 1,2-6-135,3 1 1,-1 1-458,8-7 0,-6 0 111,5-6 1,-5 0-188,5 0 668,-7 0 0,10-8-49,-8-3 0,5 1 179,-5-1 1,7-1-180,-1-5 1,-3-6 15,3 0 0,-1 0 10,7 5 0,5 3-196,0 3 1,2-3 62,-2 3 0,-2 5 49,8 1 0,-6 4 138,6 2 0,-8 0-78,2 0 0,-4 2 86,-2 4 1,1 3 46,-1 9 0,-7-1 252,-5 0 0,-3 6-79,-2 0 1,-2 8 115,-3-2 1,-5-2-105,-7 2 1,-1-2-108,1 1 0,-6-8-16,0-9 0,0-7 59,6 2 0,-1-4 101,1-2 1,0-8 24,-1-4 1,9-3 270,3-2 0,4-6-50,2 0 1,8 0 110,3 5 0,5 3-466,1 3 1,6-1 54,0 7 1,0-5-331,-5 5 1,-1 0 15,0 6 0,0 0-419,1 0-130,-1 0 1,0 6 680,1 0 0,-1 7 0,0-3 0</inkml:trace>
  <inkml:trace contextRef="#ctx0" brushRef="#br0" timeOffset="2337">1661 329 7909,'1'-9'1060,"5"3"1,6 2-795,11-2 0,4 3 139,7-9 1,9 6 412,3-5 1,4 5-385,2-5 1,-1 5-228,1-6 0,0 8-443,0-1 1,-8 1 253,-3-2 0,-7 4-383,-5-4 1,-4 4-882,-8 2-1358,1 0 1617,-9 0 987,-1 8 0,-16-6 0,-1 6 0</inkml:trace>
  <inkml:trace contextRef="#ctx0" brushRef="#br0" timeOffset="2522">1989 174 7909,'-17'0'76,"5"0"540,1 0 961,7 0-83,-4 0-538,8 0-297,8 7 1,-6 3-248,4 7 1,-3-5-159,3-1 1,-4 1-343,4 5 1,-4 1-369,-2-1 1,0-6-872,0 1 0,2-2 720,4 1 1,-3 3-822,9-9 1,-6 1 1427,5-6 0,8-15 0,8-5 0</inkml:trace>
  <inkml:trace contextRef="#ctx0" brushRef="#br0" timeOffset="3494">2335 1 11157,'0'17'324,"0"0"0,0-5 70,0 0 1,-6-1-101,0 6 1,-9 6 128,-2 0 1,0 6 7,-7-6-1539,-2 8 857,-1-4 0,-4 8-299,-4-1 1,5 1 311,-11-1 1,9 1-1201,-3-1 0,10-1 607,-10-4 0,12-4 432,0-8 1,10-1 409,1-5 1,8 5 0,-3-13 92,7 9 1,2-8 23,3 2 1,-1-5 207,8-1 1,-6 0-105,5 0 0,-5 0 1055,5 0-370,-7 0-135,4 0-348,-8 0-136,0 0 0,-2 8-120,-4 4 1,2 3 64,-7 2 1,5 6-77,-5 0 0,7 8 280,-2-2 0,4 4-77,2 1 0,0-5-152,0 0 0,0-6-97,0 6 0,0-8-141,0 2-76,0-4-250,8-2 1,-4-1-386,7-5 539,-7-3 0,6-8-1082,-5 0 875,-3 0 1,8-8 180,-4-3 1,-4-5-52,3-1 1,5-8-10,1-4 0,5-3-295,1-3 0,0-7 176,1-4 1,1 3 5,4 3 1,-2-2 136,8 1 0,-6 3 148,6 9 1,-8 2 78,2 4 0,-4 10 174,-1-4 1,-1 5 111,0 0 1,0 5 405,1 7 1,-7-6 109,1 0 437,-1 0 549,-1 6-708,5 0-239,-13 8-773,6 2 0,-10 7-282,-4 0 1,2 1 1,-7-1 1,1-6-773,-1 1 622,-5 0 1,14 5-113,-3 0-372,3-7 184,2 5 672,0-13 0,2 6 38,3-8 1,-1 0 451,8 0-147,-8 0 108,11 0-111,-13 0-111,6 7 0,-8 3 77,0 7 0,-2 1-50,-4-1 0,2 0-237,-7 0 0,1 7 72,-2-1 0,-1 0-122,7-6 0,0-6 112,6 1-253,0 0-5,0-3 205,0 7-84,8-15 1,2 7 60,7-8 1,-5-6-17,-1 1-104,1-9-6,5 5 216,-8-9 238,-1 1-39,-8 0-151,0 7 280,0 2 0,-2 8-36,-4 0 1,3 0 561,-9 0-453,8 0 0,-5 2 127,3 4 1,4 4 255,-4 7-455,4 0 0,-3 1-213,-1-1 1,0 0 36,6 0 1,0-5-458,0-1 1,2-5-197,4 6 0,-2-8-486,7 1 1,-5-1-299,5 2 245,1-4 1,5 6-208,0-8 637,-7-8 0,4 4-768,-9-7 881,1 7 1,-6-6-920,0 4 1337,0 4 0,0-13 0,0 5 0</inkml:trace>
  <inkml:trace contextRef="#ctx0" brushRef="#br0" timeOffset="4023">1661 1332 7442,'-12'2'-535,"1"4"0,5-4 1402,-6 4-569,1 3 0,-7-5 230,1 8-24,0-8 1,0 9-99,-1-7 0,7 5 121,-1-5 0,6 6 84,-5-7 0,7 3 847,-2-2-417,-3-4 30,7 13-276,-6-5-532,16-1 1,7-1-154,8-8 0,8 0 98,-2 0 0,3 0-314,3 0 0,1-6 129,5 1 1,-5-7-326,5 6 0,-3-5 68,2 5 1,-3-6-8,3 7 1,-3-3 4,-3 2 0,3 2-124,3-7 0,-3 7 32,3-2 1,-7 4 106,1 2 1,-9 0 124,10 0 1,-6 0 43,0 0 1,1 0 148,-7 0 1,2 8-217,-2 4 0,-3 1-42,3-1 0,-4 1 181,-2-7 0,6 1 199,0-1 0,0-4 136,-5 4 1,-1-4-174,0-2 1,1 0 249,-1 0 1,-6 0 308,1 0 181,-1 0-206,7 0 37,-9 0-526,-1 0 1,-8-2 93,0-4-2406,0 4 1669,0-6 1,-2 3-4390,-4-1 4805,4-7 0,-13 3 0,5-7 0</inkml:trace>
  <inkml:trace contextRef="#ctx0" brushRef="#br0" timeOffset="4177">3269 1384 9670,'-10'25'4238,"3"-5"-4075,7 3 1,-2-10-328,-4-1 0,4-7-445,-4 7 1,-3-6-33,-3 5 641,-3 8 0,-18 1 0,-4 5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04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173 640 7830,'-17'0'547,"-1"0"-264,9 0 1,-7 0 191,5 0 1,1 0 178,-1 0 1,-1 8 515,-5 4 1,5-3-525,1 3 0,5-8 1213,-5 1-698,7 5-183,-4-8-676,8 6 0,2-8 33,4 0 1,3 0-31,9 0 0,7 0-96,3 0 1,-1-2-173,2-4 1,0 2 140,6-8 1,-7 9-372,1-3 1,-2-2-23,2 2 0,2-7-165,-8 1 0,0 3-117,-6-3 0,0 7-504,1-7 1,-7 6-380,1-5-70,-8-1 652,3-5 518,-7 0 1,-2-1 285,-3 1-33,-5 0 0,-7-1-113,-1 1 51,9 8 599,-7-7-328,14 14 1,-7-5 425,3 7-466,4 0 0,-6 1-21,8 5 0,-1 6 95,-5 11 0,2 4-110,-8 7 1,7 14 113,-7 4 1,8 0-8,-1 0 0,-3 2 203,2 9 0,-5-1-180,5-5 1,-6-9-104,6 4 0,1-11-542,5-1 0,0-5 281,0-7 0,0-3-189,0-7 1,0-1-499,0 0 114,0-7 1,0-1-405,0-3-179,0-4 899,0 6 0,-2-16 16,-4-3 1,2-5 9,-7-1 0,1-2 91,-1-4 0,-5 3-27,5-3 1,-3 4 108,3 2 0,-3 0 72,8-1 1,-5 1-20,5 0 338,-7 7 119,3 2 0,-1 8 462,-1 0 0,6 2 430,-5 4 0,5 4 178,-6 7-713,9 0 0,-7 1 460,4-1-510,4 0 1,-3-1-336,10-5 0,-1 3-123,8-9 0,1 1-613,10-6 1,4-2 351,8-4 0,-1-5-1140,1-12 0,-1-2 587,1-4 0,7-9-367,4 3 0,-5-11 153,-7 0 1,1-2 2,-6 2 1,-2-2 375,1 7 0,-6 1 64,1 5 1,-6 8 411,-6 4 0,3 4 0,-8 2 0,5 5-180,-5 1 133,0 7 1,-4-10 139,3 9 1,-3-3 200,4 2 0,-2 2 488,2-7 1,3 5-324,9-5 0,1 1 231,4-2 0,-2-1-161,8 7 0,0-5-181,5 5 1,1-6-227,-1 7 0,-1-3 67,-4 2 0,4 4-146,-5-4 1,-3 3-170,-2-3 1,-3 4-823,-3-4 152,0 4 2,-7 2 0,-2-2 207,-8-3 1,-2 3 205,-4-4 1,-6 4 144,-11 2 0,2 0 13,-8 0 1,8-6 267,-2 0 0,4-1 87,2 1 0,5 2 147,1-7 1,7 5 306,-2-6-108,-4 8 0,8-5 524,-3 3-403,3 4 247,2-5-100,7 7-85,-5 7 1,6 3-55,-8 7 0,-2 2 58,-4 4 1,3-1-363,-9 6 0,0-5-243,-5 6 1,0-2-589,0 2 1,5 2-139,1-8 0,5 0-402,-6-6 1,8 0-57,-1 1 0,3-7-476,2 1 0,2-8 698,3 1 902,-3 5 0,6 0 0,-8 7 0,0-6 0,0 1 0,0-6 143,0 5 1,-8 1 92,-3 5 1,1-5 199,-1-1 1,5-5 355,-6 5 1303,8-7-786,-3 12-1036,7-14 1,7 3-247,5-10 0,11-5-202,6-7 0,4-6-369,1-1 1,1 1 335,-1 6 1,-5 6-184,0-1 0,-8 8-169,2-2 123,-4 5 1,-3 8 191,-5 5 0,-5 5 260,-12 6 0,-3-2 98,-9 8 0,-1-2 337,-4 2 1,2 3-24,-8-3 0,8-2-184,-2 2 1,-2-8 572,2 2 1,6-4-203,5-1 0,6-7-68,-5 1 0,7-6-84,-2 5-629,4-7-13,2 4-146,8-8 0,2 0-109,7 0 1,0-6 220,0 0 1,3-7-615,3 1 1,-4 2 285,4-1 1,-4 7-232,-2-2 609,1 4 345,-1 2 1,-7 4 80,-5 8 0,-5-1 379,-5 12 0,-5-1-20,-7 1 1,-1-4-233,1 4 1,0-4 516,0-2 0,1 1-328,5-1 0,-3-6 378,9 1-782,-1-8 1,13 4-214,5-8 0,3-2-38,3-4 1,5-4-266,0-7 1,7 0-315,-1-1 1,2-5 311,-2 0 1,2 0-1384,-8 6 1,0 5 148,-6 1 1578,0-1 0,1-13 0,-1-2 0</inkml:trace>
  <inkml:trace contextRef="#ctx0" brushRef="#br0" timeOffset="386">1816 537 10105,'17'0'1221,"0"7"-763,1 5 0,-1 9 21,0 2 0,-1 10 453,-5 1 0,5 3-409,-5 9 0,-3-8-69,-2 3 0,-5 1-349,-1-2 1,0 1-385,0-7 1,-1-1 12,-5-4 1,2 3-246,-8-3 0,1-4 290,-6-2 1,-1-4-258,1-1 0,0-7 83,-1 1 1,1-8-29,0 1 1,0-5 938,-1-5-268,1-5 112,7-15 0,-3 0 445,7-4 0,0-1-382,6 6 1,0 1 68,0 6 1,6 0-160,0 0 0,7 5-128,-1 0 1,5 9-367,6-3 132,-4 4 92,6 2 0,-5 0 144,3 0 0,-4 2-582,4 4 1,2-3-2719,-2 9 1,2-8 3092,-2 2 0,-4 3 0,6 1 0</inkml:trace>
  <inkml:trace contextRef="#ctx0" brushRef="#br0" timeOffset="583">2646 1107 7815,'-10'2'2732,"4"4"-1787,5-4 0,1 13-236,0-3 1,0-3-142,0 3 0,-8-1-799,-4 7 0,-9 7 212,-2 4 19,-8-4 0,5 15 0,-9-4 0</inkml:trace>
  <inkml:trace contextRef="#ctx0" brushRef="#br0" timeOffset="1163">3095 1 7906,'12'0'0,"0"0"0,-1 5 515,6 1 0,-5 8 738,-1-3 1,1 2-227,5-1 1,-5 3-478,-1-3 1,-1-2 252,1 1-640,5 1-638,-7 5-569,9 0-46,-9 0 0,-1 1 2,-8-1 1,-2 0 1087,-4 1 0,-11-1 0,-10 0 0</inkml:trace>
  <inkml:trace contextRef="#ctx0" brushRef="#br0" timeOffset="2180">2992 467 7906,'-18'18'284,"1"-1"35,0 0 0,7-5-16,4-1 1,6-5 222,6 6 0,-2-8 30,8 1 0,1-3-170,10-2 0,-2 0-275,8 0 0,0-2 65,5-3 0,1 1-130,0-8 1,-7 3-133,1-3 1,-2-3-315,2 3 0,2-1 128,-8 1 0,-2-3-259,-10 3 1,3 3-249,-8-3 189,-1 8 495,-5-3 1,-1 7 61,-5 0 0,-4 1 320,-7 5 1,0 10 39,-1 7 0,1 6 351,0-6 1,5 7-133,1-1 0,1 4 227,-1 1 0,-3-1-196,8-4 0,-5 2-209,5-8 0,0 5-265,6-4-211,0-1-223,0-6 1,2-2-401,4-3-918,-4-5 1176,6-7 1,-8-7-288,0-5 0,0-5 253,0-6 0,0 2 186,0-8 1,-2 0 265,-4-5 1,2 7 172,-8 4 1,7 9 339,-7 3 1,6 7-34,-5-2 1,5 4 496,-5 2 0,5 2-245,-6 4 0,7 3 306,-7 9 1,6-1-375,-5 0 0,7 1-217,-2-1 1,4 0-333,2 0 1,0-5-136,0-1 0,2-5-269,4 6 0,5-8-88,12 1 1,-1-10-500,6-7 0,1-5 265,6-6 1,-1 2-371,1-8 1,0 2 485,-1-2 0,-5-2 206,0 8 0,-8 2 328,2 10 0,-4-3 419,-1 8 61,-1 1 1,-6 12 552,1 5 1430,-8 3-1789,3 10 0,-7-6 777,0 4-1272,0-3 1,2-5 53,4-3 1,-2-5-752,7-7 0,-5 0-113,6 0 0,-1-7-541,7-5 1,-1-5 314,0-6 1,0 2-406,1-8 0,-1 0 683,0-6 1,1-1 39,-1-5 0,0-1 396,1-4 1,-7-2 158,1 8 0,-3 5 102,3 6 1,1 8 195,-7-2 69,7 4 0,-5 7 448,4 1 972,-5 7-557,1-4-463,-6 8 0,7 0 207,-3 0-639,-4 0 0,6 2 510,-8 4-232,0-4-154,0 6-631,0-8-309,0 0 0,2 5-344,4 1-132,-5 0 1,7-8 190,-8-4 1,0 2 251,0-7 0,0 5-575,0-5 721,0 7 662,0-12 137,0 14 751,0-5-142,0 7-27,-8 0 1,5 0 528,-9 0-568,8 0-40,-3 0-499,-1 0-335,6 0 240,-6 0-309,8 0 1,0 2 352,0 3 56,0-3-158,0 6 0,0 0-106,0 3 0,0 1 436,0 5 0,0-2-140,0 14 1,-6 8-43,1 9 1,-1 4-260,6 2 1,-6 1-244,0 5 1,1-4-382,5 4 0,0-5 401,0-1 1,0-6 70,0 0 1,0-7-1066,0 1 1,0-11-2838,0-6 0,5-4 2199,1-1 1,6-7 1683,-7 1 0,9-8 0,-4 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0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137 226 8822,'10'-12'353,"7"1"0,8 5-202,10-6 0,1 3 257,5-3 1,-3-1-151,8 7 0,-7-5 93,1 5 0,-3-2-353,-3 2 1,-1 4-391,-4-3 1,1-3-311,-7 2 1,-5 0 406,-7 6 1,-7-2-727,2-3 670,-4 3 0,-4-8 50,-4 4 0,-4 5 200,-7-5 0,0 2 513,0-2-197,-1 4 1,1-11 290,0 7 1,5-6 657,1 7-443,7-1-15,-4 6-358,8 0 0,0 8-101,0 3 0,0 10-33,0 2 0,0 8-25,0-2 1,-6 4-90,1 1 1,-1 7 81,6-1 0,0-2-384,0-9 1,-2 2-133,-4-8 1,4 0-319,-4-6 1,5-5 2,1-1-282,0-7 502,0 4 0,0-10-158,0-4 1,0-3 249,0-9 0,0 1 126,0 0 1,0-1 382,0 1 1,-6-6-199,0 0 1,-6 0 416,7 6 9,-9-1 1,5 3 400,-9 3 0,1 7-182,0 10 0,-1 5 273,1 7 0,-8 8-393,-4 4 1,-5 4 0,-7 1 0,5 1-312,-4 0 1,3-3 34,2-3 1,9-2-200,3-4 1,9-10-610,3 5-191,7-12 1,-2 1 2,12-7 0,9-7-669,8-5 1,16-9-454,1-2 1895,8-8 0,12 4 0,1-7 0</inkml:trace>
  <inkml:trace contextRef="#ctx0" brushRef="#br0" timeOffset="126">881 295 7839,'17'17'0,"-7"2"1573,-4 4 1,-4-3-740,-2 3 0,5-4 43,1-2 1,0 1-361,-6-1 0,0-6 325,0 1-427,8-1-884,-7-1-459,15-2 0,-7-8 928,9 0 0,7 0 0,2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16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156 986 8091,'-17'0'1592,"7"8"-1194,3-6 408,-1 6 216,6-8-325,-6 0 1,16-8-225,3-4 0,13-3-17,4-2 0,-1-3-479,2-3 0,0 2-309,5-8 0,-1 8-815,-4-2 0,2-2 682,-8 2 1,0 0-578,-6 6 1,-5 0 326,-1-1 0,-7 1 228,2 0 1,-4 5 234,-2 1 0,0-1 207,0-5 0,0 5 20,0 1 0,0-1 180,0-5 1,-6 0 1118,0-1-1020,0 1 1,6 0 1172,0-1-976,0 1 1,0 0-77,0 0 1,0 5 217,0 1-233,0 7 36,0-12 36,0 14-22,0-5-198,0 7 85,8 0 314,-6 0-112,6 0-97,-8 0-74,7 0-415,-5 0 0,12 2 267,-8 3-151,-1-3 0,-3 6-36,4-8 114,-4 0 1,6 2 25,-8 4 13,0-4-66,0 13 1,0-11 79,0 7 129,0-7-113,-8 12 1,6-7 26,-4 8 1,2-5 156,-1 0 0,3 1 84,-4 10 0,2-4-101,-2 4 1,4-2-23,-3 2 1,3-3-84,2 3 1,-6-4-4,0-2 0,0 1-190,6-1 0,0 0-596,0 0-219,0 1-876,0-1-1860,0 0 1636,0-7-465,0-2 1339,0-8 996,0 0 0,-7-16 0,-3-3 0</inkml:trace>
  <inkml:trace contextRef="#ctx0" brushRef="#br0" timeOffset="276">0 658 8168,'0'-10'464,"0"2"633,8 8 0,2 0-102,7 0 0,-5-5 132,-1-1 1,1 0-795,5 6 0,2-6-387,4 1 0,-4-1-376,5 6 0,0 0-735,0 0 1,6 0-834,-1 0 1998,-4 0 0,8-8 0,-6-1 0</inkml:trace>
  <inkml:trace contextRef="#ctx0" brushRef="#br0" timeOffset="644">848 502 8106,'0'-17'2282,"0"-1"0,8 1-1352,3 0 1,4 5-394,3 1 0,5 1-333,0-1 0,2-3-542,-2 8 0,-4 1-721,4 5 0,-4 0-586,-1 0-1509,-1 0 1782,-7 0 338,-3 0 1034,-14 7 0,-3-5 0,-7 6 0</inkml:trace>
  <inkml:trace contextRef="#ctx0" brushRef="#br0" timeOffset="963">986 346 7513,'-17'-7'2437,"0"5"-1786,7-6 0,2 16-151,8 3 0,0-1 285,0 1 1,0 1-272,0 5 1,0 1-466,0-1 1,0 0-367,0 0 0,0 1-344,0-1 1,0 0 117,0 1 0,6-1-701,0 0 1,0 1 524,-6-1 0,0-6-152,0 1 1,-2-3 870,-4 3 0,-4 3 0,-7-3 0,0-2 0,-1 1 0,1-5 40,0 5 0,5-7 102,1 2 194,-1-4 760,-5-2 180,7 0-268,3 0 0,9 0-544,3 0 0,5 0-212,7 0 0,6-8-134,0-3 0,6 1-16,-6-1 0,2 5-188,-2-6 0,-3 8-64,3-1-358,-4 3 103,-2 2 1,-7 2-456,-5 3 0,-5 5-258,-5 7 0,-7 6 442,-11 0 1,2 6 675,-8-6 0,-7 8 0,-9-4 0</inkml:trace>
  <inkml:trace contextRef="#ctx0" brushRef="#br0" timeOffset="1450">623 1038 8106,'-11'6'278,"-1"0"0,6-1 226,-5-5-120,7 0 0,-4-1 27,8-5 0,8 2 116,3-8 0,1 7-243,5-7 0,-3 1-40,9-7 0,-4 7-44,-2-1 0,1 1-38,-1-7-119,0 9 70,0 1 1,-5 8-1288,-1 0 645,-7 0 1,2 8-169,-12 3 0,-3 5 274,-9 1 1,-5 6-129,0 0 0,-7 6 144,1-6 0,-4 6 134,-2-6 1,7 6 377,-1-6 1,0 0-144,-6-6 1,3 6 446,3 0 1,-2 0-123,8-5 1,-6-7 48,6 1 1,0-1-90,6 6 1,5-5 402,1-1-333,-1-7-590,3 4-231,1 0 219,8-6-70,0-2 0,8-8 73,3-4 1,-1 5-4,1 7 0,1-6-2,5 0 0,0 0 32,1 6 0,-7 0 9,1 0 321,-1 0 57,7-7 0,-7 5 10,1-4 447,-8 4-206,3 2-175,-7 0 0,0 2-139,0 4 0,0-2-226,0 7 0,0-5 84,0 5 1,-2-5-264,-3 6 0,3-6-317,-4 5 153,4-7 500,2 11 0,0-11 0,0 8 0,6-7 0,-1 7 0,1-8 0,-4 9 0,4-7 0,-4 0 0,13-6 0,-5 0 0</inkml:trace>
  <inkml:trace contextRef="#ctx0" brushRef="#br0" timeOffset="1917">502 1470 10811,'0'18'474,"-6"1"-161,0 4 1,1-2-1,5 8 0,0-6-141,0 6 0,5-6 14,1 6 1,8-8-319,-3 2 0,5-6 120,1-5 0,8 1-116,4-7 1,3 0-173,3-6 0,1 0-280,5 0 1,-5-8 225,5-3 0,1-7-189,-2-5 0,1 2 311,-7-8 0,-7 8 231,-4-2 1,0-2 151,-5 2 1,1-6-105,-14 6 0,7 0-16,-6 6 1,-2-1-11,-10 1 0,2 6-39,-8-1 0,-5 8 60,-6-1 1,-2 3 81,2 2 0,2 0-1,-8 0 1,8 0 207,-2 0 0,9 7 2,3 5 1,7-3-181,-2 3 1,4-1 103,2 7 0,0-1-86,0 0 0,10 1-56,7-1 1,3-6-134,8 1 1,1-8-285,6 2 1,5 1-210,0-1 1,1 0-1304,-7-6 1814,-7 0 0,6 0 0,-6 0 0</inkml:trace>
  <inkml:trace contextRef="#ctx0" brushRef="#br0" timeOffset="2171">554 848 8578,'2'-10'1406,"4"5"1,-3 3 446,9 2-1222,-1 0 1,7 0-207,-1 0 0,0 0-1083,1 0 1,-1 2 657,0 3 0,8 5 0,2 7 0</inkml:trace>
  <inkml:trace contextRef="#ctx0" brushRef="#br0" timeOffset="2746">1816 1332 8104,'-9'-2'2331,"3"-4"-366,4 5-955,10-7-305,1 0 0,16 4 297,4-7 1,-2 1-500,2-1 0,0-5-54,5 5 0,1 1-1060,-1-1 1,1 7 454,0-2 1,-7 4 155,1 2 0,0 0 0,6 0 0</inkml:trace>
  <inkml:trace contextRef="#ctx0" brushRef="#br0" timeOffset="3536">2594 623 8206,'0'-11'1227,"0"-1"1,2 8-627,4-2 0,11 5-263,12 1 1,6-6 374,5 0 0,4-6-189,8 7 0,8-9-54,3 3 1,4-5-226,3-1 0,-3 0-154,-4-1 0,1 7-248,-12-1 0,1 9-495,-12-3 1,-9 4-617,-9 2 0,-3 0 603,-3 0 1,-7 2-1233,-5 4 1289,-3-5 0,-4 15 290,-3-5 1,-11-1-39,-7 2 1,-2-9-415,2 3 770,4-4 0,-21 6 0,3 1 0</inkml:trace>
  <inkml:trace contextRef="#ctx0" brushRef="#br0" timeOffset="4381">2750 260 8093,'0'-25'2031,"0"6"-775,8-6-151,-6 15-672,5 2 1,-7 10-59,0 4 0,0 10-260,0 7 1,-9 7-218,-9-1 0,1 4 64,-6 1 1,4 3-209,2 3 0,-6-3-18,0 3 1,5-9-153,7-2-736,7-8 767,-12 4 0,16-16 152,0-3 0,8-6 243,9-6 1,8-5 318,4-12 0,4 2-57,2-8 0,5 8 165,0-2 0,1-2-45,-7 2 1,1 0-33,-1 5 0,-1 1-48,-4 0 1,-2 1-366,-4 5 0,-10 1-785,5 4-278,-5 5 6,-3-7 0,-3 10 374,-7 4 1,-2-1-279,-3 13 1,-5-5 1013,-7 10 0,-8-4 0,-2-1 0</inkml:trace>
  <inkml:trace contextRef="#ctx0" brushRef="#br0" timeOffset="4518">2975 502 8093,'17'6'1343,"0"0"-825,1 7 1,-1-5 945,0 3-274,1 5-322,-1-14 231,0 13-952,-7-13-1181,5 6 453,-13-8 0,8 0-766,-4 0 0,-3-2 663,9-4 684,-8-4 0,3-15 0,-7-2 0</inkml:trace>
  <inkml:trace contextRef="#ctx0" brushRef="#br0" timeOffset="4735">3615 1 8093,'-8'17'802,"-3"0"0,-7-1-231,-5-5 1,4 10 94,-4-4 0,-2 3-93,2-9 0,0 5 166,6-5 0,1-1 125,5 1-630,-5-7 1,16 4-280,0-8 1,16 0 141,12 0 0,5-6-354,2 0 0,1-5-228,5 5 0,-3-6-550,8 7 1,-13-1 128,1 6 0,-11 0-1717,0 0 2623,-11 0 0,-4 15 0,-8 4 0</inkml:trace>
  <inkml:trace contextRef="#ctx0" brushRef="#br0" timeOffset="4869">3476 467 8093,'-17'10'1177,"7"0"250,5-5 0,5-3-846,5 4 1,5-4-192,7-2 0,1-6 333,-1 1 1,6-7-215,0 6 0,0-5-1130,-6 5-1132,1-8-1410,-1 13 3163,-7-7 0,-3 16 0,-7 1 0</inkml:trace>
  <inkml:trace contextRef="#ctx0" brushRef="#br0" timeOffset="5798">2802 796 8173,'0'-17'1705,"0"7"-276,0 2-646,0 8 0,-2 0-242,-4 0 0,2 14 23,-7 3 0,-1 6-194,-5 0 0,6-3-76,-1 3 0,8 2-400,-2-2 1,-1 0 145,1-6 1,0 0-746,6 1 1,6-7 179,0 1 1,7-9-162,-1 3 0,5-4-43,6-2 0,-4-2-431,4-4 0,2-3 508,-2-8 1,6-7 11,-6 1 1,0-2 589,-5 2 1,-3 4-79,-3-4 1,3 10 687,-4 1 0,-1 6-29,2-5 451,-9 7-256,5-4 0,-8 16 678,0 4 1,0 3-659,0 2 0,0 0-163,0 1 0,-6-7-117,1 1 45,-1-1-1874,6 7 509,0-9 263,0-1 0,7-8-120,5 0 1,-2-8-598,1-3 0,1-5 599,5-1 0,0-8 79,1-4 1,-7-3 629,1-3 0,-1 0 0,6 1 0,3-1 0,3 1 0,-2-1 0,8 1 0,-8 7 0,2 4 0,2 5 140,-2 7 0,-6 3 314,-5 8 0,-7 0 783,7 0-167,-8 0 1,4 2 31,-8 4 1,-6 3-493,0 9 0,-7-1 38,1 0 0,2 1-167,-1-1 0,7-6 21,-2 1-308,-3-1-281,7 7 1,-4-9-8,12-3 1,5-4-289,12-2 0,0-2-383,12-4 1,-2-3 336,13-9 0,-8 7-49,3-1 1,-1 3 165,-6-3 0,3-1 109,-14 7 0,0 0-38,-6 6 383,-7 0 0,-2 2-130,-8 4 1,-14 4 25,-3 7 0,-12 0 31,0 0 1,-3 3-45,-3 3 1,0-6 265,1 0 1,7 1 747,4-7 529,4 4-1093,9 3 0,2-7 149,8 1 1,2-8-122,4 1 0,6-3-191,11-2 1,-4 0-299,4 0 0,2 0 72,-2 0 0,0 0-224,-6 0 0,1 0 151,-1 0 0,-6 0 36,1 0-1805,-8 0-737,3 0 0,-7 2 1323,0 4 0,-7-2 1169,-5 7 0,-11 9 0,-4 6 0</inkml:trace>
  <inkml:trace contextRef="#ctx0" brushRef="#br0" timeOffset="6330">2698 1280 12788,'0'10'2075,"0"5"0,2-5-1881,4 7 0,-4-5-622,4-1-1102,3 1 787,1 5 1,7-5 481,0-1 1,1-7-1263,-1 2 0,0-4 492,1-2 1,5-8 401,0-4 1,2-3 329,-2-2 0,4-1 257,7 1 1,3 0 163,3 0 0,-2-1-185,9 1 1,-3 0 208,2-1 1,2 3-86,-8 3 1,6-1 1005,-5 7 0,3-1-214,-9 1 0,7 4 81,-13-4 1,-1 4-396,-10 2 1,-1 2-83,0 4 1,-5-4-126,-1 4 55,-7 3-336,4 1 0,-10 7 120,-4 0 1,-3 1-479,-9-1 0,-1 0-42,-4 1 0,2-7-196,-8 1 0,6-1 53,-6 6 0,6-5-356,-6-1 1,2-5-107,-1 6 0,-5-6-497,4 5 1451,4-7 0,-8 4 0,7-8 0</inkml:trace>
  <inkml:trace contextRef="#ctx0" brushRef="#br0" timeOffset="6728">3182 1349 17273,'0'10'-1378,"-2"3"987,-3-7 0,3 2-3010,-4-2 1369,4-4 0,2 5 1472,8-7 0,1 0 560,9 0 0,-1 2-197,0 4 1,1-4 196,-1 4 0,0-4-262,0-2 262,1 0 728,-9 0 0,-1 7-327,-8 5 0,-4-3 462,-7 3 1,-3-1-351,-15 7 0,1 5-255,-7 0 0,-5 2-41,-1-2 0,-1-2-143,2 8 1,-3-8 129,-3 2 0,10-4-14,7-1 1,8-9 694,-2-3 1,9-4 318,3-2-676,7 0 0,12 0-23,15 0 0,15-6 196,8 0 0,12-7-396,5 1 0,10-3-311,2-2 1,0 1-45,-6 5 1,-1-3 149,-5 9 0,-5-1-1342,-12 6 1,2 0 600,-8 0 1,-5 2-3722,-6 3 4362,-16 5 0,10 7 0,-13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27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8287,'7'-18'1939,"3"9"-266,7 1-1116,0 8 1,-5 2 162,0 4 1,-9 0 249,3 11 0,-4-4-537,-2 10 0,0-1-147,0 1 0,0-4-888,0 4 1,-6 2 450,1-2 1,-1 0-279,6-6 1,0 1-344,0-1 1,2-7-708,3-5 0,-1-3 694,8-2 1,-1-2 93,7-3 1,1-11 339,4-7 1,-4-6 133,4 6 1,-4-2 195,-1 2 1,-1 10-77,0-5 1,1 7 852,-1-1 1,-6 5 202,1 7 0,-2 2 707,1 3 0,3 7-725,-9 11 1,7-4 11,-6 4 0,-1 2-838,-5-2 1,2 6 64,4-6 1,-4 2-585,4-2 1,1-4 216,-1 4 187,8-3 0,3-3 0,10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3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15467,'17'8'-2398,"1"-6"1803,-1 4 0,0-3 595,1 3 0,-1 4 0,0 7 0</inkml:trace>
  <inkml:trace contextRef="#ctx0" brushRef="#br0" timeOffset="106">156 311 7933,'-18'0'4177,"9"8"0,11-6-5338,15 4 1,2-4 1160,10-2 0,0-8 0,5-2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27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7987,'-12'-1'2016,"1"-5"-491,7 4-618,-4-6 0,2 16-396,1 3 0,-9 5-21,3 1 1,-10 2-90,-3 4 1,1-3-108,6 3 1,0 2-149,0-2 1,7 0 303,4-6-749,4 0 0,12-1 41,7-5 0,8 3-180,10-9 0,-1 1 221,1-6 0,-1 0-108,1 0 0,0 0 41,-1 0 0,-1 0 94,-4 0 0,-4 0-10,-8 0 0,0 0-34,1 0-1158,-9 0 638,7 0 134,-15 0 0,5 8-346,-12 3 1,3 5 444,-9 1 0,1-2 521,-7-3 0,-5 3 0,0-3 0,0 3-370,6 2 204,0 1 1267,7-1 1,2 0 40,8 1 1,0-1 393,0 0 0,0 8-659,0 4 0,-6 4 95,1 1 1,-1 7-263,6-1 1,-2 8-257,-4-2 0,4-2-314,-3 2 1,-3 1 84,2 4 1,0-4-1374,6-1 1,0-8-111,0 2 0,2-9-799,4-2 0,-2-8 733,7 2 1324,-7-11 0,19-5 0,-3-7 0</inkml:trace>
  <inkml:trace contextRef="#ctx0" brushRef="#br0" timeOffset="844">1280 347 8000,'0'-12'1003,"0"1"0,2 7-179,4-2 536,-4 4-755,5 2 0,-7 8-176,0 3 1,0 7 220,0 5 0,0 6-198,0 11 1,0 6 49,0 12 0,-6-1-209,1 12 0,-9-3-117,3 9 0,-5 0-69,-1-6 0,2 2-215,3-13 0,-1-7-385,7-4 1,0-11 331,6-1 1,0-3-759,0-9 1,-6 0-179,1-5 327,-1-9 0,4-1 248,-4-8 1,2 0 215,-7 0 1,-1-8 24,-5-3 0,-2-10-67,-4-2 0,-4-14-659,-8 3 0,1-5 421,-1 5 1,1-5 837,-1 5 0,8-3-249,4 14 1,4-4 914,1 10 1,3-4-323,4 9 0,3 2 63,8-1 0,0 5 64,0-5 130,0 7-433,8-4 0,7 2 1,8 1 0,2-1-195,-2 6 1,-4 0-253,4 0 0,2 0 129,-2 0 1,-5 0-810,-7 0 445,1 8 1,-3 7-35,-3 8 0,-6 2-82,-6-2 1,2-4-317,-7 4 0,-1-4 348,-5-1 1,0-3 105,0-3 0,5-3 1181,0-3-622,9-4-79,-5 6 1,18-14-83,7 0 1,8-13 29,9 2 1,3-5-238,3 5 1,6-6-507,12 0 0,-4-2-90,3 2 1,3 4 233,-2-4 0,-1 4 510,-5 1 0,-6 1-163,0 0 1,-9 5 985,-2 1 0,-3 5 255,-9-6-54,0 8-234,-13-3-385,-2 7 1,-12 0-449,-8 0 1,-1 7 12,-16 5 0,-6 3-420,-5 3 1,-2-1 235,1 0 1,11 1-184,-5-1 0,14-6 26,4 1 1,5-1-44,6 7 0,4-7 177,-3 1 0,10-1 277,7 7 0,3-7 1157,3 1-626,-1-8-404,8 11 0,2-11 575,7 7 0,1-7-271,0 2 0,-3-2-170,-3 1 0,2-3-264,-8 4 1,-6-4-299,-5-2-699,-1 0-1524,-1 8-1834,-3-6 4218,-7 5 0,0-7 0,0 0 0</inkml:trace>
  <inkml:trace contextRef="#ctx0" brushRef="#br0" timeOffset="1115">2439 18 7536,'0'-9'-509,"2"1"3914,3 8-2211,5 0 0,7 2-360,0 4 1,-7-3-140,-4 9 0,2-1 981,-3 7-1138,1 7 1,-6-4-194,0 8 0,0-8-132,0 2 1,0 2-1316,0-2 1,0 6 725,0-6 1,-2 2-1389,-4-2 459,4-4-2776,-5 6 1702,7-15 2379,0-3 0,7-14 0,3-3 0</inkml:trace>
  <inkml:trace contextRef="#ctx0" brushRef="#br0" timeOffset="2052">2612 70 8045,'17'-11'-262,"0"-1"1,8 8 261,4-2 1396,-4-3-844,15 7 0,-11-8 161,11 5 0,-3 3-285,-3-4 0,-1 4 44,-4 2 1,2 2-115,-8 4 1,0 3 137,-6 8 1,0 7-147,1-1 0,-7 7-188,1-1 0,-8 10-36,1 1 0,-8 0-128,-3-5 0,-13 5-585,1 1 1,-16-1 383,-1-5 1,-5-3-368,-1-3 1,5-4 211,-4-8 0,9-1-361,2-5 1,8 3-376,-2-9 646,4 1 0,3-14 115,5-3 0,3-6 14,8-6 1,2 1 384,4-6 1,3 1-119,9-2 0,-1-2-23,0 8 0,0 0 199,1 6 0,5 5 152,0 1 1,-6 7 430,-5-2-29,-1 4 0,1 2-232,-1 0 1,-7 2 201,2 4 0,-6-2-386,-6 7 0,0 1-3,-11 5 1,4 2-855,-10 4 1,-2-7 404,2 7 0,-6-8-766,6 8 0,1-9 361,11-3 0,-2-5 122,7 5 1,-6-5-69,6 6 574,1-8 387,5 11-401,7-5 0,3 1 515,7 1 0,-7-7-142,-4 7 1,1-6 340,-1 5-372,0 1 1,-6 7 48,0 4 1,-8-4-308,-3 4 1,-12 4-248,-6 2 1,-4 2 3,-1-2 1,-1 3 99,0-3 1,3-4 29,3-2 1,4-4 101,8-1 1,7-1 226,4 0-175,-3 0 0,9-1 172,0-5 1,2 3 4,9-8 1,6-1 242,6-5 1,8 0-147,-2 0 0,9 0-92,3 0 0,1-7-424,-2-5 0,-5 3-114,0-3 1,-3 2-104,-9-1 1,0-3 75,-5 9 0,-1-9-194,0 3 1,-7 1-24,-4-1 0,-5-3-196,-1-9 1,-1 4 178,-5-4 0,-4 4 52,-7 1 0,0 1 463,-1 0 0,1 1 1,0 5 0,5-3-19,1 9 1,5-1-101,-6 6 355,9 0-190,-5 0 52,0 0 1,6 7 441,-4 5 0,-1 9-278,1 2 1,-2 8 579,3-2 1,3 11-44,-4 6 1,-2 4 203,2 2 0,-1-2-685,1-4 1,4 8-194,-4-8 1,4 6-97,2-12 1,0 1-227,0-7 1,-2 1-749,-3-1 0,3-7 512,-4-4 1,2-3-985,-2-3 1,4-6 345,-3 1 1,-5-8 126,-1 2 1,1-5 321,-2-1 0,1-7-78,-6-5 0,-1-5 217,1-6 0,0 4 143,-1-4 0,-5-2 429,0 2 0,0 0-173,6 5 0,0 3 794,-1 3 1,-5-1 240,0 7 0,-6 0 763,6 6 0,-5 2-1009,5 4 0,-1-2 322,7 7-583,0 1-364,0 5-1065,7 1 0,4-3 347,12-4 595,11-3 0,18-8 0,9 0 0</inkml:trace>
  <inkml:trace contextRef="#ctx0" brushRef="#br0" timeOffset="2185">3078 1471 15342,'18'0'3301,"-1"0"-1824,0 0-858,8 0-564,-5 0 0,-1 0-684,-8 0-1062,1 0-1417,5 0 3108,-7 0 0,5 7 0,-5 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2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206 416 8062,'15'7'1571,"-3"5"0,9 5-767,-4 6 1,4-2-277,-4 8 1,5 0 174,-5 5 1,4 1-241,-9 0 1,-5-3-10,-1-3 0,-4 2-275,-2-8 0,0 8-106,0-2 0,-8 1-623,-3-1 0,-10 2 417,-3-8 1,-6 6-916,1-6 1,-2 6 364,2-6 1,-3-6 86,3-6 1,2-7 219,-2 2 0,8-4 335,-2-2 1,4-8 139,1-3 0,9-12 337,3-6 1,6-4 459,6-1 1,13-7-409,16 1 1,1 0 77,10 5 0,0 6-97,6 0 1,0 8-155,0-2 0,0 4-266,0 2 1,-8 7-252,-4 4 0,-3 4-613,-3 2 1,-7 2 814,-4 4 0,-3 4 0,-3 7 0</inkml:trace>
  <inkml:trace contextRef="#ctx0" brushRef="#br0" timeOffset="1009">1105 934 8100,'2'-9'3773,"4"3"-2473,-4 4-103,13 2-1036,-13 0 1,5 4 51,-7 7 1,-7 1-1206,-5 11 0,3 2 992,-3-2 0,1 8 0,-7-4 0</inkml:trace>
  <inkml:trace contextRef="#ctx0" brushRef="#br0" timeOffset="1316">1779 329 8034,'0'-10'1229,"8"1"255,4 3 0,5 4-36,6-4-989,-4-3 0,14 5 14,-4-8 0,3 7-21,3-7 0,-1 6-252,1-5 1,2 5-227,3-5 0,-11 7-2289,0-2 1491,-1 4-2762,-8 2 1169,-3 0 2417,-9 8 0,-24 1 0,-3 9 0</inkml:trace>
  <inkml:trace contextRef="#ctx0" brushRef="#br0" timeOffset="1491">1987 191 8786,'-10'0'2651,"3"2"-2538,7 3 0,0-1 257,0 8 0,0-6 139,0 5 1,0 1 119,0 5 0,0 0-164,0 0 0,0 1-804,0-1 1,1 0-773,5 1 98,-4-1 0,12 0 660,-9 1 0,7-7 135,-6 1 0,1-9 218,-1 3 0,4-12 0,7-3 0</inkml:trace>
  <inkml:trace contextRef="#ctx0" brushRef="#br0" timeOffset="1866">2264 1 10648,'9'7'1497,"-1"-3"-1295,-8 8 0,0-1-29,0 6 0,0-3-141,0 3 0,0-3 51,0 9 1,-8 4-169,-3 1 0,-5 7-1001,-1 5 0,-8-1 625,-4 7 1,-4-2-508,-1 2 1,-1 2 355,1-7 0,-7 5 404,1-6 0,0 0 1,5-5 1,2-8 206,5-4 0,-5 2 0,4-2 0,2-6 0,-2-5 0,8-3 18,-2 3 1,6-2-82,5-5 1568,-3-3-698,13 6 69,-6-8 1,18-6-197,7 0 0,8-7-79,10 1 1,7-9-106,4-2 0,4 0 75,2 6 1,8-6-153,3 0 1,4-6 8,2 6 1,6-2-355,0 2 1,0 9 113,-6-3 0,-7 6-788,-4-1 0,-7 4 180,-4 8 0,-7 0-222,-11 0 0,-4 8-161,-8 4 0,-7 3-671,-5 2 1,-5 6 1473,-5 0 0,-13 8 0,-9-4 0</inkml:trace>
  <inkml:trace contextRef="#ctx0" brushRef="#br0" timeOffset="2041">1970 1004 8034,'-18'0'0,"1"0"0,5 1 3045,1 5-1088,7-4-687,-4 6-344,8-8-423,8 0 1,0 2-829,3 3 0,5-1-187,-5 8 1,5-8-1472,1 1 0,2-1 1983,4 2 0,-4-4 0,6 6 0</inkml:trace>
  <inkml:trace contextRef="#ctx0" brushRef="#br0" timeOffset="2162">2333 1073 8034,'9'0'5325,"7"0"-3128,-7 7-1338,9-5-1107,-9 6-446,7 0 0,-13-6-2403,9 3 3097,-8-3 0,11-2 0,-5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4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8033,'17'0'2339,"0"0"0,0 0-2228,1 0 0,-1 0 47,0 0 0,-5 0-130,-1 0-915,1 0 0,3 2 887,-3 4 0,-4 3 0,-8 9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42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11770,'7'10'-434,"5"-4"1,-3-5-880,3-1 1313,-8 8 0,11-6 0,-5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23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7578,'0'-10'-650,"0"3"797,0 7-146,0 0-32,0-8 31,0 6 0,0-6 0,0 8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38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70 226 8224,'0'-10'477,"0"2"1,2 3 103,3-1-301,-3-8 1,12 11 253,-9-9-351,1 8 1,0-5 333,0 3 308,-1 4 58,3-6-288,-6 16 1,12 1-213,-9 9 0,7-1-51,-6 0 0,5-5-96,-5-1 1,7-1-17,-1 2 1,5-5-61,6-7 1,-2 0 103,8 0 0,0 0-230,6 0 0,-1-7 85,1-5 0,5 2-288,0-1 1,1 1 26,-7-1 1,-1-5 35,-4 5 0,2 1 32,-8-1 1,0 7 107,-6-2 1,-5 4-725,-1 2 287,-7 0-690,4 0 120,-8 0 421,0 0 1,-8 0-135,-4 0 0,-3 6-282,-2 0 1,-1 5 246,1-5 1,-8 6 274,-4-7 0,1 7 446,-7-6 0,4 7 0,-11-3 0</inkml:trace>
  <inkml:trace contextRef="#ctx0" brushRef="#br0" timeOffset="189">225 243 11287,'2'-10'1330,"4"5"0,-2 1-517,7-2 1,-5 4 152,6-4-316,-9 4-631,13 10 1,-9 2-286,5 7 0,-4 0-656,-8 1 0,0 1 551,0 4 1,0-4-1070,0 4 1,0-4 299,0-1 1,0-7 163,0 1 1,0-7 975,0 7 0,0-8 0,0 3 0</inkml:trace>
  <inkml:trace contextRef="#ctx0" brushRef="#br0" timeOffset="368">554 87 8217,'2'-17'0,"3"0"2036,-3-1 0,6 7 126,-8-1-1841,0 9-182,0-5 1,-2 12-71,-4 7 1,-3 3-90,-8 14 1,-7 7-378,1 5 1,-2 8-1338,2-1 0,4-3 294,-4 2 1440,4 0 0,-6 6 0,-2 0 0</inkml:trace>
  <inkml:trace contextRef="#ctx0" brushRef="#br0" timeOffset="1156">104 762 8051,'0'-18'1910,"0"9"-1752,8-7 0,3 13-198,12-9 0,-3 2-23,3-1 1,-4-3 10,-2 9 1,-5-3 28,-1 2 1,1 4-4,5-3-346,0 3 64,1 2-126,-1 0-321,-7 0 802,-3 0 0,-7 2-131,0 3 0,0-1 426,0 8 0,-2-3-206,-3 3 1,1 3 150,-8-3 1,6 3 9,-5 2 407,-1-7-382,3 5 0,-5-5 46,9 7 1,-7 1 15,6-1 1,-1 0-190,1 0 46,4 1 0,-8-1-284,5 0 0,3-5 77,-4-1-46,4 1-116,2-2 0,0-1-425,0-3-120,0-4 195,0 6 0,8-14-304,3 0 1,5-7 262,1 1 0,2-3 42,4-3 1,-2 1 110,8 0 0,-2-1 313,2 1 1,2 0 201,-8 0 0,5 1 338,-5 5 0,1-3 331,-7 8 879,0 1-98,0 5-1009,-7 0 1,-2 2-513,-8 3 1,-2 5 87,-4 7 1,-6 6-325,-11 0 0,2 8-277,-8-2 0,3 4-558,-3 1 1,-10 3 489,5 3-1374,-5-3 1190,5 5 0,-1-4 687,1-3 0,-1 1 0,0-13 0,7 2 0,-1-2 0,8-5 0,-2-1 0,3-2 0,3-9 0,5 0 0,1-6 121,7 8 383,-4-6 193,8 5-128,8-7 1,4-6 145,11 1 0,-4-7-214,4 6 0,4-7-107,2 1 1,3 3-164,3-3 1,1 1-151,5-6 0,-5-1-92,5 1 0,-7 5-177,-5 1 0,2 1-118,-8-1 0,0-3-462,-6 9 0,1-7-773,-1 6 1089,-8 0 1,5 5 54,-8-5 0,-3 4-3,-8-4 1,1 4 399,-8 2 0,-1 0 0,-10 0 0,4 0 0,-4 0 0,-4 0 0,0 0 0</inkml:trace>
  <inkml:trace contextRef="#ctx0" brushRef="#br0" timeOffset="1335">381 1056 8051,'2'-18'-221,"4"1"1,-5 6 609,5-1 462,-4 1 0,4-1 146,0 0-231,-1 9-469,-5-5 0,6 10 101,0 4 1,2 11-32,-3 12 1,-3 5-122,4 7 1,-4 3-82,-2 8 1,0 2-259,0 3 1,0 5-412,0 7 0,2-2-119,4-3 1,-4-5-777,3-7 0,5-8-244,2-4 1643,-5-11 0,9 4 0,-7-6 0</inkml:trace>
  <inkml:trace contextRef="#ctx0" brushRef="#br0" timeOffset="2051">1280 260 10900,'12'0'1575,"-1"0"1,-5 6-573,5 0 1,-5 5-338,6-5 1,-3 7-81,3-1 0,3 3-382,-3 3 0,-3-1-216,3 0-936,-1 1 1,7-1 674,-1 0 0,-7 0-3116,-5 1 2425,5-1 1,-6-2-2066,7-3 3029,-7-4 0,12-1 0,-7 3 0</inkml:trace>
  <inkml:trace contextRef="#ctx0" brushRef="#br0" timeOffset="2728">1522 260 8157,'8'-15'1334,"3"3"0,5-3-1299,1 3 1,2-3 71,4-2 1,-3 5 720,3 1 1,2 1-252,-2-1 0,5-3-124,-4 8 1,6 1-256,-1 5 0,-4 0-151,-2 0 1,2 1-57,-2 5 1,0 4 175,-5 7 1,-7 0-104,1 1 0,-7 1 10,7 4 0,-8-2-337,1 8 0,-3-6 73,-2 6 1,0-6-1,0 6 0,-2-6 29,-3 6 1,-5-6-133,-7 5 0,0-6-401,-1 1 375,1 4 123,0-8 1,-6 6-180,0-8 1,-2-5 57,2-1 1,3-7-25,-3 2 0,4-4 8,2-2 0,-6 0-55,0 0 1,0-8 128,5-4 0,1-5-5,0-6 0,1 4 316,5-4 0,3 4-98,8 1 1,0 1 320,0 0 1,2 5-171,4 1 1,3 1 1314,9-1-971,-1-5 0,0 8 358,1-3-280,-1 3-33,0 8-838,0 0 0,-7 2 250,-4 4 0,-4 4-428,-2 7 0,-2 0 227,-4 0 1,2 1-30,-7-1 1,5-2-108,-6-3 523,9 3 0,-5-11-91,8 8 496,0-8-94,8 3 0,1-7 63,8 0-178,1 0 1,-1-6 101,0 1-124,-7-1-145,-2 6-260,-8 0 0,-2 13-70,-4 5 1,-11 10-312,-12 1 1,2-2 164,-2 2 1,-5 0 77,-7 5 1,3-1 380,9-4 1,-2-4-114,8-8 0,0 0 92,6 1 0,1-7-57,5 1 179,-5-8-78,15 3-78,-7-7 0,10-2 57,4-3 0,3-5-98,8-7 1,3-1-41,3 1 1,-4 0 36,4 0 0,2 7-998,-2 4 534,0-3 459,-6 7 0,1-6 0,-1 8 0</inkml:trace>
  <inkml:trace contextRef="#ctx0" brushRef="#br0" timeOffset="3283">1107 1246 9855,'17'-8'1260,"3"4"-768,3-7 0,6-1-191,11-5 1,-2-6-52,8 0 0,6-2 527,6 2 0,5 4-256,-5-4 0,0-2-515,-6 2 0,3 0 50,-3 5 0,2 1-688,-14 0 1,1 1-74,-7 5 1,-7-3-534,-4 9 1,-4-7 514,-1 6 0,-9-1-932,-3 1 1135,-4 4 1,-10-6 195,-3 8 1,-10-8 323,-2-3 0,-8 1 0,2-1 0,-2-1 0,2-5 0,3 0-39,3-1 0,5 7 39,1-1 202,0 1 34,15-6 0,-12 5 541,8 0-306,1 9 114,5-5 0,0 10-200,0 4 0,5 3 213,1 9 1,6 7-131,-6 3 1,1 5-166,-1 2 0,-4 7-111,4 4 0,1 4-175,-1 2 1,0-2 31,-6-4 0,6 2 132,-1-8 1,3 1-503,-2-7 1,-2-1 203,7-4 0,-5 1-370,6-7 0,-9 1-530,3-7-437,4-8-196,-1 7 1138,1-14 1,-2 4 511,-8-12 0,0-4 0,0-7 0</inkml:trace>
  <inkml:trace contextRef="#ctx0" brushRef="#br0" timeOffset="3419">1764 1263 8085,'-17'-2'843,"0"-3"1,-6 3-143,0-4 1,0 6-207,5 6 0,1-3-77,0 9 1,-4-6-139,3 5 1,-3-5-334,10 6 1,1-3-941,-2 3-1163,9 3 1669,-5-5 487,8-1 0,15 7 0,5-7 0</inkml:trace>
  <inkml:trace contextRef="#ctx0" brushRef="#br0" timeOffset="3549">2300 1177 8085,'18'0'0,"-1"0"0,-5 0 2371,-1 0 0,-5 0 134,5 0-2858,-7 0 302,4 0-1635,-8 0 1686,0 7 0,0 11 0,0 9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46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7985,'10'-17'0,"-4"0"2870,-4 7-1264,-2 3-1638,-8 22 1,4-2 112,-8 16 0,1-6 191,-6 6 1,1-2-87,5 2 0,-3 2 13,9-8 1,-1 5-79,6-5 1,2 1-197,3-7 1,5-2-78,7-3 1,6 1 227,0-7 0,8 0-31,-2-6 0,2 0-145,-2 0 0,1 0-321,-7 0 0,6 0-361,-6 0-352,0 0 1134,-5 7 0,-9 11 0,-1 9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46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11638,'12'9'954,"-1"-3"1,-5 4-915,6 1 0,-8 5 451,1 1 0,-3 2 196,-2 4 1,0-2 253,0 8 0,0-2-912,0 2 1,0 4-628,0-5 1,0 5-1134,0 2 0,0-6 108,0-1 1623,0 1 0,0 6 0,0-1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4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7948,'-9'8'3978,"3"3"1,-2 10-3763,2 2 1,-7 8-217,1-2 0,-18 19 0,-7 6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4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364 364 8167,'-12'-2'295,"1"-4"0,-1 4-187,-5-3 0,6 3-323,-1 2 0,0 0 463,-5 0 0,-2 7-76,-4 5 1,2 3 272,-8 3 1,6-1-119,-6 0 0,8 6-314,-2 0 1,4 0 1,1-5 0,3-1-187,3 0 0,5-5-68,7-1-59,0-7 0,2 6 118,3-5 0,5-3-77,7 4 1,1-4 290,-1-2 1,0 0-79,1 0 0,-3 8 169,-4 3 1,5 5 247,-5 1 1,-1 8 326,1 4 1,-5 3-209,6 3 0,-8 0 225,1-1 1,-3 1-348,-2-1 0,6 1-325,0-1 1,1-5-61,-1 0 0,-4-8 115,4 2 0,2-3-1055,-3-3 54,1-8-421,2 7 700,-6-14 6,5 5-52,-7-14 1,0-3 182,0-7 1,0 0-13,0-1 0,0-5 498,0 0 0,-7-8 0,-3 4 0</inkml:trace>
  <inkml:trace contextRef="#ctx0" brushRef="#br0" timeOffset="1189">675 139 8157,'0'-34'1361,"8"7"1,1 4-1533,9 11 0,-1-1-75,0 7 0,6-6 359,0 7 0,1-1-138,-7 6 795,0 0 1,-2 7-199,-3 5 0,1 3 4,-7 3 0,0 1-278,-6 4 1,6-2-236,0 8 0,-1-2 33,-5 2 1,0 1 155,0-7 1,0 6-508,0-6 0,-2 6 188,-3-6 1,3-6-495,-4-5 0,4-6-121,2 5 140,0-7 274,-8 4 91,6-8-222,-5-8 280,7-1 0,0-9 1,0 1 1,2 0 43,3-1 1,5 1-12,7 0 0,1-1 62,-1 1 1,6 2 129,0 3 1,0-3-43,-6 3 0,6 5 573,0 1-307,1 4 1,-7 2-72,0 0 0,-7 8-142,-5 3 1,-3 5 30,-2 1 0,0 6-511,0 0 1,-5 8-38,-1-2 0,-8 3-229,3 3 1,-4-6 364,-3-1 1,1-8-319,0-3 417,-1 0-339,1-15 500,0 6 0,7-16-27,4-3 1,6-10 80,6-3 0,4-4 31,7 5 1,6-6 144,0 6 0,6 0-26,-6 5 0,6 7 579,-6-1-56,0 8-145,-6-3-241,-7 7 0,-2 13 12,-8 4 1,-10 12-679,-7 0 0,-3 4-21,-8 1 0,-1 1-227,-6 0 0,1 5 308,-1 0 1,0 1-99,1-7 1,-1 1 175,1-1 0,5-5 1,0 0 1,8-6 544,-2 6 1,6-8-225,5 2 1,-1 2 330,7-2 0,0 0-111,6-6 0,0 1 50,0-1 0,0 0-111,0 1 1,0-7-99,0 1 1,0-1 156,0 7 35,0-9-413,0 6 161,0-13 47,0 6-185,0-8 1,0-2-187,0-4 0,2-3 148,4-8 1,5-7-79,12 1 1,-2-7-158,8 1 0,6 2 94,5-2 0,14 0 70,-2-5 0,6 5 21,-1 0 0,3 6 263,3-6 1,4 10 18,-3 2 1,1 1 76,-1 11 1,-7-1-105,-11 6 0,0 0-23,-11 0 0,2 7 127,-14 5 0,0 5-71,-6 6 1,-7-2-476,-5 8 0,-5 6 157,-5 5 1,-7 3-387,-11-3 0,2-4 134,-8 5 1,0-7-25,-5-5 0,-7 2 123,1-8 1,-6 0-59,5-6 0,-1-1-45,2-5 0,3 3 75,-3-9 0,-2 1-122,1-6 0,1-2 45,5-4 1,7-9-102,-1-8 1,8-8 157,-2 2 0,3-5 324,3-6 0,7 1 0,5-7 0,3 6 0,2-6 0,2 7 0,3-1 0,-1 3 0,8 3 0,-6 1 278,5 4 1,-7 4 22,2 8 1587,3 0-478,-7 7-51,14 2-981,-14 8 0,11 8-145,-7 4 0,0 9-162,-6 2 0,0 7 48,0-1 0,0-2-102,0 2 0,-6-6 174,0 6 0,0-8-457,6 2 0,0-4 36,-7-1 0,5-7 28,-4 1 0,6-9-135,6 3 1,3-4 519,9-2 0,-1 0-62,0 0 0,6 0 240,0 0 0,0 0-157,-5 0 0,-1 6 301,0 0 1,-7 7-154,-4-1 1,-5-3 4,-1 3 0,0-1-263,0 7 1,0-1-455,0 0 1,-5 1-1278,-1-1 1,-2 0 209,2 0 1427,5-7 0,-7-2 0,8-8 0</inkml:trace>
  <inkml:trace contextRef="#ctx0" brushRef="#br0" timeOffset="2068">2076 692 8029,'10'-7'-9,"-3"5"2026,-7-6-1424,0 8 1,2 0 609,4 0-544,-4 8 0,11 7 24,-7 8 0,0 0-350,-6-5 1,6 5-124,-1 0 1,1 2-621,-6-2 1,6-4 319,0 4 1,-1-4-710,-5-1 0,2-3 90,4-4-629,-4 5 52,6-14-155,-8 5 1087,0-7 1,0-7 214,0-5 0,0-3 149,0-2 0,0-1-96,0 1 0,5 0-23,1-1 0,8-5-1,-3 0 0,5 0 383,1 6 0,8 0 96,4-1 0,-1 3 299,7 3 0,-4-1-192,9 7 0,-3-5 286,-3 5 0,7-6-99,-1 7 0,-2-1-245,-9 6 0,2 0-251,-8 0 1,6 6 19,-6-1 1,-6 9-528,-5-3 0,-8 5-47,1 1 0,-3 0-412,-2 1 1,-2 5 274,-3 0 0,-7 0-329,-11-6 1,2 0 519,-8 1 0,2-3 91,-2-3 1,-1-5 157,6-7 0,-4 0-88,5 0 0,0 0 324,5 0 0,7 0 145,-1 0 363,8 0-56,-3 0 177,7 0 197,0 0-726,7 0-102,3 0 1,1 0-312,1 0 157,-8 0 1,9-2 173,-7-3-1487,0 3 1317,2-14 0,-7-1 0,7-10 0</inkml:trace>
  <inkml:trace contextRef="#ctx0" brushRef="#br0" timeOffset="2258">2543 502 8038,'-2'-11'2056,"-4"-1"-1694,4 8 1,-5-1-142,7 10 1,0-1 111,0 8 0,0 1-120,0 10 0,-6-4 689,0 5 1,0 0-371,6 0 1,-6 6-286,1-1 0,-1 2-370,6-2 1,2 1-466,4-7 0,-3 6-161,9-6 1,-6-2 445,5-9 1,1 1-1126,5-7 0,0 0 570,1-6 0,-1-13 858,0-5 0,8-18 0,2-1 0</inkml:trace>
  <inkml:trace contextRef="#ctx0" brushRef="#br0" timeOffset="2429">2923 329 8038,'21'-17'639,"-3"0"0,-11 5-319,5 1 0,-6 7 1859,5-2-649,-7 4-885,4 10 1,-8 1-94,0 9 0,0-7 72,0 1 1,0-1-295,0 7-99,0-1 143,0-7-613,7 5 0,3-7 228,7 3 0,1-1-1191,-1-5 0,0-3-158,0 4 0,1-4-2246,-1-2 3606,0 8 0,1 1 0,-1 9 0</inkml:trace>
  <inkml:trace contextRef="#ctx0" brushRef="#br0" timeOffset="2696">3183 744 8038,'0'18'1842,"0"-1"1,-6 0-1432,0 1 0,0-7-54,6 1 0,2-1 362,4 6 1,-4-5 269,4-1-435,-4 1 0,-2 5-574,0 1 0,-6-1-680,0 0 0,-7 0 168,1 1 1,-3-1-536,-3 0 1,-1 1 607,-4-1 1,4-7-85,-4-5 0,4-3 93,1-2 0,7 0-200,-1 0 958,9 0 1,-5-2-271,8-3 1,8 3 585,3-4 0,12-2-66,6 2 1,4 1 190,1 5 1,1 0-359,-1 0 0,7 0-72,-1 0 1,0 2-504,-5 3 1,-6-1 219,0 8 0,-2-1-2447,1 7 2411,-3-1 0,0 0 0,2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56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36 7891,'-17'-20'4915,"7"5"0,4 15-5437,12 0 1,-2 0-519,8 0-637,-9 0-346,5 0 2023,0 0 0,1 0 0,9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57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7891,'-2'17'3775,"-4"0"1,4-5-2751,-4-1-1346,4 1 0,2-1-618,0 1 0,2-8 360,4 1 579,-4-3 0,13-2 0,-5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0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9147,'-7'-17'3138,"5"-1"-2706,-6 9 324,16 1 108,1 8 0,1 2 599,-4 4-982,-4 3 0,-10 11-133,-4 3 0,-5 4-361,-6 7 0,2 1-276,-8-1 1,8 7 308,-2-1 0,10 0-569,1-5 0,8-6 307,-2 0 0,4-8-317,2 2 0,10-4 408,7-2 0,6-7 429,6-4 1,10 1-185,-5-1 1,12 0 282,1-6 1,-3-6-501,2 0 1,-8-1 158,3 1 0,-7 4-214,-5-4 1,-4 4 105,-8 2 0,-5 0-1307,-1 0 1,-7 2 86,2 4 1,-6 0 1291,-6 11 0,-3-3 0,-9 11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0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8000,'0'12'930,"0"-1"1,0 7-512,0 5 0,0 7 849,0-1 0,0 2-554,0-2 1,0 9 910,0-3 1,-2 3-663,-4-3 0,5 5-241,-5 0 0,-2 3-1076,2-3 1,1-3-1095,5 3 0,-6-4 1448,0-1 0,-7 7 0,3 3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57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360 329 8030,'8'-9'1261,"3"1"57,12 8 1,12 0-1070,11 0 0,10-6 0,1-2-92,-1-1 0,-8-1-580,-2-1 0,-13-3-50,1 8 0,-11-5 52,1 5 0,-5-7-405,-2 1 155,0-3 1,-1-4-61,-5-4 0,-3 3 376,-8-3 0,-8 2 361,-3-2 1,-5 10-56,-1-5 0,0 7 749,-1-1 0,1 5-343,0 7 1,0 9 174,-1 9 0,1 1 145,0 10 0,-3 5 558,-3 7 0,4 1-561,-4-2 0,-2-1-250,2 7 1,0-6-446,6 6 1,-1-6 82,1 7 1,6-9-1139,-1 2 0,8-3 290,-1-3 1,3-1-181,2-4 1,9-12-326,8-11 1,10-6 783,14-6 1,-3-5 506,8-12 0,0-4 0,6-8 0,-8 8 388,-3 4 1,-5 4-338,-1 2 1,-1 5 587,1 1 1,-8 7 326,-4-2 0,-4 4 605,-1 2 0,-7 0-431,1 0-861,-9 0 0,5 8-1046,-8 3 0,-8 10 548,-3 3 1,-6 4-1275,-6-5 1,-6 8 457,-12-2 1,3 4 1034,-8 1 0,0 1 0,-6-1 0</inkml:trace>
  <inkml:trace contextRef="#ctx0" brushRef="#br0" timeOffset="216">14 1246 8030,'-10'9'763,"7"-3"224,14-12 0,12-3-203,23-9 0,4-1-304,19-4 1,-3-2 430,9-4 1,4-3-711,1 3 0,3 2 196,-2-2 1,1 6-381,-7-6 1,4 8-298,-10-2 1,-4 4-1407,-13 2 933,-8-1 545,-1 9 1,-16 1-2224,-4 8 1720,-4 0 1,-9 2-373,-5 4 0,-10 3 1083,-7 9 0,-11 7 0,-4 1 0</inkml:trace>
  <inkml:trace contextRef="#ctx0" brushRef="#br0" timeOffset="688">533 1332 8029,'-29'27'1061,"0"-4"0,8-4-473,-2-1 0,6 5 468,5 0 1,5 2-576,7-2 1,0-4-193,0 4 1,0-9 68,0-3 1,7-5-126,5 5 0,3-7-361,2 2 0,3-4 169,3-2 1,-4-2-1100,4-4 1,-4-3 174,-2-9 0,1 1-339,-1 0 1,-2-3 548,-3-3 0,-4 4 252,-8-4 1,-2 4 384,-4 2 1,-4 1-91,-7 5 0,0-5 321,-1 5 347,1 3 465,0-7-823,0 13 1,9-6 92,8 8 0,8 0-660,9 0 1,6 0 216,0 0 0,14 0-654,-3 0 1,5-2 377,-5-3 0,1 1 442,-1-8 0,-1 6 0,-4-5 0,2 1 0,-8-1 0,0-3 257,-6 8 407,0-7 497,0 11 1526,-7-6-769,-2 8-1373,-8 0 0,0 8 570,0 4 0,2 11-246,3 6 1,-3 3 83,4 3 0,2 5-508,-2 0 1,-1 7-43,-5-7 0,0 0-435,0-5 0,0-1-358,0 1 1,0-2 10,0-4 0,-7 1 358,-5-7 0,3 0-1370,-3-5 1,0 3 28,-5-4 0,-2 2-306,-4-13 1,0 6 702,-12-7 965,5 1 0,-20-6 0,5 0 0</inkml:trace>
  <inkml:trace contextRef="#ctx0" brushRef="#br0" timeOffset="1479">1778 1004 7974,'0'-10'1788,"0"2"1,8 10-1,1 6-1164,1 9 0,-1 2-330,-3 10 1,-4 0 97,4 6 0,-4-1-103,-2 1 0,-2-1-522,-4 1 0,4-2-69,-4-4 1,5 1-902,1-7 852,0 8 1,0-12-1021,0 4 458,0-11 550,0-4 0,7-18 209,5-7 0,-3-3-86,3-8 0,-1-1-127,7-6 1,-1-5 44,0-1 0,8 1-25,4 6 0,4-1 231,1 0 1,7 3 151,-1 3 0,8 4 280,-2 8 1,2-1-260,-2 1 1,2 7 876,-7 5 0,3 3-470,-9 2 1,1 0 657,-13 0 0,0 2-442,-6 3 1,-1 5-336,-5 7 0,-3 1-222,-8-1 0,-2 8-138,-4 4 0,-3 1-667,-9-1 1,-7 8 464,-3-8 1,-5 7-639,-2-7 1,1-2 331,-1 2 1,1-10-27,-1-2 1,8-1 250,4-11 0,-2 1 291,2-6 0,2-2-112,9-4 1,-1-3 58,7-9 0,0 1 232,6 0 1,0 0-74,0-1 1,8 1 119,4 0 1,3-4-62,2 3 1,1-3 268,-1 10 0,2-5-40,4-1 0,-4 5 56,4 1 1,-3 1-124,-3-1 0,-2 1 206,-3 4-1168,3 4 520,-13-5-1190,6 7 0,-16 2 169,-3 3 1143,-5-3 0,-1 14 0,0-7 0</inkml:trace>
  <inkml:trace contextRef="#ctx0" brushRef="#br0" timeOffset="1658">2349 848 7974,'-12'8'2567,"1"3"0,7-1-1928,-2 1 1,4 1-196,2 5 0,-6 6 432,1 0 1,-7 6-327,6-6 0,-5 8-817,5-2 1,0-2 198,6 1 1,0-6-1591,0 1 1,0-4 626,0-2 1,8-7-139,3-4 0,7-5 1169,5-1 0,4-15 0,7-4 0</inkml:trace>
  <inkml:trace contextRef="#ctx0" brushRef="#br0" timeOffset="1867">2833 502 7974,'9'-17'4613,"7"0"-3923,-7 7 1,3 2-32,-1 8 642,-7 0-471,4 0 236,-8 0 0,0 8 164,0 3-823,0 5 1,0 7-108,0 0 1,2 0 124,4-6 0,-2-5-825,7-1 0,6 1 325,6 5 1,2-1-1723,-2-5 1,-3 4 898,3-3 1,-4 3-1738,-2 3 1,-1-1 2634,-5 0 0,5 1 0,-7-1 0</inkml:trace>
  <inkml:trace contextRef="#ctx0" brushRef="#br0" timeOffset="2146">2988 1125 7974,'-15'19'0,"4"4"3912,-5 4-2592,14 0 1,-5 3-604,7-6 1,0-1-462,0-6 0,0 2 147,0 4 0,0-4-58,0 4 1,-6-1-861,0 1 1,-7 2 390,1 3 0,-9-1-629,-2-4 0,0-5 36,6-1 1,-1-2-523,1-9 0,0 0 550,-1-6 0,1-8 99,0-3 1,7-7 516,4-5 0,5 2-102,1-8 1,1 8 262,5-2 1,6 12-117,11 5 1,-2 4 188,8 2 0,-6 0 369,6 0 0,-6 4 475,5 7 0,-1 1-542,2 11 0,4-4 138,-4-2 0,-2 6-1008,1 1 1,-1-1 325,2-6 0,2 0-2773,-8 0 2854,8 1 0,-4-9 0,7-1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2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7982,'0'-18'397,"0"9"0,2 1 1553,3 8-2605,5 8-2077,7-6 2732,-7 13 0,-2-5 0,-8 7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6:53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139 173 8108,'8'-9'315,"-4"-5"145,7 9 0,-5-7 49,6 6 0,-1-1 260,6 1 0,-3 4 56,3-4 0,-3-1-330,9 1 1,2 0 684,-2 6 1,2-6-534,-2 0 0,-4 1-7,4 5 0,-2 0-571,2 0 1,-4 0-1357,4 0 560,-3 0 1,-5 7-841,-3 5 1,1 3 12,-7 3 0,0 7 42,-6 3 1512,0-3 0,-16 8 0,-3-6 0</inkml:trace>
  <inkml:trace contextRef="#ctx0" brushRef="#br0" timeOffset="647">70 606 8108,'-27'9'1033,"4"-3"-252,12 4 270,3-8-676,8 5 1,9-7 180,9 0 0,1-2 394,10-3 0,7-5-385,10-7 0,4 0-425,2-1 0,-6 7-18,1-1 0,-3 3-760,2-3 1,-4-1-2,-7 7 1,-3-6-444,-3 7 0,-4-1-73,-8 6-543,-7 0 968,5-8 0,-15 6 281,0-4 1,-7 4-257,-11 2 705,1 0 0,0-7 0,-6 3 0,0-8 0,0 9 233,5-3 11,1-4 85,0 8 495,7-5 1112,3 7-1361,7 0 0,1 7 453,5 5 1,-2 3-426,8 2 0,-9 7-6,3-1 1,-4 2-284,-2-2 1,0 4-390,0 7 1,0 1 48,0-1 1,0 1-159,0-1 0,-6-5-945,1 0 1,-7-8 569,6 2 0,-1-5-576,1-7 1,2 3-300,-8-9 908,9 1 1,-11-8 89,8-4 1,-1-3 435,1-8 0,4-1-15,-4 1 0,4-6 15,2 0 995,0 0-622,0 5 745,0 9 0,-2 1-474,-3 8 0,-5 2 168,-7 4 1,-1 3-273,1 9 1,-2-1-246,-4 0 0,4 1-163,-4-1 0,5 0-230,7 1-1105,-5-1 829,7 0-429,-1-7 0,4-3 324,12-7 0,6-7 77,11-5 0,9-3 103,9-2 0,13-7 197,-3 1 1,11-5-28,-4 5 1,5-2 290,-5 1 1,-1 5 627,-5-4 0,-8 10-393,-3 1 1,-12 8-181,-6-1 0,-4 3-26,-2 2 0,-7 2-808,-5 3 1,-5 5 138,-5 7 0,-11 6-117,-7 0 0,-13 8 595,1-2 0,-3 4 0,3 1 0</inkml:trace>
  <inkml:trace contextRef="#ctx0" brushRef="#br0" timeOffset="1080">399 1073 8099,'-18'0'187,"1"7"485,7-5 1010,-5 14-985,13-14 0,-6 13-248,8-3 0,0 3 109,0 2 1,-5 0-162,-1 1 0,-2 1-341,2 4 0,5-2-137,-5 8 1,4-6-283,2 6 0,0-8 71,0 2 0,0-9-362,0-3 1,0-5-608,0 5 405,0-7 744,0 4 1,6-10-107,-1-4 1,7 2 30,-6-7 1,7-1-24,-1-5 1,9-6-87,2 0 1,6 0 84,-6 6 0,2-1 41,-2 1 0,2 0 206,4-1 0,3 1-110,-3 0 0,-4 5 576,-2 1 0,2 5-275,-2-6 0,-6 9 297,-5-3 1,-6 4 103,5 2 1,-7 2 343,2 4 0,-4 5-529,-2 12 0,0-2-247,0 8 1,-8-6-710,-3 6 0,-11 0 437,-1 5 1,0-1-530,6-4 1,0-4 23,-1-8-101,1 0 552,0-7 1,1-4 296,5-12 0,3-5-64,8-13 1,8-2 487,3-9 1,7 0-343,5 1 0,4-1 32,7 1 0,1 1-359,-1 4 1,-5 2 118,0 4 0,-6 6-942,6 0 0,-8 1 901,2 10 0,-4-7 0,-1 3 0</inkml:trace>
  <inkml:trace contextRef="#ctx0" brushRef="#br0" timeOffset="1423">1644 173 9438,'0'-17'4215,"7"8"-3461,5 3 1,5 2 142,6-2 1,4 2-352,8-7 1,1 7-69,5-2 0,-5-1-428,4 1 1,3-6-390,-3 6 0,0 1-269,-5 5 1,-2 0-663,-4 0 1,-4 0-2590,-8 0 1823,0 0 1146,-7 7 1,-5 1 889,-10 4 0,-13-5 0,-8-7 0</inkml:trace>
  <inkml:trace contextRef="#ctx0" brushRef="#br0" timeOffset="1597">1817 70 8103,'-10'9'2962,"2"1"-2124,8-4 1,0-2 291,0 7-488,0 1 0,0 5 187,0 0 0,0 0-438,0 1 1,0 1-155,0 4 0,6-4-1070,0 4 1,0-2 359,-6 3-1213,7-5 1,-3 6 251,8-8 1,-7-7 1433,7-5 0,0-3 0,5-2 0</inkml:trace>
  <inkml:trace contextRef="#ctx0" brushRef="#br0" timeOffset="1742">2197 1 8981,'-11'11'1419,"-1"1"1,6-1-1260,-5 6 0,-7 6 52,-5 1 0,-7 6-126,1-1 0,2 4-1126,-2 1 0,2 1 4,-2 0 1036,-3-1 0,5 8 0,-8 3 0</inkml:trace>
  <inkml:trace contextRef="#ctx0" brushRef="#br0" timeOffset="2582">1799 571 10868,'-2'12'-802,"-3"-1"0,-5-5 642,-7 6 1,1 1 785,5 10 0,-5-2-292,5 8 1,-4-6-133,-3 6 1,7-2 84,-1 2 1,8 1 253,-1-7 1,3 8-103,2-2-134,0-4-100,0 0 0,0-8-137,0 1 204,0-1-643,7 0 0,-3-7 219,8-4 1,-6-5-654,5-1 400,-7 0 1,6-7-190,-5-5 0,-1-3 167,8-2 0,-9-3-22,3-3 1,-2 2-37,2-8 0,2 1 180,3-7 0,4-2-174,-3-3 0,9 4 479,2-5 0,6 5-201,-6 1 1,6 2 462,-6 5 0,2 1 243,-2 4 1,-4 3-233,4-3 0,2 10 263,-2 1 0,-2 7 473,-9-7 1,3 8-349,-3-1 1,-3 3 229,3 2-339,-8 0-991,4 0 1,-8 7-37,0 5 1,0 3-444,0 2 0,-6 1 490,0-1 1,-6 0-141,7 1 1,-7-7 210,6 1 0,1-7-291,5 7 1019,0-8-404,0 11 1136,0-13-327,0 6-369,0 0 1,0-5-187,0 9 1,-2-1-33,-4 7 0,2-1-317,-7 0 0,-1 1 106,-5-1 0,5 0-48,1 0 0,1 1 39,-1-1 0,-3-5 366,8-1-182,1-7 53,5 11-6,0-13 236,0 6 98,0-8-329,0 8 0,2-6-384,3 3 271,-3-3-338,6-2-37,-8 0-368,0 0 1,8-6 369,3 1 1,3-9-12,-3 3 1,3 1 42,-9-1 1,3 5 506,-2-6 114,-4 8-79,5-3 1,-9 7 108,-3 0 1,-5 2 389,-7 3 1,-1 1 559,1 11 0,0-7-620,0 13 0,5-7-189,1 7 0,5-6-165,-6-6 0,8 5-387,-1-5 0,3 5-65,2 1 0,2-5-71,3-1 1,5-7-34,7 2 0,3-4-379,3-2 0,2 0-359,3 0 0,3-6 342,-8 0 1,6-2 128,-6 3 0,0 3 132,-6-4 1,-5-2 26,-1 2 1,-5 1-342,6 5-234,-8 0 861,3 0 0,-7 0 0,0 0 0</inkml:trace>
  <inkml:trace contextRef="#ctx0" brushRef="#br0" timeOffset="3360">1402 1540 7989,'-18'0'1078,"9"0"1545,1 0-1835,8 0 0,2 0-335,4 0 0,3 0 76,9 0 1,1 0-134,4 0 1,-2 0-468,8 0 1,0 0-216,5 0 0,-1 0-207,-4 0 0,3-6 87,-3 0 0,4-2-582,1 3 1,1 1-67,0-8 0,5 7 443,0-7 0,6 2 200,-5-1 0,-1 3 199,-5 8 1,-1 0 326,1 0 1,-6 0 195,0 0 1,-6 0 379,5 0 0,-6 2-125,1 4 1,-2 2 562,2 3 1,-4 4-415,4-3 1,-4-2-288,-1 1 0,-1-7-270,0 2 0,0-4 81,1-2 1,5 0-407,0 0 0,2-2 0,-2-4 0,-4 4-172,4-4 0,-4-1 26,-1 1 0,-7-6-939,1 7 88,-1-9 583,-1 12 581,-2-6 0,-8 1 0,0-3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04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7889,'0'-9'425,"0"-1"54,0 4-47,0 4-216,0-13 0,0 11 87,0-7 1,6 5 95,0-6 0,7 3-10,-1-3 1,3-3 303,2 3-23,0 5 0,1-1-227,-1 8 0,-5 0-335,-1 0 1,-7 2-384,2 4 1,-6 11-372,-6 12 1,-6 3 268,-11 3 0,-4 1 377,-7 5 0,-1-5 0,1 7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07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6627,'0'-9'591,"0"1"1,0 6-293,0-4-106,0 4 9,0-5 186,0 7-152,0-8 589,0 6 21,0-6 8,0 8 188,0 0-716,0 8 100,0-6-182,0 6 183,0-8 2639,0 0-2947,0-8-17,0 6 0,0-8-80,0 5 151,0 3 127,0-6-8,0 8 40,0-8-91,0 6 62,0-5-679,0 7-386,0 0 1,7 7 0,3 3-1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0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7858,'0'-9'245,"2"1"152,4 8 118,4 0 0,13 0 776,0 0 0,0 10-504,-6 7 13,0 0 1,6 16-282,0-4 0,1-2-182,-7 1 1,0 3-175,0 10 0,-7-5-85,-4 4 0,-4-3-634,-2-3 0,0 3 416,0 3 1,-2-5-1904,-4-1 824,-4 1 680,-7-16 1,-2 12-241,-4-8 0,4-6 491,-4-5 1,1-8 301,-1 2 0,4-6-30,-4-6 1,6-6 125,5-11 0,3 2 862,3-8 1,6 0-472,0-5 1,10 1 679,13 4 0,0-1-472,11 7 1,-3-1-336,9 7 1,-3 0-213,-3 0 1,5 1-127,-5 5 1,5 3-392,-10 8 0,3 0 355,3 0 0,0 8 0,-1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0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13251,'18'0'3755,"-1"0"-3606,-8 0-1125,7 0-1453,-14 0 2429,5 7 0,1 3 0,2 7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7937,'0'11'3852,"0"1"1,7-8-3567,5 1 0,-3-3-183,3-2 1,0-2-164,5-3 1,0 3 59,0-4 0,1-4 0,-1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1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7804,'-17'0'3164,"0"0"1,5 2-3475,1 4 1,-1 4 436,-5 7 0,0 8 289,-1 4 1,-5-2 314,0 1 0,0 1-296,6 6 0,1-1-234,5 1 0,3-2-84,8-4 1,0 1-199,0-7 1,10 6 173,7-6 0,10 0-30,13-5 1,5-9-69,6-3 0,3 2-367,4-3 1,-4 1-472,3-6 1,-3-2 373,-2-4 0,-8 5-269,-3-5 1,-7-2-69,-5 2 1,2-5-164,-8 5 0,-6 0 969,-5 6 0,-9-7 0,5-3 0</inkml:trace>
  <inkml:trace contextRef="#ctx0" brushRef="#br0" timeOffset="178">519 242 7863,'-35'-17'9830,"16"15"-6831,8 8 0,7 7-2528,4 5 0,0-1-505,0 0 0,0 8-1291,0 4 0,0 6 264,0 5 1061,-8 4 0,-1 16 0,-9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7845,'-25'-9'836,"14"-7"939,-13 14-456,23-5-57,-15 7 0,12 0-647,-7 0 1,5 9-219,-5 9 1,-1 5 14,-5 5 0,5 5-68,1-4 1,7 2 56,-2-2 1,4 3-239,2-3 0,2-4-195,4-2 1,-2-6-11,7-5 1,3 1-281,9-7 0,2 0-649,4-6 0,1-8 499,-7-3 0,6-7-217,-6-5 1,6 2 136,-6-8 0,-6 1-11,-5-7 0,-8 6 428,1 0 1,-5 0 241,-5-5 0,-11-1-74,-7 1 0,-7 7 132,1 4 0,-4 5 175,-2 7 0,1 3-186,-1 8 1,6 0-294,1 0 1,8 2-268,3 4 1,2 5-508,9 13 0,0-5 391,6 4 522,8-4 0,9 6 0,10 2 0</inkml:trace>
  <inkml:trace contextRef="#ctx0" brushRef="#br0" timeOffset="280">796 190 7919,'17'-7'516,"0"3"159,1-8 0,-7 9-110,1-3 1,-1 4 29,6 2 1,-5 0-138,0 0 0,-7 0-94,7 0 0,-8 8 343,1 3 0,-3 4-177,-2 3 0,0-1 6,0 0 0,2 1-297,4-1 0,4 0-58,7 1 0,2-9-63,4-3 0,4 2-219,8-3 0,-1-1-965,1-10 1,1 3 555,5-9 1,-5-1-1454,5-10 0,-5 3 1963,-1-3 0,-8-4 0,-2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0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35 406 7949,'-17'0'3527,"8"0"-2992,1 0 0,8 2 1249,0 4-1093,0-4 1,8 11 22,3-7 0,4 0-311,3-6 0,5 0-192,0 0 0,6 0-447,-6 0 0,6-2 256,-6-4 1,5 2-1005,-5-7 1,1 5 570,-7-5 0,0 1-2702,0-2 2074,1-3 1,-9 5 396,-3-7 1,-4 0 207,-2 0 0,0 5 75,0 1 1,-6-1 323,0-5 1,-7 1-103,1 5 1,3-5 377,-3 5 0,7 3-222,-7 2 1195,8 5-374,-11 1-453,13 0 1,-6 7 64,8 5 0,0 9 185,0 2 0,-6 8-43,1-2 0,-1 5-149,6 6 1,-6 5-103,0 7 1,-5 1-81,5 5 1,-7-4-278,1 3 1,4-5-28,3-6 1,-3 2-1,2-7 0,0-3-111,6-9 0,0 2-1198,0-8-619,0 0 1392,0-6 0,2-7-181,4-4 0,-4-6 285,4-6 1,2-4-893,-3-7 1367,1-8 0,2-2 0,1-8 0</inkml:trace>
  <inkml:trace contextRef="#ctx0" brushRef="#br0" timeOffset="172">174 735 7949,'-12'-10'1027,"1"5"0,-1 3-419,-5 2 1,0 7 43,-1 5 0,7 3 92,-1 3 1,1-1 329,-7 0 0,7 0 96,-1 1-70,9-1-1032,-5 0 0,10-1 118,4-5 0,5-3-965,12-8 1,-2-2 563,8-4 1,6-9-1288,5-8 782,8-8-432,-4 4 0,6-9-702,-4-5 0,2 3 775,-7-8 1079,-1 0 0,-5-14 0,-1-1 0</inkml:trace>
  <inkml:trace contextRef="#ctx0" brushRef="#br0" timeOffset="260">658 164 7489,'-12'0'-248,"1"0"0,7 8 1,-4 2-1</inkml:trace>
  <inkml:trace contextRef="#ctx0" brushRef="#br0" timeOffset="326">623 199 7949,'0'9'-450,"-7"7"1,-3-7-1</inkml:trace>
  <inkml:trace contextRef="#ctx0" brushRef="#br0" timeOffset="607">623 251 7949,'10'0'-1225,"0"0"1627,-5 0 1,-1 0 931,8 0 1,-1 0-468,7 0 1,-1 0 226,0 0 0,0-6 68,1 0-568,-1 0-309,8 6 0,-6 0-330,4 0 0,-9 0 97,-3 0 0,1-5-992,5-1 1,-5 0-782,-1 6-919,-7 0 1212,11 0 712,-13-8 0,6-1 296,-8-8 1,0-1 141,0 1 0,-6 0 249,0-1 1,-1-5 171,1 0 0,4 6 277,-4 5 557,-3 1 1414,7 1-1546,-6-5 0,2 15 361,1 0 1,-1 2-476,6 9 0,-2 7-324,-4 5 1,4 2-419,-4-2 0,-1 4 98,1 7 1,-6 3-1456,7 3 1,-9 2 429,3 4 938,-5 4 0,-9-5 0,-2 7 0</inkml:trace>
  <inkml:trace contextRef="#ctx0" brushRef="#br0" timeOffset="994">589 683 7949,'-10'0'1098,"4"0"263,12 0 0,4-8-798,7-3 0,0 1-105,1-1 1,5-1-136,0-5 0,8 0-102,-3-1 1,-1 3-1114,2 3 808,-8-3 0,4 13-1553,-8-4 608,-7 4 430,-2 2 1,-8 8 342,0 4 1,0 3 249,0 2 1,-8 2 112,-3 5 0,-5-5-74,-1 4 1,2 4 611,3 2 1,-3-3-108,3 3 1,-3-8 96,-3 2 1,7 2-305,-1-1 0,9-1 210,-3-6-611,4 0-777,2 0 292,0 1 278,8-9 195,-7-1 1,15-10-463,-5-4 0,-1-3 184,1-9 0,1 7 50,5-1 1,-1 1 439,-5-6 309,5 7 1,-13-3 1406,9 7-917,-8 0-441,3 6 0,-7 2-101,0 4 1,0 3 0,0 9 0,0-7 184,0 1-1204,0-1-113,8 6 0,0-5-848,3-1 1,5-7 1592,-5 2 0,5-12 0,1-3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6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7945,'0'-17'2401,"0"7"1,7 3-1369,5 7 0,3 0-1156,3 0 0,-1 5-963,0 1 1,1 8 128,-1-3 1,0 5 97,0 1 859,-7 8 0,-2 2 0,-8 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26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7982,'-2'10'0,"-4"-4"3419,4 3-1582,-5-7-4805,7 14 2968,0-14 0,7-2 0,3-10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7945,'-2'11'5534,"-4"1"-4143,4-1 1,-4 1-2541,12-1 1,4-5 258,7 5 890,0-7 0,0 12 0,1-7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7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 8079,'-10'-8'2048,"4"8"0,4 10-1314,2 13 1,0-2-1153,0 8 1,6 8 453,0 9 1,0 7-28,-6 11 1,0-1-1352,0 12 0,-8 4 1012,-4 2 1,-3 3-1,-2 3 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423 0 12651,'25'6'1833,"4"0"0,3 5-1711,3-5 0,0 2-201,-1-3 0,-1-1 141,-4 8 0,3-8-13,-3 1 1,-4 3 59,-2-2 1,-4 5-39,-1-5 0,-7 6-29,1-7 1,-8 9-694,1-3 1,-3-1 293,-2 1 0,0 1 148,0 5 0,-9 3 57,-9 3 1,-7 2 82,-9 3 1,-7 5-677,1-4 1,-8 9 54,2 3 1,-2 1-727,2-2 1267,-4 4 0,-2 8 0,-10 0 0</inkml:trace>
  <inkml:trace contextRef="#ctx0" brushRef="#br0" timeOffset="152">8 1262 8073,'-8'12'103,"8"0"1,10-9-176,13 3 1,11-14 271,13-9 1,8-4-222,3-14 0,2 5 466,-3-11 1,5-3-1608,7-2 1308,-8 4-177,7 0 0,-15 7 31,5 0 0,4-7 0,-1-2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5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16 640 8063,'-10'-17'3151,"4"0"-3352,12-1 0,13 7 23,16-1 1,7-5 857,10-6 0,7-8-135,5 2 0,3-2 17,2 3 1,-5-5-199,-1 4 0,-7 2 35,1-2 0,-3 8-981,-2-2 0,-8 4 394,-3 2 1,-11 1-889,-1 5 1,-10-5 57,-1 5-1025,-1 3 1377,-15-7 0,4 7 219,-12-3 0,-4-3 284,-7 8 0,-6-5-14,0 5 0,-6-7 273,6 1 1,-6 3-187,6-3 0,-6 6 513,6-5 0,6 7-266,5-2 0,7 4 536,-7 2 1,8 8-195,-1 3 0,3 7-37,2 5 1,0 4 59,0 7 508,0 1-578,7 7 1,-3 2 38,8 8 0,-7-2-189,7-4 1,-8 4-697,2-4 1,1 2 298,-1-1 1,6-5-291,-7-8 0,3 1-177,-2 0 0,-4-9-1708,3-2 810,-3-5-45,-2-10 1302,0-1 1,-2-10 202,-3-4 0,3-11 0,-14-10 0,7-7 0</inkml:trace>
  <inkml:trace contextRef="#ctx0" brushRef="#br0" timeOffset="130">655 536 8063,'-17'-19'0,"0"-2"320,-1 15 0,1 0 532,0 6 0,0 2 42,-1 4 0,-1 6-363,-4 11 0,2 4-325,-8 7 0,2 1-12,-2-1 1,4-1-68,8-4 0,0 2-539,-1-8 1,9 0-1197,3-6 890,4 0 0,16-7 718,3-4 0,19-20 0,1-5 0</inkml:trace>
  <inkml:trace contextRef="#ctx0" brushRef="#br0" timeOffset="250">949 502 8063,'45'-18'1209,"-3"3"253,-8 4 0,-1 3-617,-4 8 0,2 0 180,-8 0 0,5 8-1285,-4 3 0,-1 3 204,-6-3 1,0 10-962,0-4 1,-5 7 699,0-1 1,-9-2-1234,3 8 1550,-4-8 0,-2 11 0,0-5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3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365 398 8157,'0'-9'-387,"0"-7"0,0 7 0</inkml:trace>
  <inkml:trace contextRef="#ctx0" brushRef="#br0" timeOffset="299">417 277 8157,'0'-11'562,"0"-1"1,0 6-13,0-5 1,6 5-142,0-6 0,1 9 1622,-1-3-789,-4 4 1132,6-6-1081,-8 6-495,0-5-648,7 7 1,-5 2-139,4 3 1,-4-1-679,-2 8 0,0 1 506,0 10 1,0-2-1599,0 8 1,0-2 741,0 2 1,-2 2-1967,-4-8 2982,4 7 0,-13-10 0,6 5 0</inkml:trace>
  <inkml:trace contextRef="#ctx0" brushRef="#br0" timeOffset="879">19 986 8003,'-17'0'2919,"15"0"-2735,8 0 0,9 0-498,8 0 1,4-8 572,8-3 1,13-6-69,4-6 1,4 1-160,-5-6 1,7-1 75,0-6 1,3 8-290,-9 4 1,2 4-246,-14 2 0,-5-1-375,-6 1 0,-8 2 352,2 3 0,-12 3-898,-5 3 958,-4 4 1,-2-8 388,0 5 0,-8 3 0,-3-4 0,-5-2 0,-1 2 0,-6 1 0,0 5 146,0 0 0,6 0 666,-1 0-119,9 0 1,1 2-276,8 3 0,0 5 236,0 7 0,2 6-187,4 0 1,2 6-23,3-6 0,2 8-299,-7-2 0,6 3-122,-6 3 1,5-6-172,-5 0 1,2-2-513,-3 1 1,-3-1 227,4-4 0,-4-9-472,-2 3 0,0-9-804,0 3 1320,0-7 1,-8 4 386,-3-8 0,-12-8 0,-4-1 0</inkml:trace>
  <inkml:trace contextRef="#ctx0" brushRef="#br0" timeOffset="1027">486 952 8003,'-7'-18'816,"-3"9"-20,-7 3 1,0 4 1,-1 4-286,1 4 0,5-1-66,1 13 1,5-5-114,-5 10 0,7-4 705,-2-1-705,-4-1 0,10-2-290,0-3 1,10-4-126,13-8 0,6-2-358,11-4 0,4-9-1228,8-9 1,2-6 822,4 1 1,-4-2 844,3 2 0,-3-3 0,-2 5 0</inkml:trace>
  <inkml:trace contextRef="#ctx0" brushRef="#br0" timeOffset="1432">1178 450 8085,'0'-12'1060,"0"1"1560,0 7-1297,0-4-692,0 8 1,0 2-285,0 4 1,2 4-98,4 7 0,-2 0-479,7 1 0,-7 5 246,2 0 1,-2 0-1400,1-6 0,-3 0 306,4 1 1,-2-7-254,2 1 0,-2-8 321,7 1 1008,-7-3 0,4-9 0,-8-3 0</inkml:trace>
  <inkml:trace contextRef="#ctx0" brushRef="#br0" timeOffset="1623">1403 87 8085,'10'-17'0,"-5"-1"0,-1 7 1027,2-1 1,-4 6-526,4-5 0,-3 7 543,3-2-690,-4 4 0,8 2-179,-5 0 0,-1 10-72,8 7 1,-6 10-128,5 14 1,-1 5-107,1 11 0,5 5 83,-5 7 0,-1 8-835,1 4 1,-5 9-951,6 2 1831,-9 0 0,13 2 0,-7 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8002,'0'-17'3184,"0"0"-1450,-8 7-1877,6 3 1,-4 7 132,12 0 1,-4 2 101,4 3 1,-6 11 191,-6 7 0,-4 7 71,-7-1 1,0 6-217,0 5 0,1-5 102,5-1 0,-3-1-203,8-10 0,1 0 5,5-6 1,2-1-86,3-5 0,15-1-26,14-4 0,8-4 29,10 3 0,0-10-7,0-7 0,8 3-104,3-3 1,-9 0-70,-2-5 1,-12 8-165,0 3 1,-5 4-941,-6 2 1,-4 0 570,-8 0 0,-1 8 752,-5 3 0,-3 12 0,-8 4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8002,'0'10'3151,"0"5"1,5-5-2497,1 7 1,6 0 99,-7 1 1,9 7-274,-3 3 0,-3 3-1049,-2-2 0,2 4-410,-3-4 0,3 3-863,-2 3 1,-4-1 955,3 1 884,5 0 0,0-9 0,7-1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1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13556,'0'17'758,"0"-5"-220,0 0 1,2-1-481,4 6 0,-2-5 58,7-1 0,-5-5-393,6 6 1,-1-8 163,6 1 1,-5-3-117,0-2 0,-3-2-61,3-3 1,1 1-264,-7-8 1,0 1 510,-6-7 1,0 1-133,0 0 0,0-1 1019,0 1 1,-8 0-445,-4 0 1,-3-3 806,-2-3 1,-1 10-470,1-4 1,0 5-305,0 1 0,-1 3-893,1 8 0,0 2-2082,-1 4 2540,-7 3 0,-1 16 0,-9 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35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6340,'0'-9'1662,"0"1"-1309,0 8 0,-6-2 519,1-4-230,-1 4 340,6-5-237,-8 7-320,6 0 0,-7 0 545,3 0-573,4 0 0,-8 2 111,5 3 1,3-3-58,-6 6 142,0 0-170,6-6-212,-13 13 1,11-7 1,-7 3 1,7-1-3,-2-4 6,-4 3 1,7 9 10,-9-1 1,8-6-154,-1 1 0,-3-1 60,2 7 0,-2-7-77,3 1 0,3-1 4,-4 7 1,2-1 32,-2 0 0,4 0 60,-3 1 1,1-1-24,-2 0 1,4 1 161,-4-1-147,4 0 1,-3 1-4,-1-1 1,0 0 4,6 0 0,0 1-48,0-1 1,0 0 2,0 1 1,-2 5 4,-4 0 0,5 0-2,-5-6 1,4 6-19,2 0 1,0 2 40,0-2 0,0-4-10,0 4 0,0-3-79,0-3 0,0 0 71,0 1 1,0-1-53,0 0 0,0 0-11,0 1 1,0-1-106,0 0 0,0-5 90,0-1 1,0 1-125,0 5 1,2 0 92,4 1 1,-5-1 21,5 0 0,-4 1 134,-2-1 0,6 0-6,0 1-57,-1-1 1,-5 0-54,0 0 0,2-5 72,4-1 19,-4 1-72,6 5 0,-6-1-175,3-5 211,-3 5-122,6-7 1,-6 7 81,4-5-116,-4 4 1,7-7-4,-3 4 21,-4 3 1,6-11-40,-8 7 0,2-5-360,3 6 215,-3-8 1,6 5 93,-8-3-387,0-4 164,0 6-477,0-1-421,0-5 363,0 6 1,0-10-256,0-4 0,0-5-2234,0-12 3377,-8-4 0,6-23 0,-5-4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4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8001,'0'-10'-1142,"0"3"2037,0 7 312,0 0-699,0-8 85,0 6-485,0-6-7,0 1 199,0 5-15,0-14-245,0 14 148,0-13 342,0 13-205,0-6 300,0 8 5384,0 0-5618,0 8-28,0-6-186,0 6 1,0-6 184,0 3-262,0-3 48,0 14-184,0-14 132,0 13 0,-5-11-12,-1 7 1,0-5-92,6 6 1,0-7 89,0 7 1,0-6 121,0 5 0,0-5-34,0 6 105,0-1 0,-2 6-77,-4 1 0,5-1-46,-5 0 0,4 1-2,2-1 1,-2 0-21,-4 0 1,4 1-171,-3-1 0,3-4 125,2 5 1,0-11-30,0 11 0,-6-5 37,0 5 0,0-1 141,6 0 1,0 0-103,0 1 1,0-1 13,0 0 1,0 1 120,0-1-133,0 0 0,0 0-29,0 1 1,0-7 209,0 1-383,0-8 183,0 11-446,0-13 79,0 6 125,0-8-2549,0 0 1534,0-8 0,0-2-852,0-7 1,8-8 879,4-4 1113,3-3 0,10-18 0,2-4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1:48:26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8185,'8'-19'0,"3"-2"305,12 15-211,-4-7 1,14 9 133,-4-8 1,4 7 357,1-7 0,-5 8-154,0-2 0,-8 5 86,2 1 0,-4 0-448,-2 0-11,1 7 1,-3 3-575,-3 7 1,-5 6 261,-7 0 0,-7 6 59,-5-6 1,-5 8-14,-6-2 0,4 1-54,-4-1 0,5 2 291,7-8 1,1 2-126,4-2 0,4-4 248,-3 4 1,10-5-40,7-7 1,3 5 135,3-5 1,-1 3 283,0-3-306,8 4 0,-6-7-50,4 4 0,-9 3 99,-3-3 1,-7-3-174,2 3 1,-4-1-128,-2 6 1,-8 1-19,-3-1 0,-5 0 96,-1 1 0,-6-1-133,0 0 0,-6-7 114,6-4 1,0 1 37,6-1 0,-1 0-9,1-6 1,6 0 343,-1 0-587,8 0 315,-3 0-461,7 0 0,1 0 120,5 0 0,-2 0 153,8 0 1,-1 0 27,6 0 0,1 0-22,-1 0 0,-5 0-42,-1 0 1,1 0 41,5 0 0,0 0-325,0 0 0,1 0 128,-1 0 0,0-2-586,1-4 0,-1-3 333,0-9 0,2 1-203,5 0 1,-5-6 697,4 0 0,2-1 0,-2 7 0,0 2-27,-6 3 0,0 5-126,1 7 897,-1 0 1615,0 0-864,1 0 0,-9 2-670,-3 3 0,2-1-182,-3 8-362,1-9-467,-6 5-346,8 0-243,2-6 0,7 0-2083,0-8 2858,0-8 0,1 5 0,-1-8 0</inkml:trace>
  <inkml:trace contextRef="#ctx0" brushRef="#br0" timeOffset="442">1194 312 8185,'0'-25'0,"0"6"106,0-5 1,0 5 272,0 2 1,0 0-275,0-1 0,0-5-226,0 0 1,-6 0 253,1 6 0,-1 0 144,6-1 1,-2 7 230,-4-1-268,4 8-193,-5-11 169,7 13-68,0-6-35,0 16 1,0-4-17,0 7 1,0 1-191,0 5 1,0-5 40,0-1 0,0 7-80,0 5 0,0 2 37,0-2 0,5 4 61,1 7 0,2 3 58,-2 3 1,-5 4-16,5 8 1,-2 2 63,2 4 1,-4 3 207,4 8 1,1 8-108,-1 4 1,0 11-195,-6 6 1,0-47-1,0 0-32,0 1 0,0 0 0,0 2 1,0 1 32,0 0 1,0 0-1,-1-4 1,0 0-324,-5 41 0,4-6 135,-4-5 1,4-4-72,2-8 0,6-8 139,0-3 0,6-10 47,-7-2 1,7-13 48,-6 1 0,1-9 437,-1 4-309,-4-8 0,8 2 477,-5-11-1187,-3-4 422,6-8 1,-8-2-59,0-4 0,0-6-121,0-11 1,0 2-739,0-8 1120,0 1 0,0-15 0,0-1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5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7972,'17'0'303,"-7"2"377,-4 3-341,3-3 1,-5 8 906,8-4-1915,-8-4 1,11 5 298,-3-7 1,-5 2-316,-1 4 0,4-4 203,1 4 1,-1-4 481,1-2 0,1-8 0,5-2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53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7965,'18'10'1688,"-7"-1"-2263,1-3 0,-6-4-335,5 4-255,-7-4 598,11-2 510,-13 0 0,8 1 237,-4 5-8,-4-4-149,13 6 1,-6-8-139,9 0 1,-1 0 395,0 0-167,1 0 0,-1 0 756,0 0-547,1 0 0,-1 0 331,0 0-76,-7 0 333,5 0-1092,-13 0 336,6 0-155,-8 0 0,7 7 0,3 3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5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8045,'10'0'427,"-3"0"807,1 0-750,2 0 1,1 0 308,1 0 1,-1 0-310,7 0 1,-1 13 365,0 4 1,6 14-330,0 4 0,6 9 84,-6 14 0,6 3-98,-6 8 0,0 0-18,-6 1 0,-5-1-488,-1 0 0,-7-6-392,2 1 0,-4-7-1961,-2 7 0,-15-7 2352,-8 7 0,-24-1 0,-6 6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5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8051,'-17'-8'1733,"7"6"-1505,3-5 1,5 7-303,-4 0-125,4 0 1,-13 1 627,3 5 1,2 4 204,-1 7 0,-1 2 518,-5 4 0,2-1-824,3 6 0,5-1-198,7 2 0,0 4-482,0-4 1,0-4 309,0-2 0,7-4-9,5-2 0,3 0 79,2 1 0,1-9-175,-1-3 1,8 2 42,4-2 0,-2-1-163,2-5 1,-3 0-18,3 0 0,2-2-187,-8-3 0,6 1-467,-6-8 1,0 6 399,-6-5 1,-5 1 537,-1-1 0,1-5 0,5 7 0</inkml:trace>
  <inkml:trace contextRef="#ctx0" brushRef="#br0" timeOffset="179">329 225 7991,'-17'0'3423,"5"8"-2714,1 4 0,1-1 119,-1 6 0,-5-1 219,5 13 1,-5-6-495,-1 5 0,0-4 77,-1 4 0,3 1-920,4 6 1,-3-1-1040,8 1 0,1 5 977,5 1 352,0-1 0,0-13 0,0-2 0</inkml:trace>
  <inkml:trace contextRef="#ctx0" brushRef="#br0" timeOffset="571">519 883 8019,'10'-18'0,"0"9"420,-5 3 1,-1-2 47,8 2 1,-1 1-35,6 5 0,1-6-132,-1 0 0,2 0-59,4 6 0,-2 0 20,8 0 1,-6 0-35,6 0 0,-2 0-319,2 0 1,-2 6-220,-4 0 0,-4 0-954,4-6 195,-4 7-913,-1-5 1320,-9 6 661,-1-8 0,0 0 0,1 0 0</inkml:trace>
  <inkml:trace contextRef="#ctx0" brushRef="#br0" timeOffset="749">882 744 8007,'-17'-9'0,"6"1"1746,-1 8-1167,8 0 0,-5 2 7,3 4 1,4-3 91,-4 9 1,2-1 159,-1 7 1,3 5-477,-4 0 1,2 6-328,-2-6 1,4 2-120,-3-2 0,3-4-283,2 4 1,5 2-1280,1-2 0,8-6 846,-3-5 0,5-2 800,1 1 0,0-3 0,0-8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5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8728,'0'-10'3591,"0"2"-3064,0 8 0,0 0 163,0 8-389,8 9 0,1 10 67,8 8 1,1 1 67,-1 5 0,0-5-594,1 5 0,5-3 220,0 2 1,0-3-587,-6 3 0,0-11 200,1-6 1,-1 2-1245,0-2 475,1 0 429,-1-6 0,-6-1-671,1-5-96,-8-3 1431,3-8 0,-7-15 0,0-5 0</inkml:trace>
  <inkml:trace contextRef="#ctx0" brushRef="#br0" timeOffset="213">467 35 8001,'-8'10'0,"6"-3"0,-13-1 746,4 0 0,-5 9 1031,-1 2 0,0 1-495,-1 5 1,-7 4-651,-4 1 1,-5 5-230,-6 2 0,3-3-118,-3-3 1,5 4-561,6-4 0,0-2-450,12 1 0,-4-8-2225,9-3 2073,5 0 877,-1-15 0,16 6 0,1-8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49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18 588 7736,'0'10'164,"0"-3"350,-8-7 242,6 0-62,-6 0-203,8 0 6638,0 0-6849,8 0 1,-4 0-46,8 0 0,-7 0-177,7 0 0,-1 0 123,7 0 0,1-2-138,4-3 0,-2 3 37,8-4 1,-6 4-116,6 2 1,-6 2 93,6 4 1,-6-2-163,6 7 1,-3-5-9,3 5 0,-2-5 124,-4 6 1,-2-7-303,8 7 0,-8-6 83,2 5 1,-3-5-322,-3 6 0,0-9-727,0 3-642,1-4 593,-1-2-190,-7 0 240,-3 0 818,-7 0 1,-2-6-1030,-3 1 1464,-5-1 0,-23-2 0,-3-2 0</inkml:trace>
  <inkml:trace contextRef="#ctx0" brushRef="#br0" timeOffset="233">364 380 7974,'0'-9'1743,"0"1"0,0 10-916,0 4 0,0 3-311,0 9 1,0 5 278,0 0 0,0 8-414,0-3 1,-6 5-273,0 2 1,0-1-2,6 1 1,0 3-209,0-3 1,0 1-993,0-13 0,0 6 158,0-6-875,0 0 0,8-7-1,4-5 1810,3-3 0,2-16 0,1-1 0</inkml:trace>
  <inkml:trace contextRef="#ctx0" brushRef="#br0" timeOffset="683">986 502 8000,'10'-8'0,"3"4"-35,-7-8 54,0 9 0,-4-11 1100,3 8-697,-3-7 0,8 9 777,-4-7-757,-4 7 0,5-6 406,-7 4 0,2 4 298,4-3-73,-4 3-692,6 2 1,-1 7 91,5 5 1,-3 3-64,3 3 1,0 7-184,5 3 0,-2 5-115,-3 2 1,3 5 103,-3 0 1,3 1-486,2-7 1,-5 7-13,-1-1 1,1-2-289,5-9 1,-5 2 45,-1-8 0,-5 0-1300,6-6-639,-9 1 1191,13-1-725,-14-7 1058,5-3 938,-7-7 0,8-7 0,2-3 0</inkml:trace>
  <inkml:trace contextRef="#ctx0" brushRef="#br0" timeOffset="912">1384 380 9825,'-10'0'3094,"-5"0"-2535,3 0 1,3 10 101,-3 7 1,-1 3-100,-10 8 0,4-5 40,-4 6 1,-4 0-497,-2 6 0,2-1-410,-2 1 1,8-2-787,-2-5 1,9-1 679,3-4 1,7-9-3098,-2 3 2464,-3-11 1,9 2 1042,0-8 0,15-16 0,12-3 0</inkml:trace>
  <inkml:trace contextRef="#ctx0" brushRef="#br0" timeOffset="1242">1522 35 8000,'16'-12'0,"-5"1"0,5 7 1214,-5-2 1,4 4-306,3 2 0,-1 0-151,0 0 1,1 0-284,-1 0 0,0 6-42,1 0 1,-3 7-424,-4-1 1,5-3 140,-5 3-116,-3-1 1,5 6 59,-7 1 0,0-1-307,-6 0 0,-6 1 16,0-1 0,-7 6 59,1 0 1,-1 0 314,1-6 0,-1 1 737,7-1-446,1 0-205,5 1-209,0-1 1,7-8 104,5-3 0,3-4-700,2-2 1,3-2-264,3-4 1,-2 3-632,8-9 0,-1 3 538,7-3 896,-8-3 0,6 13 0,-7-6 0</inkml:trace>
  <inkml:trace contextRef="#ctx0" brushRef="#br0" timeOffset="1704">2179 623 9586,'2'-10'1111,"4"4"0,4 4-720,7 2 1,2 0 90,4 0 1,-2 0-284,8 0 0,0 0 37,6 0 0,-7 0-381,1 0 0,-2 0 176,2 0 1,4 0-600,-5 0 0,-3 0-1,-1 0 1,-5 0-1206,-2 0 1241,0 0 1,-5 6-755,-1 0 1287,-7 0 0,-4 1 0,-9 3 0</inkml:trace>
  <inkml:trace contextRef="#ctx0" brushRef="#br0" timeOffset="1904">2422 467 10313,'-2'15'924,"-4"-3"1,4 5-365,-4 0 1,4 1 223,2 5 1,0 2-286,0-2 0,0 6-860,0-6 0,0 6 258,0-6 1,0 5-1303,0-5 1,0 1 209,0-7 0,6 0 1195,0 0 0,0 1 0,-6-1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7:55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13744,'10'0'2220,"5"0"-1620,-3 0 1,-3 0-187,3 0 1,-1 6-301,7 0 0,1 0 91,4-6 0,4 0-156,8 0 1,-1-2-57,1-4 0,-1 2-298,1-7 1,-1 1-397,1-2 1,-2-3-31,-4 4 270,3 3 1,-13 0-291,4 8 387,-11 0 0,-2 0-154,-5 0 146,-3 0 253,6 0 0,-10 0 3,-4 0 1,-3 2-688,-9 4 1,1-2 268,0 7 1,-1-7-349,1 2 0,4 1-148,-5-1 659,5 0 0,-12-6 371,8 0 0,-8-8 0,-2-1 0</inkml:trace>
  <inkml:trace contextRef="#ctx0" brushRef="#br0" timeOffset="171">242 139 7499,'-9'0'2483,"1"0"-2174,8 0 0,0 8 150,0 3 1,0-1 257,0 1 1,0 1 200,0 5 1,0 0-352,0 1 0,2-1-516,4 0 12,-4 0 1,11 1-617,-7-1-59,7-7 0,-9 3-2145,8-7 1852,-8 0 905,3-14 0,1-9 0,2-10 0</inkml:trace>
  <inkml:trace contextRef="#ctx0" brushRef="#br0" timeOffset="351">346 1 9937,'0'17'1232,"0"0"0,0 0-618,0 1 0,0-1 30,0 0 0,0 1-418,0-1 1,-6 0-338,1 0 0,-3 6-1332,2 1 1,2 1 865,-7-2 0,5-4 577,-6 4 0,-7 4 0,-8 0 0</inkml:trace>
  <inkml:trace contextRef="#ctx0" brushRef="#br0" timeOffset="1330">121 675 8111,'0'-10'2750,"0"3"-1776,0 7 27,0-8-606,8 6 1,2-11-65,7 7 1,0-6-95,1 7 1,-1-7-309,0 6 0,0-5-84,1 5 1,-1 0-62,0 6 1,-5 0-412,-1 0 351,-7 0 202,4 8 0,-10 7-27,-4 8 1,-3 0 379,-9-5 1,7 5-71,-1 0 1,1 0 164,-7-6 1,1 6-18,0 0 1,5-5-136,1-7 1,5-1-72,-6 1-363,9 5-144,-5-7 187,8 1-443,0-3 1,8-7 141,3 0 1,5-7-10,1-5 0,8-3 185,4-2 1,-4-1 92,-2 1 0,2 5 75,-2 1 1,0 7 209,-6-2 0,-5 4 30,-1 2-103,-7 0 0,4 2 300,-8 4 0,0-2-118,0 7 1,-8 3 26,-4 9 1,-3-4-236,-2 4 0,-1-2-207,1 2 1,-6-3 117,0 3 0,-2 2-114,2-2 1,2 6-239,-8-6 1,8 0 170,-2-6 1,4 2 219,1 4 0,1-9-100,0 3 1,1-4 638,5 5 0,1-7-177,4 1 0,5-6-32,-5 5 1,12-7-47,5 2 0,6-4 17,6-2 0,2 0-249,4 0 0,10-8 88,-5-4 0,5-3-372,-5-2 0,3-1 11,3 1 0,-9 0-111,3 0 1,-10-1-44,-1 1 1,-4 2-865,-2 3 829,0-3 0,-7 5-503,-4-7 978,-4 7 0,-10 2 0,-4 8 0,-3 0 0,-2 0 0,-1 0 0,1 0 0,0 0 128,7 0 156,-5 0 0,13-1 333,-4-5 56,4 4 806,-5-13-982,5 13 0,-6-8 626,8 4-578,0 4 0,0-3-31,0 10 0,0 1-140,0 11 0,0 4 96,0 14 0,0 2-234,0 3 1,2 4-41,4 8 0,-4 0-1046,3 0 0,-3-4 585,-2 4 0,0-10-3243,0 10 3508,0-12 0,0 10 0,0-6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0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9326,'8'-9'2602,"-5"1"-1264,9 8-919,-1 0 1,7 6 590,-1-1 0,0 9-399,1-3 0,1 11 302,4 1 0,-4 7-376,4-1 1,-6 2-152,-5-2 0,3 7-209,-3-7 0,-3 6-99,3-12 1,-6 0-177,5-6 1,-7 0 150,2 1-1088,4-1 738,-9 0 0,9-7-2163,-4-4 268,-4-4 940,5-2 1,-7-2 576,0-4 1,0-4-79,0-7 1,0 0-195,0-1 1,0-1 68,0-4 878,0 4 0,8-6 0,2 8 0</inkml:trace>
  <inkml:trace contextRef="#ctx0" brushRef="#br0" timeOffset="373">416 122 8076,'7'-18'95,"-5"7"-95,4-1 0,4 1 788,1-7 0,-1 7-153,1-1 1,1 7-85,5-7 0,0 8-193,1-2 0,1 5 86,4 1 0,-4 0-20,4 0 1,2 0-77,-2 0 1,0 0-87,-5 0 1,-1 7 110,0 5-282,0 3 1,-1 2 123,-5 1 0,3-1-29,-8 0 0,-1 1-11,-5-1 0,0 0-39,0 0 0,0 1-81,0-1 1,0 2 91,0 4 1,-7-2 70,-5 8 1,1-6-47,-7 6 0,9-8-166,-14 2 1,7 2 49,-7-2 1,4 0 17,2-5 1,-1-1-142,1 0 1,6-1-579,-1-5-504,1 5 480,-7-15 123,1 15 0,5-14-184,1 4 3,7-5 1,-9-2 107,7-5 0,-2 2 11,2-8 1,4-1-76,-3-10 1,3 2-310,2-8 0,-6 8 294,0-2 1,0 4 697,6 1 0,0 9 0,-7-14 0,-3 3 0</inkml:trace>
  <inkml:trace contextRef="#ctx0" brushRef="#br0" timeOffset="770">416 346 8076,'-8'-17'1256,"6"0"-504,-6-1 150,8 9-191,0-6 479,8 13-691,2-6 0,7 8-138,0 0 1,0 0 58,1 0-288,-1 0 1,0 0-408,1 0 1,-7 6 263,1-1-1154,-8 1 637,11-6 54,-13 0 1,6 2-88,-8 4 1,-2 2-155,-4 3 0,-4 4 245,-7-3 0,-2 9 46,-4 2 0,3 0 611,-3-5 1,4-1-227,2 0 1,0 0 501,-1 1 1,9-7-171,3 1 0,4-6 352,2 5-336,0-7 0,2 4 157,4-8 0,3 0-20,9 0 0,-1-6 97,0 0 0,2-5-372,4 5 0,-3-2 26,3 2 0,-4 4-620,-2-3 351,1 3-144,-1-6 1,-6 6-407,1-4-1,-8 4 1,3 4-335,-7 4 300,0 4 0,-7 13-53,-5 0 1,-3 0 244,-2-6 0,-1 0-6,1 1 1,0 5 470,-1 0 0,-5 2 0,0-2 0,-8-4 0,5 6 0</inkml:trace>
  <inkml:trace contextRef="#ctx0" brushRef="#br0" timeOffset="1353">70 1090 8076,'-18'17'0,"1"-7"502,0-4 890,7 3-1084,3-7 1,8 6-145,5-8 0,6 0 106,11 0 1,11-2-30,13-4 1,2-3-342,3-9 1,8-1 162,3-4 1,-1 4-119,1-4 0,-7 3-158,2 3 1,-7 0-274,-4 0 1,-3 5 189,-4 1 0,-11-1-51,0-5 1,-8 5 72,-4 1 0,-5 1-21,-1-1 1,-7-5 4,2 5 0,-10 1 105,-2-1 1,-13-1-105,2-5 0,-6-1 115,0 1 1,-2-6 113,-4 0 1,-2-8 118,8 2 1,0 4 183,6 2 1,1 4-12,5 2 1,-5 0-98,5-1 0,1 7 24,-1-1 1,5 3 80,-6-3 182,9-3 0,-11 11 293,8-8 176,1 9-351,-3-5-75,6 8 148,-6 0-167,8 0-205,0 0 0,2-6-209,4 0-26,-4 1 46,13 5-126,-13 0 134,14 0 0,-13 1-22,9 5 0,-8 4 11,2 7 0,-3 2 30,3 4 1,-4 12 32,4 11 1,-2 8-22,1 9 0,-3 1 7,4 11 1,-4 2-247,-2-3 1,0 3 93,0-2 0,0-9-446,0 3 1,0-6 213,0 1 0,0-5-90,0-7 0,0-10 84,0-7 0,0-2-144,0-10 0,-2-2-562,-4-10-21,4 5 828,-5-14 1,5 3-268,-4-10 1,4-5 241,-4-7 1,-1-8 215,1-4 0,-7-6 0,1-5 0,2 1 0,-1-7 0,1 6 0,-1-6 0,-5 7 0,7-3 0</inkml:trace>
  <inkml:trace contextRef="#ctx0" brushRef="#br0" timeOffset="1503">467 1211 8042,'0'-10'-777,"0"3"0,-1 7 1670,-5 0 0,2 7-273,-8 5 0,1 3-194,-6 3 0,-1-1 57,1 0 0,0 6-42,-1 0 1,1 0 12,0-5 1,0-1-360,-1 0 0,1-5-280,0-1 1,5-7-387,1 2 506,7 4-1232,-4-9 1,10 7 572,4-8 0,9-8 724,8-3 0,8-4 0,-4-3 0</inkml:trace>
  <inkml:trace contextRef="#ctx0" brushRef="#br0" timeOffset="1628">917 1315 8042,'27'0'0,"-2"6"1275,-8-1 0,1 7-216,-1-6 1,-6 5 20,1-5 1,-6 5-514,5-5-642,-7 8 1,4-11-1202,-8 9 1276,0-8 0,0 4 0,0-8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16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8133,'0'-12'-1949,"0"1"1867,0 7 46,0-11 199,0 13 0,0-8-44,0 4-125,0 5 0,0-9 57,0 4 0,0 2-126,0-7 1,0 5 54,0-6 0,6 7-35,-1-7 192,1 8 151,-6-3-61,0 7 1079,0 0-1018,0-8 1,-2 6 131,-3-4 330,3 4-521,-6 2 1,8-2 214,0-3 207,0 3-135,0-6 117,0 8 3560,0 0-4023,0 8 1,8-4-22,3 7 1,-1 1 18,1 5 0,1 0 52,5 1 0,0-1 4,1 0 1,-1-2-88,0-3 0,1 9 57,-1-4 1,0 5-46,0-5 0,1 2 82,-1 4 0,0-2 90,1 8 0,-1-2-116,0 2 0,-5 3 24,-1-3 0,-1 4-69,1 2 1,5-1-11,-5 1 0,-1-6-6,1-1 0,-5-6 67,6 1 1,-8-4-329,1-2 0,3 0-66,-2 1 1,0-7-303,-6 1-152,7-8-505,-5 11 211,6-13-232,-8 6-171,0-8 868,0-8 0,-2-2-759,-4-7 1,2 0 281,-7-1 1,5 3-11,-6 3 0,7-3-406,-7 4 1359,8-5 0,-11-9 0,5-2 0</inkml:trace>
  <inkml:trace contextRef="#ctx0" brushRef="#br0" timeOffset="312">399 433 8106,'-12'-10'2072,"1"5"-1221,7 3-282,-4 2-288,0 0 0,5 2 88,-9 3 0,6-1 55,-5 8 1,7-1-135,-2 7 0,-4 1-258,-1 4 0,1-2 11,-1 8 0,-1 2-78,-5 9 0,0 2 234,-1 4-401,1 4 165,0-13 0,0 7 42,-1-4 0,7-5-74,-1 0 0,8-3-399,-1-9 0,3 6 203,2-6 0,0 0-1484,0-6 894,0-7-392,7-2 260,-5-8 480,14 0 0,-7-14 39,9-3 1,-7-12 467,1 0 0,-1-3 0,6-11 0,1-1 0</inkml:trace>
  <inkml:trace contextRef="#ctx0" brushRef="#br0" timeOffset="732">727 122 8184,'0'-12'435,"0"1"313,0 7 311,0-4-755,0 8 1,-2 0-58,-3 0 1,3 8 54,-4 3 0,-2 7 15,2 5 0,-1-2-205,1 8 1,4-2 132,-4 1 0,6 3-273,6-8 1,-2 0 73,7-5-332,1-1 217,-2-8 1,5 5 78,-4-8 0,5-1 51,1-5 1,0-1 10,1-5 1,-7-4 31,1-7 1,-3-2 2,3-4 1,1 3-29,-7-3 1,0-2-126,-6 2 33,0-7 0,-2 8 1,-4-6 46,-5-3 1,-3 6 39,3 2 1,-3 4 31,8 1-165,-7 1 1,9 7-285,-7 5-732,7 3 0,-10 9 515,9 5 0,-1 5-528,6 6 1,-6-2 382,0 8 1,-1-6 704,1 6 0,-4 0 0,-7 6 0</inkml:trace>
  <inkml:trace contextRef="#ctx0" brushRef="#br0" timeOffset="1650">381 537 7526,'-7'-10'-19,"5"3"1,-8 7 277,4 0 20,4 0-27,-5-8 257,7 6-26,0-6-171,0 8 88,0 0-138,-8 0-75,6 0 0,-7 0-57,3 0 0,2 10-2,-8 7 0,7 0-48,-7 6 1,6 4-20,-5 2 0,1 4 3,-1 1 0,-5 1-142,5 0 1,-3-1 80,3 1 1,-5-1 77,5 1 1,1-2-38,-1-5 1,5 3-10,-6-8 0,9 6 3,-3-6 1,4 0-64,2-6 1,-6 1-128,0-1 0,1-5 22,5-1-208,0-7 71,0 11 151,0-13-312,0 6 402,0-8 1,5-8 108,1-3 0,0-7-103,-6-5 1,2 4 24,4-4 0,-4-2-83,3 2 1,3-6-88,-2 6 0,7-6-34,-1 6 0,-3 0-8,3 6-61,-1-8 0,5 6 148,-5-4 0,-1 5 165,-4 7-91,-4-4 195,5 13 0,-7-8 193,0 4 516,0 4-233,0-5-349,0 7 1,-2 0 350,-3 0-294,-5 7 1,-2 3 77,1 7 1,5 2-188,-5 4 1,7-1-10,-2 6 0,-2-5-153,3 6 0,-1-8-231,6 3 0,-6-5-40,0-2 0,1 0 124,5 1 1,-2-7-947,-4 1 496,4-8 1,-6 5-1009,8-3 203,0-4 1340,0 5 0,8-14 0,2-3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9T02:28:2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 7905,'-10'0'324,"2"-8"-150,8 6-41,0-13-8,0 5 96,0-7-128,8 0 1,-6 5-332,4 1 48,-4 7 25,-2-4 269,0 8 77,0 0 181,-8 0 226,6 0-141,-6 0 245,8 0 20,-7 0-507,5 0 1,-6-2-32,8-4 1,-2 4 170,-4-3-34,4 3-165,-5 2 0,5 0 226,-4 0-68,4 0-140,-6 0 88,8 0-24,0 0 12,-7 0-15,5 0-85,-14 7 1,13 1 149,-9 4-119,8 3-48,-11-5 1,11 7-110,-8 0 0,9-5 88,-3-1 1,-2 1-13,2 5 0,-1-5-27,1-1 1,4 1-101,-4 5 1,-1 0 83,1 1 0,0-1 3,6 0 1,-6 0 13,1 1 0,-1-1-7,6 0 0,-2 3-4,-4 3 0,4-4 28,-4 4 0,4 2-2,2-2 0,-5 6 45,-1-6 0,0 6 5,6-6 0,0 5-18,0-4 0,0 4 11,0-5 1,0 2-114,0-2 0,0-1 81,0 6 0,6-6-128,0 1 1,7 2 25,-1-2 1,-3 0 19,3-6 0,-3 0-40,3 1 1,3-7-131,-3 1 0,-3-3 90,3 3 1,-6 1 3,5-7-353,-7 7 314,11-11 1,-11 8-209,8-4-46,-8-4 98,3 5 1,-5-7-158,4 0 1,-4-2-1035,4-3 587,-4-5 0,0-13 867,3 0 0,-3-8 0,6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A19AF-37C0-8D4D-8CB1-61A94E863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1E071C-5588-E34F-8928-2A3499E03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5BE42-073E-7645-949B-F2905E64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62A3B-0862-DE41-8644-91F5EBA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A25DC-D266-AB48-92B5-4FE7AC3B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97F46-FFDE-584A-93B8-90ACED8E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88771B-747A-6742-966C-E9F3D9B60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E4216-2E84-6442-8785-E142B084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24EB14-25CC-7C41-A6D6-AC19A8E42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10EB1-AB43-7943-8BFD-9A26DBB8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4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3BB125-E01A-B64A-AD16-108FB4D74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23B7D6-84B0-F640-B3E4-2E0CBB210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02678-4232-8741-9FBF-46D9959D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8AB1A-695E-374E-8346-64D2E291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84F127-1E77-A444-AC78-41AE2B34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57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DF4AC-F87E-AC4E-AA08-343D2007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E85147-5811-DA49-89F3-DD19BA0B5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56A1CC-73A5-9746-BBA4-72201A66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D8663-67AF-B042-9C2D-6EF7DA13A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E4B9F-8E71-2940-9E4C-52325B8E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00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49949-7DEE-4441-8495-1EE2E35D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2EFE96-3A9C-9346-A1CE-8DD041907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EE832-E41E-CD4A-9C3B-1FFF493C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B74E9-21A7-5448-B163-2AEF8CDA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C860C-B1D7-B74F-A343-5FB733AD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9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04657-53CC-4C42-853E-E45DB7AF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A3395-AA4C-614D-A4D9-F650C2C32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EC5BE4-EC95-0543-AFB6-7B5D60D5C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B307CD-7C23-F44B-8BA7-8E01D5D6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E877E1-29AE-5C42-8FED-2BB2CF65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FDD485-1046-5B48-A975-EC47626C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1F828-9737-804E-8E1D-A25755AD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B9FAAE-21F8-3149-A0EB-3573536A9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E89D3A-862B-7C4D-8323-6A1AE70C9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1ACFD7-4E94-9048-B9F9-47D72174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105D03-4768-6446-85CA-BFDA902EA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26D2B2-D80B-3847-A2E3-9CF8BC5C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B55EAC-0179-3449-9313-89F43E99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AA0EA8-0FF5-4A41-84F6-BC98A269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54919-EC9C-5942-A32A-18937CF5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73F88B-73C7-EC4D-B238-00F0774F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CA2B95-6EF7-E648-89C0-701F25EB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763D5B-BDBF-3940-A9DD-18E97ED0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31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79E30C-4121-8649-9301-9E34CA7E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6EE93F-42D5-9045-BD23-C1B51F5B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7DCC57-0AC0-3545-8B54-233E97E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01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26228-D92B-B048-B388-681336C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1F71DB-BB53-774A-AF21-184D413C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C77D5D-335F-274F-A5F2-2F045071C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A6F7B6-F77C-8A42-B178-6D1B5656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F04C3-A5B5-4545-AAE9-92F615C25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CA63E1-35EF-6440-95DF-995C875A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1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E5629-AF60-3146-8252-3715B0CF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51D9DE-7A90-304D-805E-051266157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E5F09B-89B7-354D-A18D-65B247B33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7FC1EA-FEBD-6149-A3C5-78B7CBFF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E013-5345-E644-8DFE-B597BEF22CE9}" type="datetimeFigureOut">
              <a:rPr lang="en-US" altLang="zh-CN" smtClean="0"/>
              <a:t>4/9/20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446087-0EB2-964B-B069-B8DCF9B3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A1A7B5-7FA8-4C43-B12C-35D3A125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69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CCE700-56C2-3E42-8D84-FD60E058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04F138-2455-C84C-A0B9-96C00991E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D98BA-E752-414E-AC05-CB3A6BDFD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E013-5345-E644-8DFE-B597BEF22CE9}" type="datetimeFigureOut">
              <a:rPr lang="en-US" altLang="zh-CN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4AAC8-7409-2648-96A2-523CE3563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5D28D-4794-7A44-AD87-692C1410C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32F8-7171-A041-9B6F-A28219DB0FCE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23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3.png"/><Relationship Id="rId21" Type="http://schemas.openxmlformats.org/officeDocument/2006/relationships/image" Target="../media/image765.png"/><Relationship Id="rId63" Type="http://schemas.openxmlformats.org/officeDocument/2006/relationships/image" Target="../media/image786.png"/><Relationship Id="rId159" Type="http://schemas.openxmlformats.org/officeDocument/2006/relationships/image" Target="../media/image834.png"/><Relationship Id="rId170" Type="http://schemas.openxmlformats.org/officeDocument/2006/relationships/customXml" Target="../ink/ink842.xml"/><Relationship Id="rId226" Type="http://schemas.openxmlformats.org/officeDocument/2006/relationships/customXml" Target="../ink/ink870.xml"/><Relationship Id="rId268" Type="http://schemas.openxmlformats.org/officeDocument/2006/relationships/customXml" Target="../ink/ink891.xml"/><Relationship Id="rId32" Type="http://schemas.openxmlformats.org/officeDocument/2006/relationships/customXml" Target="../ink/ink773.xml"/><Relationship Id="rId74" Type="http://schemas.openxmlformats.org/officeDocument/2006/relationships/customXml" Target="../ink/ink794.xml"/><Relationship Id="rId128" Type="http://schemas.openxmlformats.org/officeDocument/2006/relationships/customXml" Target="../ink/ink821.xml"/><Relationship Id="rId5" Type="http://schemas.openxmlformats.org/officeDocument/2006/relationships/image" Target="../media/image757.png"/><Relationship Id="rId181" Type="http://schemas.openxmlformats.org/officeDocument/2006/relationships/image" Target="../media/image845.png"/><Relationship Id="rId237" Type="http://schemas.openxmlformats.org/officeDocument/2006/relationships/image" Target="../media/image873.png"/><Relationship Id="rId279" Type="http://schemas.openxmlformats.org/officeDocument/2006/relationships/image" Target="../media/image894.png"/><Relationship Id="rId43" Type="http://schemas.openxmlformats.org/officeDocument/2006/relationships/image" Target="../media/image776.png"/><Relationship Id="rId139" Type="http://schemas.openxmlformats.org/officeDocument/2006/relationships/image" Target="../media/image824.png"/><Relationship Id="rId85" Type="http://schemas.openxmlformats.org/officeDocument/2006/relationships/image" Target="../media/image797.png"/><Relationship Id="rId150" Type="http://schemas.openxmlformats.org/officeDocument/2006/relationships/customXml" Target="../ink/ink832.xml"/><Relationship Id="rId192" Type="http://schemas.openxmlformats.org/officeDocument/2006/relationships/customXml" Target="../ink/ink853.xml"/><Relationship Id="rId206" Type="http://schemas.openxmlformats.org/officeDocument/2006/relationships/customXml" Target="../ink/ink860.xml"/><Relationship Id="rId248" Type="http://schemas.openxmlformats.org/officeDocument/2006/relationships/customXml" Target="../ink/ink881.xml"/><Relationship Id="rId269" Type="http://schemas.openxmlformats.org/officeDocument/2006/relationships/image" Target="../media/image889.png"/><Relationship Id="rId12" Type="http://schemas.openxmlformats.org/officeDocument/2006/relationships/customXml" Target="../ink/ink763.xml"/><Relationship Id="rId33" Type="http://schemas.openxmlformats.org/officeDocument/2006/relationships/image" Target="../media/image771.png"/><Relationship Id="rId108" Type="http://schemas.openxmlformats.org/officeDocument/2006/relationships/customXml" Target="../ink/ink811.xml"/><Relationship Id="rId129" Type="http://schemas.openxmlformats.org/officeDocument/2006/relationships/image" Target="../media/image819.png"/><Relationship Id="rId280" Type="http://schemas.openxmlformats.org/officeDocument/2006/relationships/customXml" Target="../ink/ink897.xml"/><Relationship Id="rId54" Type="http://schemas.openxmlformats.org/officeDocument/2006/relationships/customXml" Target="../ink/ink784.xml"/><Relationship Id="rId75" Type="http://schemas.openxmlformats.org/officeDocument/2006/relationships/image" Target="../media/image792.png"/><Relationship Id="rId96" Type="http://schemas.openxmlformats.org/officeDocument/2006/relationships/customXml" Target="../ink/ink805.xml"/><Relationship Id="rId140" Type="http://schemas.openxmlformats.org/officeDocument/2006/relationships/customXml" Target="../ink/ink827.xml"/><Relationship Id="rId161" Type="http://schemas.openxmlformats.org/officeDocument/2006/relationships/image" Target="../media/image835.png"/><Relationship Id="rId182" Type="http://schemas.openxmlformats.org/officeDocument/2006/relationships/customXml" Target="../ink/ink848.xml"/><Relationship Id="rId217" Type="http://schemas.openxmlformats.org/officeDocument/2006/relationships/image" Target="../media/image863.png"/><Relationship Id="rId6" Type="http://schemas.openxmlformats.org/officeDocument/2006/relationships/customXml" Target="../ink/ink760.xml"/><Relationship Id="rId238" Type="http://schemas.openxmlformats.org/officeDocument/2006/relationships/customXml" Target="../ink/ink876.xml"/><Relationship Id="rId259" Type="http://schemas.openxmlformats.org/officeDocument/2006/relationships/image" Target="../media/image884.png"/><Relationship Id="rId23" Type="http://schemas.openxmlformats.org/officeDocument/2006/relationships/image" Target="../media/image766.png"/><Relationship Id="rId119" Type="http://schemas.openxmlformats.org/officeDocument/2006/relationships/image" Target="../media/image814.png"/><Relationship Id="rId270" Type="http://schemas.openxmlformats.org/officeDocument/2006/relationships/customXml" Target="../ink/ink892.xml"/><Relationship Id="rId44" Type="http://schemas.openxmlformats.org/officeDocument/2006/relationships/customXml" Target="../ink/ink779.xml"/><Relationship Id="rId65" Type="http://schemas.openxmlformats.org/officeDocument/2006/relationships/image" Target="../media/image787.png"/><Relationship Id="rId86" Type="http://schemas.openxmlformats.org/officeDocument/2006/relationships/customXml" Target="../ink/ink800.xml"/><Relationship Id="rId130" Type="http://schemas.openxmlformats.org/officeDocument/2006/relationships/customXml" Target="../ink/ink822.xml"/><Relationship Id="rId151" Type="http://schemas.openxmlformats.org/officeDocument/2006/relationships/image" Target="../media/image830.png"/><Relationship Id="rId172" Type="http://schemas.openxmlformats.org/officeDocument/2006/relationships/customXml" Target="../ink/ink843.xml"/><Relationship Id="rId193" Type="http://schemas.openxmlformats.org/officeDocument/2006/relationships/image" Target="../media/image851.png"/><Relationship Id="rId207" Type="http://schemas.openxmlformats.org/officeDocument/2006/relationships/image" Target="../media/image858.png"/><Relationship Id="rId228" Type="http://schemas.openxmlformats.org/officeDocument/2006/relationships/customXml" Target="../ink/ink871.xml"/><Relationship Id="rId249" Type="http://schemas.openxmlformats.org/officeDocument/2006/relationships/image" Target="../media/image879.png"/><Relationship Id="rId13" Type="http://schemas.openxmlformats.org/officeDocument/2006/relationships/image" Target="../media/image761.png"/><Relationship Id="rId109" Type="http://schemas.openxmlformats.org/officeDocument/2006/relationships/image" Target="../media/image809.png"/><Relationship Id="rId260" Type="http://schemas.openxmlformats.org/officeDocument/2006/relationships/customXml" Target="../ink/ink887.xml"/><Relationship Id="rId281" Type="http://schemas.openxmlformats.org/officeDocument/2006/relationships/image" Target="../media/image895.png"/><Relationship Id="rId34" Type="http://schemas.openxmlformats.org/officeDocument/2006/relationships/customXml" Target="../ink/ink774.xml"/><Relationship Id="rId55" Type="http://schemas.openxmlformats.org/officeDocument/2006/relationships/image" Target="../media/image782.png"/><Relationship Id="rId76" Type="http://schemas.openxmlformats.org/officeDocument/2006/relationships/customXml" Target="../ink/ink795.xml"/><Relationship Id="rId97" Type="http://schemas.openxmlformats.org/officeDocument/2006/relationships/image" Target="../media/image803.png"/><Relationship Id="rId120" Type="http://schemas.openxmlformats.org/officeDocument/2006/relationships/customXml" Target="../ink/ink817.xml"/><Relationship Id="rId141" Type="http://schemas.openxmlformats.org/officeDocument/2006/relationships/image" Target="../media/image825.png"/><Relationship Id="rId7" Type="http://schemas.openxmlformats.org/officeDocument/2006/relationships/image" Target="../media/image758.png"/><Relationship Id="rId162" Type="http://schemas.openxmlformats.org/officeDocument/2006/relationships/customXml" Target="../ink/ink838.xml"/><Relationship Id="rId183" Type="http://schemas.openxmlformats.org/officeDocument/2006/relationships/image" Target="../media/image846.png"/><Relationship Id="rId218" Type="http://schemas.openxmlformats.org/officeDocument/2006/relationships/customXml" Target="../ink/ink866.xml"/><Relationship Id="rId239" Type="http://schemas.openxmlformats.org/officeDocument/2006/relationships/image" Target="../media/image874.png"/><Relationship Id="rId250" Type="http://schemas.openxmlformats.org/officeDocument/2006/relationships/customXml" Target="../ink/ink882.xml"/><Relationship Id="rId271" Type="http://schemas.openxmlformats.org/officeDocument/2006/relationships/image" Target="../media/image890.png"/><Relationship Id="rId24" Type="http://schemas.openxmlformats.org/officeDocument/2006/relationships/customXml" Target="../ink/ink769.xml"/><Relationship Id="rId45" Type="http://schemas.openxmlformats.org/officeDocument/2006/relationships/image" Target="../media/image777.png"/><Relationship Id="rId66" Type="http://schemas.openxmlformats.org/officeDocument/2006/relationships/customXml" Target="../ink/ink790.xml"/><Relationship Id="rId87" Type="http://schemas.openxmlformats.org/officeDocument/2006/relationships/image" Target="../media/image798.png"/><Relationship Id="rId110" Type="http://schemas.openxmlformats.org/officeDocument/2006/relationships/customXml" Target="../ink/ink812.xml"/><Relationship Id="rId131" Type="http://schemas.openxmlformats.org/officeDocument/2006/relationships/image" Target="../media/image820.png"/><Relationship Id="rId152" Type="http://schemas.openxmlformats.org/officeDocument/2006/relationships/customXml" Target="../ink/ink833.xml"/><Relationship Id="rId173" Type="http://schemas.openxmlformats.org/officeDocument/2006/relationships/image" Target="../media/image841.png"/><Relationship Id="rId194" Type="http://schemas.openxmlformats.org/officeDocument/2006/relationships/customXml" Target="../ink/ink854.xml"/><Relationship Id="rId208" Type="http://schemas.openxmlformats.org/officeDocument/2006/relationships/customXml" Target="../ink/ink861.xml"/><Relationship Id="rId229" Type="http://schemas.openxmlformats.org/officeDocument/2006/relationships/image" Target="../media/image869.png"/><Relationship Id="rId240" Type="http://schemas.openxmlformats.org/officeDocument/2006/relationships/customXml" Target="../ink/ink877.xml"/><Relationship Id="rId261" Type="http://schemas.openxmlformats.org/officeDocument/2006/relationships/image" Target="../media/image885.png"/><Relationship Id="rId14" Type="http://schemas.openxmlformats.org/officeDocument/2006/relationships/customXml" Target="../ink/ink764.xml"/><Relationship Id="rId35" Type="http://schemas.openxmlformats.org/officeDocument/2006/relationships/image" Target="../media/image772.png"/><Relationship Id="rId56" Type="http://schemas.openxmlformats.org/officeDocument/2006/relationships/customXml" Target="../ink/ink785.xml"/><Relationship Id="rId77" Type="http://schemas.openxmlformats.org/officeDocument/2006/relationships/image" Target="../media/image793.png"/><Relationship Id="rId100" Type="http://schemas.openxmlformats.org/officeDocument/2006/relationships/customXml" Target="../ink/ink807.xml"/><Relationship Id="rId282" Type="http://schemas.openxmlformats.org/officeDocument/2006/relationships/customXml" Target="../ink/ink898.xml"/><Relationship Id="rId8" Type="http://schemas.openxmlformats.org/officeDocument/2006/relationships/customXml" Target="../ink/ink761.xml"/><Relationship Id="rId98" Type="http://schemas.openxmlformats.org/officeDocument/2006/relationships/customXml" Target="../ink/ink806.xml"/><Relationship Id="rId121" Type="http://schemas.openxmlformats.org/officeDocument/2006/relationships/image" Target="../media/image815.png"/><Relationship Id="rId142" Type="http://schemas.openxmlformats.org/officeDocument/2006/relationships/customXml" Target="../ink/ink828.xml"/><Relationship Id="rId163" Type="http://schemas.openxmlformats.org/officeDocument/2006/relationships/image" Target="../media/image836.png"/><Relationship Id="rId184" Type="http://schemas.openxmlformats.org/officeDocument/2006/relationships/customXml" Target="../ink/ink849.xml"/><Relationship Id="rId219" Type="http://schemas.openxmlformats.org/officeDocument/2006/relationships/image" Target="../media/image864.png"/><Relationship Id="rId230" Type="http://schemas.openxmlformats.org/officeDocument/2006/relationships/customXml" Target="../ink/ink872.xml"/><Relationship Id="rId251" Type="http://schemas.openxmlformats.org/officeDocument/2006/relationships/image" Target="../media/image880.png"/><Relationship Id="rId25" Type="http://schemas.openxmlformats.org/officeDocument/2006/relationships/image" Target="../media/image767.png"/><Relationship Id="rId46" Type="http://schemas.openxmlformats.org/officeDocument/2006/relationships/customXml" Target="../ink/ink780.xml"/><Relationship Id="rId67" Type="http://schemas.openxmlformats.org/officeDocument/2006/relationships/image" Target="../media/image788.png"/><Relationship Id="rId272" Type="http://schemas.openxmlformats.org/officeDocument/2006/relationships/customXml" Target="../ink/ink893.xml"/><Relationship Id="rId88" Type="http://schemas.openxmlformats.org/officeDocument/2006/relationships/customXml" Target="../ink/ink801.xml"/><Relationship Id="rId111" Type="http://schemas.openxmlformats.org/officeDocument/2006/relationships/image" Target="../media/image810.png"/><Relationship Id="rId132" Type="http://schemas.openxmlformats.org/officeDocument/2006/relationships/customXml" Target="../ink/ink823.xml"/><Relationship Id="rId153" Type="http://schemas.openxmlformats.org/officeDocument/2006/relationships/image" Target="../media/image831.png"/><Relationship Id="rId174" Type="http://schemas.openxmlformats.org/officeDocument/2006/relationships/customXml" Target="../ink/ink844.xml"/><Relationship Id="rId195" Type="http://schemas.openxmlformats.org/officeDocument/2006/relationships/image" Target="../media/image852.png"/><Relationship Id="rId209" Type="http://schemas.openxmlformats.org/officeDocument/2006/relationships/image" Target="../media/image859.png"/><Relationship Id="rId220" Type="http://schemas.openxmlformats.org/officeDocument/2006/relationships/customXml" Target="../ink/ink867.xml"/><Relationship Id="rId241" Type="http://schemas.openxmlformats.org/officeDocument/2006/relationships/image" Target="../media/image875.png"/><Relationship Id="rId15" Type="http://schemas.openxmlformats.org/officeDocument/2006/relationships/image" Target="../media/image762.png"/><Relationship Id="rId36" Type="http://schemas.openxmlformats.org/officeDocument/2006/relationships/customXml" Target="../ink/ink775.xml"/><Relationship Id="rId57" Type="http://schemas.openxmlformats.org/officeDocument/2006/relationships/image" Target="../media/image783.png"/><Relationship Id="rId262" Type="http://schemas.openxmlformats.org/officeDocument/2006/relationships/customXml" Target="../ink/ink888.xml"/><Relationship Id="rId283" Type="http://schemas.openxmlformats.org/officeDocument/2006/relationships/image" Target="../media/image896.png"/><Relationship Id="rId78" Type="http://schemas.openxmlformats.org/officeDocument/2006/relationships/customXml" Target="../ink/ink796.xml"/><Relationship Id="rId99" Type="http://schemas.openxmlformats.org/officeDocument/2006/relationships/image" Target="../media/image804.png"/><Relationship Id="rId101" Type="http://schemas.openxmlformats.org/officeDocument/2006/relationships/image" Target="../media/image805.png"/><Relationship Id="rId122" Type="http://schemas.openxmlformats.org/officeDocument/2006/relationships/customXml" Target="../ink/ink818.xml"/><Relationship Id="rId143" Type="http://schemas.openxmlformats.org/officeDocument/2006/relationships/image" Target="../media/image826.png"/><Relationship Id="rId164" Type="http://schemas.openxmlformats.org/officeDocument/2006/relationships/customXml" Target="../ink/ink839.xml"/><Relationship Id="rId185" Type="http://schemas.openxmlformats.org/officeDocument/2006/relationships/image" Target="../media/image847.png"/><Relationship Id="rId9" Type="http://schemas.openxmlformats.org/officeDocument/2006/relationships/image" Target="../media/image759.png"/><Relationship Id="rId210" Type="http://schemas.openxmlformats.org/officeDocument/2006/relationships/customXml" Target="../ink/ink862.xml"/><Relationship Id="rId26" Type="http://schemas.openxmlformats.org/officeDocument/2006/relationships/customXml" Target="../ink/ink770.xml"/><Relationship Id="rId231" Type="http://schemas.openxmlformats.org/officeDocument/2006/relationships/image" Target="../media/image870.png"/><Relationship Id="rId252" Type="http://schemas.openxmlformats.org/officeDocument/2006/relationships/customXml" Target="../ink/ink883.xml"/><Relationship Id="rId273" Type="http://schemas.openxmlformats.org/officeDocument/2006/relationships/image" Target="../media/image891.png"/><Relationship Id="rId47" Type="http://schemas.openxmlformats.org/officeDocument/2006/relationships/image" Target="../media/image778.png"/><Relationship Id="rId68" Type="http://schemas.openxmlformats.org/officeDocument/2006/relationships/customXml" Target="../ink/ink791.xml"/><Relationship Id="rId89" Type="http://schemas.openxmlformats.org/officeDocument/2006/relationships/image" Target="../media/image799.png"/><Relationship Id="rId112" Type="http://schemas.openxmlformats.org/officeDocument/2006/relationships/customXml" Target="../ink/ink813.xml"/><Relationship Id="rId133" Type="http://schemas.openxmlformats.org/officeDocument/2006/relationships/image" Target="../media/image821.png"/><Relationship Id="rId154" Type="http://schemas.openxmlformats.org/officeDocument/2006/relationships/customXml" Target="../ink/ink834.xml"/><Relationship Id="rId175" Type="http://schemas.openxmlformats.org/officeDocument/2006/relationships/image" Target="../media/image842.png"/><Relationship Id="rId196" Type="http://schemas.openxmlformats.org/officeDocument/2006/relationships/customXml" Target="../ink/ink855.xml"/><Relationship Id="rId200" Type="http://schemas.openxmlformats.org/officeDocument/2006/relationships/customXml" Target="../ink/ink857.xml"/><Relationship Id="rId16" Type="http://schemas.openxmlformats.org/officeDocument/2006/relationships/customXml" Target="../ink/ink765.xml"/><Relationship Id="rId221" Type="http://schemas.openxmlformats.org/officeDocument/2006/relationships/image" Target="../media/image865.png"/><Relationship Id="rId242" Type="http://schemas.openxmlformats.org/officeDocument/2006/relationships/customXml" Target="../ink/ink878.xml"/><Relationship Id="rId263" Type="http://schemas.openxmlformats.org/officeDocument/2006/relationships/image" Target="../media/image886.png"/><Relationship Id="rId284" Type="http://schemas.openxmlformats.org/officeDocument/2006/relationships/customXml" Target="../ink/ink899.xml"/><Relationship Id="rId37" Type="http://schemas.openxmlformats.org/officeDocument/2006/relationships/image" Target="../media/image773.png"/><Relationship Id="rId58" Type="http://schemas.openxmlformats.org/officeDocument/2006/relationships/customXml" Target="../ink/ink786.xml"/><Relationship Id="rId79" Type="http://schemas.openxmlformats.org/officeDocument/2006/relationships/image" Target="../media/image794.png"/><Relationship Id="rId102" Type="http://schemas.openxmlformats.org/officeDocument/2006/relationships/customXml" Target="../ink/ink808.xml"/><Relationship Id="rId123" Type="http://schemas.openxmlformats.org/officeDocument/2006/relationships/image" Target="../media/image816.png"/><Relationship Id="rId144" Type="http://schemas.openxmlformats.org/officeDocument/2006/relationships/customXml" Target="../ink/ink829.xml"/><Relationship Id="rId90" Type="http://schemas.openxmlformats.org/officeDocument/2006/relationships/customXml" Target="../ink/ink802.xml"/><Relationship Id="rId165" Type="http://schemas.openxmlformats.org/officeDocument/2006/relationships/image" Target="../media/image837.png"/><Relationship Id="rId186" Type="http://schemas.openxmlformats.org/officeDocument/2006/relationships/customXml" Target="../ink/ink850.xml"/><Relationship Id="rId211" Type="http://schemas.openxmlformats.org/officeDocument/2006/relationships/image" Target="../media/image860.png"/><Relationship Id="rId232" Type="http://schemas.openxmlformats.org/officeDocument/2006/relationships/customXml" Target="../ink/ink873.xml"/><Relationship Id="rId253" Type="http://schemas.openxmlformats.org/officeDocument/2006/relationships/image" Target="../media/image881.png"/><Relationship Id="rId274" Type="http://schemas.openxmlformats.org/officeDocument/2006/relationships/customXml" Target="../ink/ink894.xml"/><Relationship Id="rId27" Type="http://schemas.openxmlformats.org/officeDocument/2006/relationships/image" Target="../media/image768.png"/><Relationship Id="rId48" Type="http://schemas.openxmlformats.org/officeDocument/2006/relationships/customXml" Target="../ink/ink781.xml"/><Relationship Id="rId69" Type="http://schemas.openxmlformats.org/officeDocument/2006/relationships/image" Target="../media/image789.png"/><Relationship Id="rId113" Type="http://schemas.openxmlformats.org/officeDocument/2006/relationships/image" Target="../media/image811.png"/><Relationship Id="rId134" Type="http://schemas.openxmlformats.org/officeDocument/2006/relationships/customXml" Target="../ink/ink824.xml"/><Relationship Id="rId80" Type="http://schemas.openxmlformats.org/officeDocument/2006/relationships/customXml" Target="../ink/ink797.xml"/><Relationship Id="rId155" Type="http://schemas.openxmlformats.org/officeDocument/2006/relationships/image" Target="../media/image832.png"/><Relationship Id="rId176" Type="http://schemas.openxmlformats.org/officeDocument/2006/relationships/customXml" Target="../ink/ink845.xml"/><Relationship Id="rId197" Type="http://schemas.openxmlformats.org/officeDocument/2006/relationships/image" Target="../media/image853.png"/><Relationship Id="rId201" Type="http://schemas.openxmlformats.org/officeDocument/2006/relationships/image" Target="../media/image855.png"/><Relationship Id="rId222" Type="http://schemas.openxmlformats.org/officeDocument/2006/relationships/customXml" Target="../ink/ink868.xml"/><Relationship Id="rId243" Type="http://schemas.openxmlformats.org/officeDocument/2006/relationships/image" Target="../media/image876.png"/><Relationship Id="rId264" Type="http://schemas.openxmlformats.org/officeDocument/2006/relationships/customXml" Target="../ink/ink889.xml"/><Relationship Id="rId285" Type="http://schemas.openxmlformats.org/officeDocument/2006/relationships/image" Target="../media/image897.png"/><Relationship Id="rId17" Type="http://schemas.openxmlformats.org/officeDocument/2006/relationships/image" Target="../media/image763.png"/><Relationship Id="rId38" Type="http://schemas.openxmlformats.org/officeDocument/2006/relationships/customXml" Target="../ink/ink776.xml"/><Relationship Id="rId59" Type="http://schemas.openxmlformats.org/officeDocument/2006/relationships/image" Target="../media/image784.png"/><Relationship Id="rId103" Type="http://schemas.openxmlformats.org/officeDocument/2006/relationships/image" Target="../media/image806.png"/><Relationship Id="rId124" Type="http://schemas.openxmlformats.org/officeDocument/2006/relationships/customXml" Target="../ink/ink819.xml"/><Relationship Id="rId70" Type="http://schemas.openxmlformats.org/officeDocument/2006/relationships/customXml" Target="../ink/ink792.xml"/><Relationship Id="rId91" Type="http://schemas.openxmlformats.org/officeDocument/2006/relationships/image" Target="../media/image800.png"/><Relationship Id="rId145" Type="http://schemas.openxmlformats.org/officeDocument/2006/relationships/image" Target="../media/image827.png"/><Relationship Id="rId166" Type="http://schemas.openxmlformats.org/officeDocument/2006/relationships/customXml" Target="../ink/ink840.xml"/><Relationship Id="rId187" Type="http://schemas.openxmlformats.org/officeDocument/2006/relationships/image" Target="../media/image84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63.xml"/><Relationship Id="rId233" Type="http://schemas.openxmlformats.org/officeDocument/2006/relationships/image" Target="../media/image871.png"/><Relationship Id="rId254" Type="http://schemas.openxmlformats.org/officeDocument/2006/relationships/customXml" Target="../ink/ink884.xml"/><Relationship Id="rId28" Type="http://schemas.openxmlformats.org/officeDocument/2006/relationships/customXml" Target="../ink/ink771.xml"/><Relationship Id="rId49" Type="http://schemas.openxmlformats.org/officeDocument/2006/relationships/image" Target="../media/image779.png"/><Relationship Id="rId114" Type="http://schemas.openxmlformats.org/officeDocument/2006/relationships/customXml" Target="../ink/ink814.xml"/><Relationship Id="rId275" Type="http://schemas.openxmlformats.org/officeDocument/2006/relationships/image" Target="../media/image892.png"/><Relationship Id="rId60" Type="http://schemas.openxmlformats.org/officeDocument/2006/relationships/customXml" Target="../ink/ink787.xml"/><Relationship Id="rId81" Type="http://schemas.openxmlformats.org/officeDocument/2006/relationships/image" Target="../media/image795.png"/><Relationship Id="rId135" Type="http://schemas.openxmlformats.org/officeDocument/2006/relationships/image" Target="../media/image822.png"/><Relationship Id="rId156" Type="http://schemas.openxmlformats.org/officeDocument/2006/relationships/customXml" Target="../ink/ink835.xml"/><Relationship Id="rId177" Type="http://schemas.openxmlformats.org/officeDocument/2006/relationships/image" Target="../media/image843.png"/><Relationship Id="rId198" Type="http://schemas.openxmlformats.org/officeDocument/2006/relationships/customXml" Target="../ink/ink856.xml"/><Relationship Id="rId202" Type="http://schemas.openxmlformats.org/officeDocument/2006/relationships/customXml" Target="../ink/ink858.xml"/><Relationship Id="rId223" Type="http://schemas.openxmlformats.org/officeDocument/2006/relationships/image" Target="../media/image866.png"/><Relationship Id="rId244" Type="http://schemas.openxmlformats.org/officeDocument/2006/relationships/customXml" Target="../ink/ink879.xml"/><Relationship Id="rId18" Type="http://schemas.openxmlformats.org/officeDocument/2006/relationships/customXml" Target="../ink/ink766.xml"/><Relationship Id="rId39" Type="http://schemas.openxmlformats.org/officeDocument/2006/relationships/image" Target="../media/image774.png"/><Relationship Id="rId265" Type="http://schemas.openxmlformats.org/officeDocument/2006/relationships/image" Target="../media/image887.png"/><Relationship Id="rId286" Type="http://schemas.openxmlformats.org/officeDocument/2006/relationships/customXml" Target="../ink/ink900.xml"/><Relationship Id="rId50" Type="http://schemas.openxmlformats.org/officeDocument/2006/relationships/customXml" Target="../ink/ink782.xml"/><Relationship Id="rId104" Type="http://schemas.openxmlformats.org/officeDocument/2006/relationships/customXml" Target="../ink/ink809.xml"/><Relationship Id="rId125" Type="http://schemas.openxmlformats.org/officeDocument/2006/relationships/image" Target="../media/image817.png"/><Relationship Id="rId146" Type="http://schemas.openxmlformats.org/officeDocument/2006/relationships/customXml" Target="../ink/ink830.xml"/><Relationship Id="rId167" Type="http://schemas.openxmlformats.org/officeDocument/2006/relationships/image" Target="../media/image838.png"/><Relationship Id="rId188" Type="http://schemas.openxmlformats.org/officeDocument/2006/relationships/customXml" Target="../ink/ink851.xml"/><Relationship Id="rId71" Type="http://schemas.openxmlformats.org/officeDocument/2006/relationships/image" Target="../media/image790.png"/><Relationship Id="rId92" Type="http://schemas.openxmlformats.org/officeDocument/2006/relationships/customXml" Target="../ink/ink803.xml"/><Relationship Id="rId213" Type="http://schemas.openxmlformats.org/officeDocument/2006/relationships/image" Target="../media/image861.png"/><Relationship Id="rId234" Type="http://schemas.openxmlformats.org/officeDocument/2006/relationships/customXml" Target="../ink/ink874.xml"/><Relationship Id="rId2" Type="http://schemas.openxmlformats.org/officeDocument/2006/relationships/customXml" Target="../ink/ink758.xml"/><Relationship Id="rId29" Type="http://schemas.openxmlformats.org/officeDocument/2006/relationships/image" Target="../media/image769.png"/><Relationship Id="rId255" Type="http://schemas.openxmlformats.org/officeDocument/2006/relationships/image" Target="../media/image882.png"/><Relationship Id="rId276" Type="http://schemas.openxmlformats.org/officeDocument/2006/relationships/customXml" Target="../ink/ink895.xml"/><Relationship Id="rId40" Type="http://schemas.openxmlformats.org/officeDocument/2006/relationships/customXml" Target="../ink/ink777.xml"/><Relationship Id="rId115" Type="http://schemas.openxmlformats.org/officeDocument/2006/relationships/image" Target="../media/image812.png"/><Relationship Id="rId136" Type="http://schemas.openxmlformats.org/officeDocument/2006/relationships/customXml" Target="../ink/ink825.xml"/><Relationship Id="rId157" Type="http://schemas.openxmlformats.org/officeDocument/2006/relationships/image" Target="../media/image833.png"/><Relationship Id="rId178" Type="http://schemas.openxmlformats.org/officeDocument/2006/relationships/customXml" Target="../ink/ink846.xml"/><Relationship Id="rId61" Type="http://schemas.openxmlformats.org/officeDocument/2006/relationships/image" Target="../media/image785.png"/><Relationship Id="rId82" Type="http://schemas.openxmlformats.org/officeDocument/2006/relationships/customXml" Target="../ink/ink798.xml"/><Relationship Id="rId199" Type="http://schemas.openxmlformats.org/officeDocument/2006/relationships/image" Target="../media/image854.png"/><Relationship Id="rId203" Type="http://schemas.openxmlformats.org/officeDocument/2006/relationships/image" Target="../media/image856.png"/><Relationship Id="rId19" Type="http://schemas.openxmlformats.org/officeDocument/2006/relationships/image" Target="../media/image764.png"/><Relationship Id="rId224" Type="http://schemas.openxmlformats.org/officeDocument/2006/relationships/customXml" Target="../ink/ink869.xml"/><Relationship Id="rId245" Type="http://schemas.openxmlformats.org/officeDocument/2006/relationships/image" Target="../media/image877.png"/><Relationship Id="rId266" Type="http://schemas.openxmlformats.org/officeDocument/2006/relationships/customXml" Target="../ink/ink890.xml"/><Relationship Id="rId287" Type="http://schemas.openxmlformats.org/officeDocument/2006/relationships/image" Target="../media/image898.png"/><Relationship Id="rId30" Type="http://schemas.openxmlformats.org/officeDocument/2006/relationships/customXml" Target="../ink/ink772.xml"/><Relationship Id="rId105" Type="http://schemas.openxmlformats.org/officeDocument/2006/relationships/image" Target="../media/image807.png"/><Relationship Id="rId126" Type="http://schemas.openxmlformats.org/officeDocument/2006/relationships/customXml" Target="../ink/ink820.xml"/><Relationship Id="rId147" Type="http://schemas.openxmlformats.org/officeDocument/2006/relationships/image" Target="../media/image828.png"/><Relationship Id="rId168" Type="http://schemas.openxmlformats.org/officeDocument/2006/relationships/customXml" Target="../ink/ink841.xml"/><Relationship Id="rId51" Type="http://schemas.openxmlformats.org/officeDocument/2006/relationships/image" Target="../media/image780.png"/><Relationship Id="rId72" Type="http://schemas.openxmlformats.org/officeDocument/2006/relationships/customXml" Target="../ink/ink793.xml"/><Relationship Id="rId93" Type="http://schemas.openxmlformats.org/officeDocument/2006/relationships/image" Target="../media/image801.png"/><Relationship Id="rId189" Type="http://schemas.openxmlformats.org/officeDocument/2006/relationships/image" Target="../media/image849.png"/><Relationship Id="rId3" Type="http://schemas.openxmlformats.org/officeDocument/2006/relationships/image" Target="../media/image756.png"/><Relationship Id="rId214" Type="http://schemas.openxmlformats.org/officeDocument/2006/relationships/customXml" Target="../ink/ink864.xml"/><Relationship Id="rId235" Type="http://schemas.openxmlformats.org/officeDocument/2006/relationships/image" Target="../media/image872.png"/><Relationship Id="rId256" Type="http://schemas.openxmlformats.org/officeDocument/2006/relationships/customXml" Target="../ink/ink885.xml"/><Relationship Id="rId277" Type="http://schemas.openxmlformats.org/officeDocument/2006/relationships/image" Target="../media/image893.png"/><Relationship Id="rId116" Type="http://schemas.openxmlformats.org/officeDocument/2006/relationships/customXml" Target="../ink/ink815.xml"/><Relationship Id="rId137" Type="http://schemas.openxmlformats.org/officeDocument/2006/relationships/image" Target="../media/image823.png"/><Relationship Id="rId158" Type="http://schemas.openxmlformats.org/officeDocument/2006/relationships/customXml" Target="../ink/ink836.xml"/><Relationship Id="rId20" Type="http://schemas.openxmlformats.org/officeDocument/2006/relationships/customXml" Target="../ink/ink767.xml"/><Relationship Id="rId41" Type="http://schemas.openxmlformats.org/officeDocument/2006/relationships/image" Target="../media/image775.png"/><Relationship Id="rId62" Type="http://schemas.openxmlformats.org/officeDocument/2006/relationships/customXml" Target="../ink/ink788.xml"/><Relationship Id="rId83" Type="http://schemas.openxmlformats.org/officeDocument/2006/relationships/image" Target="../media/image796.png"/><Relationship Id="rId179" Type="http://schemas.openxmlformats.org/officeDocument/2006/relationships/image" Target="../media/image844.png"/><Relationship Id="rId190" Type="http://schemas.openxmlformats.org/officeDocument/2006/relationships/customXml" Target="../ink/ink852.xml"/><Relationship Id="rId204" Type="http://schemas.openxmlformats.org/officeDocument/2006/relationships/customXml" Target="../ink/ink859.xml"/><Relationship Id="rId225" Type="http://schemas.openxmlformats.org/officeDocument/2006/relationships/image" Target="../media/image867.png"/><Relationship Id="rId246" Type="http://schemas.openxmlformats.org/officeDocument/2006/relationships/customXml" Target="../ink/ink880.xml"/><Relationship Id="rId267" Type="http://schemas.openxmlformats.org/officeDocument/2006/relationships/image" Target="../media/image888.png"/><Relationship Id="rId288" Type="http://schemas.openxmlformats.org/officeDocument/2006/relationships/customXml" Target="../ink/ink901.xml"/><Relationship Id="rId106" Type="http://schemas.openxmlformats.org/officeDocument/2006/relationships/customXml" Target="../ink/ink810.xml"/><Relationship Id="rId127" Type="http://schemas.openxmlformats.org/officeDocument/2006/relationships/image" Target="../media/image818.png"/><Relationship Id="rId10" Type="http://schemas.openxmlformats.org/officeDocument/2006/relationships/customXml" Target="../ink/ink762.xml"/><Relationship Id="rId31" Type="http://schemas.openxmlformats.org/officeDocument/2006/relationships/image" Target="../media/image770.png"/><Relationship Id="rId52" Type="http://schemas.openxmlformats.org/officeDocument/2006/relationships/customXml" Target="../ink/ink783.xml"/><Relationship Id="rId73" Type="http://schemas.openxmlformats.org/officeDocument/2006/relationships/image" Target="../media/image791.png"/><Relationship Id="rId94" Type="http://schemas.openxmlformats.org/officeDocument/2006/relationships/customXml" Target="../ink/ink804.xml"/><Relationship Id="rId148" Type="http://schemas.openxmlformats.org/officeDocument/2006/relationships/customXml" Target="../ink/ink831.xml"/><Relationship Id="rId169" Type="http://schemas.openxmlformats.org/officeDocument/2006/relationships/image" Target="../media/image839.png"/><Relationship Id="rId4" Type="http://schemas.openxmlformats.org/officeDocument/2006/relationships/customXml" Target="../ink/ink759.xml"/><Relationship Id="rId180" Type="http://schemas.openxmlformats.org/officeDocument/2006/relationships/customXml" Target="../ink/ink847.xml"/><Relationship Id="rId215" Type="http://schemas.openxmlformats.org/officeDocument/2006/relationships/image" Target="../media/image862.png"/><Relationship Id="rId236" Type="http://schemas.openxmlformats.org/officeDocument/2006/relationships/customXml" Target="../ink/ink875.xml"/><Relationship Id="rId257" Type="http://schemas.openxmlformats.org/officeDocument/2006/relationships/image" Target="../media/image883.png"/><Relationship Id="rId278" Type="http://schemas.openxmlformats.org/officeDocument/2006/relationships/customXml" Target="../ink/ink896.xml"/><Relationship Id="rId42" Type="http://schemas.openxmlformats.org/officeDocument/2006/relationships/customXml" Target="../ink/ink778.xml"/><Relationship Id="rId84" Type="http://schemas.openxmlformats.org/officeDocument/2006/relationships/customXml" Target="../ink/ink799.xml"/><Relationship Id="rId138" Type="http://schemas.openxmlformats.org/officeDocument/2006/relationships/customXml" Target="../ink/ink826.xml"/><Relationship Id="rId191" Type="http://schemas.openxmlformats.org/officeDocument/2006/relationships/image" Target="../media/image850.png"/><Relationship Id="rId205" Type="http://schemas.openxmlformats.org/officeDocument/2006/relationships/image" Target="../media/image857.png"/><Relationship Id="rId247" Type="http://schemas.openxmlformats.org/officeDocument/2006/relationships/image" Target="../media/image878.png"/><Relationship Id="rId107" Type="http://schemas.openxmlformats.org/officeDocument/2006/relationships/image" Target="../media/image808.png"/><Relationship Id="rId289" Type="http://schemas.openxmlformats.org/officeDocument/2006/relationships/image" Target="../media/image899.png"/><Relationship Id="rId11" Type="http://schemas.openxmlformats.org/officeDocument/2006/relationships/image" Target="../media/image760.png"/><Relationship Id="rId53" Type="http://schemas.openxmlformats.org/officeDocument/2006/relationships/image" Target="../media/image781.png"/><Relationship Id="rId149" Type="http://schemas.openxmlformats.org/officeDocument/2006/relationships/image" Target="../media/image829.png"/><Relationship Id="rId95" Type="http://schemas.openxmlformats.org/officeDocument/2006/relationships/image" Target="../media/image802.png"/><Relationship Id="rId160" Type="http://schemas.openxmlformats.org/officeDocument/2006/relationships/customXml" Target="../ink/ink837.xml"/><Relationship Id="rId216" Type="http://schemas.openxmlformats.org/officeDocument/2006/relationships/customXml" Target="../ink/ink865.xml"/><Relationship Id="rId258" Type="http://schemas.openxmlformats.org/officeDocument/2006/relationships/customXml" Target="../ink/ink886.xml"/><Relationship Id="rId22" Type="http://schemas.openxmlformats.org/officeDocument/2006/relationships/customXml" Target="../ink/ink768.xml"/><Relationship Id="rId64" Type="http://schemas.openxmlformats.org/officeDocument/2006/relationships/customXml" Target="../ink/ink789.xml"/><Relationship Id="rId118" Type="http://schemas.openxmlformats.org/officeDocument/2006/relationships/customXml" Target="../ink/ink816.xml"/><Relationship Id="rId171" Type="http://schemas.openxmlformats.org/officeDocument/2006/relationships/image" Target="../media/image840.png"/><Relationship Id="rId227" Type="http://schemas.openxmlformats.org/officeDocument/2006/relationships/image" Target="../media/image868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7.png"/><Relationship Id="rId21" Type="http://schemas.openxmlformats.org/officeDocument/2006/relationships/image" Target="../media/image909.png"/><Relationship Id="rId42" Type="http://schemas.openxmlformats.org/officeDocument/2006/relationships/customXml" Target="../ink/ink922.xml"/><Relationship Id="rId63" Type="http://schemas.openxmlformats.org/officeDocument/2006/relationships/image" Target="../media/image930.png"/><Relationship Id="rId84" Type="http://schemas.openxmlformats.org/officeDocument/2006/relationships/customXml" Target="../ink/ink943.xml"/><Relationship Id="rId138" Type="http://schemas.openxmlformats.org/officeDocument/2006/relationships/customXml" Target="../ink/ink970.xml"/><Relationship Id="rId159" Type="http://schemas.openxmlformats.org/officeDocument/2006/relationships/image" Target="../media/image978.png"/><Relationship Id="rId170" Type="http://schemas.openxmlformats.org/officeDocument/2006/relationships/customXml" Target="../ink/ink986.xml"/><Relationship Id="rId107" Type="http://schemas.openxmlformats.org/officeDocument/2006/relationships/image" Target="../media/image952.png"/><Relationship Id="rId11" Type="http://schemas.openxmlformats.org/officeDocument/2006/relationships/image" Target="../media/image904.png"/><Relationship Id="rId32" Type="http://schemas.openxmlformats.org/officeDocument/2006/relationships/customXml" Target="../ink/ink917.xml"/><Relationship Id="rId53" Type="http://schemas.openxmlformats.org/officeDocument/2006/relationships/image" Target="../media/image925.png"/><Relationship Id="rId74" Type="http://schemas.openxmlformats.org/officeDocument/2006/relationships/customXml" Target="../ink/ink938.xml"/><Relationship Id="rId128" Type="http://schemas.openxmlformats.org/officeDocument/2006/relationships/customXml" Target="../ink/ink965.xml"/><Relationship Id="rId149" Type="http://schemas.openxmlformats.org/officeDocument/2006/relationships/image" Target="../media/image973.png"/><Relationship Id="rId5" Type="http://schemas.openxmlformats.org/officeDocument/2006/relationships/image" Target="../media/image901.png"/><Relationship Id="rId95" Type="http://schemas.openxmlformats.org/officeDocument/2006/relationships/image" Target="../media/image946.png"/><Relationship Id="rId160" Type="http://schemas.openxmlformats.org/officeDocument/2006/relationships/customXml" Target="../ink/ink981.xml"/><Relationship Id="rId22" Type="http://schemas.openxmlformats.org/officeDocument/2006/relationships/customXml" Target="../ink/ink912.xml"/><Relationship Id="rId43" Type="http://schemas.openxmlformats.org/officeDocument/2006/relationships/image" Target="../media/image920.png"/><Relationship Id="rId64" Type="http://schemas.openxmlformats.org/officeDocument/2006/relationships/customXml" Target="../ink/ink933.xml"/><Relationship Id="rId118" Type="http://schemas.openxmlformats.org/officeDocument/2006/relationships/customXml" Target="../ink/ink960.xml"/><Relationship Id="rId139" Type="http://schemas.openxmlformats.org/officeDocument/2006/relationships/image" Target="../media/image968.png"/><Relationship Id="rId85" Type="http://schemas.openxmlformats.org/officeDocument/2006/relationships/image" Target="../media/image941.png"/><Relationship Id="rId150" Type="http://schemas.openxmlformats.org/officeDocument/2006/relationships/customXml" Target="../ink/ink976.xml"/><Relationship Id="rId171" Type="http://schemas.openxmlformats.org/officeDocument/2006/relationships/image" Target="../media/image984.png"/><Relationship Id="rId12" Type="http://schemas.openxmlformats.org/officeDocument/2006/relationships/customXml" Target="../ink/ink907.xml"/><Relationship Id="rId33" Type="http://schemas.openxmlformats.org/officeDocument/2006/relationships/image" Target="../media/image915.png"/><Relationship Id="rId108" Type="http://schemas.openxmlformats.org/officeDocument/2006/relationships/customXml" Target="../ink/ink955.xml"/><Relationship Id="rId129" Type="http://schemas.openxmlformats.org/officeDocument/2006/relationships/image" Target="../media/image963.png"/><Relationship Id="rId54" Type="http://schemas.openxmlformats.org/officeDocument/2006/relationships/customXml" Target="../ink/ink928.xml"/><Relationship Id="rId75" Type="http://schemas.openxmlformats.org/officeDocument/2006/relationships/image" Target="../media/image936.png"/><Relationship Id="rId96" Type="http://schemas.openxmlformats.org/officeDocument/2006/relationships/customXml" Target="../ink/ink949.xml"/><Relationship Id="rId140" Type="http://schemas.openxmlformats.org/officeDocument/2006/relationships/customXml" Target="../ink/ink971.xml"/><Relationship Id="rId161" Type="http://schemas.openxmlformats.org/officeDocument/2006/relationships/image" Target="../media/image9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4.xml"/><Relationship Id="rId23" Type="http://schemas.openxmlformats.org/officeDocument/2006/relationships/image" Target="../media/image910.png"/><Relationship Id="rId28" Type="http://schemas.openxmlformats.org/officeDocument/2006/relationships/customXml" Target="../ink/ink915.xml"/><Relationship Id="rId49" Type="http://schemas.openxmlformats.org/officeDocument/2006/relationships/image" Target="../media/image923.png"/><Relationship Id="rId114" Type="http://schemas.openxmlformats.org/officeDocument/2006/relationships/customXml" Target="../ink/ink958.xml"/><Relationship Id="rId119" Type="http://schemas.openxmlformats.org/officeDocument/2006/relationships/image" Target="../media/image958.png"/><Relationship Id="rId44" Type="http://schemas.openxmlformats.org/officeDocument/2006/relationships/customXml" Target="../ink/ink923.xml"/><Relationship Id="rId60" Type="http://schemas.openxmlformats.org/officeDocument/2006/relationships/customXml" Target="../ink/ink931.xml"/><Relationship Id="rId65" Type="http://schemas.openxmlformats.org/officeDocument/2006/relationships/image" Target="../media/image931.png"/><Relationship Id="rId81" Type="http://schemas.openxmlformats.org/officeDocument/2006/relationships/image" Target="../media/image939.png"/><Relationship Id="rId86" Type="http://schemas.openxmlformats.org/officeDocument/2006/relationships/customXml" Target="../ink/ink944.xml"/><Relationship Id="rId130" Type="http://schemas.openxmlformats.org/officeDocument/2006/relationships/customXml" Target="../ink/ink966.xml"/><Relationship Id="rId135" Type="http://schemas.openxmlformats.org/officeDocument/2006/relationships/image" Target="../media/image966.png"/><Relationship Id="rId151" Type="http://schemas.openxmlformats.org/officeDocument/2006/relationships/image" Target="../media/image974.png"/><Relationship Id="rId156" Type="http://schemas.openxmlformats.org/officeDocument/2006/relationships/customXml" Target="../ink/ink979.xml"/><Relationship Id="rId172" Type="http://schemas.openxmlformats.org/officeDocument/2006/relationships/customXml" Target="../ink/ink987.xml"/><Relationship Id="rId13" Type="http://schemas.openxmlformats.org/officeDocument/2006/relationships/image" Target="../media/image905.png"/><Relationship Id="rId18" Type="http://schemas.openxmlformats.org/officeDocument/2006/relationships/customXml" Target="../ink/ink910.xml"/><Relationship Id="rId39" Type="http://schemas.openxmlformats.org/officeDocument/2006/relationships/image" Target="../media/image918.png"/><Relationship Id="rId109" Type="http://schemas.openxmlformats.org/officeDocument/2006/relationships/image" Target="../media/image953.png"/><Relationship Id="rId34" Type="http://schemas.openxmlformats.org/officeDocument/2006/relationships/customXml" Target="../ink/ink918.xml"/><Relationship Id="rId50" Type="http://schemas.openxmlformats.org/officeDocument/2006/relationships/customXml" Target="../ink/ink926.xml"/><Relationship Id="rId55" Type="http://schemas.openxmlformats.org/officeDocument/2006/relationships/image" Target="../media/image926.png"/><Relationship Id="rId76" Type="http://schemas.openxmlformats.org/officeDocument/2006/relationships/customXml" Target="../ink/ink939.xml"/><Relationship Id="rId97" Type="http://schemas.openxmlformats.org/officeDocument/2006/relationships/image" Target="../media/image947.png"/><Relationship Id="rId104" Type="http://schemas.openxmlformats.org/officeDocument/2006/relationships/customXml" Target="../ink/ink953.xml"/><Relationship Id="rId120" Type="http://schemas.openxmlformats.org/officeDocument/2006/relationships/customXml" Target="../ink/ink961.xml"/><Relationship Id="rId125" Type="http://schemas.openxmlformats.org/officeDocument/2006/relationships/image" Target="../media/image961.png"/><Relationship Id="rId141" Type="http://schemas.openxmlformats.org/officeDocument/2006/relationships/image" Target="../media/image969.png"/><Relationship Id="rId146" Type="http://schemas.openxmlformats.org/officeDocument/2006/relationships/customXml" Target="../ink/ink974.xml"/><Relationship Id="rId167" Type="http://schemas.openxmlformats.org/officeDocument/2006/relationships/image" Target="../media/image982.png"/><Relationship Id="rId7" Type="http://schemas.openxmlformats.org/officeDocument/2006/relationships/image" Target="../media/image902.png"/><Relationship Id="rId71" Type="http://schemas.openxmlformats.org/officeDocument/2006/relationships/image" Target="../media/image934.png"/><Relationship Id="rId92" Type="http://schemas.openxmlformats.org/officeDocument/2006/relationships/customXml" Target="../ink/ink947.xml"/><Relationship Id="rId162" Type="http://schemas.openxmlformats.org/officeDocument/2006/relationships/customXml" Target="../ink/ink982.xml"/><Relationship Id="rId2" Type="http://schemas.openxmlformats.org/officeDocument/2006/relationships/customXml" Target="../ink/ink902.xml"/><Relationship Id="rId29" Type="http://schemas.openxmlformats.org/officeDocument/2006/relationships/image" Target="../media/image913.png"/><Relationship Id="rId24" Type="http://schemas.openxmlformats.org/officeDocument/2006/relationships/customXml" Target="../ink/ink913.xml"/><Relationship Id="rId40" Type="http://schemas.openxmlformats.org/officeDocument/2006/relationships/customXml" Target="../ink/ink921.xml"/><Relationship Id="rId45" Type="http://schemas.openxmlformats.org/officeDocument/2006/relationships/image" Target="../media/image921.png"/><Relationship Id="rId66" Type="http://schemas.openxmlformats.org/officeDocument/2006/relationships/customXml" Target="../ink/ink934.xml"/><Relationship Id="rId87" Type="http://schemas.openxmlformats.org/officeDocument/2006/relationships/image" Target="../media/image942.png"/><Relationship Id="rId110" Type="http://schemas.openxmlformats.org/officeDocument/2006/relationships/customXml" Target="../ink/ink956.xml"/><Relationship Id="rId115" Type="http://schemas.openxmlformats.org/officeDocument/2006/relationships/image" Target="../media/image956.png"/><Relationship Id="rId131" Type="http://schemas.openxmlformats.org/officeDocument/2006/relationships/image" Target="../media/image964.png"/><Relationship Id="rId136" Type="http://schemas.openxmlformats.org/officeDocument/2006/relationships/customXml" Target="../ink/ink969.xml"/><Relationship Id="rId157" Type="http://schemas.openxmlformats.org/officeDocument/2006/relationships/image" Target="../media/image977.png"/><Relationship Id="rId61" Type="http://schemas.openxmlformats.org/officeDocument/2006/relationships/image" Target="../media/image929.png"/><Relationship Id="rId82" Type="http://schemas.openxmlformats.org/officeDocument/2006/relationships/customXml" Target="../ink/ink942.xml"/><Relationship Id="rId152" Type="http://schemas.openxmlformats.org/officeDocument/2006/relationships/customXml" Target="../ink/ink977.xml"/><Relationship Id="rId173" Type="http://schemas.openxmlformats.org/officeDocument/2006/relationships/image" Target="../media/image985.png"/><Relationship Id="rId19" Type="http://schemas.openxmlformats.org/officeDocument/2006/relationships/image" Target="../media/image908.png"/><Relationship Id="rId14" Type="http://schemas.openxmlformats.org/officeDocument/2006/relationships/customXml" Target="../ink/ink908.xml"/><Relationship Id="rId30" Type="http://schemas.openxmlformats.org/officeDocument/2006/relationships/customXml" Target="../ink/ink916.xml"/><Relationship Id="rId35" Type="http://schemas.openxmlformats.org/officeDocument/2006/relationships/image" Target="../media/image916.png"/><Relationship Id="rId56" Type="http://schemas.openxmlformats.org/officeDocument/2006/relationships/customXml" Target="../ink/ink929.xml"/><Relationship Id="rId77" Type="http://schemas.openxmlformats.org/officeDocument/2006/relationships/image" Target="../media/image937.png"/><Relationship Id="rId100" Type="http://schemas.openxmlformats.org/officeDocument/2006/relationships/customXml" Target="../ink/ink951.xml"/><Relationship Id="rId105" Type="http://schemas.openxmlformats.org/officeDocument/2006/relationships/image" Target="../media/image951.png"/><Relationship Id="rId126" Type="http://schemas.openxmlformats.org/officeDocument/2006/relationships/customXml" Target="../ink/ink964.xml"/><Relationship Id="rId147" Type="http://schemas.openxmlformats.org/officeDocument/2006/relationships/image" Target="../media/image972.png"/><Relationship Id="rId168" Type="http://schemas.openxmlformats.org/officeDocument/2006/relationships/customXml" Target="../ink/ink985.xml"/><Relationship Id="rId8" Type="http://schemas.openxmlformats.org/officeDocument/2006/relationships/customXml" Target="../ink/ink905.xml"/><Relationship Id="rId51" Type="http://schemas.openxmlformats.org/officeDocument/2006/relationships/image" Target="../media/image924.png"/><Relationship Id="rId72" Type="http://schemas.openxmlformats.org/officeDocument/2006/relationships/customXml" Target="../ink/ink937.xml"/><Relationship Id="rId93" Type="http://schemas.openxmlformats.org/officeDocument/2006/relationships/image" Target="../media/image945.png"/><Relationship Id="rId98" Type="http://schemas.openxmlformats.org/officeDocument/2006/relationships/customXml" Target="../ink/ink950.xml"/><Relationship Id="rId121" Type="http://schemas.openxmlformats.org/officeDocument/2006/relationships/image" Target="../media/image959.png"/><Relationship Id="rId142" Type="http://schemas.openxmlformats.org/officeDocument/2006/relationships/customXml" Target="../ink/ink972.xml"/><Relationship Id="rId163" Type="http://schemas.openxmlformats.org/officeDocument/2006/relationships/image" Target="../media/image980.png"/><Relationship Id="rId3" Type="http://schemas.openxmlformats.org/officeDocument/2006/relationships/image" Target="../media/image900.png"/><Relationship Id="rId25" Type="http://schemas.openxmlformats.org/officeDocument/2006/relationships/image" Target="../media/image911.png"/><Relationship Id="rId46" Type="http://schemas.openxmlformats.org/officeDocument/2006/relationships/customXml" Target="../ink/ink924.xml"/><Relationship Id="rId67" Type="http://schemas.openxmlformats.org/officeDocument/2006/relationships/image" Target="../media/image932.png"/><Relationship Id="rId116" Type="http://schemas.openxmlformats.org/officeDocument/2006/relationships/customXml" Target="../ink/ink959.xml"/><Relationship Id="rId137" Type="http://schemas.openxmlformats.org/officeDocument/2006/relationships/image" Target="../media/image967.png"/><Relationship Id="rId158" Type="http://schemas.openxmlformats.org/officeDocument/2006/relationships/customXml" Target="../ink/ink980.xml"/><Relationship Id="rId20" Type="http://schemas.openxmlformats.org/officeDocument/2006/relationships/customXml" Target="../ink/ink911.xml"/><Relationship Id="rId41" Type="http://schemas.openxmlformats.org/officeDocument/2006/relationships/image" Target="../media/image919.png"/><Relationship Id="rId62" Type="http://schemas.openxmlformats.org/officeDocument/2006/relationships/customXml" Target="../ink/ink932.xml"/><Relationship Id="rId83" Type="http://schemas.openxmlformats.org/officeDocument/2006/relationships/image" Target="../media/image940.png"/><Relationship Id="rId88" Type="http://schemas.openxmlformats.org/officeDocument/2006/relationships/customXml" Target="../ink/ink945.xml"/><Relationship Id="rId111" Type="http://schemas.openxmlformats.org/officeDocument/2006/relationships/image" Target="../media/image954.png"/><Relationship Id="rId132" Type="http://schemas.openxmlformats.org/officeDocument/2006/relationships/customXml" Target="../ink/ink967.xml"/><Relationship Id="rId153" Type="http://schemas.openxmlformats.org/officeDocument/2006/relationships/image" Target="../media/image975.png"/><Relationship Id="rId15" Type="http://schemas.openxmlformats.org/officeDocument/2006/relationships/image" Target="../media/image906.png"/><Relationship Id="rId36" Type="http://schemas.openxmlformats.org/officeDocument/2006/relationships/customXml" Target="../ink/ink919.xml"/><Relationship Id="rId57" Type="http://schemas.openxmlformats.org/officeDocument/2006/relationships/image" Target="../media/image927.png"/><Relationship Id="rId106" Type="http://schemas.openxmlformats.org/officeDocument/2006/relationships/customXml" Target="../ink/ink954.xml"/><Relationship Id="rId127" Type="http://schemas.openxmlformats.org/officeDocument/2006/relationships/image" Target="../media/image962.png"/><Relationship Id="rId10" Type="http://schemas.openxmlformats.org/officeDocument/2006/relationships/customXml" Target="../ink/ink906.xml"/><Relationship Id="rId31" Type="http://schemas.openxmlformats.org/officeDocument/2006/relationships/image" Target="../media/image914.png"/><Relationship Id="rId52" Type="http://schemas.openxmlformats.org/officeDocument/2006/relationships/customXml" Target="../ink/ink927.xml"/><Relationship Id="rId73" Type="http://schemas.openxmlformats.org/officeDocument/2006/relationships/image" Target="../media/image935.png"/><Relationship Id="rId78" Type="http://schemas.openxmlformats.org/officeDocument/2006/relationships/customXml" Target="../ink/ink940.xml"/><Relationship Id="rId94" Type="http://schemas.openxmlformats.org/officeDocument/2006/relationships/customXml" Target="../ink/ink948.xml"/><Relationship Id="rId99" Type="http://schemas.openxmlformats.org/officeDocument/2006/relationships/image" Target="../media/image948.png"/><Relationship Id="rId101" Type="http://schemas.openxmlformats.org/officeDocument/2006/relationships/image" Target="../media/image949.png"/><Relationship Id="rId122" Type="http://schemas.openxmlformats.org/officeDocument/2006/relationships/customXml" Target="../ink/ink962.xml"/><Relationship Id="rId143" Type="http://schemas.openxmlformats.org/officeDocument/2006/relationships/image" Target="../media/image970.png"/><Relationship Id="rId148" Type="http://schemas.openxmlformats.org/officeDocument/2006/relationships/customXml" Target="../ink/ink975.xml"/><Relationship Id="rId164" Type="http://schemas.openxmlformats.org/officeDocument/2006/relationships/customXml" Target="../ink/ink983.xml"/><Relationship Id="rId169" Type="http://schemas.openxmlformats.org/officeDocument/2006/relationships/image" Target="../media/image983.png"/><Relationship Id="rId4" Type="http://schemas.openxmlformats.org/officeDocument/2006/relationships/customXml" Target="../ink/ink903.xml"/><Relationship Id="rId9" Type="http://schemas.openxmlformats.org/officeDocument/2006/relationships/image" Target="../media/image903.png"/><Relationship Id="rId26" Type="http://schemas.openxmlformats.org/officeDocument/2006/relationships/customXml" Target="../ink/ink914.xml"/><Relationship Id="rId47" Type="http://schemas.openxmlformats.org/officeDocument/2006/relationships/image" Target="../media/image922.png"/><Relationship Id="rId68" Type="http://schemas.openxmlformats.org/officeDocument/2006/relationships/customXml" Target="../ink/ink935.xml"/><Relationship Id="rId89" Type="http://schemas.openxmlformats.org/officeDocument/2006/relationships/image" Target="../media/image943.png"/><Relationship Id="rId112" Type="http://schemas.openxmlformats.org/officeDocument/2006/relationships/customXml" Target="../ink/ink957.xml"/><Relationship Id="rId133" Type="http://schemas.openxmlformats.org/officeDocument/2006/relationships/image" Target="../media/image965.png"/><Relationship Id="rId154" Type="http://schemas.openxmlformats.org/officeDocument/2006/relationships/customXml" Target="../ink/ink978.xml"/><Relationship Id="rId16" Type="http://schemas.openxmlformats.org/officeDocument/2006/relationships/customXml" Target="../ink/ink909.xml"/><Relationship Id="rId37" Type="http://schemas.openxmlformats.org/officeDocument/2006/relationships/image" Target="../media/image917.png"/><Relationship Id="rId58" Type="http://schemas.openxmlformats.org/officeDocument/2006/relationships/customXml" Target="../ink/ink930.xml"/><Relationship Id="rId79" Type="http://schemas.openxmlformats.org/officeDocument/2006/relationships/image" Target="../media/image938.png"/><Relationship Id="rId102" Type="http://schemas.openxmlformats.org/officeDocument/2006/relationships/customXml" Target="../ink/ink952.xml"/><Relationship Id="rId123" Type="http://schemas.openxmlformats.org/officeDocument/2006/relationships/image" Target="../media/image960.png"/><Relationship Id="rId144" Type="http://schemas.openxmlformats.org/officeDocument/2006/relationships/customXml" Target="../ink/ink973.xml"/><Relationship Id="rId90" Type="http://schemas.openxmlformats.org/officeDocument/2006/relationships/customXml" Target="../ink/ink946.xml"/><Relationship Id="rId165" Type="http://schemas.openxmlformats.org/officeDocument/2006/relationships/image" Target="../media/image981.png"/><Relationship Id="rId27" Type="http://schemas.openxmlformats.org/officeDocument/2006/relationships/image" Target="../media/image912.png"/><Relationship Id="rId48" Type="http://schemas.openxmlformats.org/officeDocument/2006/relationships/customXml" Target="../ink/ink925.xml"/><Relationship Id="rId69" Type="http://schemas.openxmlformats.org/officeDocument/2006/relationships/image" Target="../media/image933.png"/><Relationship Id="rId113" Type="http://schemas.openxmlformats.org/officeDocument/2006/relationships/image" Target="../media/image955.png"/><Relationship Id="rId134" Type="http://schemas.openxmlformats.org/officeDocument/2006/relationships/customXml" Target="../ink/ink968.xml"/><Relationship Id="rId80" Type="http://schemas.openxmlformats.org/officeDocument/2006/relationships/customXml" Target="../ink/ink941.xml"/><Relationship Id="rId155" Type="http://schemas.openxmlformats.org/officeDocument/2006/relationships/image" Target="../media/image976.png"/><Relationship Id="rId17" Type="http://schemas.openxmlformats.org/officeDocument/2006/relationships/image" Target="../media/image907.png"/><Relationship Id="rId38" Type="http://schemas.openxmlformats.org/officeDocument/2006/relationships/customXml" Target="../ink/ink920.xml"/><Relationship Id="rId59" Type="http://schemas.openxmlformats.org/officeDocument/2006/relationships/image" Target="../media/image928.png"/><Relationship Id="rId103" Type="http://schemas.openxmlformats.org/officeDocument/2006/relationships/image" Target="../media/image950.png"/><Relationship Id="rId124" Type="http://schemas.openxmlformats.org/officeDocument/2006/relationships/customXml" Target="../ink/ink963.xml"/><Relationship Id="rId70" Type="http://schemas.openxmlformats.org/officeDocument/2006/relationships/customXml" Target="../ink/ink936.xml"/><Relationship Id="rId91" Type="http://schemas.openxmlformats.org/officeDocument/2006/relationships/image" Target="../media/image944.png"/><Relationship Id="rId145" Type="http://schemas.openxmlformats.org/officeDocument/2006/relationships/image" Target="../media/image971.png"/><Relationship Id="rId166" Type="http://schemas.openxmlformats.org/officeDocument/2006/relationships/customXml" Target="../ink/ink98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3.png"/><Relationship Id="rId21" Type="http://schemas.openxmlformats.org/officeDocument/2006/relationships/image" Target="../media/image995.png"/><Relationship Id="rId42" Type="http://schemas.openxmlformats.org/officeDocument/2006/relationships/customXml" Target="../ink/ink1008.xml"/><Relationship Id="rId63" Type="http://schemas.openxmlformats.org/officeDocument/2006/relationships/image" Target="../media/image1016.png"/><Relationship Id="rId84" Type="http://schemas.openxmlformats.org/officeDocument/2006/relationships/customXml" Target="../ink/ink1029.xml"/><Relationship Id="rId138" Type="http://schemas.openxmlformats.org/officeDocument/2006/relationships/customXml" Target="../ink/ink1056.xml"/><Relationship Id="rId159" Type="http://schemas.openxmlformats.org/officeDocument/2006/relationships/image" Target="../media/image1064.png"/><Relationship Id="rId170" Type="http://schemas.openxmlformats.org/officeDocument/2006/relationships/customXml" Target="../ink/ink1072.xml"/><Relationship Id="rId191" Type="http://schemas.openxmlformats.org/officeDocument/2006/relationships/image" Target="../media/image1080.png"/><Relationship Id="rId205" Type="http://schemas.openxmlformats.org/officeDocument/2006/relationships/image" Target="../media/image1087.png"/><Relationship Id="rId226" Type="http://schemas.openxmlformats.org/officeDocument/2006/relationships/customXml" Target="../ink/ink1100.xml"/><Relationship Id="rId247" Type="http://schemas.openxmlformats.org/officeDocument/2006/relationships/image" Target="../media/image1108.png"/><Relationship Id="rId107" Type="http://schemas.openxmlformats.org/officeDocument/2006/relationships/image" Target="../media/image1038.png"/><Relationship Id="rId11" Type="http://schemas.openxmlformats.org/officeDocument/2006/relationships/image" Target="../media/image990.png"/><Relationship Id="rId32" Type="http://schemas.openxmlformats.org/officeDocument/2006/relationships/customXml" Target="../ink/ink1003.xml"/><Relationship Id="rId53" Type="http://schemas.openxmlformats.org/officeDocument/2006/relationships/image" Target="../media/image1011.png"/><Relationship Id="rId74" Type="http://schemas.openxmlformats.org/officeDocument/2006/relationships/customXml" Target="../ink/ink1024.xml"/><Relationship Id="rId128" Type="http://schemas.openxmlformats.org/officeDocument/2006/relationships/customXml" Target="../ink/ink1051.xml"/><Relationship Id="rId149" Type="http://schemas.openxmlformats.org/officeDocument/2006/relationships/image" Target="../media/image1059.png"/><Relationship Id="rId5" Type="http://schemas.openxmlformats.org/officeDocument/2006/relationships/image" Target="../media/image987.png"/><Relationship Id="rId95" Type="http://schemas.openxmlformats.org/officeDocument/2006/relationships/image" Target="../media/image1032.png"/><Relationship Id="rId160" Type="http://schemas.openxmlformats.org/officeDocument/2006/relationships/customXml" Target="../ink/ink1067.xml"/><Relationship Id="rId181" Type="http://schemas.openxmlformats.org/officeDocument/2006/relationships/image" Target="../media/image1075.png"/><Relationship Id="rId216" Type="http://schemas.openxmlformats.org/officeDocument/2006/relationships/customXml" Target="../ink/ink1095.xml"/><Relationship Id="rId237" Type="http://schemas.openxmlformats.org/officeDocument/2006/relationships/image" Target="../media/image1103.png"/><Relationship Id="rId22" Type="http://schemas.openxmlformats.org/officeDocument/2006/relationships/customXml" Target="../ink/ink998.xml"/><Relationship Id="rId43" Type="http://schemas.openxmlformats.org/officeDocument/2006/relationships/image" Target="../media/image1006.png"/><Relationship Id="rId64" Type="http://schemas.openxmlformats.org/officeDocument/2006/relationships/customXml" Target="../ink/ink1019.xml"/><Relationship Id="rId118" Type="http://schemas.openxmlformats.org/officeDocument/2006/relationships/customXml" Target="../ink/ink1046.xml"/><Relationship Id="rId139" Type="http://schemas.openxmlformats.org/officeDocument/2006/relationships/image" Target="../media/image1054.png"/><Relationship Id="rId85" Type="http://schemas.openxmlformats.org/officeDocument/2006/relationships/image" Target="../media/image1027.png"/><Relationship Id="rId150" Type="http://schemas.openxmlformats.org/officeDocument/2006/relationships/customXml" Target="../ink/ink1062.xml"/><Relationship Id="rId171" Type="http://schemas.openxmlformats.org/officeDocument/2006/relationships/image" Target="../media/image1070.png"/><Relationship Id="rId192" Type="http://schemas.openxmlformats.org/officeDocument/2006/relationships/customXml" Target="../ink/ink1083.xml"/><Relationship Id="rId206" Type="http://schemas.openxmlformats.org/officeDocument/2006/relationships/customXml" Target="../ink/ink1090.xml"/><Relationship Id="rId227" Type="http://schemas.openxmlformats.org/officeDocument/2006/relationships/image" Target="../media/image1098.png"/><Relationship Id="rId248" Type="http://schemas.openxmlformats.org/officeDocument/2006/relationships/customXml" Target="../ink/ink1111.xml"/><Relationship Id="rId12" Type="http://schemas.openxmlformats.org/officeDocument/2006/relationships/customXml" Target="../ink/ink993.xml"/><Relationship Id="rId33" Type="http://schemas.openxmlformats.org/officeDocument/2006/relationships/image" Target="../media/image1001.png"/><Relationship Id="rId108" Type="http://schemas.openxmlformats.org/officeDocument/2006/relationships/customXml" Target="../ink/ink1041.xml"/><Relationship Id="rId129" Type="http://schemas.openxmlformats.org/officeDocument/2006/relationships/image" Target="../media/image1049.png"/><Relationship Id="rId54" Type="http://schemas.openxmlformats.org/officeDocument/2006/relationships/customXml" Target="../ink/ink1014.xml"/><Relationship Id="rId75" Type="http://schemas.openxmlformats.org/officeDocument/2006/relationships/image" Target="../media/image1022.png"/><Relationship Id="rId96" Type="http://schemas.openxmlformats.org/officeDocument/2006/relationships/customXml" Target="../ink/ink1035.xml"/><Relationship Id="rId140" Type="http://schemas.openxmlformats.org/officeDocument/2006/relationships/customXml" Target="../ink/ink1057.xml"/><Relationship Id="rId161" Type="http://schemas.openxmlformats.org/officeDocument/2006/relationships/image" Target="../media/image1065.png"/><Relationship Id="rId182" Type="http://schemas.openxmlformats.org/officeDocument/2006/relationships/customXml" Target="../ink/ink1078.xml"/><Relationship Id="rId217" Type="http://schemas.openxmlformats.org/officeDocument/2006/relationships/image" Target="../media/image1093.png"/><Relationship Id="rId6" Type="http://schemas.openxmlformats.org/officeDocument/2006/relationships/customXml" Target="../ink/ink990.xml"/><Relationship Id="rId238" Type="http://schemas.openxmlformats.org/officeDocument/2006/relationships/customXml" Target="../ink/ink1106.xml"/><Relationship Id="rId23" Type="http://schemas.openxmlformats.org/officeDocument/2006/relationships/image" Target="../media/image996.png"/><Relationship Id="rId119" Type="http://schemas.openxmlformats.org/officeDocument/2006/relationships/image" Target="../media/image1044.png"/><Relationship Id="rId44" Type="http://schemas.openxmlformats.org/officeDocument/2006/relationships/customXml" Target="../ink/ink1009.xml"/><Relationship Id="rId65" Type="http://schemas.openxmlformats.org/officeDocument/2006/relationships/image" Target="../media/image1017.png"/><Relationship Id="rId86" Type="http://schemas.openxmlformats.org/officeDocument/2006/relationships/customXml" Target="../ink/ink1030.xml"/><Relationship Id="rId130" Type="http://schemas.openxmlformats.org/officeDocument/2006/relationships/customXml" Target="../ink/ink1052.xml"/><Relationship Id="rId151" Type="http://schemas.openxmlformats.org/officeDocument/2006/relationships/image" Target="../media/image1060.png"/><Relationship Id="rId172" Type="http://schemas.openxmlformats.org/officeDocument/2006/relationships/customXml" Target="../ink/ink1073.xml"/><Relationship Id="rId193" Type="http://schemas.openxmlformats.org/officeDocument/2006/relationships/image" Target="../media/image1081.png"/><Relationship Id="rId207" Type="http://schemas.openxmlformats.org/officeDocument/2006/relationships/image" Target="../media/image1088.png"/><Relationship Id="rId228" Type="http://schemas.openxmlformats.org/officeDocument/2006/relationships/customXml" Target="../ink/ink1101.xml"/><Relationship Id="rId249" Type="http://schemas.openxmlformats.org/officeDocument/2006/relationships/image" Target="../media/image1109.png"/><Relationship Id="rId13" Type="http://schemas.openxmlformats.org/officeDocument/2006/relationships/image" Target="../media/image991.png"/><Relationship Id="rId109" Type="http://schemas.openxmlformats.org/officeDocument/2006/relationships/image" Target="../media/image1039.png"/><Relationship Id="rId34" Type="http://schemas.openxmlformats.org/officeDocument/2006/relationships/customXml" Target="../ink/ink1004.xml"/><Relationship Id="rId55" Type="http://schemas.openxmlformats.org/officeDocument/2006/relationships/image" Target="../media/image1012.png"/><Relationship Id="rId76" Type="http://schemas.openxmlformats.org/officeDocument/2006/relationships/customXml" Target="../ink/ink1025.xml"/><Relationship Id="rId97" Type="http://schemas.openxmlformats.org/officeDocument/2006/relationships/image" Target="../media/image1033.png"/><Relationship Id="rId120" Type="http://schemas.openxmlformats.org/officeDocument/2006/relationships/customXml" Target="../ink/ink1047.xml"/><Relationship Id="rId141" Type="http://schemas.openxmlformats.org/officeDocument/2006/relationships/image" Target="../media/image1055.png"/><Relationship Id="rId7" Type="http://schemas.openxmlformats.org/officeDocument/2006/relationships/image" Target="../media/image988.png"/><Relationship Id="rId162" Type="http://schemas.openxmlformats.org/officeDocument/2006/relationships/customXml" Target="../ink/ink1068.xml"/><Relationship Id="rId183" Type="http://schemas.openxmlformats.org/officeDocument/2006/relationships/image" Target="../media/image1076.png"/><Relationship Id="rId218" Type="http://schemas.openxmlformats.org/officeDocument/2006/relationships/customXml" Target="../ink/ink1096.xml"/><Relationship Id="rId239" Type="http://schemas.openxmlformats.org/officeDocument/2006/relationships/image" Target="../media/image1104.png"/><Relationship Id="rId250" Type="http://schemas.openxmlformats.org/officeDocument/2006/relationships/customXml" Target="../ink/ink1112.xml"/><Relationship Id="rId24" Type="http://schemas.openxmlformats.org/officeDocument/2006/relationships/customXml" Target="../ink/ink999.xml"/><Relationship Id="rId45" Type="http://schemas.openxmlformats.org/officeDocument/2006/relationships/image" Target="../media/image1007.png"/><Relationship Id="rId66" Type="http://schemas.openxmlformats.org/officeDocument/2006/relationships/customXml" Target="../ink/ink1020.xml"/><Relationship Id="rId87" Type="http://schemas.openxmlformats.org/officeDocument/2006/relationships/image" Target="../media/image1028.png"/><Relationship Id="rId110" Type="http://schemas.openxmlformats.org/officeDocument/2006/relationships/customXml" Target="../ink/ink1042.xml"/><Relationship Id="rId131" Type="http://schemas.openxmlformats.org/officeDocument/2006/relationships/image" Target="../media/image1050.png"/><Relationship Id="rId152" Type="http://schemas.openxmlformats.org/officeDocument/2006/relationships/customXml" Target="../ink/ink1063.xml"/><Relationship Id="rId173" Type="http://schemas.openxmlformats.org/officeDocument/2006/relationships/image" Target="../media/image1071.png"/><Relationship Id="rId194" Type="http://schemas.openxmlformats.org/officeDocument/2006/relationships/customXml" Target="../ink/ink1084.xml"/><Relationship Id="rId208" Type="http://schemas.openxmlformats.org/officeDocument/2006/relationships/customXml" Target="../ink/ink1091.xml"/><Relationship Id="rId229" Type="http://schemas.openxmlformats.org/officeDocument/2006/relationships/image" Target="../media/image1099.png"/><Relationship Id="rId240" Type="http://schemas.openxmlformats.org/officeDocument/2006/relationships/customXml" Target="../ink/ink1107.xml"/><Relationship Id="rId14" Type="http://schemas.openxmlformats.org/officeDocument/2006/relationships/customXml" Target="../ink/ink994.xml"/><Relationship Id="rId35" Type="http://schemas.openxmlformats.org/officeDocument/2006/relationships/image" Target="../media/image1002.png"/><Relationship Id="rId56" Type="http://schemas.openxmlformats.org/officeDocument/2006/relationships/customXml" Target="../ink/ink1015.xml"/><Relationship Id="rId77" Type="http://schemas.openxmlformats.org/officeDocument/2006/relationships/image" Target="../media/image1023.png"/><Relationship Id="rId100" Type="http://schemas.openxmlformats.org/officeDocument/2006/relationships/customXml" Target="../ink/ink1037.xml"/><Relationship Id="rId8" Type="http://schemas.openxmlformats.org/officeDocument/2006/relationships/customXml" Target="../ink/ink991.xml"/><Relationship Id="rId98" Type="http://schemas.openxmlformats.org/officeDocument/2006/relationships/customXml" Target="../ink/ink1036.xml"/><Relationship Id="rId121" Type="http://schemas.openxmlformats.org/officeDocument/2006/relationships/image" Target="../media/image1045.png"/><Relationship Id="rId142" Type="http://schemas.openxmlformats.org/officeDocument/2006/relationships/customXml" Target="../ink/ink1058.xml"/><Relationship Id="rId163" Type="http://schemas.openxmlformats.org/officeDocument/2006/relationships/image" Target="../media/image1066.png"/><Relationship Id="rId184" Type="http://schemas.openxmlformats.org/officeDocument/2006/relationships/customXml" Target="../ink/ink1079.xml"/><Relationship Id="rId219" Type="http://schemas.openxmlformats.org/officeDocument/2006/relationships/image" Target="../media/image1094.png"/><Relationship Id="rId230" Type="http://schemas.openxmlformats.org/officeDocument/2006/relationships/customXml" Target="../ink/ink1102.xml"/><Relationship Id="rId251" Type="http://schemas.openxmlformats.org/officeDocument/2006/relationships/image" Target="../media/image1110.png"/><Relationship Id="rId25" Type="http://schemas.openxmlformats.org/officeDocument/2006/relationships/image" Target="../media/image997.png"/><Relationship Id="rId46" Type="http://schemas.openxmlformats.org/officeDocument/2006/relationships/customXml" Target="../ink/ink1010.xml"/><Relationship Id="rId67" Type="http://schemas.openxmlformats.org/officeDocument/2006/relationships/image" Target="../media/image1018.png"/><Relationship Id="rId88" Type="http://schemas.openxmlformats.org/officeDocument/2006/relationships/customXml" Target="../ink/ink1031.xml"/><Relationship Id="rId111" Type="http://schemas.openxmlformats.org/officeDocument/2006/relationships/image" Target="../media/image1040.png"/><Relationship Id="rId132" Type="http://schemas.openxmlformats.org/officeDocument/2006/relationships/customXml" Target="../ink/ink1053.xml"/><Relationship Id="rId153" Type="http://schemas.openxmlformats.org/officeDocument/2006/relationships/image" Target="../media/image1061.png"/><Relationship Id="rId174" Type="http://schemas.openxmlformats.org/officeDocument/2006/relationships/customXml" Target="../ink/ink1074.xml"/><Relationship Id="rId195" Type="http://schemas.openxmlformats.org/officeDocument/2006/relationships/image" Target="../media/image1082.png"/><Relationship Id="rId209" Type="http://schemas.openxmlformats.org/officeDocument/2006/relationships/image" Target="../media/image1089.png"/><Relationship Id="rId220" Type="http://schemas.openxmlformats.org/officeDocument/2006/relationships/customXml" Target="../ink/ink1097.xml"/><Relationship Id="rId241" Type="http://schemas.openxmlformats.org/officeDocument/2006/relationships/image" Target="../media/image1105.png"/><Relationship Id="rId15" Type="http://schemas.openxmlformats.org/officeDocument/2006/relationships/image" Target="../media/image992.png"/><Relationship Id="rId36" Type="http://schemas.openxmlformats.org/officeDocument/2006/relationships/customXml" Target="../ink/ink1005.xml"/><Relationship Id="rId57" Type="http://schemas.openxmlformats.org/officeDocument/2006/relationships/image" Target="../media/image1013.png"/><Relationship Id="rId78" Type="http://schemas.openxmlformats.org/officeDocument/2006/relationships/customXml" Target="../ink/ink1026.xml"/><Relationship Id="rId99" Type="http://schemas.openxmlformats.org/officeDocument/2006/relationships/image" Target="../media/image1034.png"/><Relationship Id="rId101" Type="http://schemas.openxmlformats.org/officeDocument/2006/relationships/image" Target="../media/image1035.png"/><Relationship Id="rId122" Type="http://schemas.openxmlformats.org/officeDocument/2006/relationships/customXml" Target="../ink/ink1048.xml"/><Relationship Id="rId143" Type="http://schemas.openxmlformats.org/officeDocument/2006/relationships/image" Target="../media/image1056.png"/><Relationship Id="rId164" Type="http://schemas.openxmlformats.org/officeDocument/2006/relationships/customXml" Target="../ink/ink1069.xml"/><Relationship Id="rId185" Type="http://schemas.openxmlformats.org/officeDocument/2006/relationships/image" Target="../media/image1077.png"/><Relationship Id="rId9" Type="http://schemas.openxmlformats.org/officeDocument/2006/relationships/image" Target="../media/image989.png"/><Relationship Id="rId210" Type="http://schemas.openxmlformats.org/officeDocument/2006/relationships/customXml" Target="../ink/ink1092.xml"/><Relationship Id="rId26" Type="http://schemas.openxmlformats.org/officeDocument/2006/relationships/customXml" Target="../ink/ink1000.xml"/><Relationship Id="rId231" Type="http://schemas.openxmlformats.org/officeDocument/2006/relationships/image" Target="../media/image1100.png"/><Relationship Id="rId252" Type="http://schemas.openxmlformats.org/officeDocument/2006/relationships/customXml" Target="../ink/ink1113.xml"/><Relationship Id="rId47" Type="http://schemas.openxmlformats.org/officeDocument/2006/relationships/image" Target="../media/image1008.png"/><Relationship Id="rId68" Type="http://schemas.openxmlformats.org/officeDocument/2006/relationships/customXml" Target="../ink/ink1021.xml"/><Relationship Id="rId89" Type="http://schemas.openxmlformats.org/officeDocument/2006/relationships/image" Target="../media/image1029.png"/><Relationship Id="rId112" Type="http://schemas.openxmlformats.org/officeDocument/2006/relationships/customXml" Target="../ink/ink1043.xml"/><Relationship Id="rId133" Type="http://schemas.openxmlformats.org/officeDocument/2006/relationships/image" Target="../media/image1051.png"/><Relationship Id="rId154" Type="http://schemas.openxmlformats.org/officeDocument/2006/relationships/customXml" Target="../ink/ink1064.xml"/><Relationship Id="rId175" Type="http://schemas.openxmlformats.org/officeDocument/2006/relationships/image" Target="../media/image1072.png"/><Relationship Id="rId196" Type="http://schemas.openxmlformats.org/officeDocument/2006/relationships/customXml" Target="../ink/ink1085.xml"/><Relationship Id="rId200" Type="http://schemas.openxmlformats.org/officeDocument/2006/relationships/customXml" Target="../ink/ink1087.xml"/><Relationship Id="rId16" Type="http://schemas.openxmlformats.org/officeDocument/2006/relationships/customXml" Target="../ink/ink995.xml"/><Relationship Id="rId221" Type="http://schemas.openxmlformats.org/officeDocument/2006/relationships/image" Target="../media/image1095.png"/><Relationship Id="rId242" Type="http://schemas.openxmlformats.org/officeDocument/2006/relationships/customXml" Target="../ink/ink1108.xml"/><Relationship Id="rId37" Type="http://schemas.openxmlformats.org/officeDocument/2006/relationships/image" Target="../media/image1003.png"/><Relationship Id="rId58" Type="http://schemas.openxmlformats.org/officeDocument/2006/relationships/customXml" Target="../ink/ink1016.xml"/><Relationship Id="rId79" Type="http://schemas.openxmlformats.org/officeDocument/2006/relationships/image" Target="../media/image1024.png"/><Relationship Id="rId102" Type="http://schemas.openxmlformats.org/officeDocument/2006/relationships/customXml" Target="../ink/ink1038.xml"/><Relationship Id="rId123" Type="http://schemas.openxmlformats.org/officeDocument/2006/relationships/image" Target="../media/image1046.png"/><Relationship Id="rId144" Type="http://schemas.openxmlformats.org/officeDocument/2006/relationships/customXml" Target="../ink/ink1059.xml"/><Relationship Id="rId90" Type="http://schemas.openxmlformats.org/officeDocument/2006/relationships/customXml" Target="../ink/ink1032.xml"/><Relationship Id="rId165" Type="http://schemas.openxmlformats.org/officeDocument/2006/relationships/image" Target="../media/image1067.png"/><Relationship Id="rId186" Type="http://schemas.openxmlformats.org/officeDocument/2006/relationships/customXml" Target="../ink/ink1080.xml"/><Relationship Id="rId211" Type="http://schemas.openxmlformats.org/officeDocument/2006/relationships/image" Target="../media/image1090.png"/><Relationship Id="rId232" Type="http://schemas.openxmlformats.org/officeDocument/2006/relationships/customXml" Target="../ink/ink1103.xml"/><Relationship Id="rId253" Type="http://schemas.openxmlformats.org/officeDocument/2006/relationships/image" Target="../media/image1111.png"/><Relationship Id="rId27" Type="http://schemas.openxmlformats.org/officeDocument/2006/relationships/image" Target="../media/image998.png"/><Relationship Id="rId48" Type="http://schemas.openxmlformats.org/officeDocument/2006/relationships/customXml" Target="../ink/ink1011.xml"/><Relationship Id="rId69" Type="http://schemas.openxmlformats.org/officeDocument/2006/relationships/image" Target="../media/image1019.png"/><Relationship Id="rId113" Type="http://schemas.openxmlformats.org/officeDocument/2006/relationships/image" Target="../media/image1041.png"/><Relationship Id="rId134" Type="http://schemas.openxmlformats.org/officeDocument/2006/relationships/customXml" Target="../ink/ink1054.xml"/><Relationship Id="rId80" Type="http://schemas.openxmlformats.org/officeDocument/2006/relationships/customXml" Target="../ink/ink1027.xml"/><Relationship Id="rId155" Type="http://schemas.openxmlformats.org/officeDocument/2006/relationships/image" Target="../media/image1062.png"/><Relationship Id="rId176" Type="http://schemas.openxmlformats.org/officeDocument/2006/relationships/customXml" Target="../ink/ink1075.xml"/><Relationship Id="rId197" Type="http://schemas.openxmlformats.org/officeDocument/2006/relationships/image" Target="../media/image1083.png"/><Relationship Id="rId201" Type="http://schemas.openxmlformats.org/officeDocument/2006/relationships/image" Target="../media/image1085.png"/><Relationship Id="rId222" Type="http://schemas.openxmlformats.org/officeDocument/2006/relationships/customXml" Target="../ink/ink1098.xml"/><Relationship Id="rId243" Type="http://schemas.openxmlformats.org/officeDocument/2006/relationships/image" Target="../media/image1106.png"/><Relationship Id="rId17" Type="http://schemas.openxmlformats.org/officeDocument/2006/relationships/image" Target="../media/image993.png"/><Relationship Id="rId38" Type="http://schemas.openxmlformats.org/officeDocument/2006/relationships/customXml" Target="../ink/ink1006.xml"/><Relationship Id="rId59" Type="http://schemas.openxmlformats.org/officeDocument/2006/relationships/image" Target="../media/image1014.png"/><Relationship Id="rId103" Type="http://schemas.openxmlformats.org/officeDocument/2006/relationships/image" Target="../media/image1036.png"/><Relationship Id="rId124" Type="http://schemas.openxmlformats.org/officeDocument/2006/relationships/customXml" Target="../ink/ink1049.xml"/><Relationship Id="rId70" Type="http://schemas.openxmlformats.org/officeDocument/2006/relationships/customXml" Target="../ink/ink1022.xml"/><Relationship Id="rId91" Type="http://schemas.openxmlformats.org/officeDocument/2006/relationships/image" Target="../media/image1030.png"/><Relationship Id="rId145" Type="http://schemas.openxmlformats.org/officeDocument/2006/relationships/image" Target="../media/image1057.png"/><Relationship Id="rId166" Type="http://schemas.openxmlformats.org/officeDocument/2006/relationships/customXml" Target="../ink/ink1070.xml"/><Relationship Id="rId187" Type="http://schemas.openxmlformats.org/officeDocument/2006/relationships/image" Target="../media/image107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93.xml"/><Relationship Id="rId233" Type="http://schemas.openxmlformats.org/officeDocument/2006/relationships/image" Target="../media/image1101.png"/><Relationship Id="rId28" Type="http://schemas.openxmlformats.org/officeDocument/2006/relationships/customXml" Target="../ink/ink1001.xml"/><Relationship Id="rId49" Type="http://schemas.openxmlformats.org/officeDocument/2006/relationships/image" Target="../media/image1009.png"/><Relationship Id="rId114" Type="http://schemas.openxmlformats.org/officeDocument/2006/relationships/customXml" Target="../ink/ink1044.xml"/><Relationship Id="rId60" Type="http://schemas.openxmlformats.org/officeDocument/2006/relationships/customXml" Target="../ink/ink1017.xml"/><Relationship Id="rId81" Type="http://schemas.openxmlformats.org/officeDocument/2006/relationships/image" Target="../media/image1025.png"/><Relationship Id="rId135" Type="http://schemas.openxmlformats.org/officeDocument/2006/relationships/image" Target="../media/image1052.png"/><Relationship Id="rId156" Type="http://schemas.openxmlformats.org/officeDocument/2006/relationships/customXml" Target="../ink/ink1065.xml"/><Relationship Id="rId177" Type="http://schemas.openxmlformats.org/officeDocument/2006/relationships/image" Target="../media/image1073.png"/><Relationship Id="rId198" Type="http://schemas.openxmlformats.org/officeDocument/2006/relationships/customXml" Target="../ink/ink1086.xml"/><Relationship Id="rId202" Type="http://schemas.openxmlformats.org/officeDocument/2006/relationships/customXml" Target="../ink/ink1088.xml"/><Relationship Id="rId223" Type="http://schemas.openxmlformats.org/officeDocument/2006/relationships/image" Target="../media/image1096.png"/><Relationship Id="rId244" Type="http://schemas.openxmlformats.org/officeDocument/2006/relationships/customXml" Target="../ink/ink1109.xml"/><Relationship Id="rId18" Type="http://schemas.openxmlformats.org/officeDocument/2006/relationships/customXml" Target="../ink/ink996.xml"/><Relationship Id="rId39" Type="http://schemas.openxmlformats.org/officeDocument/2006/relationships/image" Target="../media/image1004.png"/><Relationship Id="rId50" Type="http://schemas.openxmlformats.org/officeDocument/2006/relationships/customXml" Target="../ink/ink1012.xml"/><Relationship Id="rId104" Type="http://schemas.openxmlformats.org/officeDocument/2006/relationships/customXml" Target="../ink/ink1039.xml"/><Relationship Id="rId125" Type="http://schemas.openxmlformats.org/officeDocument/2006/relationships/image" Target="../media/image1047.png"/><Relationship Id="rId146" Type="http://schemas.openxmlformats.org/officeDocument/2006/relationships/customXml" Target="../ink/ink1060.xml"/><Relationship Id="rId167" Type="http://schemas.openxmlformats.org/officeDocument/2006/relationships/image" Target="../media/image1068.png"/><Relationship Id="rId188" Type="http://schemas.openxmlformats.org/officeDocument/2006/relationships/customXml" Target="../ink/ink1081.xml"/><Relationship Id="rId71" Type="http://schemas.openxmlformats.org/officeDocument/2006/relationships/image" Target="../media/image1020.png"/><Relationship Id="rId92" Type="http://schemas.openxmlformats.org/officeDocument/2006/relationships/customXml" Target="../ink/ink1033.xml"/><Relationship Id="rId213" Type="http://schemas.openxmlformats.org/officeDocument/2006/relationships/image" Target="../media/image1091.png"/><Relationship Id="rId234" Type="http://schemas.openxmlformats.org/officeDocument/2006/relationships/customXml" Target="../ink/ink1104.xml"/><Relationship Id="rId2" Type="http://schemas.openxmlformats.org/officeDocument/2006/relationships/customXml" Target="../ink/ink988.xml"/><Relationship Id="rId29" Type="http://schemas.openxmlformats.org/officeDocument/2006/relationships/image" Target="../media/image999.png"/><Relationship Id="rId40" Type="http://schemas.openxmlformats.org/officeDocument/2006/relationships/customXml" Target="../ink/ink1007.xml"/><Relationship Id="rId115" Type="http://schemas.openxmlformats.org/officeDocument/2006/relationships/image" Target="../media/image1042.png"/><Relationship Id="rId136" Type="http://schemas.openxmlformats.org/officeDocument/2006/relationships/customXml" Target="../ink/ink1055.xml"/><Relationship Id="rId157" Type="http://schemas.openxmlformats.org/officeDocument/2006/relationships/image" Target="../media/image1063.png"/><Relationship Id="rId178" Type="http://schemas.openxmlformats.org/officeDocument/2006/relationships/customXml" Target="../ink/ink1076.xml"/><Relationship Id="rId61" Type="http://schemas.openxmlformats.org/officeDocument/2006/relationships/image" Target="../media/image1015.png"/><Relationship Id="rId82" Type="http://schemas.openxmlformats.org/officeDocument/2006/relationships/customXml" Target="../ink/ink1028.xml"/><Relationship Id="rId199" Type="http://schemas.openxmlformats.org/officeDocument/2006/relationships/image" Target="../media/image1084.png"/><Relationship Id="rId203" Type="http://schemas.openxmlformats.org/officeDocument/2006/relationships/image" Target="../media/image1086.png"/><Relationship Id="rId19" Type="http://schemas.openxmlformats.org/officeDocument/2006/relationships/image" Target="../media/image994.png"/><Relationship Id="rId224" Type="http://schemas.openxmlformats.org/officeDocument/2006/relationships/customXml" Target="../ink/ink1099.xml"/><Relationship Id="rId245" Type="http://schemas.openxmlformats.org/officeDocument/2006/relationships/image" Target="../media/image1107.png"/><Relationship Id="rId30" Type="http://schemas.openxmlformats.org/officeDocument/2006/relationships/customXml" Target="../ink/ink1002.xml"/><Relationship Id="rId105" Type="http://schemas.openxmlformats.org/officeDocument/2006/relationships/image" Target="../media/image1037.png"/><Relationship Id="rId126" Type="http://schemas.openxmlformats.org/officeDocument/2006/relationships/customXml" Target="../ink/ink1050.xml"/><Relationship Id="rId147" Type="http://schemas.openxmlformats.org/officeDocument/2006/relationships/image" Target="../media/image1058.png"/><Relationship Id="rId168" Type="http://schemas.openxmlformats.org/officeDocument/2006/relationships/customXml" Target="../ink/ink1071.xml"/><Relationship Id="rId51" Type="http://schemas.openxmlformats.org/officeDocument/2006/relationships/image" Target="../media/image1010.png"/><Relationship Id="rId72" Type="http://schemas.openxmlformats.org/officeDocument/2006/relationships/customXml" Target="../ink/ink1023.xml"/><Relationship Id="rId93" Type="http://schemas.openxmlformats.org/officeDocument/2006/relationships/image" Target="../media/image1031.png"/><Relationship Id="rId189" Type="http://schemas.openxmlformats.org/officeDocument/2006/relationships/image" Target="../media/image1079.png"/><Relationship Id="rId3" Type="http://schemas.openxmlformats.org/officeDocument/2006/relationships/image" Target="../media/image986.png"/><Relationship Id="rId214" Type="http://schemas.openxmlformats.org/officeDocument/2006/relationships/customXml" Target="../ink/ink1094.xml"/><Relationship Id="rId235" Type="http://schemas.openxmlformats.org/officeDocument/2006/relationships/image" Target="../media/image1102.png"/><Relationship Id="rId116" Type="http://schemas.openxmlformats.org/officeDocument/2006/relationships/customXml" Target="../ink/ink1045.xml"/><Relationship Id="rId137" Type="http://schemas.openxmlformats.org/officeDocument/2006/relationships/image" Target="../media/image1053.png"/><Relationship Id="rId158" Type="http://schemas.openxmlformats.org/officeDocument/2006/relationships/customXml" Target="../ink/ink1066.xml"/><Relationship Id="rId20" Type="http://schemas.openxmlformats.org/officeDocument/2006/relationships/customXml" Target="../ink/ink997.xml"/><Relationship Id="rId41" Type="http://schemas.openxmlformats.org/officeDocument/2006/relationships/image" Target="../media/image1005.png"/><Relationship Id="rId62" Type="http://schemas.openxmlformats.org/officeDocument/2006/relationships/customXml" Target="../ink/ink1018.xml"/><Relationship Id="rId83" Type="http://schemas.openxmlformats.org/officeDocument/2006/relationships/image" Target="../media/image1026.png"/><Relationship Id="rId179" Type="http://schemas.openxmlformats.org/officeDocument/2006/relationships/image" Target="../media/image1074.png"/><Relationship Id="rId190" Type="http://schemas.openxmlformats.org/officeDocument/2006/relationships/customXml" Target="../ink/ink1082.xml"/><Relationship Id="rId204" Type="http://schemas.openxmlformats.org/officeDocument/2006/relationships/customXml" Target="../ink/ink1089.xml"/><Relationship Id="rId225" Type="http://schemas.openxmlformats.org/officeDocument/2006/relationships/image" Target="../media/image1097.png"/><Relationship Id="rId246" Type="http://schemas.openxmlformats.org/officeDocument/2006/relationships/customXml" Target="../ink/ink1110.xml"/><Relationship Id="rId106" Type="http://schemas.openxmlformats.org/officeDocument/2006/relationships/customXml" Target="../ink/ink1040.xml"/><Relationship Id="rId127" Type="http://schemas.openxmlformats.org/officeDocument/2006/relationships/image" Target="../media/image1048.png"/><Relationship Id="rId10" Type="http://schemas.openxmlformats.org/officeDocument/2006/relationships/customXml" Target="../ink/ink992.xml"/><Relationship Id="rId31" Type="http://schemas.openxmlformats.org/officeDocument/2006/relationships/image" Target="../media/image1000.png"/><Relationship Id="rId52" Type="http://schemas.openxmlformats.org/officeDocument/2006/relationships/customXml" Target="../ink/ink1013.xml"/><Relationship Id="rId73" Type="http://schemas.openxmlformats.org/officeDocument/2006/relationships/image" Target="../media/image1021.png"/><Relationship Id="rId94" Type="http://schemas.openxmlformats.org/officeDocument/2006/relationships/customXml" Target="../ink/ink1034.xml"/><Relationship Id="rId148" Type="http://schemas.openxmlformats.org/officeDocument/2006/relationships/customXml" Target="../ink/ink1061.xml"/><Relationship Id="rId169" Type="http://schemas.openxmlformats.org/officeDocument/2006/relationships/image" Target="../media/image1069.png"/><Relationship Id="rId4" Type="http://schemas.openxmlformats.org/officeDocument/2006/relationships/customXml" Target="../ink/ink989.xml"/><Relationship Id="rId180" Type="http://schemas.openxmlformats.org/officeDocument/2006/relationships/customXml" Target="../ink/ink1077.xml"/><Relationship Id="rId215" Type="http://schemas.openxmlformats.org/officeDocument/2006/relationships/image" Target="../media/image1092.png"/><Relationship Id="rId236" Type="http://schemas.openxmlformats.org/officeDocument/2006/relationships/customXml" Target="../ink/ink110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9.png"/><Relationship Id="rId21" Type="http://schemas.openxmlformats.org/officeDocument/2006/relationships/image" Target="../media/image1121.png"/><Relationship Id="rId63" Type="http://schemas.openxmlformats.org/officeDocument/2006/relationships/image" Target="../media/image1142.png"/><Relationship Id="rId159" Type="http://schemas.openxmlformats.org/officeDocument/2006/relationships/image" Target="../media/image1190.png"/><Relationship Id="rId170" Type="http://schemas.openxmlformats.org/officeDocument/2006/relationships/customXml" Target="../ink/ink1198.xml"/><Relationship Id="rId226" Type="http://schemas.openxmlformats.org/officeDocument/2006/relationships/customXml" Target="../ink/ink1226.xml"/><Relationship Id="rId268" Type="http://schemas.openxmlformats.org/officeDocument/2006/relationships/customXml" Target="../ink/ink1247.xml"/><Relationship Id="rId11" Type="http://schemas.openxmlformats.org/officeDocument/2006/relationships/image" Target="../media/image1116.png"/><Relationship Id="rId32" Type="http://schemas.openxmlformats.org/officeDocument/2006/relationships/customXml" Target="../ink/ink1129.xml"/><Relationship Id="rId53" Type="http://schemas.openxmlformats.org/officeDocument/2006/relationships/image" Target="../media/image1137.png"/><Relationship Id="rId74" Type="http://schemas.openxmlformats.org/officeDocument/2006/relationships/customXml" Target="../ink/ink1150.xml"/><Relationship Id="rId128" Type="http://schemas.openxmlformats.org/officeDocument/2006/relationships/customXml" Target="../ink/ink1177.xml"/><Relationship Id="rId149" Type="http://schemas.openxmlformats.org/officeDocument/2006/relationships/image" Target="../media/image1185.png"/><Relationship Id="rId5" Type="http://schemas.openxmlformats.org/officeDocument/2006/relationships/image" Target="../media/image1113.png"/><Relationship Id="rId95" Type="http://schemas.openxmlformats.org/officeDocument/2006/relationships/image" Target="../media/image1158.png"/><Relationship Id="rId160" Type="http://schemas.openxmlformats.org/officeDocument/2006/relationships/customXml" Target="../ink/ink1193.xml"/><Relationship Id="rId181" Type="http://schemas.openxmlformats.org/officeDocument/2006/relationships/image" Target="../media/image1201.png"/><Relationship Id="rId216" Type="http://schemas.openxmlformats.org/officeDocument/2006/relationships/customXml" Target="../ink/ink1221.xml"/><Relationship Id="rId237" Type="http://schemas.openxmlformats.org/officeDocument/2006/relationships/image" Target="../media/image1229.png"/><Relationship Id="rId258" Type="http://schemas.openxmlformats.org/officeDocument/2006/relationships/customXml" Target="../ink/ink1242.xml"/><Relationship Id="rId22" Type="http://schemas.openxmlformats.org/officeDocument/2006/relationships/customXml" Target="../ink/ink1124.xml"/><Relationship Id="rId43" Type="http://schemas.openxmlformats.org/officeDocument/2006/relationships/image" Target="../media/image1132.png"/><Relationship Id="rId64" Type="http://schemas.openxmlformats.org/officeDocument/2006/relationships/customXml" Target="../ink/ink1145.xml"/><Relationship Id="rId118" Type="http://schemas.openxmlformats.org/officeDocument/2006/relationships/customXml" Target="../ink/ink1172.xml"/><Relationship Id="rId139" Type="http://schemas.openxmlformats.org/officeDocument/2006/relationships/image" Target="../media/image1180.png"/><Relationship Id="rId85" Type="http://schemas.openxmlformats.org/officeDocument/2006/relationships/image" Target="../media/image1153.png"/><Relationship Id="rId150" Type="http://schemas.openxmlformats.org/officeDocument/2006/relationships/customXml" Target="../ink/ink1188.xml"/><Relationship Id="rId171" Type="http://schemas.openxmlformats.org/officeDocument/2006/relationships/image" Target="../media/image1196.png"/><Relationship Id="rId192" Type="http://schemas.openxmlformats.org/officeDocument/2006/relationships/customXml" Target="../ink/ink1209.xml"/><Relationship Id="rId206" Type="http://schemas.openxmlformats.org/officeDocument/2006/relationships/customXml" Target="../ink/ink1216.xml"/><Relationship Id="rId227" Type="http://schemas.openxmlformats.org/officeDocument/2006/relationships/image" Target="../media/image1224.png"/><Relationship Id="rId248" Type="http://schemas.openxmlformats.org/officeDocument/2006/relationships/customXml" Target="../ink/ink1237.xml"/><Relationship Id="rId269" Type="http://schemas.openxmlformats.org/officeDocument/2006/relationships/image" Target="../media/image1245.png"/><Relationship Id="rId12" Type="http://schemas.openxmlformats.org/officeDocument/2006/relationships/customXml" Target="../ink/ink1119.xml"/><Relationship Id="rId33" Type="http://schemas.openxmlformats.org/officeDocument/2006/relationships/image" Target="../media/image1127.png"/><Relationship Id="rId108" Type="http://schemas.openxmlformats.org/officeDocument/2006/relationships/customXml" Target="../ink/ink1167.xml"/><Relationship Id="rId129" Type="http://schemas.openxmlformats.org/officeDocument/2006/relationships/image" Target="../media/image1175.png"/><Relationship Id="rId54" Type="http://schemas.openxmlformats.org/officeDocument/2006/relationships/customXml" Target="../ink/ink1140.xml"/><Relationship Id="rId75" Type="http://schemas.openxmlformats.org/officeDocument/2006/relationships/image" Target="../media/image1148.png"/><Relationship Id="rId96" Type="http://schemas.openxmlformats.org/officeDocument/2006/relationships/customXml" Target="../ink/ink1161.xml"/><Relationship Id="rId140" Type="http://schemas.openxmlformats.org/officeDocument/2006/relationships/customXml" Target="../ink/ink1183.xml"/><Relationship Id="rId161" Type="http://schemas.openxmlformats.org/officeDocument/2006/relationships/image" Target="../media/image1191.png"/><Relationship Id="rId182" Type="http://schemas.openxmlformats.org/officeDocument/2006/relationships/customXml" Target="../ink/ink1204.xml"/><Relationship Id="rId217" Type="http://schemas.openxmlformats.org/officeDocument/2006/relationships/image" Target="../media/image1219.png"/><Relationship Id="rId6" Type="http://schemas.openxmlformats.org/officeDocument/2006/relationships/customXml" Target="../ink/ink1116.xml"/><Relationship Id="rId238" Type="http://schemas.openxmlformats.org/officeDocument/2006/relationships/customXml" Target="../ink/ink1232.xml"/><Relationship Id="rId259" Type="http://schemas.openxmlformats.org/officeDocument/2006/relationships/image" Target="../media/image1240.png"/><Relationship Id="rId23" Type="http://schemas.openxmlformats.org/officeDocument/2006/relationships/image" Target="../media/image1122.png"/><Relationship Id="rId119" Type="http://schemas.openxmlformats.org/officeDocument/2006/relationships/image" Target="../media/image1170.png"/><Relationship Id="rId270" Type="http://schemas.openxmlformats.org/officeDocument/2006/relationships/customXml" Target="../ink/ink1248.xml"/><Relationship Id="rId44" Type="http://schemas.openxmlformats.org/officeDocument/2006/relationships/customXml" Target="../ink/ink1135.xml"/><Relationship Id="rId65" Type="http://schemas.openxmlformats.org/officeDocument/2006/relationships/image" Target="../media/image1143.png"/><Relationship Id="rId86" Type="http://schemas.openxmlformats.org/officeDocument/2006/relationships/customXml" Target="../ink/ink1156.xml"/><Relationship Id="rId130" Type="http://schemas.openxmlformats.org/officeDocument/2006/relationships/customXml" Target="../ink/ink1178.xml"/><Relationship Id="rId151" Type="http://schemas.openxmlformats.org/officeDocument/2006/relationships/image" Target="../media/image1186.png"/><Relationship Id="rId172" Type="http://schemas.openxmlformats.org/officeDocument/2006/relationships/customXml" Target="../ink/ink1199.xml"/><Relationship Id="rId193" Type="http://schemas.openxmlformats.org/officeDocument/2006/relationships/image" Target="../media/image1207.png"/><Relationship Id="rId207" Type="http://schemas.openxmlformats.org/officeDocument/2006/relationships/image" Target="../media/image1214.png"/><Relationship Id="rId228" Type="http://schemas.openxmlformats.org/officeDocument/2006/relationships/customXml" Target="../ink/ink1227.xml"/><Relationship Id="rId249" Type="http://schemas.openxmlformats.org/officeDocument/2006/relationships/image" Target="../media/image1235.png"/><Relationship Id="rId13" Type="http://schemas.openxmlformats.org/officeDocument/2006/relationships/image" Target="../media/image1117.png"/><Relationship Id="rId109" Type="http://schemas.openxmlformats.org/officeDocument/2006/relationships/image" Target="../media/image1165.png"/><Relationship Id="rId260" Type="http://schemas.openxmlformats.org/officeDocument/2006/relationships/customXml" Target="../ink/ink1243.xml"/><Relationship Id="rId34" Type="http://schemas.openxmlformats.org/officeDocument/2006/relationships/customXml" Target="../ink/ink1130.xml"/><Relationship Id="rId55" Type="http://schemas.openxmlformats.org/officeDocument/2006/relationships/image" Target="../media/image1138.png"/><Relationship Id="rId76" Type="http://schemas.openxmlformats.org/officeDocument/2006/relationships/customXml" Target="../ink/ink1151.xml"/><Relationship Id="rId97" Type="http://schemas.openxmlformats.org/officeDocument/2006/relationships/image" Target="../media/image1159.png"/><Relationship Id="rId120" Type="http://schemas.openxmlformats.org/officeDocument/2006/relationships/customXml" Target="../ink/ink1173.xml"/><Relationship Id="rId141" Type="http://schemas.openxmlformats.org/officeDocument/2006/relationships/image" Target="../media/image1181.png"/><Relationship Id="rId7" Type="http://schemas.openxmlformats.org/officeDocument/2006/relationships/image" Target="../media/image1114.png"/><Relationship Id="rId162" Type="http://schemas.openxmlformats.org/officeDocument/2006/relationships/customXml" Target="../ink/ink1194.xml"/><Relationship Id="rId183" Type="http://schemas.openxmlformats.org/officeDocument/2006/relationships/image" Target="../media/image1202.png"/><Relationship Id="rId218" Type="http://schemas.openxmlformats.org/officeDocument/2006/relationships/customXml" Target="../ink/ink1222.xml"/><Relationship Id="rId239" Type="http://schemas.openxmlformats.org/officeDocument/2006/relationships/image" Target="../media/image1230.png"/><Relationship Id="rId250" Type="http://schemas.openxmlformats.org/officeDocument/2006/relationships/customXml" Target="../ink/ink1238.xml"/><Relationship Id="rId271" Type="http://schemas.openxmlformats.org/officeDocument/2006/relationships/image" Target="../media/image1246.png"/><Relationship Id="rId24" Type="http://schemas.openxmlformats.org/officeDocument/2006/relationships/customXml" Target="../ink/ink1125.xml"/><Relationship Id="rId45" Type="http://schemas.openxmlformats.org/officeDocument/2006/relationships/image" Target="../media/image1133.png"/><Relationship Id="rId66" Type="http://schemas.openxmlformats.org/officeDocument/2006/relationships/customXml" Target="../ink/ink1146.xml"/><Relationship Id="rId87" Type="http://schemas.openxmlformats.org/officeDocument/2006/relationships/image" Target="../media/image1154.png"/><Relationship Id="rId110" Type="http://schemas.openxmlformats.org/officeDocument/2006/relationships/customXml" Target="../ink/ink1168.xml"/><Relationship Id="rId131" Type="http://schemas.openxmlformats.org/officeDocument/2006/relationships/image" Target="../media/image1176.png"/><Relationship Id="rId152" Type="http://schemas.openxmlformats.org/officeDocument/2006/relationships/customXml" Target="../ink/ink1189.xml"/><Relationship Id="rId173" Type="http://schemas.openxmlformats.org/officeDocument/2006/relationships/image" Target="../media/image1197.png"/><Relationship Id="rId194" Type="http://schemas.openxmlformats.org/officeDocument/2006/relationships/customXml" Target="../ink/ink1210.xml"/><Relationship Id="rId208" Type="http://schemas.openxmlformats.org/officeDocument/2006/relationships/customXml" Target="../ink/ink1217.xml"/><Relationship Id="rId229" Type="http://schemas.openxmlformats.org/officeDocument/2006/relationships/image" Target="../media/image1225.png"/><Relationship Id="rId240" Type="http://schemas.openxmlformats.org/officeDocument/2006/relationships/customXml" Target="../ink/ink1233.xml"/><Relationship Id="rId261" Type="http://schemas.openxmlformats.org/officeDocument/2006/relationships/image" Target="../media/image1241.png"/><Relationship Id="rId14" Type="http://schemas.openxmlformats.org/officeDocument/2006/relationships/customXml" Target="../ink/ink1120.xml"/><Relationship Id="rId35" Type="http://schemas.openxmlformats.org/officeDocument/2006/relationships/image" Target="../media/image1128.png"/><Relationship Id="rId56" Type="http://schemas.openxmlformats.org/officeDocument/2006/relationships/customXml" Target="../ink/ink1141.xml"/><Relationship Id="rId77" Type="http://schemas.openxmlformats.org/officeDocument/2006/relationships/image" Target="../media/image1149.png"/><Relationship Id="rId100" Type="http://schemas.openxmlformats.org/officeDocument/2006/relationships/customXml" Target="../ink/ink1163.xml"/><Relationship Id="rId8" Type="http://schemas.openxmlformats.org/officeDocument/2006/relationships/customXml" Target="../ink/ink1117.xml"/><Relationship Id="rId98" Type="http://schemas.openxmlformats.org/officeDocument/2006/relationships/customXml" Target="../ink/ink1162.xml"/><Relationship Id="rId121" Type="http://schemas.openxmlformats.org/officeDocument/2006/relationships/image" Target="../media/image1171.png"/><Relationship Id="rId142" Type="http://schemas.openxmlformats.org/officeDocument/2006/relationships/customXml" Target="../ink/ink1184.xml"/><Relationship Id="rId163" Type="http://schemas.openxmlformats.org/officeDocument/2006/relationships/image" Target="../media/image1192.png"/><Relationship Id="rId184" Type="http://schemas.openxmlformats.org/officeDocument/2006/relationships/customXml" Target="../ink/ink1205.xml"/><Relationship Id="rId219" Type="http://schemas.openxmlformats.org/officeDocument/2006/relationships/image" Target="../media/image1220.png"/><Relationship Id="rId230" Type="http://schemas.openxmlformats.org/officeDocument/2006/relationships/customXml" Target="../ink/ink1228.xml"/><Relationship Id="rId251" Type="http://schemas.openxmlformats.org/officeDocument/2006/relationships/image" Target="../media/image1236.png"/><Relationship Id="rId25" Type="http://schemas.openxmlformats.org/officeDocument/2006/relationships/image" Target="../media/image1123.png"/><Relationship Id="rId46" Type="http://schemas.openxmlformats.org/officeDocument/2006/relationships/customXml" Target="../ink/ink1136.xml"/><Relationship Id="rId67" Type="http://schemas.openxmlformats.org/officeDocument/2006/relationships/image" Target="../media/image1144.png"/><Relationship Id="rId88" Type="http://schemas.openxmlformats.org/officeDocument/2006/relationships/customXml" Target="../ink/ink1157.xml"/><Relationship Id="rId111" Type="http://schemas.openxmlformats.org/officeDocument/2006/relationships/image" Target="../media/image1166.png"/><Relationship Id="rId132" Type="http://schemas.openxmlformats.org/officeDocument/2006/relationships/customXml" Target="../ink/ink1179.xml"/><Relationship Id="rId153" Type="http://schemas.openxmlformats.org/officeDocument/2006/relationships/image" Target="../media/image1187.png"/><Relationship Id="rId174" Type="http://schemas.openxmlformats.org/officeDocument/2006/relationships/customXml" Target="../ink/ink1200.xml"/><Relationship Id="rId195" Type="http://schemas.openxmlformats.org/officeDocument/2006/relationships/image" Target="../media/image1208.png"/><Relationship Id="rId209" Type="http://schemas.openxmlformats.org/officeDocument/2006/relationships/image" Target="../media/image1215.png"/><Relationship Id="rId220" Type="http://schemas.openxmlformats.org/officeDocument/2006/relationships/customXml" Target="../ink/ink1223.xml"/><Relationship Id="rId241" Type="http://schemas.openxmlformats.org/officeDocument/2006/relationships/image" Target="../media/image1231.png"/><Relationship Id="rId15" Type="http://schemas.openxmlformats.org/officeDocument/2006/relationships/image" Target="../media/image1118.png"/><Relationship Id="rId36" Type="http://schemas.openxmlformats.org/officeDocument/2006/relationships/customXml" Target="../ink/ink1131.xml"/><Relationship Id="rId57" Type="http://schemas.openxmlformats.org/officeDocument/2006/relationships/image" Target="../media/image1139.png"/><Relationship Id="rId262" Type="http://schemas.openxmlformats.org/officeDocument/2006/relationships/customXml" Target="../ink/ink1244.xml"/><Relationship Id="rId78" Type="http://schemas.openxmlformats.org/officeDocument/2006/relationships/customXml" Target="../ink/ink1152.xml"/><Relationship Id="rId99" Type="http://schemas.openxmlformats.org/officeDocument/2006/relationships/image" Target="../media/image1160.png"/><Relationship Id="rId101" Type="http://schemas.openxmlformats.org/officeDocument/2006/relationships/image" Target="../media/image1161.png"/><Relationship Id="rId122" Type="http://schemas.openxmlformats.org/officeDocument/2006/relationships/customXml" Target="../ink/ink1174.xml"/><Relationship Id="rId143" Type="http://schemas.openxmlformats.org/officeDocument/2006/relationships/image" Target="../media/image1182.png"/><Relationship Id="rId164" Type="http://schemas.openxmlformats.org/officeDocument/2006/relationships/customXml" Target="../ink/ink1195.xml"/><Relationship Id="rId185" Type="http://schemas.openxmlformats.org/officeDocument/2006/relationships/image" Target="../media/image1203.png"/><Relationship Id="rId9" Type="http://schemas.openxmlformats.org/officeDocument/2006/relationships/image" Target="../media/image1115.png"/><Relationship Id="rId210" Type="http://schemas.openxmlformats.org/officeDocument/2006/relationships/customXml" Target="../ink/ink1218.xml"/><Relationship Id="rId26" Type="http://schemas.openxmlformats.org/officeDocument/2006/relationships/customXml" Target="../ink/ink1126.xml"/><Relationship Id="rId231" Type="http://schemas.openxmlformats.org/officeDocument/2006/relationships/image" Target="../media/image1226.png"/><Relationship Id="rId252" Type="http://schemas.openxmlformats.org/officeDocument/2006/relationships/customXml" Target="../ink/ink1239.xml"/><Relationship Id="rId47" Type="http://schemas.openxmlformats.org/officeDocument/2006/relationships/image" Target="../media/image1134.png"/><Relationship Id="rId68" Type="http://schemas.openxmlformats.org/officeDocument/2006/relationships/customXml" Target="../ink/ink1147.xml"/><Relationship Id="rId89" Type="http://schemas.openxmlformats.org/officeDocument/2006/relationships/image" Target="../media/image1155.png"/><Relationship Id="rId112" Type="http://schemas.openxmlformats.org/officeDocument/2006/relationships/customXml" Target="../ink/ink1169.xml"/><Relationship Id="rId133" Type="http://schemas.openxmlformats.org/officeDocument/2006/relationships/image" Target="../media/image1177.png"/><Relationship Id="rId154" Type="http://schemas.openxmlformats.org/officeDocument/2006/relationships/customXml" Target="../ink/ink1190.xml"/><Relationship Id="rId175" Type="http://schemas.openxmlformats.org/officeDocument/2006/relationships/image" Target="../media/image1198.png"/><Relationship Id="rId196" Type="http://schemas.openxmlformats.org/officeDocument/2006/relationships/customXml" Target="../ink/ink1211.xml"/><Relationship Id="rId200" Type="http://schemas.openxmlformats.org/officeDocument/2006/relationships/customXml" Target="../ink/ink1213.xml"/><Relationship Id="rId16" Type="http://schemas.openxmlformats.org/officeDocument/2006/relationships/customXml" Target="../ink/ink1121.xml"/><Relationship Id="rId221" Type="http://schemas.openxmlformats.org/officeDocument/2006/relationships/image" Target="../media/image1221.png"/><Relationship Id="rId242" Type="http://schemas.openxmlformats.org/officeDocument/2006/relationships/customXml" Target="../ink/ink1234.xml"/><Relationship Id="rId263" Type="http://schemas.openxmlformats.org/officeDocument/2006/relationships/image" Target="../media/image1242.png"/><Relationship Id="rId37" Type="http://schemas.openxmlformats.org/officeDocument/2006/relationships/image" Target="../media/image1129.png"/><Relationship Id="rId58" Type="http://schemas.openxmlformats.org/officeDocument/2006/relationships/customXml" Target="../ink/ink1142.xml"/><Relationship Id="rId79" Type="http://schemas.openxmlformats.org/officeDocument/2006/relationships/image" Target="../media/image1150.png"/><Relationship Id="rId102" Type="http://schemas.openxmlformats.org/officeDocument/2006/relationships/customXml" Target="../ink/ink1164.xml"/><Relationship Id="rId123" Type="http://schemas.openxmlformats.org/officeDocument/2006/relationships/image" Target="../media/image1172.png"/><Relationship Id="rId144" Type="http://schemas.openxmlformats.org/officeDocument/2006/relationships/customXml" Target="../ink/ink1185.xml"/><Relationship Id="rId90" Type="http://schemas.openxmlformats.org/officeDocument/2006/relationships/customXml" Target="../ink/ink1158.xml"/><Relationship Id="rId165" Type="http://schemas.openxmlformats.org/officeDocument/2006/relationships/image" Target="../media/image1193.png"/><Relationship Id="rId186" Type="http://schemas.openxmlformats.org/officeDocument/2006/relationships/customXml" Target="../ink/ink1206.xml"/><Relationship Id="rId211" Type="http://schemas.openxmlformats.org/officeDocument/2006/relationships/image" Target="../media/image1216.png"/><Relationship Id="rId232" Type="http://schemas.openxmlformats.org/officeDocument/2006/relationships/customXml" Target="../ink/ink1229.xml"/><Relationship Id="rId253" Type="http://schemas.openxmlformats.org/officeDocument/2006/relationships/image" Target="../media/image1237.png"/><Relationship Id="rId27" Type="http://schemas.openxmlformats.org/officeDocument/2006/relationships/image" Target="../media/image1124.png"/><Relationship Id="rId48" Type="http://schemas.openxmlformats.org/officeDocument/2006/relationships/customXml" Target="../ink/ink1137.xml"/><Relationship Id="rId69" Type="http://schemas.openxmlformats.org/officeDocument/2006/relationships/image" Target="../media/image1145.png"/><Relationship Id="rId113" Type="http://schemas.openxmlformats.org/officeDocument/2006/relationships/image" Target="../media/image1167.png"/><Relationship Id="rId134" Type="http://schemas.openxmlformats.org/officeDocument/2006/relationships/customXml" Target="../ink/ink1180.xml"/><Relationship Id="rId80" Type="http://schemas.openxmlformats.org/officeDocument/2006/relationships/customXml" Target="../ink/ink1153.xml"/><Relationship Id="rId155" Type="http://schemas.openxmlformats.org/officeDocument/2006/relationships/image" Target="../media/image1188.png"/><Relationship Id="rId176" Type="http://schemas.openxmlformats.org/officeDocument/2006/relationships/customXml" Target="../ink/ink1201.xml"/><Relationship Id="rId197" Type="http://schemas.openxmlformats.org/officeDocument/2006/relationships/image" Target="../media/image1209.png"/><Relationship Id="rId201" Type="http://schemas.openxmlformats.org/officeDocument/2006/relationships/image" Target="../media/image1211.png"/><Relationship Id="rId222" Type="http://schemas.openxmlformats.org/officeDocument/2006/relationships/customXml" Target="../ink/ink1224.xml"/><Relationship Id="rId243" Type="http://schemas.openxmlformats.org/officeDocument/2006/relationships/image" Target="../media/image1232.png"/><Relationship Id="rId264" Type="http://schemas.openxmlformats.org/officeDocument/2006/relationships/customXml" Target="../ink/ink1245.xml"/><Relationship Id="rId17" Type="http://schemas.openxmlformats.org/officeDocument/2006/relationships/image" Target="../media/image1119.png"/><Relationship Id="rId38" Type="http://schemas.openxmlformats.org/officeDocument/2006/relationships/customXml" Target="../ink/ink1132.xml"/><Relationship Id="rId59" Type="http://schemas.openxmlformats.org/officeDocument/2006/relationships/image" Target="../media/image1140.png"/><Relationship Id="rId103" Type="http://schemas.openxmlformats.org/officeDocument/2006/relationships/image" Target="../media/image1162.png"/><Relationship Id="rId124" Type="http://schemas.openxmlformats.org/officeDocument/2006/relationships/customXml" Target="../ink/ink1175.xml"/><Relationship Id="rId70" Type="http://schemas.openxmlformats.org/officeDocument/2006/relationships/customXml" Target="../ink/ink1148.xml"/><Relationship Id="rId91" Type="http://schemas.openxmlformats.org/officeDocument/2006/relationships/image" Target="../media/image1156.png"/><Relationship Id="rId145" Type="http://schemas.openxmlformats.org/officeDocument/2006/relationships/image" Target="../media/image1183.png"/><Relationship Id="rId166" Type="http://schemas.openxmlformats.org/officeDocument/2006/relationships/customXml" Target="../ink/ink1196.xml"/><Relationship Id="rId187" Type="http://schemas.openxmlformats.org/officeDocument/2006/relationships/image" Target="../media/image120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19.xml"/><Relationship Id="rId233" Type="http://schemas.openxmlformats.org/officeDocument/2006/relationships/image" Target="../media/image1227.png"/><Relationship Id="rId254" Type="http://schemas.openxmlformats.org/officeDocument/2006/relationships/customXml" Target="../ink/ink1240.xml"/><Relationship Id="rId28" Type="http://schemas.openxmlformats.org/officeDocument/2006/relationships/customXml" Target="../ink/ink1127.xml"/><Relationship Id="rId49" Type="http://schemas.openxmlformats.org/officeDocument/2006/relationships/image" Target="../media/image1135.png"/><Relationship Id="rId114" Type="http://schemas.openxmlformats.org/officeDocument/2006/relationships/customXml" Target="../ink/ink1170.xml"/><Relationship Id="rId60" Type="http://schemas.openxmlformats.org/officeDocument/2006/relationships/customXml" Target="../ink/ink1143.xml"/><Relationship Id="rId81" Type="http://schemas.openxmlformats.org/officeDocument/2006/relationships/image" Target="../media/image1151.png"/><Relationship Id="rId135" Type="http://schemas.openxmlformats.org/officeDocument/2006/relationships/image" Target="../media/image1178.png"/><Relationship Id="rId156" Type="http://schemas.openxmlformats.org/officeDocument/2006/relationships/customXml" Target="../ink/ink1191.xml"/><Relationship Id="rId177" Type="http://schemas.openxmlformats.org/officeDocument/2006/relationships/image" Target="../media/image1199.png"/><Relationship Id="rId198" Type="http://schemas.openxmlformats.org/officeDocument/2006/relationships/customXml" Target="../ink/ink1212.xml"/><Relationship Id="rId202" Type="http://schemas.openxmlformats.org/officeDocument/2006/relationships/customXml" Target="../ink/ink1214.xml"/><Relationship Id="rId223" Type="http://schemas.openxmlformats.org/officeDocument/2006/relationships/image" Target="../media/image1222.png"/><Relationship Id="rId244" Type="http://schemas.openxmlformats.org/officeDocument/2006/relationships/customXml" Target="../ink/ink1235.xml"/><Relationship Id="rId18" Type="http://schemas.openxmlformats.org/officeDocument/2006/relationships/customXml" Target="../ink/ink1122.xml"/><Relationship Id="rId39" Type="http://schemas.openxmlformats.org/officeDocument/2006/relationships/image" Target="../media/image1130.png"/><Relationship Id="rId265" Type="http://schemas.openxmlformats.org/officeDocument/2006/relationships/image" Target="../media/image1243.png"/><Relationship Id="rId50" Type="http://schemas.openxmlformats.org/officeDocument/2006/relationships/customXml" Target="../ink/ink1138.xml"/><Relationship Id="rId104" Type="http://schemas.openxmlformats.org/officeDocument/2006/relationships/customXml" Target="../ink/ink1165.xml"/><Relationship Id="rId125" Type="http://schemas.openxmlformats.org/officeDocument/2006/relationships/image" Target="../media/image1173.png"/><Relationship Id="rId146" Type="http://schemas.openxmlformats.org/officeDocument/2006/relationships/customXml" Target="../ink/ink1186.xml"/><Relationship Id="rId167" Type="http://schemas.openxmlformats.org/officeDocument/2006/relationships/image" Target="../media/image1194.png"/><Relationship Id="rId188" Type="http://schemas.openxmlformats.org/officeDocument/2006/relationships/customXml" Target="../ink/ink1207.xml"/><Relationship Id="rId71" Type="http://schemas.openxmlformats.org/officeDocument/2006/relationships/image" Target="../media/image1146.png"/><Relationship Id="rId92" Type="http://schemas.openxmlformats.org/officeDocument/2006/relationships/customXml" Target="../ink/ink1159.xml"/><Relationship Id="rId213" Type="http://schemas.openxmlformats.org/officeDocument/2006/relationships/image" Target="../media/image1217.png"/><Relationship Id="rId234" Type="http://schemas.openxmlformats.org/officeDocument/2006/relationships/customXml" Target="../ink/ink1230.xml"/><Relationship Id="rId2" Type="http://schemas.openxmlformats.org/officeDocument/2006/relationships/customXml" Target="../ink/ink1114.xml"/><Relationship Id="rId29" Type="http://schemas.openxmlformats.org/officeDocument/2006/relationships/image" Target="../media/image1125.png"/><Relationship Id="rId255" Type="http://schemas.openxmlformats.org/officeDocument/2006/relationships/image" Target="../media/image1238.png"/><Relationship Id="rId40" Type="http://schemas.openxmlformats.org/officeDocument/2006/relationships/customXml" Target="../ink/ink1133.xml"/><Relationship Id="rId115" Type="http://schemas.openxmlformats.org/officeDocument/2006/relationships/image" Target="../media/image1168.png"/><Relationship Id="rId136" Type="http://schemas.openxmlformats.org/officeDocument/2006/relationships/customXml" Target="../ink/ink1181.xml"/><Relationship Id="rId157" Type="http://schemas.openxmlformats.org/officeDocument/2006/relationships/image" Target="../media/image1189.png"/><Relationship Id="rId178" Type="http://schemas.openxmlformats.org/officeDocument/2006/relationships/customXml" Target="../ink/ink1202.xml"/><Relationship Id="rId61" Type="http://schemas.openxmlformats.org/officeDocument/2006/relationships/image" Target="../media/image1141.png"/><Relationship Id="rId82" Type="http://schemas.openxmlformats.org/officeDocument/2006/relationships/customXml" Target="../ink/ink1154.xml"/><Relationship Id="rId199" Type="http://schemas.openxmlformats.org/officeDocument/2006/relationships/image" Target="../media/image1210.png"/><Relationship Id="rId203" Type="http://schemas.openxmlformats.org/officeDocument/2006/relationships/image" Target="../media/image1212.png"/><Relationship Id="rId19" Type="http://schemas.openxmlformats.org/officeDocument/2006/relationships/image" Target="../media/image1120.png"/><Relationship Id="rId224" Type="http://schemas.openxmlformats.org/officeDocument/2006/relationships/customXml" Target="../ink/ink1225.xml"/><Relationship Id="rId245" Type="http://schemas.openxmlformats.org/officeDocument/2006/relationships/image" Target="../media/image1233.png"/><Relationship Id="rId266" Type="http://schemas.openxmlformats.org/officeDocument/2006/relationships/customXml" Target="../ink/ink1246.xml"/><Relationship Id="rId30" Type="http://schemas.openxmlformats.org/officeDocument/2006/relationships/customXml" Target="../ink/ink1128.xml"/><Relationship Id="rId105" Type="http://schemas.openxmlformats.org/officeDocument/2006/relationships/image" Target="../media/image1163.png"/><Relationship Id="rId126" Type="http://schemas.openxmlformats.org/officeDocument/2006/relationships/customXml" Target="../ink/ink1176.xml"/><Relationship Id="rId147" Type="http://schemas.openxmlformats.org/officeDocument/2006/relationships/image" Target="../media/image1184.png"/><Relationship Id="rId168" Type="http://schemas.openxmlformats.org/officeDocument/2006/relationships/customXml" Target="../ink/ink1197.xml"/><Relationship Id="rId51" Type="http://schemas.openxmlformats.org/officeDocument/2006/relationships/image" Target="../media/image1136.png"/><Relationship Id="rId72" Type="http://schemas.openxmlformats.org/officeDocument/2006/relationships/customXml" Target="../ink/ink1149.xml"/><Relationship Id="rId93" Type="http://schemas.openxmlformats.org/officeDocument/2006/relationships/image" Target="../media/image1157.png"/><Relationship Id="rId189" Type="http://schemas.openxmlformats.org/officeDocument/2006/relationships/image" Target="../media/image1205.png"/><Relationship Id="rId3" Type="http://schemas.openxmlformats.org/officeDocument/2006/relationships/image" Target="../media/image1112.png"/><Relationship Id="rId214" Type="http://schemas.openxmlformats.org/officeDocument/2006/relationships/customXml" Target="../ink/ink1220.xml"/><Relationship Id="rId235" Type="http://schemas.openxmlformats.org/officeDocument/2006/relationships/image" Target="../media/image1228.png"/><Relationship Id="rId256" Type="http://schemas.openxmlformats.org/officeDocument/2006/relationships/customXml" Target="../ink/ink1241.xml"/><Relationship Id="rId116" Type="http://schemas.openxmlformats.org/officeDocument/2006/relationships/customXml" Target="../ink/ink1171.xml"/><Relationship Id="rId137" Type="http://schemas.openxmlformats.org/officeDocument/2006/relationships/image" Target="../media/image1179.png"/><Relationship Id="rId158" Type="http://schemas.openxmlformats.org/officeDocument/2006/relationships/customXml" Target="../ink/ink1192.xml"/><Relationship Id="rId20" Type="http://schemas.openxmlformats.org/officeDocument/2006/relationships/customXml" Target="../ink/ink1123.xml"/><Relationship Id="rId41" Type="http://schemas.openxmlformats.org/officeDocument/2006/relationships/image" Target="../media/image1131.png"/><Relationship Id="rId62" Type="http://schemas.openxmlformats.org/officeDocument/2006/relationships/customXml" Target="../ink/ink1144.xml"/><Relationship Id="rId83" Type="http://schemas.openxmlformats.org/officeDocument/2006/relationships/image" Target="../media/image1152.png"/><Relationship Id="rId179" Type="http://schemas.openxmlformats.org/officeDocument/2006/relationships/image" Target="../media/image1200.png"/><Relationship Id="rId190" Type="http://schemas.openxmlformats.org/officeDocument/2006/relationships/customXml" Target="../ink/ink1208.xml"/><Relationship Id="rId204" Type="http://schemas.openxmlformats.org/officeDocument/2006/relationships/customXml" Target="../ink/ink1215.xml"/><Relationship Id="rId225" Type="http://schemas.openxmlformats.org/officeDocument/2006/relationships/image" Target="../media/image1223.png"/><Relationship Id="rId246" Type="http://schemas.openxmlformats.org/officeDocument/2006/relationships/customXml" Target="../ink/ink1236.xml"/><Relationship Id="rId267" Type="http://schemas.openxmlformats.org/officeDocument/2006/relationships/image" Target="../media/image1244.png"/><Relationship Id="rId106" Type="http://schemas.openxmlformats.org/officeDocument/2006/relationships/customXml" Target="../ink/ink1166.xml"/><Relationship Id="rId127" Type="http://schemas.openxmlformats.org/officeDocument/2006/relationships/image" Target="../media/image1174.png"/><Relationship Id="rId10" Type="http://schemas.openxmlformats.org/officeDocument/2006/relationships/customXml" Target="../ink/ink1118.xml"/><Relationship Id="rId31" Type="http://schemas.openxmlformats.org/officeDocument/2006/relationships/image" Target="../media/image1126.png"/><Relationship Id="rId52" Type="http://schemas.openxmlformats.org/officeDocument/2006/relationships/customXml" Target="../ink/ink1139.xml"/><Relationship Id="rId73" Type="http://schemas.openxmlformats.org/officeDocument/2006/relationships/image" Target="../media/image1147.png"/><Relationship Id="rId94" Type="http://schemas.openxmlformats.org/officeDocument/2006/relationships/customXml" Target="../ink/ink1160.xml"/><Relationship Id="rId148" Type="http://schemas.openxmlformats.org/officeDocument/2006/relationships/customXml" Target="../ink/ink1187.xml"/><Relationship Id="rId169" Type="http://schemas.openxmlformats.org/officeDocument/2006/relationships/image" Target="../media/image1195.png"/><Relationship Id="rId4" Type="http://schemas.openxmlformats.org/officeDocument/2006/relationships/customXml" Target="../ink/ink1115.xml"/><Relationship Id="rId180" Type="http://schemas.openxmlformats.org/officeDocument/2006/relationships/customXml" Target="../ink/ink1203.xml"/><Relationship Id="rId215" Type="http://schemas.openxmlformats.org/officeDocument/2006/relationships/image" Target="../media/image1218.png"/><Relationship Id="rId236" Type="http://schemas.openxmlformats.org/officeDocument/2006/relationships/customXml" Target="../ink/ink1231.xml"/><Relationship Id="rId257" Type="http://schemas.openxmlformats.org/officeDocument/2006/relationships/image" Target="../media/image1239.png"/><Relationship Id="rId42" Type="http://schemas.openxmlformats.org/officeDocument/2006/relationships/customXml" Target="../ink/ink1134.xml"/><Relationship Id="rId84" Type="http://schemas.openxmlformats.org/officeDocument/2006/relationships/customXml" Target="../ink/ink1155.xml"/><Relationship Id="rId138" Type="http://schemas.openxmlformats.org/officeDocument/2006/relationships/customXml" Target="../ink/ink1182.xml"/><Relationship Id="rId191" Type="http://schemas.openxmlformats.org/officeDocument/2006/relationships/image" Target="../media/image1206.png"/><Relationship Id="rId205" Type="http://schemas.openxmlformats.org/officeDocument/2006/relationships/image" Target="../media/image1213.png"/><Relationship Id="rId247" Type="http://schemas.openxmlformats.org/officeDocument/2006/relationships/image" Target="../media/image1234.png"/><Relationship Id="rId107" Type="http://schemas.openxmlformats.org/officeDocument/2006/relationships/image" Target="../media/image1164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3.png"/><Relationship Id="rId299" Type="http://schemas.openxmlformats.org/officeDocument/2006/relationships/image" Target="../media/image1393.png"/><Relationship Id="rId21" Type="http://schemas.openxmlformats.org/officeDocument/2006/relationships/image" Target="../media/image1256.png"/><Relationship Id="rId63" Type="http://schemas.openxmlformats.org/officeDocument/2006/relationships/image" Target="../media/image1276.png"/><Relationship Id="rId159" Type="http://schemas.openxmlformats.org/officeDocument/2006/relationships/image" Target="../media/image1324.png"/><Relationship Id="rId170" Type="http://schemas.openxmlformats.org/officeDocument/2006/relationships/customXml" Target="../ink/ink1333.xml"/><Relationship Id="rId226" Type="http://schemas.openxmlformats.org/officeDocument/2006/relationships/customXml" Target="../ink/ink1361.xml"/><Relationship Id="rId268" Type="http://schemas.openxmlformats.org/officeDocument/2006/relationships/customXml" Target="../ink/ink1382.xml"/><Relationship Id="rId32" Type="http://schemas.openxmlformats.org/officeDocument/2006/relationships/customXml" Target="../ink/ink1264.xml"/><Relationship Id="rId74" Type="http://schemas.openxmlformats.org/officeDocument/2006/relationships/customXml" Target="../ink/ink1285.xml"/><Relationship Id="rId128" Type="http://schemas.openxmlformats.org/officeDocument/2006/relationships/customXml" Target="../ink/ink1312.xml"/><Relationship Id="rId5" Type="http://schemas.openxmlformats.org/officeDocument/2006/relationships/image" Target="../media/image1248.png"/><Relationship Id="rId181" Type="http://schemas.openxmlformats.org/officeDocument/2006/relationships/image" Target="../media/image1335.png"/><Relationship Id="rId237" Type="http://schemas.openxmlformats.org/officeDocument/2006/relationships/image" Target="../media/image1363.png"/><Relationship Id="rId279" Type="http://schemas.openxmlformats.org/officeDocument/2006/relationships/image" Target="../media/image1383.png"/><Relationship Id="rId43" Type="http://schemas.openxmlformats.org/officeDocument/2006/relationships/image" Target="../media/image1267.png"/><Relationship Id="rId139" Type="http://schemas.openxmlformats.org/officeDocument/2006/relationships/image" Target="../media/image1314.png"/><Relationship Id="rId290" Type="http://schemas.openxmlformats.org/officeDocument/2006/relationships/customXml" Target="../ink/ink1393.xml"/><Relationship Id="rId304" Type="http://schemas.openxmlformats.org/officeDocument/2006/relationships/customXml" Target="../ink/ink1400.xml"/><Relationship Id="rId85" Type="http://schemas.openxmlformats.org/officeDocument/2006/relationships/image" Target="../media/image1287.png"/><Relationship Id="rId150" Type="http://schemas.openxmlformats.org/officeDocument/2006/relationships/customXml" Target="../ink/ink1323.xml"/><Relationship Id="rId192" Type="http://schemas.openxmlformats.org/officeDocument/2006/relationships/customXml" Target="../ink/ink1344.xml"/><Relationship Id="rId206" Type="http://schemas.openxmlformats.org/officeDocument/2006/relationships/customXml" Target="../ink/ink1351.xml"/><Relationship Id="rId248" Type="http://schemas.openxmlformats.org/officeDocument/2006/relationships/customXml" Target="../ink/ink1372.xml"/><Relationship Id="rId12" Type="http://schemas.openxmlformats.org/officeDocument/2006/relationships/customXml" Target="../ink/ink1254.xml"/><Relationship Id="rId108" Type="http://schemas.openxmlformats.org/officeDocument/2006/relationships/customXml" Target="../ink/ink1302.xml"/><Relationship Id="rId54" Type="http://schemas.openxmlformats.org/officeDocument/2006/relationships/customXml" Target="../ink/ink1275.xml"/><Relationship Id="rId96" Type="http://schemas.openxmlformats.org/officeDocument/2006/relationships/customXml" Target="../ink/ink1296.xml"/><Relationship Id="rId161" Type="http://schemas.openxmlformats.org/officeDocument/2006/relationships/image" Target="../media/image1325.png"/><Relationship Id="rId217" Type="http://schemas.openxmlformats.org/officeDocument/2006/relationships/image" Target="../media/image1353.png"/><Relationship Id="rId259" Type="http://schemas.openxmlformats.org/officeDocument/2006/relationships/image" Target="../media/image1373.png"/><Relationship Id="rId23" Type="http://schemas.openxmlformats.org/officeDocument/2006/relationships/image" Target="../media/image1257.png"/><Relationship Id="rId119" Type="http://schemas.openxmlformats.org/officeDocument/2006/relationships/image" Target="../media/image1304.png"/><Relationship Id="rId270" Type="http://schemas.openxmlformats.org/officeDocument/2006/relationships/customXml" Target="../ink/ink1383.xml"/><Relationship Id="rId44" Type="http://schemas.openxmlformats.org/officeDocument/2006/relationships/customXml" Target="../ink/ink1270.xml"/><Relationship Id="rId65" Type="http://schemas.openxmlformats.org/officeDocument/2006/relationships/image" Target="../media/image1277.png"/><Relationship Id="rId86" Type="http://schemas.openxmlformats.org/officeDocument/2006/relationships/customXml" Target="../ink/ink1291.xml"/><Relationship Id="rId130" Type="http://schemas.openxmlformats.org/officeDocument/2006/relationships/customXml" Target="../ink/ink1313.xml"/><Relationship Id="rId151" Type="http://schemas.openxmlformats.org/officeDocument/2006/relationships/image" Target="../media/image1320.png"/><Relationship Id="rId172" Type="http://schemas.openxmlformats.org/officeDocument/2006/relationships/customXml" Target="../ink/ink1334.xml"/><Relationship Id="rId193" Type="http://schemas.openxmlformats.org/officeDocument/2006/relationships/image" Target="../media/image1341.png"/><Relationship Id="rId207" Type="http://schemas.openxmlformats.org/officeDocument/2006/relationships/image" Target="../media/image1348.png"/><Relationship Id="rId228" Type="http://schemas.openxmlformats.org/officeDocument/2006/relationships/customXml" Target="../ink/ink1362.xml"/><Relationship Id="rId249" Type="http://schemas.openxmlformats.org/officeDocument/2006/relationships/image" Target="../media/image1368.png"/><Relationship Id="rId13" Type="http://schemas.openxmlformats.org/officeDocument/2006/relationships/image" Target="../media/image1252.png"/><Relationship Id="rId109" Type="http://schemas.openxmlformats.org/officeDocument/2006/relationships/image" Target="../media/image1299.png"/><Relationship Id="rId260" Type="http://schemas.openxmlformats.org/officeDocument/2006/relationships/customXml" Target="../ink/ink1378.xml"/><Relationship Id="rId281" Type="http://schemas.openxmlformats.org/officeDocument/2006/relationships/image" Target="../media/image1384.png"/><Relationship Id="rId34" Type="http://schemas.openxmlformats.org/officeDocument/2006/relationships/customXml" Target="../ink/ink1265.xml"/><Relationship Id="rId55" Type="http://schemas.openxmlformats.org/officeDocument/2006/relationships/image" Target="../media/image1273.png"/><Relationship Id="rId76" Type="http://schemas.openxmlformats.org/officeDocument/2006/relationships/customXml" Target="../ink/ink1286.xml"/><Relationship Id="rId97" Type="http://schemas.openxmlformats.org/officeDocument/2006/relationships/image" Target="../media/image1293.png"/><Relationship Id="rId120" Type="http://schemas.openxmlformats.org/officeDocument/2006/relationships/customXml" Target="../ink/ink1308.xml"/><Relationship Id="rId141" Type="http://schemas.openxmlformats.org/officeDocument/2006/relationships/image" Target="../media/image1315.png"/><Relationship Id="rId7" Type="http://schemas.openxmlformats.org/officeDocument/2006/relationships/image" Target="../media/image1249.png"/><Relationship Id="rId162" Type="http://schemas.openxmlformats.org/officeDocument/2006/relationships/customXml" Target="../ink/ink1329.xml"/><Relationship Id="rId183" Type="http://schemas.openxmlformats.org/officeDocument/2006/relationships/image" Target="../media/image1336.png"/><Relationship Id="rId218" Type="http://schemas.openxmlformats.org/officeDocument/2006/relationships/customXml" Target="../ink/ink1357.xml"/><Relationship Id="rId239" Type="http://schemas.openxmlformats.org/officeDocument/2006/relationships/image" Target="../media/image256.png"/><Relationship Id="rId250" Type="http://schemas.openxmlformats.org/officeDocument/2006/relationships/customXml" Target="../ink/ink1373.xml"/><Relationship Id="rId271" Type="http://schemas.openxmlformats.org/officeDocument/2006/relationships/image" Target="../media/image1379.png"/><Relationship Id="rId292" Type="http://schemas.openxmlformats.org/officeDocument/2006/relationships/customXml" Target="../ink/ink1394.xml"/><Relationship Id="rId306" Type="http://schemas.openxmlformats.org/officeDocument/2006/relationships/customXml" Target="../ink/ink1401.xml"/><Relationship Id="rId24" Type="http://schemas.openxmlformats.org/officeDocument/2006/relationships/customXml" Target="../ink/ink1260.xml"/><Relationship Id="rId45" Type="http://schemas.openxmlformats.org/officeDocument/2006/relationships/image" Target="../media/image1268.png"/><Relationship Id="rId66" Type="http://schemas.openxmlformats.org/officeDocument/2006/relationships/customXml" Target="../ink/ink1281.xml"/><Relationship Id="rId87" Type="http://schemas.openxmlformats.org/officeDocument/2006/relationships/image" Target="../media/image1288.png"/><Relationship Id="rId110" Type="http://schemas.openxmlformats.org/officeDocument/2006/relationships/customXml" Target="../ink/ink1303.xml"/><Relationship Id="rId131" Type="http://schemas.openxmlformats.org/officeDocument/2006/relationships/image" Target="../media/image1310.png"/><Relationship Id="rId152" Type="http://schemas.openxmlformats.org/officeDocument/2006/relationships/customXml" Target="../ink/ink1324.xml"/><Relationship Id="rId173" Type="http://schemas.openxmlformats.org/officeDocument/2006/relationships/image" Target="../media/image1331.png"/><Relationship Id="rId194" Type="http://schemas.openxmlformats.org/officeDocument/2006/relationships/customXml" Target="../ink/ink1345.xml"/><Relationship Id="rId208" Type="http://schemas.openxmlformats.org/officeDocument/2006/relationships/customXml" Target="../ink/ink1352.xml"/><Relationship Id="rId229" Type="http://schemas.openxmlformats.org/officeDocument/2006/relationships/image" Target="../media/image1359.png"/><Relationship Id="rId240" Type="http://schemas.openxmlformats.org/officeDocument/2006/relationships/customXml" Target="../ink/ink1368.xml"/><Relationship Id="rId261" Type="http://schemas.openxmlformats.org/officeDocument/2006/relationships/image" Target="../media/image1374.png"/><Relationship Id="rId14" Type="http://schemas.openxmlformats.org/officeDocument/2006/relationships/customXml" Target="../ink/ink1255.xml"/><Relationship Id="rId35" Type="http://schemas.openxmlformats.org/officeDocument/2006/relationships/image" Target="../media/image1263.png"/><Relationship Id="rId56" Type="http://schemas.openxmlformats.org/officeDocument/2006/relationships/customXml" Target="../ink/ink1276.xml"/><Relationship Id="rId77" Type="http://schemas.openxmlformats.org/officeDocument/2006/relationships/image" Target="../media/image1283.png"/><Relationship Id="rId100" Type="http://schemas.openxmlformats.org/officeDocument/2006/relationships/customXml" Target="../ink/ink1298.xml"/><Relationship Id="rId282" Type="http://schemas.openxmlformats.org/officeDocument/2006/relationships/customXml" Target="../ink/ink1389.xml"/><Relationship Id="rId8" Type="http://schemas.openxmlformats.org/officeDocument/2006/relationships/customXml" Target="../ink/ink1252.xml"/><Relationship Id="rId98" Type="http://schemas.openxmlformats.org/officeDocument/2006/relationships/customXml" Target="../ink/ink1297.xml"/><Relationship Id="rId121" Type="http://schemas.openxmlformats.org/officeDocument/2006/relationships/image" Target="../media/image1305.png"/><Relationship Id="rId142" Type="http://schemas.openxmlformats.org/officeDocument/2006/relationships/customXml" Target="../ink/ink1319.xml"/><Relationship Id="rId163" Type="http://schemas.openxmlformats.org/officeDocument/2006/relationships/image" Target="../media/image1326.png"/><Relationship Id="rId184" Type="http://schemas.openxmlformats.org/officeDocument/2006/relationships/customXml" Target="../ink/ink1340.xml"/><Relationship Id="rId219" Type="http://schemas.openxmlformats.org/officeDocument/2006/relationships/image" Target="../media/image1354.png"/><Relationship Id="rId230" Type="http://schemas.openxmlformats.org/officeDocument/2006/relationships/customXml" Target="../ink/ink1363.xml"/><Relationship Id="rId251" Type="http://schemas.openxmlformats.org/officeDocument/2006/relationships/image" Target="../media/image1369.png"/><Relationship Id="rId25" Type="http://schemas.openxmlformats.org/officeDocument/2006/relationships/image" Target="../media/image1258.png"/><Relationship Id="rId46" Type="http://schemas.openxmlformats.org/officeDocument/2006/relationships/customXml" Target="../ink/ink1271.xml"/><Relationship Id="rId67" Type="http://schemas.openxmlformats.org/officeDocument/2006/relationships/image" Target="../media/image1278.png"/><Relationship Id="rId272" Type="http://schemas.openxmlformats.org/officeDocument/2006/relationships/customXml" Target="../ink/ink1384.xml"/><Relationship Id="rId293" Type="http://schemas.openxmlformats.org/officeDocument/2006/relationships/image" Target="../media/image1390.png"/><Relationship Id="rId307" Type="http://schemas.openxmlformats.org/officeDocument/2006/relationships/image" Target="../media/image1397.png"/><Relationship Id="rId88" Type="http://schemas.openxmlformats.org/officeDocument/2006/relationships/customXml" Target="../ink/ink1292.xml"/><Relationship Id="rId111" Type="http://schemas.openxmlformats.org/officeDocument/2006/relationships/image" Target="../media/image1300.png"/><Relationship Id="rId132" Type="http://schemas.openxmlformats.org/officeDocument/2006/relationships/customXml" Target="../ink/ink1314.xml"/><Relationship Id="rId153" Type="http://schemas.openxmlformats.org/officeDocument/2006/relationships/image" Target="../media/image1321.png"/><Relationship Id="rId174" Type="http://schemas.openxmlformats.org/officeDocument/2006/relationships/customXml" Target="../ink/ink1335.xml"/><Relationship Id="rId195" Type="http://schemas.openxmlformats.org/officeDocument/2006/relationships/image" Target="../media/image1342.png"/><Relationship Id="rId209" Type="http://schemas.openxmlformats.org/officeDocument/2006/relationships/image" Target="../media/image1349.png"/><Relationship Id="rId220" Type="http://schemas.openxmlformats.org/officeDocument/2006/relationships/customXml" Target="../ink/ink1358.xml"/><Relationship Id="rId241" Type="http://schemas.openxmlformats.org/officeDocument/2006/relationships/image" Target="../media/image1364.png"/><Relationship Id="rId15" Type="http://schemas.openxmlformats.org/officeDocument/2006/relationships/image" Target="../media/image1253.png"/><Relationship Id="rId36" Type="http://schemas.openxmlformats.org/officeDocument/2006/relationships/customXml" Target="../ink/ink1266.xml"/><Relationship Id="rId57" Type="http://schemas.openxmlformats.org/officeDocument/2006/relationships/image" Target="../media/image1274.png"/><Relationship Id="rId262" Type="http://schemas.openxmlformats.org/officeDocument/2006/relationships/customXml" Target="../ink/ink1379.xml"/><Relationship Id="rId283" Type="http://schemas.openxmlformats.org/officeDocument/2006/relationships/image" Target="../media/image1385.png"/><Relationship Id="rId78" Type="http://schemas.openxmlformats.org/officeDocument/2006/relationships/customXml" Target="../ink/ink1287.xml"/><Relationship Id="rId99" Type="http://schemas.openxmlformats.org/officeDocument/2006/relationships/image" Target="../media/image1294.png"/><Relationship Id="rId101" Type="http://schemas.openxmlformats.org/officeDocument/2006/relationships/image" Target="../media/image1295.png"/><Relationship Id="rId122" Type="http://schemas.openxmlformats.org/officeDocument/2006/relationships/customXml" Target="../ink/ink1309.xml"/><Relationship Id="rId143" Type="http://schemas.openxmlformats.org/officeDocument/2006/relationships/image" Target="../media/image1316.png"/><Relationship Id="rId164" Type="http://schemas.openxmlformats.org/officeDocument/2006/relationships/customXml" Target="../ink/ink1330.xml"/><Relationship Id="rId185" Type="http://schemas.openxmlformats.org/officeDocument/2006/relationships/image" Target="../media/image1337.png"/><Relationship Id="rId9" Type="http://schemas.openxmlformats.org/officeDocument/2006/relationships/image" Target="../media/image1250.png"/><Relationship Id="rId210" Type="http://schemas.openxmlformats.org/officeDocument/2006/relationships/customXml" Target="../ink/ink1353.xml"/><Relationship Id="rId26" Type="http://schemas.openxmlformats.org/officeDocument/2006/relationships/customXml" Target="../ink/ink1261.xml"/><Relationship Id="rId231" Type="http://schemas.openxmlformats.org/officeDocument/2006/relationships/image" Target="../media/image1360.png"/><Relationship Id="rId252" Type="http://schemas.openxmlformats.org/officeDocument/2006/relationships/customXml" Target="../ink/ink1374.xml"/><Relationship Id="rId273" Type="http://schemas.openxmlformats.org/officeDocument/2006/relationships/image" Target="../media/image1380.png"/><Relationship Id="rId294" Type="http://schemas.openxmlformats.org/officeDocument/2006/relationships/customXml" Target="../ink/ink1395.xml"/><Relationship Id="rId308" Type="http://schemas.openxmlformats.org/officeDocument/2006/relationships/customXml" Target="../ink/ink1402.xml"/><Relationship Id="rId47" Type="http://schemas.openxmlformats.org/officeDocument/2006/relationships/image" Target="../media/image1269.png"/><Relationship Id="rId68" Type="http://schemas.openxmlformats.org/officeDocument/2006/relationships/customXml" Target="../ink/ink1282.xml"/><Relationship Id="rId89" Type="http://schemas.openxmlformats.org/officeDocument/2006/relationships/image" Target="../media/image1289.png"/><Relationship Id="rId112" Type="http://schemas.openxmlformats.org/officeDocument/2006/relationships/customXml" Target="../ink/ink1304.xml"/><Relationship Id="rId133" Type="http://schemas.openxmlformats.org/officeDocument/2006/relationships/image" Target="../media/image1311.png"/><Relationship Id="rId154" Type="http://schemas.openxmlformats.org/officeDocument/2006/relationships/customXml" Target="../ink/ink1325.xml"/><Relationship Id="rId175" Type="http://schemas.openxmlformats.org/officeDocument/2006/relationships/image" Target="../media/image1332.png"/><Relationship Id="rId196" Type="http://schemas.openxmlformats.org/officeDocument/2006/relationships/customXml" Target="../ink/ink1346.xml"/><Relationship Id="rId200" Type="http://schemas.openxmlformats.org/officeDocument/2006/relationships/customXml" Target="../ink/ink1348.xml"/><Relationship Id="rId16" Type="http://schemas.openxmlformats.org/officeDocument/2006/relationships/customXml" Target="../ink/ink1256.xml"/><Relationship Id="rId221" Type="http://schemas.openxmlformats.org/officeDocument/2006/relationships/image" Target="../media/image1355.png"/><Relationship Id="rId242" Type="http://schemas.openxmlformats.org/officeDocument/2006/relationships/customXml" Target="../ink/ink1369.xml"/><Relationship Id="rId263" Type="http://schemas.openxmlformats.org/officeDocument/2006/relationships/image" Target="../media/image1375.png"/><Relationship Id="rId284" Type="http://schemas.openxmlformats.org/officeDocument/2006/relationships/customXml" Target="../ink/ink1390.xml"/><Relationship Id="rId37" Type="http://schemas.openxmlformats.org/officeDocument/2006/relationships/image" Target="../media/image1264.png"/><Relationship Id="rId58" Type="http://schemas.openxmlformats.org/officeDocument/2006/relationships/customXml" Target="../ink/ink1277.xml"/><Relationship Id="rId79" Type="http://schemas.openxmlformats.org/officeDocument/2006/relationships/image" Target="../media/image1284.png"/><Relationship Id="rId102" Type="http://schemas.openxmlformats.org/officeDocument/2006/relationships/customXml" Target="../ink/ink1299.xml"/><Relationship Id="rId123" Type="http://schemas.openxmlformats.org/officeDocument/2006/relationships/image" Target="../media/image1306.png"/><Relationship Id="rId144" Type="http://schemas.openxmlformats.org/officeDocument/2006/relationships/customXml" Target="../ink/ink1320.xml"/><Relationship Id="rId90" Type="http://schemas.openxmlformats.org/officeDocument/2006/relationships/customXml" Target="../ink/ink1293.xml"/><Relationship Id="rId165" Type="http://schemas.openxmlformats.org/officeDocument/2006/relationships/image" Target="../media/image1327.png"/><Relationship Id="rId186" Type="http://schemas.openxmlformats.org/officeDocument/2006/relationships/customXml" Target="../ink/ink1341.xml"/><Relationship Id="rId211" Type="http://schemas.openxmlformats.org/officeDocument/2006/relationships/image" Target="../media/image1350.png"/><Relationship Id="rId232" Type="http://schemas.openxmlformats.org/officeDocument/2006/relationships/customXml" Target="../ink/ink1364.xml"/><Relationship Id="rId253" Type="http://schemas.openxmlformats.org/officeDocument/2006/relationships/image" Target="../media/image1370.png"/><Relationship Id="rId274" Type="http://schemas.openxmlformats.org/officeDocument/2006/relationships/customXml" Target="../ink/ink1385.xml"/><Relationship Id="rId295" Type="http://schemas.openxmlformats.org/officeDocument/2006/relationships/image" Target="../media/image1391.png"/><Relationship Id="rId309" Type="http://schemas.openxmlformats.org/officeDocument/2006/relationships/image" Target="../media/image1398.png"/><Relationship Id="rId27" Type="http://schemas.openxmlformats.org/officeDocument/2006/relationships/image" Target="../media/image1259.png"/><Relationship Id="rId48" Type="http://schemas.openxmlformats.org/officeDocument/2006/relationships/customXml" Target="../ink/ink1272.xml"/><Relationship Id="rId69" Type="http://schemas.openxmlformats.org/officeDocument/2006/relationships/image" Target="../media/image1279.png"/><Relationship Id="rId113" Type="http://schemas.openxmlformats.org/officeDocument/2006/relationships/image" Target="../media/image1301.png"/><Relationship Id="rId134" Type="http://schemas.openxmlformats.org/officeDocument/2006/relationships/customXml" Target="../ink/ink1315.xml"/><Relationship Id="rId80" Type="http://schemas.openxmlformats.org/officeDocument/2006/relationships/customXml" Target="../ink/ink1288.xml"/><Relationship Id="rId155" Type="http://schemas.openxmlformats.org/officeDocument/2006/relationships/image" Target="../media/image1322.png"/><Relationship Id="rId176" Type="http://schemas.openxmlformats.org/officeDocument/2006/relationships/customXml" Target="../ink/ink1336.xml"/><Relationship Id="rId197" Type="http://schemas.openxmlformats.org/officeDocument/2006/relationships/image" Target="../media/image1343.png"/><Relationship Id="rId201" Type="http://schemas.openxmlformats.org/officeDocument/2006/relationships/image" Target="../media/image1345.png"/><Relationship Id="rId222" Type="http://schemas.openxmlformats.org/officeDocument/2006/relationships/customXml" Target="../ink/ink1359.xml"/><Relationship Id="rId243" Type="http://schemas.openxmlformats.org/officeDocument/2006/relationships/image" Target="../media/image1365.png"/><Relationship Id="rId264" Type="http://schemas.openxmlformats.org/officeDocument/2006/relationships/customXml" Target="../ink/ink1380.xml"/><Relationship Id="rId285" Type="http://schemas.openxmlformats.org/officeDocument/2006/relationships/image" Target="../media/image1386.png"/><Relationship Id="rId17" Type="http://schemas.openxmlformats.org/officeDocument/2006/relationships/image" Target="../media/image1254.png"/><Relationship Id="rId38" Type="http://schemas.openxmlformats.org/officeDocument/2006/relationships/customXml" Target="../ink/ink1267.xml"/><Relationship Id="rId59" Type="http://schemas.openxmlformats.org/officeDocument/2006/relationships/image" Target="../media/image25.png"/><Relationship Id="rId103" Type="http://schemas.openxmlformats.org/officeDocument/2006/relationships/image" Target="../media/image1296.png"/><Relationship Id="rId124" Type="http://schemas.openxmlformats.org/officeDocument/2006/relationships/customXml" Target="../ink/ink1310.xml"/><Relationship Id="rId310" Type="http://schemas.openxmlformats.org/officeDocument/2006/relationships/customXml" Target="../ink/ink1403.xml"/><Relationship Id="rId70" Type="http://schemas.openxmlformats.org/officeDocument/2006/relationships/customXml" Target="../ink/ink1283.xml"/><Relationship Id="rId91" Type="http://schemas.openxmlformats.org/officeDocument/2006/relationships/image" Target="../media/image1290.png"/><Relationship Id="rId145" Type="http://schemas.openxmlformats.org/officeDocument/2006/relationships/image" Target="../media/image1317.png"/><Relationship Id="rId166" Type="http://schemas.openxmlformats.org/officeDocument/2006/relationships/customXml" Target="../ink/ink1331.xml"/><Relationship Id="rId187" Type="http://schemas.openxmlformats.org/officeDocument/2006/relationships/image" Target="../media/image133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54.xml"/><Relationship Id="rId233" Type="http://schemas.openxmlformats.org/officeDocument/2006/relationships/image" Target="../media/image1361.png"/><Relationship Id="rId254" Type="http://schemas.openxmlformats.org/officeDocument/2006/relationships/customXml" Target="../ink/ink1375.xml"/><Relationship Id="rId28" Type="http://schemas.openxmlformats.org/officeDocument/2006/relationships/customXml" Target="../ink/ink1262.xml"/><Relationship Id="rId49" Type="http://schemas.openxmlformats.org/officeDocument/2006/relationships/image" Target="../media/image1270.png"/><Relationship Id="rId114" Type="http://schemas.openxmlformats.org/officeDocument/2006/relationships/customXml" Target="../ink/ink1305.xml"/><Relationship Id="rId275" Type="http://schemas.openxmlformats.org/officeDocument/2006/relationships/image" Target="../media/image1381.png"/><Relationship Id="rId296" Type="http://schemas.openxmlformats.org/officeDocument/2006/relationships/customXml" Target="../ink/ink1396.xml"/><Relationship Id="rId300" Type="http://schemas.openxmlformats.org/officeDocument/2006/relationships/customXml" Target="../ink/ink1398.xml"/><Relationship Id="rId60" Type="http://schemas.openxmlformats.org/officeDocument/2006/relationships/customXml" Target="../ink/ink1278.xml"/><Relationship Id="rId81" Type="http://schemas.openxmlformats.org/officeDocument/2006/relationships/image" Target="../media/image1285.png"/><Relationship Id="rId135" Type="http://schemas.openxmlformats.org/officeDocument/2006/relationships/image" Target="../media/image1312.png"/><Relationship Id="rId156" Type="http://schemas.openxmlformats.org/officeDocument/2006/relationships/customXml" Target="../ink/ink1326.xml"/><Relationship Id="rId177" Type="http://schemas.openxmlformats.org/officeDocument/2006/relationships/image" Target="../media/image1333.png"/><Relationship Id="rId198" Type="http://schemas.openxmlformats.org/officeDocument/2006/relationships/customXml" Target="../ink/ink1347.xml"/><Relationship Id="rId202" Type="http://schemas.openxmlformats.org/officeDocument/2006/relationships/customXml" Target="../ink/ink1349.xml"/><Relationship Id="rId223" Type="http://schemas.openxmlformats.org/officeDocument/2006/relationships/image" Target="../media/image1356.png"/><Relationship Id="rId244" Type="http://schemas.openxmlformats.org/officeDocument/2006/relationships/customXml" Target="../ink/ink1370.xml"/><Relationship Id="rId18" Type="http://schemas.openxmlformats.org/officeDocument/2006/relationships/customXml" Target="../ink/ink1257.xml"/><Relationship Id="rId39" Type="http://schemas.openxmlformats.org/officeDocument/2006/relationships/image" Target="../media/image1265.png"/><Relationship Id="rId265" Type="http://schemas.openxmlformats.org/officeDocument/2006/relationships/image" Target="../media/image1376.png"/><Relationship Id="rId286" Type="http://schemas.openxmlformats.org/officeDocument/2006/relationships/customXml" Target="../ink/ink1391.xml"/><Relationship Id="rId50" Type="http://schemas.openxmlformats.org/officeDocument/2006/relationships/customXml" Target="../ink/ink1273.xml"/><Relationship Id="rId104" Type="http://schemas.openxmlformats.org/officeDocument/2006/relationships/customXml" Target="../ink/ink1300.xml"/><Relationship Id="rId125" Type="http://schemas.openxmlformats.org/officeDocument/2006/relationships/image" Target="../media/image1307.png"/><Relationship Id="rId146" Type="http://schemas.openxmlformats.org/officeDocument/2006/relationships/customXml" Target="../ink/ink1321.xml"/><Relationship Id="rId167" Type="http://schemas.openxmlformats.org/officeDocument/2006/relationships/image" Target="../media/image1328.png"/><Relationship Id="rId188" Type="http://schemas.openxmlformats.org/officeDocument/2006/relationships/customXml" Target="../ink/ink1342.xml"/><Relationship Id="rId311" Type="http://schemas.openxmlformats.org/officeDocument/2006/relationships/image" Target="../media/image1399.png"/><Relationship Id="rId71" Type="http://schemas.openxmlformats.org/officeDocument/2006/relationships/image" Target="../media/image1280.png"/><Relationship Id="rId92" Type="http://schemas.openxmlformats.org/officeDocument/2006/relationships/customXml" Target="../ink/ink1294.xml"/><Relationship Id="rId213" Type="http://schemas.openxmlformats.org/officeDocument/2006/relationships/image" Target="../media/image1351.png"/><Relationship Id="rId234" Type="http://schemas.openxmlformats.org/officeDocument/2006/relationships/customXml" Target="../ink/ink1365.xml"/><Relationship Id="rId2" Type="http://schemas.openxmlformats.org/officeDocument/2006/relationships/customXml" Target="../ink/ink1249.xml"/><Relationship Id="rId29" Type="http://schemas.openxmlformats.org/officeDocument/2006/relationships/image" Target="../media/image1260.png"/><Relationship Id="rId255" Type="http://schemas.openxmlformats.org/officeDocument/2006/relationships/image" Target="../media/image1371.png"/><Relationship Id="rId276" Type="http://schemas.openxmlformats.org/officeDocument/2006/relationships/customXml" Target="../ink/ink1386.xml"/><Relationship Id="rId297" Type="http://schemas.openxmlformats.org/officeDocument/2006/relationships/image" Target="../media/image1392.png"/><Relationship Id="rId40" Type="http://schemas.openxmlformats.org/officeDocument/2006/relationships/customXml" Target="../ink/ink1268.xml"/><Relationship Id="rId115" Type="http://schemas.openxmlformats.org/officeDocument/2006/relationships/image" Target="../media/image1302.png"/><Relationship Id="rId136" Type="http://schemas.openxmlformats.org/officeDocument/2006/relationships/customXml" Target="../ink/ink1316.xml"/><Relationship Id="rId157" Type="http://schemas.openxmlformats.org/officeDocument/2006/relationships/image" Target="../media/image1323.png"/><Relationship Id="rId178" Type="http://schemas.openxmlformats.org/officeDocument/2006/relationships/customXml" Target="../ink/ink1337.xml"/><Relationship Id="rId301" Type="http://schemas.openxmlformats.org/officeDocument/2006/relationships/image" Target="../media/image1394.png"/><Relationship Id="rId61" Type="http://schemas.openxmlformats.org/officeDocument/2006/relationships/image" Target="../media/image1275.png"/><Relationship Id="rId82" Type="http://schemas.openxmlformats.org/officeDocument/2006/relationships/customXml" Target="../ink/ink1289.xml"/><Relationship Id="rId199" Type="http://schemas.openxmlformats.org/officeDocument/2006/relationships/image" Target="../media/image1344.png"/><Relationship Id="rId203" Type="http://schemas.openxmlformats.org/officeDocument/2006/relationships/image" Target="../media/image1346.png"/><Relationship Id="rId19" Type="http://schemas.openxmlformats.org/officeDocument/2006/relationships/image" Target="../media/image1255.png"/><Relationship Id="rId224" Type="http://schemas.openxmlformats.org/officeDocument/2006/relationships/customXml" Target="../ink/ink1360.xml"/><Relationship Id="rId245" Type="http://schemas.openxmlformats.org/officeDocument/2006/relationships/image" Target="../media/image1366.png"/><Relationship Id="rId266" Type="http://schemas.openxmlformats.org/officeDocument/2006/relationships/customXml" Target="../ink/ink1381.xml"/><Relationship Id="rId287" Type="http://schemas.openxmlformats.org/officeDocument/2006/relationships/image" Target="../media/image1387.png"/><Relationship Id="rId30" Type="http://schemas.openxmlformats.org/officeDocument/2006/relationships/customXml" Target="../ink/ink1263.xml"/><Relationship Id="rId105" Type="http://schemas.openxmlformats.org/officeDocument/2006/relationships/image" Target="../media/image1297.png"/><Relationship Id="rId126" Type="http://schemas.openxmlformats.org/officeDocument/2006/relationships/customXml" Target="../ink/ink1311.xml"/><Relationship Id="rId147" Type="http://schemas.openxmlformats.org/officeDocument/2006/relationships/image" Target="../media/image1318.png"/><Relationship Id="rId168" Type="http://schemas.openxmlformats.org/officeDocument/2006/relationships/customXml" Target="../ink/ink1332.xml"/><Relationship Id="rId51" Type="http://schemas.openxmlformats.org/officeDocument/2006/relationships/image" Target="../media/image1271.png"/><Relationship Id="rId72" Type="http://schemas.openxmlformats.org/officeDocument/2006/relationships/customXml" Target="../ink/ink1284.xml"/><Relationship Id="rId93" Type="http://schemas.openxmlformats.org/officeDocument/2006/relationships/image" Target="../media/image1291.png"/><Relationship Id="rId189" Type="http://schemas.openxmlformats.org/officeDocument/2006/relationships/image" Target="../media/image1339.png"/><Relationship Id="rId3" Type="http://schemas.openxmlformats.org/officeDocument/2006/relationships/image" Target="../media/image1247.png"/><Relationship Id="rId214" Type="http://schemas.openxmlformats.org/officeDocument/2006/relationships/customXml" Target="../ink/ink1355.xml"/><Relationship Id="rId235" Type="http://schemas.openxmlformats.org/officeDocument/2006/relationships/image" Target="../media/image1362.png"/><Relationship Id="rId256" Type="http://schemas.openxmlformats.org/officeDocument/2006/relationships/customXml" Target="../ink/ink1376.xml"/><Relationship Id="rId277" Type="http://schemas.openxmlformats.org/officeDocument/2006/relationships/image" Target="../media/image1382.png"/><Relationship Id="rId298" Type="http://schemas.openxmlformats.org/officeDocument/2006/relationships/customXml" Target="../ink/ink1397.xml"/><Relationship Id="rId116" Type="http://schemas.openxmlformats.org/officeDocument/2006/relationships/customXml" Target="../ink/ink1306.xml"/><Relationship Id="rId137" Type="http://schemas.openxmlformats.org/officeDocument/2006/relationships/image" Target="../media/image1313.png"/><Relationship Id="rId158" Type="http://schemas.openxmlformats.org/officeDocument/2006/relationships/customXml" Target="../ink/ink1327.xml"/><Relationship Id="rId302" Type="http://schemas.openxmlformats.org/officeDocument/2006/relationships/customXml" Target="../ink/ink1399.xml"/><Relationship Id="rId20" Type="http://schemas.openxmlformats.org/officeDocument/2006/relationships/customXml" Target="../ink/ink1258.xml"/><Relationship Id="rId41" Type="http://schemas.openxmlformats.org/officeDocument/2006/relationships/image" Target="../media/image1266.png"/><Relationship Id="rId62" Type="http://schemas.openxmlformats.org/officeDocument/2006/relationships/customXml" Target="../ink/ink1279.xml"/><Relationship Id="rId83" Type="http://schemas.openxmlformats.org/officeDocument/2006/relationships/image" Target="../media/image1286.png"/><Relationship Id="rId179" Type="http://schemas.openxmlformats.org/officeDocument/2006/relationships/image" Target="../media/image1334.png"/><Relationship Id="rId190" Type="http://schemas.openxmlformats.org/officeDocument/2006/relationships/customXml" Target="../ink/ink1343.xml"/><Relationship Id="rId204" Type="http://schemas.openxmlformats.org/officeDocument/2006/relationships/customXml" Target="../ink/ink1350.xml"/><Relationship Id="rId225" Type="http://schemas.openxmlformats.org/officeDocument/2006/relationships/image" Target="../media/image1357.png"/><Relationship Id="rId246" Type="http://schemas.openxmlformats.org/officeDocument/2006/relationships/customXml" Target="../ink/ink1371.xml"/><Relationship Id="rId267" Type="http://schemas.openxmlformats.org/officeDocument/2006/relationships/image" Target="../media/image1377.png"/><Relationship Id="rId288" Type="http://schemas.openxmlformats.org/officeDocument/2006/relationships/customXml" Target="../ink/ink1392.xml"/><Relationship Id="rId106" Type="http://schemas.openxmlformats.org/officeDocument/2006/relationships/customXml" Target="../ink/ink1301.xml"/><Relationship Id="rId127" Type="http://schemas.openxmlformats.org/officeDocument/2006/relationships/image" Target="../media/image1308.png"/><Relationship Id="rId10" Type="http://schemas.openxmlformats.org/officeDocument/2006/relationships/customXml" Target="../ink/ink1253.xml"/><Relationship Id="rId31" Type="http://schemas.openxmlformats.org/officeDocument/2006/relationships/image" Target="../media/image1261.png"/><Relationship Id="rId52" Type="http://schemas.openxmlformats.org/officeDocument/2006/relationships/customXml" Target="../ink/ink1274.xml"/><Relationship Id="rId73" Type="http://schemas.openxmlformats.org/officeDocument/2006/relationships/image" Target="../media/image1281.png"/><Relationship Id="rId94" Type="http://schemas.openxmlformats.org/officeDocument/2006/relationships/customXml" Target="../ink/ink1295.xml"/><Relationship Id="rId148" Type="http://schemas.openxmlformats.org/officeDocument/2006/relationships/customXml" Target="../ink/ink1322.xml"/><Relationship Id="rId169" Type="http://schemas.openxmlformats.org/officeDocument/2006/relationships/image" Target="../media/image1329.png"/><Relationship Id="rId4" Type="http://schemas.openxmlformats.org/officeDocument/2006/relationships/customXml" Target="../ink/ink1250.xml"/><Relationship Id="rId180" Type="http://schemas.openxmlformats.org/officeDocument/2006/relationships/customXml" Target="../ink/ink1338.xml"/><Relationship Id="rId215" Type="http://schemas.openxmlformats.org/officeDocument/2006/relationships/image" Target="../media/image1352.png"/><Relationship Id="rId236" Type="http://schemas.openxmlformats.org/officeDocument/2006/relationships/customXml" Target="../ink/ink1366.xml"/><Relationship Id="rId257" Type="http://schemas.openxmlformats.org/officeDocument/2006/relationships/image" Target="../media/image1372.png"/><Relationship Id="rId278" Type="http://schemas.openxmlformats.org/officeDocument/2006/relationships/customXml" Target="../ink/ink1387.xml"/><Relationship Id="rId303" Type="http://schemas.openxmlformats.org/officeDocument/2006/relationships/image" Target="../media/image1395.png"/><Relationship Id="rId42" Type="http://schemas.openxmlformats.org/officeDocument/2006/relationships/customXml" Target="../ink/ink1269.xml"/><Relationship Id="rId84" Type="http://schemas.openxmlformats.org/officeDocument/2006/relationships/customXml" Target="../ink/ink1290.xml"/><Relationship Id="rId138" Type="http://schemas.openxmlformats.org/officeDocument/2006/relationships/customXml" Target="../ink/ink1317.xml"/><Relationship Id="rId191" Type="http://schemas.openxmlformats.org/officeDocument/2006/relationships/image" Target="../media/image1340.png"/><Relationship Id="rId205" Type="http://schemas.openxmlformats.org/officeDocument/2006/relationships/image" Target="../media/image1347.png"/><Relationship Id="rId247" Type="http://schemas.openxmlformats.org/officeDocument/2006/relationships/image" Target="../media/image1367.png"/><Relationship Id="rId107" Type="http://schemas.openxmlformats.org/officeDocument/2006/relationships/image" Target="../media/image1298.png"/><Relationship Id="rId289" Type="http://schemas.openxmlformats.org/officeDocument/2006/relationships/image" Target="../media/image1388.png"/><Relationship Id="rId11" Type="http://schemas.openxmlformats.org/officeDocument/2006/relationships/image" Target="../media/image1251.png"/><Relationship Id="rId53" Type="http://schemas.openxmlformats.org/officeDocument/2006/relationships/image" Target="../media/image1272.png"/><Relationship Id="rId149" Type="http://schemas.openxmlformats.org/officeDocument/2006/relationships/image" Target="../media/image1319.png"/><Relationship Id="rId95" Type="http://schemas.openxmlformats.org/officeDocument/2006/relationships/image" Target="../media/image1292.png"/><Relationship Id="rId160" Type="http://schemas.openxmlformats.org/officeDocument/2006/relationships/customXml" Target="../ink/ink1328.xml"/><Relationship Id="rId216" Type="http://schemas.openxmlformats.org/officeDocument/2006/relationships/customXml" Target="../ink/ink1356.xml"/><Relationship Id="rId258" Type="http://schemas.openxmlformats.org/officeDocument/2006/relationships/customXml" Target="../ink/ink1377.xml"/><Relationship Id="rId22" Type="http://schemas.openxmlformats.org/officeDocument/2006/relationships/customXml" Target="../ink/ink1259.xml"/><Relationship Id="rId64" Type="http://schemas.openxmlformats.org/officeDocument/2006/relationships/customXml" Target="../ink/ink1280.xml"/><Relationship Id="rId118" Type="http://schemas.openxmlformats.org/officeDocument/2006/relationships/customXml" Target="../ink/ink1307.xml"/><Relationship Id="rId171" Type="http://schemas.openxmlformats.org/officeDocument/2006/relationships/image" Target="../media/image1330.png"/><Relationship Id="rId227" Type="http://schemas.openxmlformats.org/officeDocument/2006/relationships/image" Target="../media/image1358.png"/><Relationship Id="rId269" Type="http://schemas.openxmlformats.org/officeDocument/2006/relationships/image" Target="../media/image1378.png"/><Relationship Id="rId33" Type="http://schemas.openxmlformats.org/officeDocument/2006/relationships/image" Target="../media/image1262.png"/><Relationship Id="rId129" Type="http://schemas.openxmlformats.org/officeDocument/2006/relationships/image" Target="../media/image1309.png"/><Relationship Id="rId280" Type="http://schemas.openxmlformats.org/officeDocument/2006/relationships/customXml" Target="../ink/ink1388.xml"/><Relationship Id="rId75" Type="http://schemas.openxmlformats.org/officeDocument/2006/relationships/image" Target="../media/image1282.png"/><Relationship Id="rId140" Type="http://schemas.openxmlformats.org/officeDocument/2006/relationships/customXml" Target="../ink/ink1318.xml"/><Relationship Id="rId182" Type="http://schemas.openxmlformats.org/officeDocument/2006/relationships/customXml" Target="../ink/ink1339.xml"/><Relationship Id="rId6" Type="http://schemas.openxmlformats.org/officeDocument/2006/relationships/customXml" Target="../ink/ink1251.xml"/><Relationship Id="rId238" Type="http://schemas.openxmlformats.org/officeDocument/2006/relationships/customXml" Target="../ink/ink1367.xml"/><Relationship Id="rId291" Type="http://schemas.openxmlformats.org/officeDocument/2006/relationships/image" Target="../media/image1389.png"/><Relationship Id="rId305" Type="http://schemas.openxmlformats.org/officeDocument/2006/relationships/image" Target="../media/image139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16.xml"/><Relationship Id="rId21" Type="http://schemas.openxmlformats.org/officeDocument/2006/relationships/image" Target="../media/image1409.png"/><Relationship Id="rId42" Type="http://schemas.openxmlformats.org/officeDocument/2006/relationships/customXml" Target="../ink/ink1424.xml"/><Relationship Id="rId47" Type="http://schemas.openxmlformats.org/officeDocument/2006/relationships/image" Target="../media/image1422.png"/><Relationship Id="rId63" Type="http://schemas.openxmlformats.org/officeDocument/2006/relationships/image" Target="../media/image1430.png"/><Relationship Id="rId68" Type="http://schemas.openxmlformats.org/officeDocument/2006/relationships/customXml" Target="../ink/ink1437.xml"/><Relationship Id="rId84" Type="http://schemas.openxmlformats.org/officeDocument/2006/relationships/customXml" Target="../ink/ink1445.xml"/><Relationship Id="rId89" Type="http://schemas.openxmlformats.org/officeDocument/2006/relationships/image" Target="../media/image1443.png"/><Relationship Id="rId16" Type="http://schemas.openxmlformats.org/officeDocument/2006/relationships/customXml" Target="../ink/ink1411.xml"/><Relationship Id="rId11" Type="http://schemas.openxmlformats.org/officeDocument/2006/relationships/image" Target="../media/image1404.png"/><Relationship Id="rId32" Type="http://schemas.openxmlformats.org/officeDocument/2006/relationships/customXml" Target="../ink/ink1419.xml"/><Relationship Id="rId37" Type="http://schemas.openxmlformats.org/officeDocument/2006/relationships/image" Target="../media/image1417.png"/><Relationship Id="rId53" Type="http://schemas.openxmlformats.org/officeDocument/2006/relationships/image" Target="../media/image1425.png"/><Relationship Id="rId58" Type="http://schemas.openxmlformats.org/officeDocument/2006/relationships/customXml" Target="../ink/ink1432.xml"/><Relationship Id="rId74" Type="http://schemas.openxmlformats.org/officeDocument/2006/relationships/customXml" Target="../ink/ink1440.xml"/><Relationship Id="rId79" Type="http://schemas.openxmlformats.org/officeDocument/2006/relationships/image" Target="../media/image1438.png"/><Relationship Id="rId5" Type="http://schemas.openxmlformats.org/officeDocument/2006/relationships/image" Target="../media/image1401.png"/><Relationship Id="rId14" Type="http://schemas.openxmlformats.org/officeDocument/2006/relationships/customXml" Target="../ink/ink1410.xml"/><Relationship Id="rId22" Type="http://schemas.openxmlformats.org/officeDocument/2006/relationships/customXml" Target="../ink/ink1414.xml"/><Relationship Id="rId27" Type="http://schemas.openxmlformats.org/officeDocument/2006/relationships/image" Target="../media/image1412.png"/><Relationship Id="rId30" Type="http://schemas.openxmlformats.org/officeDocument/2006/relationships/customXml" Target="../ink/ink1418.xml"/><Relationship Id="rId35" Type="http://schemas.openxmlformats.org/officeDocument/2006/relationships/image" Target="../media/image1416.png"/><Relationship Id="rId43" Type="http://schemas.openxmlformats.org/officeDocument/2006/relationships/image" Target="../media/image1420.png"/><Relationship Id="rId48" Type="http://schemas.openxmlformats.org/officeDocument/2006/relationships/customXml" Target="../ink/ink1427.xml"/><Relationship Id="rId56" Type="http://schemas.openxmlformats.org/officeDocument/2006/relationships/customXml" Target="../ink/ink1431.xml"/><Relationship Id="rId64" Type="http://schemas.openxmlformats.org/officeDocument/2006/relationships/customXml" Target="../ink/ink1435.xml"/><Relationship Id="rId69" Type="http://schemas.openxmlformats.org/officeDocument/2006/relationships/image" Target="../media/image1433.png"/><Relationship Id="rId77" Type="http://schemas.openxmlformats.org/officeDocument/2006/relationships/image" Target="../media/image1437.png"/><Relationship Id="rId8" Type="http://schemas.openxmlformats.org/officeDocument/2006/relationships/customXml" Target="../ink/ink1407.xml"/><Relationship Id="rId51" Type="http://schemas.openxmlformats.org/officeDocument/2006/relationships/image" Target="../media/image1424.png"/><Relationship Id="rId72" Type="http://schemas.openxmlformats.org/officeDocument/2006/relationships/customXml" Target="../ink/ink1439.xml"/><Relationship Id="rId80" Type="http://schemas.openxmlformats.org/officeDocument/2006/relationships/customXml" Target="../ink/ink1443.xml"/><Relationship Id="rId85" Type="http://schemas.openxmlformats.org/officeDocument/2006/relationships/image" Target="../media/image1441.png"/><Relationship Id="rId3" Type="http://schemas.openxmlformats.org/officeDocument/2006/relationships/image" Target="../media/image1400.png"/><Relationship Id="rId12" Type="http://schemas.openxmlformats.org/officeDocument/2006/relationships/customXml" Target="../ink/ink1409.xml"/><Relationship Id="rId17" Type="http://schemas.openxmlformats.org/officeDocument/2006/relationships/image" Target="../media/image1407.png"/><Relationship Id="rId25" Type="http://schemas.openxmlformats.org/officeDocument/2006/relationships/image" Target="../media/image1411.png"/><Relationship Id="rId33" Type="http://schemas.openxmlformats.org/officeDocument/2006/relationships/image" Target="../media/image1415.png"/><Relationship Id="rId38" Type="http://schemas.openxmlformats.org/officeDocument/2006/relationships/customXml" Target="../ink/ink1422.xml"/><Relationship Id="rId46" Type="http://schemas.openxmlformats.org/officeDocument/2006/relationships/customXml" Target="../ink/ink1426.xml"/><Relationship Id="rId59" Type="http://schemas.openxmlformats.org/officeDocument/2006/relationships/image" Target="../media/image1428.png"/><Relationship Id="rId67" Type="http://schemas.openxmlformats.org/officeDocument/2006/relationships/image" Target="../media/image1432.png"/><Relationship Id="rId20" Type="http://schemas.openxmlformats.org/officeDocument/2006/relationships/customXml" Target="../ink/ink1413.xml"/><Relationship Id="rId41" Type="http://schemas.openxmlformats.org/officeDocument/2006/relationships/image" Target="../media/image1419.png"/><Relationship Id="rId54" Type="http://schemas.openxmlformats.org/officeDocument/2006/relationships/customXml" Target="../ink/ink1430.xml"/><Relationship Id="rId62" Type="http://schemas.openxmlformats.org/officeDocument/2006/relationships/customXml" Target="../ink/ink1434.xml"/><Relationship Id="rId70" Type="http://schemas.openxmlformats.org/officeDocument/2006/relationships/customXml" Target="../ink/ink1438.xml"/><Relationship Id="rId75" Type="http://schemas.openxmlformats.org/officeDocument/2006/relationships/image" Target="../media/image1436.png"/><Relationship Id="rId83" Type="http://schemas.openxmlformats.org/officeDocument/2006/relationships/image" Target="../media/image1440.png"/><Relationship Id="rId88" Type="http://schemas.openxmlformats.org/officeDocument/2006/relationships/customXml" Target="../ink/ink14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6.xml"/><Relationship Id="rId15" Type="http://schemas.openxmlformats.org/officeDocument/2006/relationships/image" Target="../media/image1406.png"/><Relationship Id="rId23" Type="http://schemas.openxmlformats.org/officeDocument/2006/relationships/image" Target="../media/image1410.png"/><Relationship Id="rId28" Type="http://schemas.openxmlformats.org/officeDocument/2006/relationships/customXml" Target="../ink/ink1417.xml"/><Relationship Id="rId36" Type="http://schemas.openxmlformats.org/officeDocument/2006/relationships/customXml" Target="../ink/ink1421.xml"/><Relationship Id="rId49" Type="http://schemas.openxmlformats.org/officeDocument/2006/relationships/image" Target="../media/image1423.png"/><Relationship Id="rId57" Type="http://schemas.openxmlformats.org/officeDocument/2006/relationships/image" Target="../media/image1427.png"/><Relationship Id="rId10" Type="http://schemas.openxmlformats.org/officeDocument/2006/relationships/customXml" Target="../ink/ink1408.xml"/><Relationship Id="rId31" Type="http://schemas.openxmlformats.org/officeDocument/2006/relationships/image" Target="../media/image1414.png"/><Relationship Id="rId44" Type="http://schemas.openxmlformats.org/officeDocument/2006/relationships/customXml" Target="../ink/ink1425.xml"/><Relationship Id="rId52" Type="http://schemas.openxmlformats.org/officeDocument/2006/relationships/customXml" Target="../ink/ink1429.xml"/><Relationship Id="rId60" Type="http://schemas.openxmlformats.org/officeDocument/2006/relationships/customXml" Target="../ink/ink1433.xml"/><Relationship Id="rId65" Type="http://schemas.openxmlformats.org/officeDocument/2006/relationships/image" Target="../media/image1431.png"/><Relationship Id="rId73" Type="http://schemas.openxmlformats.org/officeDocument/2006/relationships/image" Target="../media/image1435.png"/><Relationship Id="rId78" Type="http://schemas.openxmlformats.org/officeDocument/2006/relationships/customXml" Target="../ink/ink1442.xml"/><Relationship Id="rId81" Type="http://schemas.openxmlformats.org/officeDocument/2006/relationships/image" Target="../media/image1439.png"/><Relationship Id="rId86" Type="http://schemas.openxmlformats.org/officeDocument/2006/relationships/customXml" Target="../ink/ink1446.xml"/><Relationship Id="rId4" Type="http://schemas.openxmlformats.org/officeDocument/2006/relationships/customXml" Target="../ink/ink1405.xml"/><Relationship Id="rId9" Type="http://schemas.openxmlformats.org/officeDocument/2006/relationships/image" Target="../media/image1403.png"/><Relationship Id="rId13" Type="http://schemas.openxmlformats.org/officeDocument/2006/relationships/image" Target="../media/image1405.png"/><Relationship Id="rId18" Type="http://schemas.openxmlformats.org/officeDocument/2006/relationships/customXml" Target="../ink/ink1412.xml"/><Relationship Id="rId39" Type="http://schemas.openxmlformats.org/officeDocument/2006/relationships/image" Target="../media/image1418.png"/><Relationship Id="rId34" Type="http://schemas.openxmlformats.org/officeDocument/2006/relationships/customXml" Target="../ink/ink1420.xml"/><Relationship Id="rId50" Type="http://schemas.openxmlformats.org/officeDocument/2006/relationships/customXml" Target="../ink/ink1428.xml"/><Relationship Id="rId55" Type="http://schemas.openxmlformats.org/officeDocument/2006/relationships/image" Target="../media/image1426.png"/><Relationship Id="rId76" Type="http://schemas.openxmlformats.org/officeDocument/2006/relationships/customXml" Target="../ink/ink1441.xml"/><Relationship Id="rId7" Type="http://schemas.openxmlformats.org/officeDocument/2006/relationships/image" Target="../media/image1402.png"/><Relationship Id="rId71" Type="http://schemas.openxmlformats.org/officeDocument/2006/relationships/image" Target="../media/image1434.png"/><Relationship Id="rId2" Type="http://schemas.openxmlformats.org/officeDocument/2006/relationships/customXml" Target="../ink/ink1404.xml"/><Relationship Id="rId29" Type="http://schemas.openxmlformats.org/officeDocument/2006/relationships/image" Target="../media/image1413.png"/><Relationship Id="rId24" Type="http://schemas.openxmlformats.org/officeDocument/2006/relationships/customXml" Target="../ink/ink1415.xml"/><Relationship Id="rId40" Type="http://schemas.openxmlformats.org/officeDocument/2006/relationships/customXml" Target="../ink/ink1423.xml"/><Relationship Id="rId45" Type="http://schemas.openxmlformats.org/officeDocument/2006/relationships/image" Target="../media/image1421.png"/><Relationship Id="rId66" Type="http://schemas.openxmlformats.org/officeDocument/2006/relationships/customXml" Target="../ink/ink1436.xml"/><Relationship Id="rId87" Type="http://schemas.openxmlformats.org/officeDocument/2006/relationships/image" Target="../media/image1442.png"/><Relationship Id="rId61" Type="http://schemas.openxmlformats.org/officeDocument/2006/relationships/image" Target="../media/image1429.png"/><Relationship Id="rId82" Type="http://schemas.openxmlformats.org/officeDocument/2006/relationships/customXml" Target="../ink/ink1444.xml"/><Relationship Id="rId19" Type="http://schemas.openxmlformats.org/officeDocument/2006/relationships/image" Target="../media/image1408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60.xml"/><Relationship Id="rId21" Type="http://schemas.openxmlformats.org/officeDocument/2006/relationships/image" Target="../media/image1453.png"/><Relationship Id="rId42" Type="http://schemas.openxmlformats.org/officeDocument/2006/relationships/customXml" Target="../ink/ink1468.xml"/><Relationship Id="rId47" Type="http://schemas.openxmlformats.org/officeDocument/2006/relationships/image" Target="../media/image1466.png"/><Relationship Id="rId63" Type="http://schemas.openxmlformats.org/officeDocument/2006/relationships/image" Target="../media/image1474.png"/><Relationship Id="rId68" Type="http://schemas.openxmlformats.org/officeDocument/2006/relationships/customXml" Target="../ink/ink1481.xml"/><Relationship Id="rId84" Type="http://schemas.openxmlformats.org/officeDocument/2006/relationships/customXml" Target="../ink/ink1489.xml"/><Relationship Id="rId89" Type="http://schemas.openxmlformats.org/officeDocument/2006/relationships/image" Target="../media/image1487.png"/><Relationship Id="rId16" Type="http://schemas.openxmlformats.org/officeDocument/2006/relationships/customXml" Target="../ink/ink1455.xml"/><Relationship Id="rId107" Type="http://schemas.openxmlformats.org/officeDocument/2006/relationships/image" Target="../media/image1496.png"/><Relationship Id="rId11" Type="http://schemas.openxmlformats.org/officeDocument/2006/relationships/image" Target="../media/image1448.png"/><Relationship Id="rId32" Type="http://schemas.openxmlformats.org/officeDocument/2006/relationships/customXml" Target="../ink/ink1463.xml"/><Relationship Id="rId37" Type="http://schemas.openxmlformats.org/officeDocument/2006/relationships/image" Target="../media/image1461.png"/><Relationship Id="rId53" Type="http://schemas.openxmlformats.org/officeDocument/2006/relationships/image" Target="../media/image1469.png"/><Relationship Id="rId58" Type="http://schemas.openxmlformats.org/officeDocument/2006/relationships/customXml" Target="../ink/ink1476.xml"/><Relationship Id="rId74" Type="http://schemas.openxmlformats.org/officeDocument/2006/relationships/customXml" Target="../ink/ink1484.xml"/><Relationship Id="rId79" Type="http://schemas.openxmlformats.org/officeDocument/2006/relationships/image" Target="../media/image1482.png"/><Relationship Id="rId102" Type="http://schemas.openxmlformats.org/officeDocument/2006/relationships/customXml" Target="../ink/ink1498.xml"/><Relationship Id="rId5" Type="http://schemas.openxmlformats.org/officeDocument/2006/relationships/image" Target="../media/image1445.png"/><Relationship Id="rId90" Type="http://schemas.openxmlformats.org/officeDocument/2006/relationships/customXml" Target="../ink/ink1492.xml"/><Relationship Id="rId95" Type="http://schemas.openxmlformats.org/officeDocument/2006/relationships/image" Target="../media/image1490.png"/><Relationship Id="rId22" Type="http://schemas.openxmlformats.org/officeDocument/2006/relationships/customXml" Target="../ink/ink1458.xml"/><Relationship Id="rId27" Type="http://schemas.openxmlformats.org/officeDocument/2006/relationships/image" Target="../media/image1456.png"/><Relationship Id="rId43" Type="http://schemas.openxmlformats.org/officeDocument/2006/relationships/image" Target="../media/image1464.png"/><Relationship Id="rId48" Type="http://schemas.openxmlformats.org/officeDocument/2006/relationships/customXml" Target="../ink/ink1471.xml"/><Relationship Id="rId64" Type="http://schemas.openxmlformats.org/officeDocument/2006/relationships/customXml" Target="../ink/ink1479.xml"/><Relationship Id="rId69" Type="http://schemas.openxmlformats.org/officeDocument/2006/relationships/image" Target="../media/image1477.png"/><Relationship Id="rId80" Type="http://schemas.openxmlformats.org/officeDocument/2006/relationships/customXml" Target="../ink/ink1487.xml"/><Relationship Id="rId85" Type="http://schemas.openxmlformats.org/officeDocument/2006/relationships/image" Target="../media/image1485.png"/><Relationship Id="rId12" Type="http://schemas.openxmlformats.org/officeDocument/2006/relationships/customXml" Target="../ink/ink1453.xml"/><Relationship Id="rId17" Type="http://schemas.openxmlformats.org/officeDocument/2006/relationships/image" Target="../media/image1451.png"/><Relationship Id="rId33" Type="http://schemas.openxmlformats.org/officeDocument/2006/relationships/image" Target="../media/image1459.png"/><Relationship Id="rId38" Type="http://schemas.openxmlformats.org/officeDocument/2006/relationships/customXml" Target="../ink/ink1466.xml"/><Relationship Id="rId59" Type="http://schemas.openxmlformats.org/officeDocument/2006/relationships/image" Target="../media/image1472.png"/><Relationship Id="rId103" Type="http://schemas.openxmlformats.org/officeDocument/2006/relationships/image" Target="../media/image1494.png"/><Relationship Id="rId108" Type="http://schemas.openxmlformats.org/officeDocument/2006/relationships/customXml" Target="../ink/ink1501.xml"/><Relationship Id="rId54" Type="http://schemas.openxmlformats.org/officeDocument/2006/relationships/customXml" Target="../ink/ink1474.xml"/><Relationship Id="rId70" Type="http://schemas.openxmlformats.org/officeDocument/2006/relationships/customXml" Target="../ink/ink1482.xml"/><Relationship Id="rId75" Type="http://schemas.openxmlformats.org/officeDocument/2006/relationships/image" Target="../media/image1480.png"/><Relationship Id="rId91" Type="http://schemas.openxmlformats.org/officeDocument/2006/relationships/image" Target="../media/image1488.png"/><Relationship Id="rId96" Type="http://schemas.openxmlformats.org/officeDocument/2006/relationships/customXml" Target="../ink/ink14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50.xml"/><Relationship Id="rId15" Type="http://schemas.openxmlformats.org/officeDocument/2006/relationships/image" Target="../media/image1450.png"/><Relationship Id="rId23" Type="http://schemas.openxmlformats.org/officeDocument/2006/relationships/image" Target="../media/image1454.png"/><Relationship Id="rId28" Type="http://schemas.openxmlformats.org/officeDocument/2006/relationships/customXml" Target="../ink/ink1461.xml"/><Relationship Id="rId36" Type="http://schemas.openxmlformats.org/officeDocument/2006/relationships/customXml" Target="../ink/ink1465.xml"/><Relationship Id="rId49" Type="http://schemas.openxmlformats.org/officeDocument/2006/relationships/image" Target="../media/image1467.png"/><Relationship Id="rId57" Type="http://schemas.openxmlformats.org/officeDocument/2006/relationships/image" Target="../media/image1471.png"/><Relationship Id="rId106" Type="http://schemas.openxmlformats.org/officeDocument/2006/relationships/customXml" Target="../ink/ink1500.xml"/><Relationship Id="rId10" Type="http://schemas.openxmlformats.org/officeDocument/2006/relationships/customXml" Target="../ink/ink1452.xml"/><Relationship Id="rId31" Type="http://schemas.openxmlformats.org/officeDocument/2006/relationships/image" Target="../media/image1458.png"/><Relationship Id="rId44" Type="http://schemas.openxmlformats.org/officeDocument/2006/relationships/customXml" Target="../ink/ink1469.xml"/><Relationship Id="rId52" Type="http://schemas.openxmlformats.org/officeDocument/2006/relationships/customXml" Target="../ink/ink1473.xml"/><Relationship Id="rId60" Type="http://schemas.openxmlformats.org/officeDocument/2006/relationships/customXml" Target="../ink/ink1477.xml"/><Relationship Id="rId65" Type="http://schemas.openxmlformats.org/officeDocument/2006/relationships/image" Target="../media/image1475.png"/><Relationship Id="rId73" Type="http://schemas.openxmlformats.org/officeDocument/2006/relationships/image" Target="../media/image1479.png"/><Relationship Id="rId78" Type="http://schemas.openxmlformats.org/officeDocument/2006/relationships/customXml" Target="../ink/ink1486.xml"/><Relationship Id="rId81" Type="http://schemas.openxmlformats.org/officeDocument/2006/relationships/image" Target="../media/image1483.png"/><Relationship Id="rId86" Type="http://schemas.openxmlformats.org/officeDocument/2006/relationships/customXml" Target="../ink/ink1490.xml"/><Relationship Id="rId94" Type="http://schemas.openxmlformats.org/officeDocument/2006/relationships/customXml" Target="../ink/ink1494.xml"/><Relationship Id="rId99" Type="http://schemas.openxmlformats.org/officeDocument/2006/relationships/image" Target="../media/image1492.png"/><Relationship Id="rId101" Type="http://schemas.openxmlformats.org/officeDocument/2006/relationships/image" Target="../media/image1493.png"/><Relationship Id="rId4" Type="http://schemas.openxmlformats.org/officeDocument/2006/relationships/customXml" Target="../ink/ink1449.xml"/><Relationship Id="rId9" Type="http://schemas.openxmlformats.org/officeDocument/2006/relationships/image" Target="../media/image1447.png"/><Relationship Id="rId13" Type="http://schemas.openxmlformats.org/officeDocument/2006/relationships/image" Target="../media/image1449.png"/><Relationship Id="rId18" Type="http://schemas.openxmlformats.org/officeDocument/2006/relationships/customXml" Target="../ink/ink1456.xml"/><Relationship Id="rId39" Type="http://schemas.openxmlformats.org/officeDocument/2006/relationships/image" Target="../media/image1462.png"/><Relationship Id="rId109" Type="http://schemas.openxmlformats.org/officeDocument/2006/relationships/image" Target="../media/image1497.png"/><Relationship Id="rId34" Type="http://schemas.openxmlformats.org/officeDocument/2006/relationships/customXml" Target="../ink/ink1464.xml"/><Relationship Id="rId50" Type="http://schemas.openxmlformats.org/officeDocument/2006/relationships/customXml" Target="../ink/ink1472.xml"/><Relationship Id="rId55" Type="http://schemas.openxmlformats.org/officeDocument/2006/relationships/image" Target="../media/image1470.png"/><Relationship Id="rId76" Type="http://schemas.openxmlformats.org/officeDocument/2006/relationships/customXml" Target="../ink/ink1485.xml"/><Relationship Id="rId97" Type="http://schemas.openxmlformats.org/officeDocument/2006/relationships/image" Target="../media/image1491.png"/><Relationship Id="rId104" Type="http://schemas.openxmlformats.org/officeDocument/2006/relationships/customXml" Target="../ink/ink1499.xml"/><Relationship Id="rId7" Type="http://schemas.openxmlformats.org/officeDocument/2006/relationships/image" Target="../media/image1446.png"/><Relationship Id="rId71" Type="http://schemas.openxmlformats.org/officeDocument/2006/relationships/image" Target="../media/image1478.png"/><Relationship Id="rId92" Type="http://schemas.openxmlformats.org/officeDocument/2006/relationships/customXml" Target="../ink/ink1493.xml"/><Relationship Id="rId2" Type="http://schemas.openxmlformats.org/officeDocument/2006/relationships/customXml" Target="../ink/ink1448.xml"/><Relationship Id="rId29" Type="http://schemas.openxmlformats.org/officeDocument/2006/relationships/image" Target="../media/image1457.png"/><Relationship Id="rId24" Type="http://schemas.openxmlformats.org/officeDocument/2006/relationships/customXml" Target="../ink/ink1459.xml"/><Relationship Id="rId40" Type="http://schemas.openxmlformats.org/officeDocument/2006/relationships/customXml" Target="../ink/ink1467.xml"/><Relationship Id="rId45" Type="http://schemas.openxmlformats.org/officeDocument/2006/relationships/image" Target="../media/image1465.png"/><Relationship Id="rId66" Type="http://schemas.openxmlformats.org/officeDocument/2006/relationships/customXml" Target="../ink/ink1480.xml"/><Relationship Id="rId87" Type="http://schemas.openxmlformats.org/officeDocument/2006/relationships/image" Target="../media/image1486.png"/><Relationship Id="rId61" Type="http://schemas.openxmlformats.org/officeDocument/2006/relationships/image" Target="../media/image1473.png"/><Relationship Id="rId82" Type="http://schemas.openxmlformats.org/officeDocument/2006/relationships/customXml" Target="../ink/ink1488.xml"/><Relationship Id="rId19" Type="http://schemas.openxmlformats.org/officeDocument/2006/relationships/image" Target="../media/image1452.png"/><Relationship Id="rId14" Type="http://schemas.openxmlformats.org/officeDocument/2006/relationships/customXml" Target="../ink/ink1454.xml"/><Relationship Id="rId30" Type="http://schemas.openxmlformats.org/officeDocument/2006/relationships/customXml" Target="../ink/ink1462.xml"/><Relationship Id="rId35" Type="http://schemas.openxmlformats.org/officeDocument/2006/relationships/image" Target="../media/image1460.png"/><Relationship Id="rId56" Type="http://schemas.openxmlformats.org/officeDocument/2006/relationships/customXml" Target="../ink/ink1475.xml"/><Relationship Id="rId77" Type="http://schemas.openxmlformats.org/officeDocument/2006/relationships/image" Target="../media/image1481.png"/><Relationship Id="rId100" Type="http://schemas.openxmlformats.org/officeDocument/2006/relationships/customXml" Target="../ink/ink1497.xml"/><Relationship Id="rId105" Type="http://schemas.openxmlformats.org/officeDocument/2006/relationships/image" Target="../media/image1495.png"/><Relationship Id="rId8" Type="http://schemas.openxmlformats.org/officeDocument/2006/relationships/customXml" Target="../ink/ink1451.xml"/><Relationship Id="rId51" Type="http://schemas.openxmlformats.org/officeDocument/2006/relationships/image" Target="../media/image1468.png"/><Relationship Id="rId72" Type="http://schemas.openxmlformats.org/officeDocument/2006/relationships/customXml" Target="../ink/ink1483.xml"/><Relationship Id="rId93" Type="http://schemas.openxmlformats.org/officeDocument/2006/relationships/image" Target="../media/image1489.png"/><Relationship Id="rId98" Type="http://schemas.openxmlformats.org/officeDocument/2006/relationships/customXml" Target="../ink/ink1496.xml"/><Relationship Id="rId3" Type="http://schemas.openxmlformats.org/officeDocument/2006/relationships/image" Target="../media/image1444.png"/><Relationship Id="rId25" Type="http://schemas.openxmlformats.org/officeDocument/2006/relationships/image" Target="../media/image1455.png"/><Relationship Id="rId46" Type="http://schemas.openxmlformats.org/officeDocument/2006/relationships/customXml" Target="../ink/ink1470.xml"/><Relationship Id="rId67" Type="http://schemas.openxmlformats.org/officeDocument/2006/relationships/image" Target="../media/image1476.png"/><Relationship Id="rId20" Type="http://schemas.openxmlformats.org/officeDocument/2006/relationships/customXml" Target="../ink/ink1457.xml"/><Relationship Id="rId41" Type="http://schemas.openxmlformats.org/officeDocument/2006/relationships/image" Target="../media/image1463.png"/><Relationship Id="rId62" Type="http://schemas.openxmlformats.org/officeDocument/2006/relationships/customXml" Target="../ink/ink1478.xml"/><Relationship Id="rId83" Type="http://schemas.openxmlformats.org/officeDocument/2006/relationships/image" Target="../media/image1484.png"/><Relationship Id="rId88" Type="http://schemas.openxmlformats.org/officeDocument/2006/relationships/customXml" Target="../ink/ink149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5.png"/><Relationship Id="rId21" Type="http://schemas.openxmlformats.org/officeDocument/2006/relationships/image" Target="../media/image1507.png"/><Relationship Id="rId42" Type="http://schemas.openxmlformats.org/officeDocument/2006/relationships/customXml" Target="../ink/ink1522.xml"/><Relationship Id="rId63" Type="http://schemas.openxmlformats.org/officeDocument/2006/relationships/image" Target="../media/image1528.png"/><Relationship Id="rId84" Type="http://schemas.openxmlformats.org/officeDocument/2006/relationships/customXml" Target="../ink/ink1543.xml"/><Relationship Id="rId16" Type="http://schemas.openxmlformats.org/officeDocument/2006/relationships/customXml" Target="../ink/ink1509.xml"/><Relationship Id="rId107" Type="http://schemas.openxmlformats.org/officeDocument/2006/relationships/image" Target="../media/image1550.png"/><Relationship Id="rId11" Type="http://schemas.openxmlformats.org/officeDocument/2006/relationships/image" Target="../media/image1502.png"/><Relationship Id="rId32" Type="http://schemas.openxmlformats.org/officeDocument/2006/relationships/customXml" Target="../ink/ink1517.xml"/><Relationship Id="rId37" Type="http://schemas.openxmlformats.org/officeDocument/2006/relationships/image" Target="../media/image1515.png"/><Relationship Id="rId53" Type="http://schemas.openxmlformats.org/officeDocument/2006/relationships/image" Target="../media/image1523.png"/><Relationship Id="rId58" Type="http://schemas.openxmlformats.org/officeDocument/2006/relationships/customXml" Target="../ink/ink1530.xml"/><Relationship Id="rId74" Type="http://schemas.openxmlformats.org/officeDocument/2006/relationships/customXml" Target="../ink/ink1538.xml"/><Relationship Id="rId79" Type="http://schemas.openxmlformats.org/officeDocument/2006/relationships/image" Target="../media/image1536.png"/><Relationship Id="rId102" Type="http://schemas.openxmlformats.org/officeDocument/2006/relationships/customXml" Target="../ink/ink1552.xml"/><Relationship Id="rId123" Type="http://schemas.openxmlformats.org/officeDocument/2006/relationships/image" Target="../media/image1558.png"/><Relationship Id="rId128" Type="http://schemas.openxmlformats.org/officeDocument/2006/relationships/customXml" Target="../ink/ink1565.xml"/><Relationship Id="rId5" Type="http://schemas.openxmlformats.org/officeDocument/2006/relationships/image" Target="../media/image1499.png"/><Relationship Id="rId90" Type="http://schemas.openxmlformats.org/officeDocument/2006/relationships/customXml" Target="../ink/ink1546.xml"/><Relationship Id="rId95" Type="http://schemas.openxmlformats.org/officeDocument/2006/relationships/image" Target="../media/image1544.png"/><Relationship Id="rId22" Type="http://schemas.openxmlformats.org/officeDocument/2006/relationships/customXml" Target="../ink/ink1512.xml"/><Relationship Id="rId27" Type="http://schemas.openxmlformats.org/officeDocument/2006/relationships/image" Target="../media/image1510.png"/><Relationship Id="rId43" Type="http://schemas.openxmlformats.org/officeDocument/2006/relationships/image" Target="../media/image1518.png"/><Relationship Id="rId48" Type="http://schemas.openxmlformats.org/officeDocument/2006/relationships/customXml" Target="../ink/ink1525.xml"/><Relationship Id="rId64" Type="http://schemas.openxmlformats.org/officeDocument/2006/relationships/customXml" Target="../ink/ink1533.xml"/><Relationship Id="rId69" Type="http://schemas.openxmlformats.org/officeDocument/2006/relationships/image" Target="../media/image1531.png"/><Relationship Id="rId113" Type="http://schemas.openxmlformats.org/officeDocument/2006/relationships/image" Target="../media/image1553.png"/><Relationship Id="rId118" Type="http://schemas.openxmlformats.org/officeDocument/2006/relationships/customXml" Target="../ink/ink1560.xml"/><Relationship Id="rId134" Type="http://schemas.openxmlformats.org/officeDocument/2006/relationships/customXml" Target="../ink/ink1568.xml"/><Relationship Id="rId80" Type="http://schemas.openxmlformats.org/officeDocument/2006/relationships/customXml" Target="../ink/ink1541.xml"/><Relationship Id="rId85" Type="http://schemas.openxmlformats.org/officeDocument/2006/relationships/image" Target="../media/image1539.png"/><Relationship Id="rId12" Type="http://schemas.openxmlformats.org/officeDocument/2006/relationships/customXml" Target="../ink/ink1507.xml"/><Relationship Id="rId17" Type="http://schemas.openxmlformats.org/officeDocument/2006/relationships/image" Target="../media/image1505.png"/><Relationship Id="rId33" Type="http://schemas.openxmlformats.org/officeDocument/2006/relationships/image" Target="../media/image1513.png"/><Relationship Id="rId38" Type="http://schemas.openxmlformats.org/officeDocument/2006/relationships/customXml" Target="../ink/ink1520.xml"/><Relationship Id="rId59" Type="http://schemas.openxmlformats.org/officeDocument/2006/relationships/image" Target="../media/image1526.png"/><Relationship Id="rId103" Type="http://schemas.openxmlformats.org/officeDocument/2006/relationships/image" Target="../media/image1548.png"/><Relationship Id="rId108" Type="http://schemas.openxmlformats.org/officeDocument/2006/relationships/customXml" Target="../ink/ink1555.xml"/><Relationship Id="rId124" Type="http://schemas.openxmlformats.org/officeDocument/2006/relationships/customXml" Target="../ink/ink1563.xml"/><Relationship Id="rId129" Type="http://schemas.openxmlformats.org/officeDocument/2006/relationships/image" Target="../media/image1561.png"/><Relationship Id="rId54" Type="http://schemas.openxmlformats.org/officeDocument/2006/relationships/customXml" Target="../ink/ink1528.xml"/><Relationship Id="rId70" Type="http://schemas.openxmlformats.org/officeDocument/2006/relationships/customXml" Target="../ink/ink1536.xml"/><Relationship Id="rId75" Type="http://schemas.openxmlformats.org/officeDocument/2006/relationships/image" Target="../media/image1534.png"/><Relationship Id="rId91" Type="http://schemas.openxmlformats.org/officeDocument/2006/relationships/image" Target="../media/image1542.png"/><Relationship Id="rId96" Type="http://schemas.openxmlformats.org/officeDocument/2006/relationships/customXml" Target="../ink/ink15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4.xml"/><Relationship Id="rId23" Type="http://schemas.openxmlformats.org/officeDocument/2006/relationships/image" Target="../media/image1508.png"/><Relationship Id="rId28" Type="http://schemas.openxmlformats.org/officeDocument/2006/relationships/customXml" Target="../ink/ink1515.xml"/><Relationship Id="rId49" Type="http://schemas.openxmlformats.org/officeDocument/2006/relationships/image" Target="../media/image1521.png"/><Relationship Id="rId114" Type="http://schemas.openxmlformats.org/officeDocument/2006/relationships/customXml" Target="../ink/ink1558.xml"/><Relationship Id="rId119" Type="http://schemas.openxmlformats.org/officeDocument/2006/relationships/image" Target="../media/image1556.png"/><Relationship Id="rId44" Type="http://schemas.openxmlformats.org/officeDocument/2006/relationships/customXml" Target="../ink/ink1523.xml"/><Relationship Id="rId60" Type="http://schemas.openxmlformats.org/officeDocument/2006/relationships/customXml" Target="../ink/ink1531.xml"/><Relationship Id="rId65" Type="http://schemas.openxmlformats.org/officeDocument/2006/relationships/image" Target="../media/image1529.png"/><Relationship Id="rId81" Type="http://schemas.openxmlformats.org/officeDocument/2006/relationships/image" Target="../media/image1537.png"/><Relationship Id="rId86" Type="http://schemas.openxmlformats.org/officeDocument/2006/relationships/customXml" Target="../ink/ink1544.xml"/><Relationship Id="rId130" Type="http://schemas.openxmlformats.org/officeDocument/2006/relationships/customXml" Target="../ink/ink1566.xml"/><Relationship Id="rId135" Type="http://schemas.openxmlformats.org/officeDocument/2006/relationships/image" Target="../media/image1564.png"/><Relationship Id="rId13" Type="http://schemas.openxmlformats.org/officeDocument/2006/relationships/image" Target="../media/image1503.png"/><Relationship Id="rId18" Type="http://schemas.openxmlformats.org/officeDocument/2006/relationships/customXml" Target="../ink/ink1510.xml"/><Relationship Id="rId39" Type="http://schemas.openxmlformats.org/officeDocument/2006/relationships/image" Target="../media/image1516.png"/><Relationship Id="rId109" Type="http://schemas.openxmlformats.org/officeDocument/2006/relationships/image" Target="../media/image1551.png"/><Relationship Id="rId34" Type="http://schemas.openxmlformats.org/officeDocument/2006/relationships/customXml" Target="../ink/ink1518.xml"/><Relationship Id="rId50" Type="http://schemas.openxmlformats.org/officeDocument/2006/relationships/customXml" Target="../ink/ink1526.xml"/><Relationship Id="rId55" Type="http://schemas.openxmlformats.org/officeDocument/2006/relationships/image" Target="../media/image1524.png"/><Relationship Id="rId76" Type="http://schemas.openxmlformats.org/officeDocument/2006/relationships/customXml" Target="../ink/ink1539.xml"/><Relationship Id="rId97" Type="http://schemas.openxmlformats.org/officeDocument/2006/relationships/image" Target="../media/image1545.png"/><Relationship Id="rId104" Type="http://schemas.openxmlformats.org/officeDocument/2006/relationships/customXml" Target="../ink/ink1553.xml"/><Relationship Id="rId120" Type="http://schemas.openxmlformats.org/officeDocument/2006/relationships/customXml" Target="../ink/ink1561.xml"/><Relationship Id="rId125" Type="http://schemas.openxmlformats.org/officeDocument/2006/relationships/image" Target="../media/image1559.png"/><Relationship Id="rId7" Type="http://schemas.openxmlformats.org/officeDocument/2006/relationships/image" Target="../media/image1500.png"/><Relationship Id="rId71" Type="http://schemas.openxmlformats.org/officeDocument/2006/relationships/image" Target="../media/image1532.png"/><Relationship Id="rId92" Type="http://schemas.openxmlformats.org/officeDocument/2006/relationships/customXml" Target="../ink/ink1547.xml"/><Relationship Id="rId2" Type="http://schemas.openxmlformats.org/officeDocument/2006/relationships/customXml" Target="../ink/ink1502.xml"/><Relationship Id="rId29" Type="http://schemas.openxmlformats.org/officeDocument/2006/relationships/image" Target="../media/image1511.png"/><Relationship Id="rId24" Type="http://schemas.openxmlformats.org/officeDocument/2006/relationships/customXml" Target="../ink/ink1513.xml"/><Relationship Id="rId40" Type="http://schemas.openxmlformats.org/officeDocument/2006/relationships/customXml" Target="../ink/ink1521.xml"/><Relationship Id="rId45" Type="http://schemas.openxmlformats.org/officeDocument/2006/relationships/image" Target="../media/image1519.png"/><Relationship Id="rId66" Type="http://schemas.openxmlformats.org/officeDocument/2006/relationships/customXml" Target="../ink/ink1534.xml"/><Relationship Id="rId87" Type="http://schemas.openxmlformats.org/officeDocument/2006/relationships/image" Target="../media/image1540.png"/><Relationship Id="rId110" Type="http://schemas.openxmlformats.org/officeDocument/2006/relationships/customXml" Target="../ink/ink1556.xml"/><Relationship Id="rId115" Type="http://schemas.openxmlformats.org/officeDocument/2006/relationships/image" Target="../media/image1554.png"/><Relationship Id="rId131" Type="http://schemas.openxmlformats.org/officeDocument/2006/relationships/image" Target="../media/image1562.png"/><Relationship Id="rId61" Type="http://schemas.openxmlformats.org/officeDocument/2006/relationships/image" Target="../media/image1527.png"/><Relationship Id="rId82" Type="http://schemas.openxmlformats.org/officeDocument/2006/relationships/customXml" Target="../ink/ink1542.xml"/><Relationship Id="rId19" Type="http://schemas.openxmlformats.org/officeDocument/2006/relationships/image" Target="../media/image1506.png"/><Relationship Id="rId14" Type="http://schemas.openxmlformats.org/officeDocument/2006/relationships/customXml" Target="../ink/ink1508.xml"/><Relationship Id="rId30" Type="http://schemas.openxmlformats.org/officeDocument/2006/relationships/customXml" Target="../ink/ink1516.xml"/><Relationship Id="rId35" Type="http://schemas.openxmlformats.org/officeDocument/2006/relationships/image" Target="../media/image1514.png"/><Relationship Id="rId56" Type="http://schemas.openxmlformats.org/officeDocument/2006/relationships/customXml" Target="../ink/ink1529.xml"/><Relationship Id="rId77" Type="http://schemas.openxmlformats.org/officeDocument/2006/relationships/image" Target="../media/image1535.png"/><Relationship Id="rId100" Type="http://schemas.openxmlformats.org/officeDocument/2006/relationships/customXml" Target="../ink/ink1551.xml"/><Relationship Id="rId105" Type="http://schemas.openxmlformats.org/officeDocument/2006/relationships/image" Target="../media/image1549.png"/><Relationship Id="rId126" Type="http://schemas.openxmlformats.org/officeDocument/2006/relationships/customXml" Target="../ink/ink1564.xml"/><Relationship Id="rId8" Type="http://schemas.openxmlformats.org/officeDocument/2006/relationships/customXml" Target="../ink/ink1505.xml"/><Relationship Id="rId51" Type="http://schemas.openxmlformats.org/officeDocument/2006/relationships/image" Target="../media/image1522.png"/><Relationship Id="rId72" Type="http://schemas.openxmlformats.org/officeDocument/2006/relationships/customXml" Target="../ink/ink1537.xml"/><Relationship Id="rId93" Type="http://schemas.openxmlformats.org/officeDocument/2006/relationships/image" Target="../media/image1543.png"/><Relationship Id="rId98" Type="http://schemas.openxmlformats.org/officeDocument/2006/relationships/customXml" Target="../ink/ink1550.xml"/><Relationship Id="rId121" Type="http://schemas.openxmlformats.org/officeDocument/2006/relationships/image" Target="../media/image1557.png"/><Relationship Id="rId3" Type="http://schemas.openxmlformats.org/officeDocument/2006/relationships/image" Target="../media/image1498.png"/><Relationship Id="rId25" Type="http://schemas.openxmlformats.org/officeDocument/2006/relationships/image" Target="../media/image1509.png"/><Relationship Id="rId46" Type="http://schemas.openxmlformats.org/officeDocument/2006/relationships/customXml" Target="../ink/ink1524.xml"/><Relationship Id="rId67" Type="http://schemas.openxmlformats.org/officeDocument/2006/relationships/image" Target="../media/image1530.png"/><Relationship Id="rId116" Type="http://schemas.openxmlformats.org/officeDocument/2006/relationships/customXml" Target="../ink/ink1559.xml"/><Relationship Id="rId20" Type="http://schemas.openxmlformats.org/officeDocument/2006/relationships/customXml" Target="../ink/ink1511.xml"/><Relationship Id="rId41" Type="http://schemas.openxmlformats.org/officeDocument/2006/relationships/image" Target="../media/image1517.png"/><Relationship Id="rId62" Type="http://schemas.openxmlformats.org/officeDocument/2006/relationships/customXml" Target="../ink/ink1532.xml"/><Relationship Id="rId83" Type="http://schemas.openxmlformats.org/officeDocument/2006/relationships/image" Target="../media/image1538.png"/><Relationship Id="rId88" Type="http://schemas.openxmlformats.org/officeDocument/2006/relationships/customXml" Target="../ink/ink1545.xml"/><Relationship Id="rId111" Type="http://schemas.openxmlformats.org/officeDocument/2006/relationships/image" Target="../media/image1552.png"/><Relationship Id="rId132" Type="http://schemas.openxmlformats.org/officeDocument/2006/relationships/customXml" Target="../ink/ink1567.xml"/><Relationship Id="rId15" Type="http://schemas.openxmlformats.org/officeDocument/2006/relationships/image" Target="../media/image1504.png"/><Relationship Id="rId36" Type="http://schemas.openxmlformats.org/officeDocument/2006/relationships/customXml" Target="../ink/ink1519.xml"/><Relationship Id="rId57" Type="http://schemas.openxmlformats.org/officeDocument/2006/relationships/image" Target="../media/image1525.png"/><Relationship Id="rId106" Type="http://schemas.openxmlformats.org/officeDocument/2006/relationships/customXml" Target="../ink/ink1554.xml"/><Relationship Id="rId127" Type="http://schemas.openxmlformats.org/officeDocument/2006/relationships/image" Target="../media/image1560.png"/><Relationship Id="rId10" Type="http://schemas.openxmlformats.org/officeDocument/2006/relationships/customXml" Target="../ink/ink1506.xml"/><Relationship Id="rId31" Type="http://schemas.openxmlformats.org/officeDocument/2006/relationships/image" Target="../media/image1512.png"/><Relationship Id="rId52" Type="http://schemas.openxmlformats.org/officeDocument/2006/relationships/customXml" Target="../ink/ink1527.xml"/><Relationship Id="rId73" Type="http://schemas.openxmlformats.org/officeDocument/2006/relationships/image" Target="../media/image1533.png"/><Relationship Id="rId78" Type="http://schemas.openxmlformats.org/officeDocument/2006/relationships/customXml" Target="../ink/ink1540.xml"/><Relationship Id="rId94" Type="http://schemas.openxmlformats.org/officeDocument/2006/relationships/customXml" Target="../ink/ink1548.xml"/><Relationship Id="rId99" Type="http://schemas.openxmlformats.org/officeDocument/2006/relationships/image" Target="../media/image1546.png"/><Relationship Id="rId101" Type="http://schemas.openxmlformats.org/officeDocument/2006/relationships/image" Target="../media/image1547.png"/><Relationship Id="rId122" Type="http://schemas.openxmlformats.org/officeDocument/2006/relationships/customXml" Target="../ink/ink1562.xml"/><Relationship Id="rId4" Type="http://schemas.openxmlformats.org/officeDocument/2006/relationships/customXml" Target="../ink/ink1503.xml"/><Relationship Id="rId9" Type="http://schemas.openxmlformats.org/officeDocument/2006/relationships/image" Target="../media/image1501.png"/><Relationship Id="rId26" Type="http://schemas.openxmlformats.org/officeDocument/2006/relationships/customXml" Target="../ink/ink1514.xml"/><Relationship Id="rId47" Type="http://schemas.openxmlformats.org/officeDocument/2006/relationships/image" Target="../media/image1520.png"/><Relationship Id="rId68" Type="http://schemas.openxmlformats.org/officeDocument/2006/relationships/customXml" Target="../ink/ink1535.xml"/><Relationship Id="rId89" Type="http://schemas.openxmlformats.org/officeDocument/2006/relationships/image" Target="../media/image1541.png"/><Relationship Id="rId112" Type="http://schemas.openxmlformats.org/officeDocument/2006/relationships/customXml" Target="../ink/ink1557.xml"/><Relationship Id="rId133" Type="http://schemas.openxmlformats.org/officeDocument/2006/relationships/image" Target="../media/image156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2.png"/><Relationship Id="rId21" Type="http://schemas.openxmlformats.org/officeDocument/2006/relationships/image" Target="../media/image1574.png"/><Relationship Id="rId42" Type="http://schemas.openxmlformats.org/officeDocument/2006/relationships/customXml" Target="../ink/ink1589.xml"/><Relationship Id="rId63" Type="http://schemas.openxmlformats.org/officeDocument/2006/relationships/image" Target="../media/image1595.png"/><Relationship Id="rId84" Type="http://schemas.openxmlformats.org/officeDocument/2006/relationships/customXml" Target="../ink/ink1610.xml"/><Relationship Id="rId138" Type="http://schemas.openxmlformats.org/officeDocument/2006/relationships/customXml" Target="../ink/ink1637.xml"/><Relationship Id="rId107" Type="http://schemas.openxmlformats.org/officeDocument/2006/relationships/image" Target="../media/image1617.png"/><Relationship Id="rId11" Type="http://schemas.openxmlformats.org/officeDocument/2006/relationships/image" Target="../media/image1569.png"/><Relationship Id="rId32" Type="http://schemas.openxmlformats.org/officeDocument/2006/relationships/customXml" Target="../ink/ink1584.xml"/><Relationship Id="rId37" Type="http://schemas.openxmlformats.org/officeDocument/2006/relationships/image" Target="../media/image1582.png"/><Relationship Id="rId53" Type="http://schemas.openxmlformats.org/officeDocument/2006/relationships/image" Target="../media/image1590.png"/><Relationship Id="rId58" Type="http://schemas.openxmlformats.org/officeDocument/2006/relationships/customXml" Target="../ink/ink1597.xml"/><Relationship Id="rId74" Type="http://schemas.openxmlformats.org/officeDocument/2006/relationships/customXml" Target="../ink/ink1605.xml"/><Relationship Id="rId79" Type="http://schemas.openxmlformats.org/officeDocument/2006/relationships/image" Target="../media/image1603.png"/><Relationship Id="rId102" Type="http://schemas.openxmlformats.org/officeDocument/2006/relationships/customXml" Target="../ink/ink1619.xml"/><Relationship Id="rId123" Type="http://schemas.openxmlformats.org/officeDocument/2006/relationships/image" Target="../media/image1625.png"/><Relationship Id="rId128" Type="http://schemas.openxmlformats.org/officeDocument/2006/relationships/customXml" Target="../ink/ink1632.xml"/><Relationship Id="rId5" Type="http://schemas.openxmlformats.org/officeDocument/2006/relationships/image" Target="../media/image1566.png"/><Relationship Id="rId90" Type="http://schemas.openxmlformats.org/officeDocument/2006/relationships/customXml" Target="../ink/ink1613.xml"/><Relationship Id="rId95" Type="http://schemas.openxmlformats.org/officeDocument/2006/relationships/image" Target="../media/image1611.png"/><Relationship Id="rId22" Type="http://schemas.openxmlformats.org/officeDocument/2006/relationships/customXml" Target="../ink/ink1579.xml"/><Relationship Id="rId27" Type="http://schemas.openxmlformats.org/officeDocument/2006/relationships/image" Target="../media/image1577.png"/><Relationship Id="rId43" Type="http://schemas.openxmlformats.org/officeDocument/2006/relationships/image" Target="../media/image1585.png"/><Relationship Id="rId48" Type="http://schemas.openxmlformats.org/officeDocument/2006/relationships/customXml" Target="../ink/ink1592.xml"/><Relationship Id="rId64" Type="http://schemas.openxmlformats.org/officeDocument/2006/relationships/customXml" Target="../ink/ink1600.xml"/><Relationship Id="rId69" Type="http://schemas.openxmlformats.org/officeDocument/2006/relationships/image" Target="../media/image1598.png"/><Relationship Id="rId113" Type="http://schemas.openxmlformats.org/officeDocument/2006/relationships/image" Target="../media/image1620.png"/><Relationship Id="rId118" Type="http://schemas.openxmlformats.org/officeDocument/2006/relationships/customXml" Target="../ink/ink1627.xml"/><Relationship Id="rId134" Type="http://schemas.openxmlformats.org/officeDocument/2006/relationships/customXml" Target="../ink/ink1635.xml"/><Relationship Id="rId139" Type="http://schemas.openxmlformats.org/officeDocument/2006/relationships/image" Target="../media/image1633.png"/><Relationship Id="rId80" Type="http://schemas.openxmlformats.org/officeDocument/2006/relationships/customXml" Target="../ink/ink1608.xml"/><Relationship Id="rId85" Type="http://schemas.openxmlformats.org/officeDocument/2006/relationships/image" Target="../media/image1606.png"/><Relationship Id="rId12" Type="http://schemas.openxmlformats.org/officeDocument/2006/relationships/customXml" Target="../ink/ink1574.xml"/><Relationship Id="rId17" Type="http://schemas.openxmlformats.org/officeDocument/2006/relationships/image" Target="../media/image1572.png"/><Relationship Id="rId33" Type="http://schemas.openxmlformats.org/officeDocument/2006/relationships/image" Target="../media/image1580.png"/><Relationship Id="rId38" Type="http://schemas.openxmlformats.org/officeDocument/2006/relationships/customXml" Target="../ink/ink1587.xml"/><Relationship Id="rId59" Type="http://schemas.openxmlformats.org/officeDocument/2006/relationships/image" Target="../media/image1593.png"/><Relationship Id="rId103" Type="http://schemas.openxmlformats.org/officeDocument/2006/relationships/image" Target="../media/image1615.png"/><Relationship Id="rId108" Type="http://schemas.openxmlformats.org/officeDocument/2006/relationships/customXml" Target="../ink/ink1622.xml"/><Relationship Id="rId124" Type="http://schemas.openxmlformats.org/officeDocument/2006/relationships/customXml" Target="../ink/ink1630.xml"/><Relationship Id="rId129" Type="http://schemas.openxmlformats.org/officeDocument/2006/relationships/image" Target="../media/image1628.png"/><Relationship Id="rId54" Type="http://schemas.openxmlformats.org/officeDocument/2006/relationships/customXml" Target="../ink/ink1595.xml"/><Relationship Id="rId70" Type="http://schemas.openxmlformats.org/officeDocument/2006/relationships/customXml" Target="../ink/ink1603.xml"/><Relationship Id="rId75" Type="http://schemas.openxmlformats.org/officeDocument/2006/relationships/image" Target="../media/image1601.png"/><Relationship Id="rId91" Type="http://schemas.openxmlformats.org/officeDocument/2006/relationships/image" Target="../media/image1609.png"/><Relationship Id="rId96" Type="http://schemas.openxmlformats.org/officeDocument/2006/relationships/customXml" Target="../ink/ink1616.xml"/><Relationship Id="rId140" Type="http://schemas.openxmlformats.org/officeDocument/2006/relationships/customXml" Target="../ink/ink16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71.xml"/><Relationship Id="rId23" Type="http://schemas.openxmlformats.org/officeDocument/2006/relationships/image" Target="../media/image1575.png"/><Relationship Id="rId28" Type="http://schemas.openxmlformats.org/officeDocument/2006/relationships/customXml" Target="../ink/ink1582.xml"/><Relationship Id="rId49" Type="http://schemas.openxmlformats.org/officeDocument/2006/relationships/image" Target="../media/image1588.png"/><Relationship Id="rId114" Type="http://schemas.openxmlformats.org/officeDocument/2006/relationships/customXml" Target="../ink/ink1625.xml"/><Relationship Id="rId119" Type="http://schemas.openxmlformats.org/officeDocument/2006/relationships/image" Target="../media/image1623.png"/><Relationship Id="rId44" Type="http://schemas.openxmlformats.org/officeDocument/2006/relationships/customXml" Target="../ink/ink1590.xml"/><Relationship Id="rId60" Type="http://schemas.openxmlformats.org/officeDocument/2006/relationships/customXml" Target="../ink/ink1598.xml"/><Relationship Id="rId65" Type="http://schemas.openxmlformats.org/officeDocument/2006/relationships/image" Target="../media/image1596.png"/><Relationship Id="rId81" Type="http://schemas.openxmlformats.org/officeDocument/2006/relationships/image" Target="../media/image1604.png"/><Relationship Id="rId86" Type="http://schemas.openxmlformats.org/officeDocument/2006/relationships/customXml" Target="../ink/ink1611.xml"/><Relationship Id="rId130" Type="http://schemas.openxmlformats.org/officeDocument/2006/relationships/customXml" Target="../ink/ink1633.xml"/><Relationship Id="rId135" Type="http://schemas.openxmlformats.org/officeDocument/2006/relationships/image" Target="../media/image1631.png"/><Relationship Id="rId13" Type="http://schemas.openxmlformats.org/officeDocument/2006/relationships/image" Target="../media/image1570.png"/><Relationship Id="rId18" Type="http://schemas.openxmlformats.org/officeDocument/2006/relationships/customXml" Target="../ink/ink1577.xml"/><Relationship Id="rId39" Type="http://schemas.openxmlformats.org/officeDocument/2006/relationships/image" Target="../media/image1583.png"/><Relationship Id="rId109" Type="http://schemas.openxmlformats.org/officeDocument/2006/relationships/image" Target="../media/image1618.png"/><Relationship Id="rId34" Type="http://schemas.openxmlformats.org/officeDocument/2006/relationships/customXml" Target="../ink/ink1585.xml"/><Relationship Id="rId50" Type="http://schemas.openxmlformats.org/officeDocument/2006/relationships/customXml" Target="../ink/ink1593.xml"/><Relationship Id="rId55" Type="http://schemas.openxmlformats.org/officeDocument/2006/relationships/image" Target="../media/image1591.png"/><Relationship Id="rId76" Type="http://schemas.openxmlformats.org/officeDocument/2006/relationships/customXml" Target="../ink/ink1606.xml"/><Relationship Id="rId97" Type="http://schemas.openxmlformats.org/officeDocument/2006/relationships/image" Target="../media/image1612.png"/><Relationship Id="rId104" Type="http://schemas.openxmlformats.org/officeDocument/2006/relationships/customXml" Target="../ink/ink1620.xml"/><Relationship Id="rId120" Type="http://schemas.openxmlformats.org/officeDocument/2006/relationships/customXml" Target="../ink/ink1628.xml"/><Relationship Id="rId125" Type="http://schemas.openxmlformats.org/officeDocument/2006/relationships/image" Target="../media/image1626.png"/><Relationship Id="rId141" Type="http://schemas.openxmlformats.org/officeDocument/2006/relationships/image" Target="../media/image1634.png"/><Relationship Id="rId7" Type="http://schemas.openxmlformats.org/officeDocument/2006/relationships/image" Target="../media/image1567.png"/><Relationship Id="rId71" Type="http://schemas.openxmlformats.org/officeDocument/2006/relationships/image" Target="../media/image1599.png"/><Relationship Id="rId92" Type="http://schemas.openxmlformats.org/officeDocument/2006/relationships/customXml" Target="../ink/ink1614.xml"/><Relationship Id="rId2" Type="http://schemas.openxmlformats.org/officeDocument/2006/relationships/customXml" Target="../ink/ink1569.xml"/><Relationship Id="rId29" Type="http://schemas.openxmlformats.org/officeDocument/2006/relationships/image" Target="../media/image1578.png"/><Relationship Id="rId24" Type="http://schemas.openxmlformats.org/officeDocument/2006/relationships/customXml" Target="../ink/ink1580.xml"/><Relationship Id="rId40" Type="http://schemas.openxmlformats.org/officeDocument/2006/relationships/customXml" Target="../ink/ink1588.xml"/><Relationship Id="rId45" Type="http://schemas.openxmlformats.org/officeDocument/2006/relationships/image" Target="../media/image1586.png"/><Relationship Id="rId66" Type="http://schemas.openxmlformats.org/officeDocument/2006/relationships/customXml" Target="../ink/ink1601.xml"/><Relationship Id="rId87" Type="http://schemas.openxmlformats.org/officeDocument/2006/relationships/image" Target="../media/image1607.png"/><Relationship Id="rId110" Type="http://schemas.openxmlformats.org/officeDocument/2006/relationships/customXml" Target="../ink/ink1623.xml"/><Relationship Id="rId115" Type="http://schemas.openxmlformats.org/officeDocument/2006/relationships/image" Target="../media/image1621.png"/><Relationship Id="rId131" Type="http://schemas.openxmlformats.org/officeDocument/2006/relationships/image" Target="../media/image1629.png"/><Relationship Id="rId136" Type="http://schemas.openxmlformats.org/officeDocument/2006/relationships/customXml" Target="../ink/ink1636.xml"/><Relationship Id="rId61" Type="http://schemas.openxmlformats.org/officeDocument/2006/relationships/image" Target="../media/image1594.png"/><Relationship Id="rId82" Type="http://schemas.openxmlformats.org/officeDocument/2006/relationships/customXml" Target="../ink/ink1609.xml"/><Relationship Id="rId19" Type="http://schemas.openxmlformats.org/officeDocument/2006/relationships/image" Target="../media/image1573.png"/><Relationship Id="rId14" Type="http://schemas.openxmlformats.org/officeDocument/2006/relationships/customXml" Target="../ink/ink1575.xml"/><Relationship Id="rId30" Type="http://schemas.openxmlformats.org/officeDocument/2006/relationships/customXml" Target="../ink/ink1583.xml"/><Relationship Id="rId35" Type="http://schemas.openxmlformats.org/officeDocument/2006/relationships/image" Target="../media/image1581.png"/><Relationship Id="rId56" Type="http://schemas.openxmlformats.org/officeDocument/2006/relationships/customXml" Target="../ink/ink1596.xml"/><Relationship Id="rId77" Type="http://schemas.openxmlformats.org/officeDocument/2006/relationships/image" Target="../media/image1602.png"/><Relationship Id="rId100" Type="http://schemas.openxmlformats.org/officeDocument/2006/relationships/customXml" Target="../ink/ink1618.xml"/><Relationship Id="rId105" Type="http://schemas.openxmlformats.org/officeDocument/2006/relationships/image" Target="../media/image1616.png"/><Relationship Id="rId126" Type="http://schemas.openxmlformats.org/officeDocument/2006/relationships/customXml" Target="../ink/ink1631.xml"/><Relationship Id="rId8" Type="http://schemas.openxmlformats.org/officeDocument/2006/relationships/customXml" Target="../ink/ink1572.xml"/><Relationship Id="rId51" Type="http://schemas.openxmlformats.org/officeDocument/2006/relationships/image" Target="../media/image1589.png"/><Relationship Id="rId72" Type="http://schemas.openxmlformats.org/officeDocument/2006/relationships/customXml" Target="../ink/ink1604.xml"/><Relationship Id="rId93" Type="http://schemas.openxmlformats.org/officeDocument/2006/relationships/image" Target="../media/image1610.png"/><Relationship Id="rId98" Type="http://schemas.openxmlformats.org/officeDocument/2006/relationships/customXml" Target="../ink/ink1617.xml"/><Relationship Id="rId121" Type="http://schemas.openxmlformats.org/officeDocument/2006/relationships/image" Target="../media/image1624.png"/><Relationship Id="rId3" Type="http://schemas.openxmlformats.org/officeDocument/2006/relationships/image" Target="../media/image1565.png"/><Relationship Id="rId25" Type="http://schemas.openxmlformats.org/officeDocument/2006/relationships/image" Target="../media/image1576.png"/><Relationship Id="rId46" Type="http://schemas.openxmlformats.org/officeDocument/2006/relationships/customXml" Target="../ink/ink1591.xml"/><Relationship Id="rId67" Type="http://schemas.openxmlformats.org/officeDocument/2006/relationships/image" Target="../media/image1597.png"/><Relationship Id="rId116" Type="http://schemas.openxmlformats.org/officeDocument/2006/relationships/customXml" Target="../ink/ink1626.xml"/><Relationship Id="rId137" Type="http://schemas.openxmlformats.org/officeDocument/2006/relationships/image" Target="../media/image1632.png"/><Relationship Id="rId20" Type="http://schemas.openxmlformats.org/officeDocument/2006/relationships/customXml" Target="../ink/ink1578.xml"/><Relationship Id="rId41" Type="http://schemas.openxmlformats.org/officeDocument/2006/relationships/image" Target="../media/image1584.png"/><Relationship Id="rId62" Type="http://schemas.openxmlformats.org/officeDocument/2006/relationships/customXml" Target="../ink/ink1599.xml"/><Relationship Id="rId83" Type="http://schemas.openxmlformats.org/officeDocument/2006/relationships/image" Target="../media/image1605.png"/><Relationship Id="rId88" Type="http://schemas.openxmlformats.org/officeDocument/2006/relationships/customXml" Target="../ink/ink1612.xml"/><Relationship Id="rId111" Type="http://schemas.openxmlformats.org/officeDocument/2006/relationships/image" Target="../media/image1619.png"/><Relationship Id="rId132" Type="http://schemas.openxmlformats.org/officeDocument/2006/relationships/customXml" Target="../ink/ink1634.xml"/><Relationship Id="rId15" Type="http://schemas.openxmlformats.org/officeDocument/2006/relationships/image" Target="../media/image1571.png"/><Relationship Id="rId36" Type="http://schemas.openxmlformats.org/officeDocument/2006/relationships/customXml" Target="../ink/ink1586.xml"/><Relationship Id="rId57" Type="http://schemas.openxmlformats.org/officeDocument/2006/relationships/image" Target="../media/image1592.png"/><Relationship Id="rId106" Type="http://schemas.openxmlformats.org/officeDocument/2006/relationships/customXml" Target="../ink/ink1621.xml"/><Relationship Id="rId127" Type="http://schemas.openxmlformats.org/officeDocument/2006/relationships/image" Target="../media/image1627.png"/><Relationship Id="rId10" Type="http://schemas.openxmlformats.org/officeDocument/2006/relationships/customXml" Target="../ink/ink1573.xml"/><Relationship Id="rId31" Type="http://schemas.openxmlformats.org/officeDocument/2006/relationships/image" Target="../media/image1579.png"/><Relationship Id="rId52" Type="http://schemas.openxmlformats.org/officeDocument/2006/relationships/customXml" Target="../ink/ink1594.xml"/><Relationship Id="rId73" Type="http://schemas.openxmlformats.org/officeDocument/2006/relationships/image" Target="../media/image1600.png"/><Relationship Id="rId78" Type="http://schemas.openxmlformats.org/officeDocument/2006/relationships/customXml" Target="../ink/ink1607.xml"/><Relationship Id="rId94" Type="http://schemas.openxmlformats.org/officeDocument/2006/relationships/customXml" Target="../ink/ink1615.xml"/><Relationship Id="rId99" Type="http://schemas.openxmlformats.org/officeDocument/2006/relationships/image" Target="../media/image1613.png"/><Relationship Id="rId101" Type="http://schemas.openxmlformats.org/officeDocument/2006/relationships/image" Target="../media/image1614.png"/><Relationship Id="rId122" Type="http://schemas.openxmlformats.org/officeDocument/2006/relationships/customXml" Target="../ink/ink1629.xml"/><Relationship Id="rId4" Type="http://schemas.openxmlformats.org/officeDocument/2006/relationships/customXml" Target="../ink/ink1570.xml"/><Relationship Id="rId9" Type="http://schemas.openxmlformats.org/officeDocument/2006/relationships/image" Target="../media/image1568.png"/><Relationship Id="rId26" Type="http://schemas.openxmlformats.org/officeDocument/2006/relationships/customXml" Target="../ink/ink1581.xml"/><Relationship Id="rId47" Type="http://schemas.openxmlformats.org/officeDocument/2006/relationships/image" Target="../media/image1587.png"/><Relationship Id="rId68" Type="http://schemas.openxmlformats.org/officeDocument/2006/relationships/customXml" Target="../ink/ink1602.xml"/><Relationship Id="rId89" Type="http://schemas.openxmlformats.org/officeDocument/2006/relationships/image" Target="../media/image1608.png"/><Relationship Id="rId112" Type="http://schemas.openxmlformats.org/officeDocument/2006/relationships/customXml" Target="../ink/ink1624.xml"/><Relationship Id="rId133" Type="http://schemas.openxmlformats.org/officeDocument/2006/relationships/image" Target="../media/image1630.png"/><Relationship Id="rId16" Type="http://schemas.openxmlformats.org/officeDocument/2006/relationships/customXml" Target="../ink/ink1576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2.png"/><Relationship Id="rId21" Type="http://schemas.openxmlformats.org/officeDocument/2006/relationships/image" Target="../media/image1644.png"/><Relationship Id="rId42" Type="http://schemas.openxmlformats.org/officeDocument/2006/relationships/customXml" Target="../ink/ink1659.xml"/><Relationship Id="rId63" Type="http://schemas.openxmlformats.org/officeDocument/2006/relationships/image" Target="../media/image1665.png"/><Relationship Id="rId84" Type="http://schemas.openxmlformats.org/officeDocument/2006/relationships/customXml" Target="../ink/ink1680.xml"/><Relationship Id="rId138" Type="http://schemas.openxmlformats.org/officeDocument/2006/relationships/customXml" Target="../ink/ink1707.xml"/><Relationship Id="rId159" Type="http://schemas.openxmlformats.org/officeDocument/2006/relationships/image" Target="../media/image1713.png"/><Relationship Id="rId170" Type="http://schemas.openxmlformats.org/officeDocument/2006/relationships/customXml" Target="../ink/ink1723.xml"/><Relationship Id="rId191" Type="http://schemas.openxmlformats.org/officeDocument/2006/relationships/image" Target="../media/image1729.png"/><Relationship Id="rId205" Type="http://schemas.openxmlformats.org/officeDocument/2006/relationships/image" Target="../media/image1736.png"/><Relationship Id="rId226" Type="http://schemas.openxmlformats.org/officeDocument/2006/relationships/customXml" Target="../ink/ink1751.xml"/><Relationship Id="rId247" Type="http://schemas.openxmlformats.org/officeDocument/2006/relationships/image" Target="../media/image1757.png"/><Relationship Id="rId107" Type="http://schemas.openxmlformats.org/officeDocument/2006/relationships/image" Target="../media/image1687.png"/><Relationship Id="rId11" Type="http://schemas.openxmlformats.org/officeDocument/2006/relationships/image" Target="../media/image1639.png"/><Relationship Id="rId32" Type="http://schemas.openxmlformats.org/officeDocument/2006/relationships/customXml" Target="../ink/ink1654.xml"/><Relationship Id="rId53" Type="http://schemas.openxmlformats.org/officeDocument/2006/relationships/image" Target="../media/image1660.png"/><Relationship Id="rId74" Type="http://schemas.openxmlformats.org/officeDocument/2006/relationships/customXml" Target="../ink/ink1675.xml"/><Relationship Id="rId128" Type="http://schemas.openxmlformats.org/officeDocument/2006/relationships/customXml" Target="../ink/ink1702.xml"/><Relationship Id="rId149" Type="http://schemas.openxmlformats.org/officeDocument/2006/relationships/image" Target="../media/image1708.png"/><Relationship Id="rId5" Type="http://schemas.openxmlformats.org/officeDocument/2006/relationships/image" Target="../media/image1636.png"/><Relationship Id="rId95" Type="http://schemas.openxmlformats.org/officeDocument/2006/relationships/image" Target="../media/image1681.png"/><Relationship Id="rId160" Type="http://schemas.openxmlformats.org/officeDocument/2006/relationships/customXml" Target="../ink/ink1718.xml"/><Relationship Id="rId181" Type="http://schemas.openxmlformats.org/officeDocument/2006/relationships/image" Target="../media/image1724.png"/><Relationship Id="rId216" Type="http://schemas.openxmlformats.org/officeDocument/2006/relationships/customXml" Target="../ink/ink1746.xml"/><Relationship Id="rId237" Type="http://schemas.openxmlformats.org/officeDocument/2006/relationships/image" Target="../media/image1752.png"/><Relationship Id="rId258" Type="http://schemas.openxmlformats.org/officeDocument/2006/relationships/customXml" Target="../ink/ink1767.xml"/><Relationship Id="rId22" Type="http://schemas.openxmlformats.org/officeDocument/2006/relationships/customXml" Target="../ink/ink1649.xml"/><Relationship Id="rId43" Type="http://schemas.openxmlformats.org/officeDocument/2006/relationships/image" Target="../media/image1655.png"/><Relationship Id="rId64" Type="http://schemas.openxmlformats.org/officeDocument/2006/relationships/customXml" Target="../ink/ink1670.xml"/><Relationship Id="rId118" Type="http://schemas.openxmlformats.org/officeDocument/2006/relationships/customXml" Target="../ink/ink1697.xml"/><Relationship Id="rId139" Type="http://schemas.openxmlformats.org/officeDocument/2006/relationships/image" Target="../media/image1703.png"/><Relationship Id="rId85" Type="http://schemas.openxmlformats.org/officeDocument/2006/relationships/image" Target="../media/image1676.png"/><Relationship Id="rId150" Type="http://schemas.openxmlformats.org/officeDocument/2006/relationships/customXml" Target="../ink/ink1713.xml"/><Relationship Id="rId171" Type="http://schemas.openxmlformats.org/officeDocument/2006/relationships/image" Target="../media/image1719.png"/><Relationship Id="rId192" Type="http://schemas.openxmlformats.org/officeDocument/2006/relationships/customXml" Target="../ink/ink1734.xml"/><Relationship Id="rId206" Type="http://schemas.openxmlformats.org/officeDocument/2006/relationships/customXml" Target="../ink/ink1741.xml"/><Relationship Id="rId227" Type="http://schemas.openxmlformats.org/officeDocument/2006/relationships/image" Target="../media/image1747.png"/><Relationship Id="rId248" Type="http://schemas.openxmlformats.org/officeDocument/2006/relationships/customXml" Target="../ink/ink1762.xml"/><Relationship Id="rId12" Type="http://schemas.openxmlformats.org/officeDocument/2006/relationships/customXml" Target="../ink/ink1644.xml"/><Relationship Id="rId33" Type="http://schemas.openxmlformats.org/officeDocument/2006/relationships/image" Target="../media/image1650.png"/><Relationship Id="rId108" Type="http://schemas.openxmlformats.org/officeDocument/2006/relationships/customXml" Target="../ink/ink1692.xml"/><Relationship Id="rId129" Type="http://schemas.openxmlformats.org/officeDocument/2006/relationships/image" Target="../media/image1698.png"/><Relationship Id="rId54" Type="http://schemas.openxmlformats.org/officeDocument/2006/relationships/customXml" Target="../ink/ink1665.xml"/><Relationship Id="rId75" Type="http://schemas.openxmlformats.org/officeDocument/2006/relationships/image" Target="../media/image1671.png"/><Relationship Id="rId96" Type="http://schemas.openxmlformats.org/officeDocument/2006/relationships/customXml" Target="../ink/ink1686.xml"/><Relationship Id="rId140" Type="http://schemas.openxmlformats.org/officeDocument/2006/relationships/customXml" Target="../ink/ink1708.xml"/><Relationship Id="rId161" Type="http://schemas.openxmlformats.org/officeDocument/2006/relationships/image" Target="../media/image1714.png"/><Relationship Id="rId182" Type="http://schemas.openxmlformats.org/officeDocument/2006/relationships/customXml" Target="../ink/ink1729.xml"/><Relationship Id="rId217" Type="http://schemas.openxmlformats.org/officeDocument/2006/relationships/image" Target="../media/image1742.png"/><Relationship Id="rId6" Type="http://schemas.openxmlformats.org/officeDocument/2006/relationships/customXml" Target="../ink/ink1641.xml"/><Relationship Id="rId238" Type="http://schemas.openxmlformats.org/officeDocument/2006/relationships/customXml" Target="../ink/ink1757.xml"/><Relationship Id="rId259" Type="http://schemas.openxmlformats.org/officeDocument/2006/relationships/image" Target="../media/image1763.png"/><Relationship Id="rId23" Type="http://schemas.openxmlformats.org/officeDocument/2006/relationships/image" Target="../media/image1645.png"/><Relationship Id="rId119" Type="http://schemas.openxmlformats.org/officeDocument/2006/relationships/image" Target="../media/image1693.png"/><Relationship Id="rId44" Type="http://schemas.openxmlformats.org/officeDocument/2006/relationships/customXml" Target="../ink/ink1660.xml"/><Relationship Id="rId65" Type="http://schemas.openxmlformats.org/officeDocument/2006/relationships/image" Target="../media/image1666.png"/><Relationship Id="rId86" Type="http://schemas.openxmlformats.org/officeDocument/2006/relationships/customXml" Target="../ink/ink1681.xml"/><Relationship Id="rId130" Type="http://schemas.openxmlformats.org/officeDocument/2006/relationships/customXml" Target="../ink/ink1703.xml"/><Relationship Id="rId151" Type="http://schemas.openxmlformats.org/officeDocument/2006/relationships/image" Target="../media/image1709.png"/><Relationship Id="rId172" Type="http://schemas.openxmlformats.org/officeDocument/2006/relationships/customXml" Target="../ink/ink1724.xml"/><Relationship Id="rId193" Type="http://schemas.openxmlformats.org/officeDocument/2006/relationships/image" Target="../media/image1730.png"/><Relationship Id="rId207" Type="http://schemas.openxmlformats.org/officeDocument/2006/relationships/image" Target="../media/image1737.png"/><Relationship Id="rId228" Type="http://schemas.openxmlformats.org/officeDocument/2006/relationships/customXml" Target="../ink/ink1752.xml"/><Relationship Id="rId249" Type="http://schemas.openxmlformats.org/officeDocument/2006/relationships/image" Target="../media/image1758.png"/><Relationship Id="rId13" Type="http://schemas.openxmlformats.org/officeDocument/2006/relationships/image" Target="../media/image1640.png"/><Relationship Id="rId109" Type="http://schemas.openxmlformats.org/officeDocument/2006/relationships/image" Target="../media/image1688.png"/><Relationship Id="rId34" Type="http://schemas.openxmlformats.org/officeDocument/2006/relationships/customXml" Target="../ink/ink1655.xml"/><Relationship Id="rId55" Type="http://schemas.openxmlformats.org/officeDocument/2006/relationships/image" Target="../media/image1661.png"/><Relationship Id="rId76" Type="http://schemas.openxmlformats.org/officeDocument/2006/relationships/customXml" Target="../ink/ink1676.xml"/><Relationship Id="rId97" Type="http://schemas.openxmlformats.org/officeDocument/2006/relationships/image" Target="../media/image1682.png"/><Relationship Id="rId120" Type="http://schemas.openxmlformats.org/officeDocument/2006/relationships/customXml" Target="../ink/ink1698.xml"/><Relationship Id="rId141" Type="http://schemas.openxmlformats.org/officeDocument/2006/relationships/image" Target="../media/image1704.png"/><Relationship Id="rId7" Type="http://schemas.openxmlformats.org/officeDocument/2006/relationships/image" Target="../media/image1637.png"/><Relationship Id="rId162" Type="http://schemas.openxmlformats.org/officeDocument/2006/relationships/customXml" Target="../ink/ink1719.xml"/><Relationship Id="rId183" Type="http://schemas.openxmlformats.org/officeDocument/2006/relationships/image" Target="../media/image1725.png"/><Relationship Id="rId218" Type="http://schemas.openxmlformats.org/officeDocument/2006/relationships/customXml" Target="../ink/ink1747.xml"/><Relationship Id="rId239" Type="http://schemas.openxmlformats.org/officeDocument/2006/relationships/image" Target="../media/image1753.png"/><Relationship Id="rId250" Type="http://schemas.openxmlformats.org/officeDocument/2006/relationships/customXml" Target="../ink/ink1763.xml"/><Relationship Id="rId24" Type="http://schemas.openxmlformats.org/officeDocument/2006/relationships/customXml" Target="../ink/ink1650.xml"/><Relationship Id="rId45" Type="http://schemas.openxmlformats.org/officeDocument/2006/relationships/image" Target="../media/image1656.png"/><Relationship Id="rId66" Type="http://schemas.openxmlformats.org/officeDocument/2006/relationships/customXml" Target="../ink/ink1671.xml"/><Relationship Id="rId87" Type="http://schemas.openxmlformats.org/officeDocument/2006/relationships/image" Target="../media/image1677.png"/><Relationship Id="rId110" Type="http://schemas.openxmlformats.org/officeDocument/2006/relationships/customXml" Target="../ink/ink1693.xml"/><Relationship Id="rId131" Type="http://schemas.openxmlformats.org/officeDocument/2006/relationships/image" Target="../media/image1699.png"/><Relationship Id="rId152" Type="http://schemas.openxmlformats.org/officeDocument/2006/relationships/customXml" Target="../ink/ink1714.xml"/><Relationship Id="rId173" Type="http://schemas.openxmlformats.org/officeDocument/2006/relationships/image" Target="../media/image1720.png"/><Relationship Id="rId194" Type="http://schemas.openxmlformats.org/officeDocument/2006/relationships/customXml" Target="../ink/ink1735.xml"/><Relationship Id="rId208" Type="http://schemas.openxmlformats.org/officeDocument/2006/relationships/customXml" Target="../ink/ink1742.xml"/><Relationship Id="rId229" Type="http://schemas.openxmlformats.org/officeDocument/2006/relationships/image" Target="../media/image1748.png"/><Relationship Id="rId240" Type="http://schemas.openxmlformats.org/officeDocument/2006/relationships/customXml" Target="../ink/ink1758.xml"/><Relationship Id="rId14" Type="http://schemas.openxmlformats.org/officeDocument/2006/relationships/customXml" Target="../ink/ink1645.xml"/><Relationship Id="rId35" Type="http://schemas.openxmlformats.org/officeDocument/2006/relationships/image" Target="../media/image1651.png"/><Relationship Id="rId56" Type="http://schemas.openxmlformats.org/officeDocument/2006/relationships/customXml" Target="../ink/ink1666.xml"/><Relationship Id="rId77" Type="http://schemas.openxmlformats.org/officeDocument/2006/relationships/image" Target="../media/image1672.png"/><Relationship Id="rId100" Type="http://schemas.openxmlformats.org/officeDocument/2006/relationships/customXml" Target="../ink/ink1688.xml"/><Relationship Id="rId8" Type="http://schemas.openxmlformats.org/officeDocument/2006/relationships/customXml" Target="../ink/ink1642.xml"/><Relationship Id="rId98" Type="http://schemas.openxmlformats.org/officeDocument/2006/relationships/customXml" Target="../ink/ink1687.xml"/><Relationship Id="rId121" Type="http://schemas.openxmlformats.org/officeDocument/2006/relationships/image" Target="../media/image1694.png"/><Relationship Id="rId142" Type="http://schemas.openxmlformats.org/officeDocument/2006/relationships/customXml" Target="../ink/ink1709.xml"/><Relationship Id="rId163" Type="http://schemas.openxmlformats.org/officeDocument/2006/relationships/image" Target="../media/image1715.png"/><Relationship Id="rId184" Type="http://schemas.openxmlformats.org/officeDocument/2006/relationships/customXml" Target="../ink/ink1730.xml"/><Relationship Id="rId219" Type="http://schemas.openxmlformats.org/officeDocument/2006/relationships/image" Target="../media/image1743.png"/><Relationship Id="rId230" Type="http://schemas.openxmlformats.org/officeDocument/2006/relationships/customXml" Target="../ink/ink1753.xml"/><Relationship Id="rId251" Type="http://schemas.openxmlformats.org/officeDocument/2006/relationships/image" Target="../media/image1759.png"/><Relationship Id="rId25" Type="http://schemas.openxmlformats.org/officeDocument/2006/relationships/image" Target="../media/image1646.png"/><Relationship Id="rId46" Type="http://schemas.openxmlformats.org/officeDocument/2006/relationships/customXml" Target="../ink/ink1661.xml"/><Relationship Id="rId67" Type="http://schemas.openxmlformats.org/officeDocument/2006/relationships/image" Target="../media/image1667.png"/><Relationship Id="rId88" Type="http://schemas.openxmlformats.org/officeDocument/2006/relationships/customXml" Target="../ink/ink1682.xml"/><Relationship Id="rId111" Type="http://schemas.openxmlformats.org/officeDocument/2006/relationships/image" Target="../media/image1689.png"/><Relationship Id="rId132" Type="http://schemas.openxmlformats.org/officeDocument/2006/relationships/customXml" Target="../ink/ink1704.xml"/><Relationship Id="rId153" Type="http://schemas.openxmlformats.org/officeDocument/2006/relationships/image" Target="../media/image1710.png"/><Relationship Id="rId174" Type="http://schemas.openxmlformats.org/officeDocument/2006/relationships/customXml" Target="../ink/ink1725.xml"/><Relationship Id="rId195" Type="http://schemas.openxmlformats.org/officeDocument/2006/relationships/image" Target="../media/image1731.png"/><Relationship Id="rId209" Type="http://schemas.openxmlformats.org/officeDocument/2006/relationships/image" Target="../media/image1738.png"/><Relationship Id="rId220" Type="http://schemas.openxmlformats.org/officeDocument/2006/relationships/customXml" Target="../ink/ink1748.xml"/><Relationship Id="rId241" Type="http://schemas.openxmlformats.org/officeDocument/2006/relationships/image" Target="../media/image1754.png"/><Relationship Id="rId15" Type="http://schemas.openxmlformats.org/officeDocument/2006/relationships/image" Target="../media/image1641.png"/><Relationship Id="rId36" Type="http://schemas.openxmlformats.org/officeDocument/2006/relationships/customXml" Target="../ink/ink1656.xml"/><Relationship Id="rId57" Type="http://schemas.openxmlformats.org/officeDocument/2006/relationships/image" Target="../media/image1662.png"/><Relationship Id="rId78" Type="http://schemas.openxmlformats.org/officeDocument/2006/relationships/customXml" Target="../ink/ink1677.xml"/><Relationship Id="rId99" Type="http://schemas.openxmlformats.org/officeDocument/2006/relationships/image" Target="../media/image1683.png"/><Relationship Id="rId101" Type="http://schemas.openxmlformats.org/officeDocument/2006/relationships/image" Target="../media/image1684.png"/><Relationship Id="rId122" Type="http://schemas.openxmlformats.org/officeDocument/2006/relationships/customXml" Target="../ink/ink1699.xml"/><Relationship Id="rId143" Type="http://schemas.openxmlformats.org/officeDocument/2006/relationships/image" Target="../media/image1705.png"/><Relationship Id="rId164" Type="http://schemas.openxmlformats.org/officeDocument/2006/relationships/customXml" Target="../ink/ink1720.xml"/><Relationship Id="rId185" Type="http://schemas.openxmlformats.org/officeDocument/2006/relationships/image" Target="../media/image1726.png"/><Relationship Id="rId9" Type="http://schemas.openxmlformats.org/officeDocument/2006/relationships/image" Target="../media/image1638.png"/><Relationship Id="rId210" Type="http://schemas.openxmlformats.org/officeDocument/2006/relationships/customXml" Target="../ink/ink1743.xml"/><Relationship Id="rId26" Type="http://schemas.openxmlformats.org/officeDocument/2006/relationships/customXml" Target="../ink/ink1651.xml"/><Relationship Id="rId231" Type="http://schemas.openxmlformats.org/officeDocument/2006/relationships/image" Target="../media/image1749.png"/><Relationship Id="rId252" Type="http://schemas.openxmlformats.org/officeDocument/2006/relationships/customXml" Target="../ink/ink1764.xml"/><Relationship Id="rId47" Type="http://schemas.openxmlformats.org/officeDocument/2006/relationships/image" Target="../media/image1657.png"/><Relationship Id="rId68" Type="http://schemas.openxmlformats.org/officeDocument/2006/relationships/customXml" Target="../ink/ink1672.xml"/><Relationship Id="rId89" Type="http://schemas.openxmlformats.org/officeDocument/2006/relationships/image" Target="../media/image1678.png"/><Relationship Id="rId112" Type="http://schemas.openxmlformats.org/officeDocument/2006/relationships/customXml" Target="../ink/ink1694.xml"/><Relationship Id="rId133" Type="http://schemas.openxmlformats.org/officeDocument/2006/relationships/image" Target="../media/image1700.png"/><Relationship Id="rId154" Type="http://schemas.openxmlformats.org/officeDocument/2006/relationships/customXml" Target="../ink/ink1715.xml"/><Relationship Id="rId175" Type="http://schemas.openxmlformats.org/officeDocument/2006/relationships/image" Target="../media/image1721.png"/><Relationship Id="rId196" Type="http://schemas.openxmlformats.org/officeDocument/2006/relationships/customXml" Target="../ink/ink1736.xml"/><Relationship Id="rId200" Type="http://schemas.openxmlformats.org/officeDocument/2006/relationships/customXml" Target="../ink/ink1738.xml"/><Relationship Id="rId16" Type="http://schemas.openxmlformats.org/officeDocument/2006/relationships/customXml" Target="../ink/ink1646.xml"/><Relationship Id="rId221" Type="http://schemas.openxmlformats.org/officeDocument/2006/relationships/image" Target="../media/image1744.png"/><Relationship Id="rId242" Type="http://schemas.openxmlformats.org/officeDocument/2006/relationships/customXml" Target="../ink/ink1759.xml"/><Relationship Id="rId37" Type="http://schemas.openxmlformats.org/officeDocument/2006/relationships/image" Target="../media/image1652.png"/><Relationship Id="rId58" Type="http://schemas.openxmlformats.org/officeDocument/2006/relationships/customXml" Target="../ink/ink1667.xml"/><Relationship Id="rId79" Type="http://schemas.openxmlformats.org/officeDocument/2006/relationships/image" Target="../media/image1673.png"/><Relationship Id="rId102" Type="http://schemas.openxmlformats.org/officeDocument/2006/relationships/customXml" Target="../ink/ink1689.xml"/><Relationship Id="rId123" Type="http://schemas.openxmlformats.org/officeDocument/2006/relationships/image" Target="../media/image1695.png"/><Relationship Id="rId144" Type="http://schemas.openxmlformats.org/officeDocument/2006/relationships/customXml" Target="../ink/ink1710.xml"/><Relationship Id="rId90" Type="http://schemas.openxmlformats.org/officeDocument/2006/relationships/customXml" Target="../ink/ink1683.xml"/><Relationship Id="rId165" Type="http://schemas.openxmlformats.org/officeDocument/2006/relationships/image" Target="../media/image1716.png"/><Relationship Id="rId186" Type="http://schemas.openxmlformats.org/officeDocument/2006/relationships/customXml" Target="../ink/ink1731.xml"/><Relationship Id="rId211" Type="http://schemas.openxmlformats.org/officeDocument/2006/relationships/image" Target="../media/image1739.png"/><Relationship Id="rId232" Type="http://schemas.openxmlformats.org/officeDocument/2006/relationships/customXml" Target="../ink/ink1754.xml"/><Relationship Id="rId253" Type="http://schemas.openxmlformats.org/officeDocument/2006/relationships/image" Target="../media/image1760.png"/><Relationship Id="rId27" Type="http://schemas.openxmlformats.org/officeDocument/2006/relationships/image" Target="../media/image1647.png"/><Relationship Id="rId48" Type="http://schemas.openxmlformats.org/officeDocument/2006/relationships/customXml" Target="../ink/ink1662.xml"/><Relationship Id="rId69" Type="http://schemas.openxmlformats.org/officeDocument/2006/relationships/image" Target="../media/image1668.png"/><Relationship Id="rId113" Type="http://schemas.openxmlformats.org/officeDocument/2006/relationships/image" Target="../media/image1690.png"/><Relationship Id="rId134" Type="http://schemas.openxmlformats.org/officeDocument/2006/relationships/customXml" Target="../ink/ink1705.xml"/><Relationship Id="rId80" Type="http://schemas.openxmlformats.org/officeDocument/2006/relationships/customXml" Target="../ink/ink1678.xml"/><Relationship Id="rId155" Type="http://schemas.openxmlformats.org/officeDocument/2006/relationships/image" Target="../media/image1711.png"/><Relationship Id="rId176" Type="http://schemas.openxmlformats.org/officeDocument/2006/relationships/customXml" Target="../ink/ink1726.xml"/><Relationship Id="rId197" Type="http://schemas.openxmlformats.org/officeDocument/2006/relationships/image" Target="../media/image1732.png"/><Relationship Id="rId201" Type="http://schemas.openxmlformats.org/officeDocument/2006/relationships/image" Target="../media/image1734.png"/><Relationship Id="rId222" Type="http://schemas.openxmlformats.org/officeDocument/2006/relationships/customXml" Target="../ink/ink1749.xml"/><Relationship Id="rId243" Type="http://schemas.openxmlformats.org/officeDocument/2006/relationships/image" Target="../media/image1755.png"/><Relationship Id="rId17" Type="http://schemas.openxmlformats.org/officeDocument/2006/relationships/image" Target="../media/image1642.png"/><Relationship Id="rId38" Type="http://schemas.openxmlformats.org/officeDocument/2006/relationships/customXml" Target="../ink/ink1657.xml"/><Relationship Id="rId59" Type="http://schemas.openxmlformats.org/officeDocument/2006/relationships/image" Target="../media/image1663.png"/><Relationship Id="rId103" Type="http://schemas.openxmlformats.org/officeDocument/2006/relationships/image" Target="../media/image1685.png"/><Relationship Id="rId124" Type="http://schemas.openxmlformats.org/officeDocument/2006/relationships/customXml" Target="../ink/ink1700.xml"/><Relationship Id="rId70" Type="http://schemas.openxmlformats.org/officeDocument/2006/relationships/customXml" Target="../ink/ink1673.xml"/><Relationship Id="rId91" Type="http://schemas.openxmlformats.org/officeDocument/2006/relationships/image" Target="../media/image1679.png"/><Relationship Id="rId145" Type="http://schemas.openxmlformats.org/officeDocument/2006/relationships/image" Target="../media/image1706.png"/><Relationship Id="rId166" Type="http://schemas.openxmlformats.org/officeDocument/2006/relationships/customXml" Target="../ink/ink1721.xml"/><Relationship Id="rId187" Type="http://schemas.openxmlformats.org/officeDocument/2006/relationships/image" Target="../media/image172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44.xml"/><Relationship Id="rId233" Type="http://schemas.openxmlformats.org/officeDocument/2006/relationships/image" Target="../media/image1750.png"/><Relationship Id="rId254" Type="http://schemas.openxmlformats.org/officeDocument/2006/relationships/customXml" Target="../ink/ink1765.xml"/><Relationship Id="rId28" Type="http://schemas.openxmlformats.org/officeDocument/2006/relationships/customXml" Target="../ink/ink1652.xml"/><Relationship Id="rId49" Type="http://schemas.openxmlformats.org/officeDocument/2006/relationships/image" Target="../media/image1658.png"/><Relationship Id="rId114" Type="http://schemas.openxmlformats.org/officeDocument/2006/relationships/customXml" Target="../ink/ink1695.xml"/><Relationship Id="rId60" Type="http://schemas.openxmlformats.org/officeDocument/2006/relationships/customXml" Target="../ink/ink1668.xml"/><Relationship Id="rId81" Type="http://schemas.openxmlformats.org/officeDocument/2006/relationships/image" Target="../media/image1674.png"/><Relationship Id="rId135" Type="http://schemas.openxmlformats.org/officeDocument/2006/relationships/image" Target="../media/image1701.png"/><Relationship Id="rId156" Type="http://schemas.openxmlformats.org/officeDocument/2006/relationships/customXml" Target="../ink/ink1716.xml"/><Relationship Id="rId177" Type="http://schemas.openxmlformats.org/officeDocument/2006/relationships/image" Target="../media/image1722.png"/><Relationship Id="rId198" Type="http://schemas.openxmlformats.org/officeDocument/2006/relationships/customXml" Target="../ink/ink1737.xml"/><Relationship Id="rId202" Type="http://schemas.openxmlformats.org/officeDocument/2006/relationships/customXml" Target="../ink/ink1739.xml"/><Relationship Id="rId223" Type="http://schemas.openxmlformats.org/officeDocument/2006/relationships/image" Target="../media/image1745.png"/><Relationship Id="rId244" Type="http://schemas.openxmlformats.org/officeDocument/2006/relationships/customXml" Target="../ink/ink1760.xml"/><Relationship Id="rId18" Type="http://schemas.openxmlformats.org/officeDocument/2006/relationships/customXml" Target="../ink/ink1647.xml"/><Relationship Id="rId39" Type="http://schemas.openxmlformats.org/officeDocument/2006/relationships/image" Target="../media/image1653.png"/><Relationship Id="rId50" Type="http://schemas.openxmlformats.org/officeDocument/2006/relationships/customXml" Target="../ink/ink1663.xml"/><Relationship Id="rId104" Type="http://schemas.openxmlformats.org/officeDocument/2006/relationships/customXml" Target="../ink/ink1690.xml"/><Relationship Id="rId125" Type="http://schemas.openxmlformats.org/officeDocument/2006/relationships/image" Target="../media/image1696.png"/><Relationship Id="rId146" Type="http://schemas.openxmlformats.org/officeDocument/2006/relationships/customXml" Target="../ink/ink1711.xml"/><Relationship Id="rId167" Type="http://schemas.openxmlformats.org/officeDocument/2006/relationships/image" Target="../media/image1717.png"/><Relationship Id="rId188" Type="http://schemas.openxmlformats.org/officeDocument/2006/relationships/customXml" Target="../ink/ink1732.xml"/><Relationship Id="rId71" Type="http://schemas.openxmlformats.org/officeDocument/2006/relationships/image" Target="../media/image1669.png"/><Relationship Id="rId92" Type="http://schemas.openxmlformats.org/officeDocument/2006/relationships/customXml" Target="../ink/ink1684.xml"/><Relationship Id="rId213" Type="http://schemas.openxmlformats.org/officeDocument/2006/relationships/image" Target="../media/image1740.png"/><Relationship Id="rId234" Type="http://schemas.openxmlformats.org/officeDocument/2006/relationships/customXml" Target="../ink/ink1755.xml"/><Relationship Id="rId2" Type="http://schemas.openxmlformats.org/officeDocument/2006/relationships/customXml" Target="../ink/ink1639.xml"/><Relationship Id="rId29" Type="http://schemas.openxmlformats.org/officeDocument/2006/relationships/image" Target="../media/image1648.png"/><Relationship Id="rId255" Type="http://schemas.openxmlformats.org/officeDocument/2006/relationships/image" Target="../media/image1761.png"/><Relationship Id="rId40" Type="http://schemas.openxmlformats.org/officeDocument/2006/relationships/customXml" Target="../ink/ink1658.xml"/><Relationship Id="rId115" Type="http://schemas.openxmlformats.org/officeDocument/2006/relationships/image" Target="../media/image1691.png"/><Relationship Id="rId136" Type="http://schemas.openxmlformats.org/officeDocument/2006/relationships/customXml" Target="../ink/ink1706.xml"/><Relationship Id="rId157" Type="http://schemas.openxmlformats.org/officeDocument/2006/relationships/image" Target="../media/image1712.png"/><Relationship Id="rId178" Type="http://schemas.openxmlformats.org/officeDocument/2006/relationships/customXml" Target="../ink/ink1727.xml"/><Relationship Id="rId61" Type="http://schemas.openxmlformats.org/officeDocument/2006/relationships/image" Target="../media/image1664.png"/><Relationship Id="rId82" Type="http://schemas.openxmlformats.org/officeDocument/2006/relationships/customXml" Target="../ink/ink1679.xml"/><Relationship Id="rId199" Type="http://schemas.openxmlformats.org/officeDocument/2006/relationships/image" Target="../media/image1733.png"/><Relationship Id="rId203" Type="http://schemas.openxmlformats.org/officeDocument/2006/relationships/image" Target="../media/image1735.png"/><Relationship Id="rId19" Type="http://schemas.openxmlformats.org/officeDocument/2006/relationships/image" Target="../media/image1643.png"/><Relationship Id="rId224" Type="http://schemas.openxmlformats.org/officeDocument/2006/relationships/customXml" Target="../ink/ink1750.xml"/><Relationship Id="rId245" Type="http://schemas.openxmlformats.org/officeDocument/2006/relationships/image" Target="../media/image1756.png"/><Relationship Id="rId30" Type="http://schemas.openxmlformats.org/officeDocument/2006/relationships/customXml" Target="../ink/ink1653.xml"/><Relationship Id="rId105" Type="http://schemas.openxmlformats.org/officeDocument/2006/relationships/image" Target="../media/image1686.png"/><Relationship Id="rId126" Type="http://schemas.openxmlformats.org/officeDocument/2006/relationships/customXml" Target="../ink/ink1701.xml"/><Relationship Id="rId147" Type="http://schemas.openxmlformats.org/officeDocument/2006/relationships/image" Target="../media/image1707.png"/><Relationship Id="rId168" Type="http://schemas.openxmlformats.org/officeDocument/2006/relationships/customXml" Target="../ink/ink1722.xml"/><Relationship Id="rId51" Type="http://schemas.openxmlformats.org/officeDocument/2006/relationships/image" Target="../media/image1659.png"/><Relationship Id="rId72" Type="http://schemas.openxmlformats.org/officeDocument/2006/relationships/customXml" Target="../ink/ink1674.xml"/><Relationship Id="rId93" Type="http://schemas.openxmlformats.org/officeDocument/2006/relationships/image" Target="../media/image1680.png"/><Relationship Id="rId189" Type="http://schemas.openxmlformats.org/officeDocument/2006/relationships/image" Target="../media/image1728.png"/><Relationship Id="rId3" Type="http://schemas.openxmlformats.org/officeDocument/2006/relationships/image" Target="../media/image1635.png"/><Relationship Id="rId214" Type="http://schemas.openxmlformats.org/officeDocument/2006/relationships/customXml" Target="../ink/ink1745.xml"/><Relationship Id="rId235" Type="http://schemas.openxmlformats.org/officeDocument/2006/relationships/image" Target="../media/image1751.png"/><Relationship Id="rId256" Type="http://schemas.openxmlformats.org/officeDocument/2006/relationships/customXml" Target="../ink/ink1766.xml"/><Relationship Id="rId116" Type="http://schemas.openxmlformats.org/officeDocument/2006/relationships/customXml" Target="../ink/ink1696.xml"/><Relationship Id="rId137" Type="http://schemas.openxmlformats.org/officeDocument/2006/relationships/image" Target="../media/image1702.png"/><Relationship Id="rId158" Type="http://schemas.openxmlformats.org/officeDocument/2006/relationships/customXml" Target="../ink/ink1717.xml"/><Relationship Id="rId20" Type="http://schemas.openxmlformats.org/officeDocument/2006/relationships/customXml" Target="../ink/ink1648.xml"/><Relationship Id="rId41" Type="http://schemas.openxmlformats.org/officeDocument/2006/relationships/image" Target="../media/image1654.png"/><Relationship Id="rId62" Type="http://schemas.openxmlformats.org/officeDocument/2006/relationships/customXml" Target="../ink/ink1669.xml"/><Relationship Id="rId83" Type="http://schemas.openxmlformats.org/officeDocument/2006/relationships/image" Target="../media/image1675.png"/><Relationship Id="rId179" Type="http://schemas.openxmlformats.org/officeDocument/2006/relationships/image" Target="../media/image1723.png"/><Relationship Id="rId190" Type="http://schemas.openxmlformats.org/officeDocument/2006/relationships/customXml" Target="../ink/ink1733.xml"/><Relationship Id="rId204" Type="http://schemas.openxmlformats.org/officeDocument/2006/relationships/customXml" Target="../ink/ink1740.xml"/><Relationship Id="rId225" Type="http://schemas.openxmlformats.org/officeDocument/2006/relationships/image" Target="../media/image1746.png"/><Relationship Id="rId246" Type="http://schemas.openxmlformats.org/officeDocument/2006/relationships/customXml" Target="../ink/ink1761.xml"/><Relationship Id="rId106" Type="http://schemas.openxmlformats.org/officeDocument/2006/relationships/customXml" Target="../ink/ink1691.xml"/><Relationship Id="rId127" Type="http://schemas.openxmlformats.org/officeDocument/2006/relationships/image" Target="../media/image1697.png"/><Relationship Id="rId10" Type="http://schemas.openxmlformats.org/officeDocument/2006/relationships/customXml" Target="../ink/ink1643.xml"/><Relationship Id="rId31" Type="http://schemas.openxmlformats.org/officeDocument/2006/relationships/image" Target="../media/image1649.png"/><Relationship Id="rId52" Type="http://schemas.openxmlformats.org/officeDocument/2006/relationships/customXml" Target="../ink/ink1664.xml"/><Relationship Id="rId73" Type="http://schemas.openxmlformats.org/officeDocument/2006/relationships/image" Target="../media/image1670.png"/><Relationship Id="rId94" Type="http://schemas.openxmlformats.org/officeDocument/2006/relationships/customXml" Target="../ink/ink1685.xml"/><Relationship Id="rId148" Type="http://schemas.openxmlformats.org/officeDocument/2006/relationships/customXml" Target="../ink/ink1712.xml"/><Relationship Id="rId169" Type="http://schemas.openxmlformats.org/officeDocument/2006/relationships/image" Target="../media/image1718.png"/><Relationship Id="rId4" Type="http://schemas.openxmlformats.org/officeDocument/2006/relationships/customXml" Target="../ink/ink1640.xml"/><Relationship Id="rId180" Type="http://schemas.openxmlformats.org/officeDocument/2006/relationships/customXml" Target="../ink/ink1728.xml"/><Relationship Id="rId215" Type="http://schemas.openxmlformats.org/officeDocument/2006/relationships/image" Target="../media/image1741.png"/><Relationship Id="rId236" Type="http://schemas.openxmlformats.org/officeDocument/2006/relationships/customXml" Target="../ink/ink1756.xml"/><Relationship Id="rId257" Type="http://schemas.openxmlformats.org/officeDocument/2006/relationships/image" Target="../media/image1762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.png"/><Relationship Id="rId21" Type="http://schemas.openxmlformats.org/officeDocument/2006/relationships/image" Target="../media/image60.png"/><Relationship Id="rId42" Type="http://schemas.openxmlformats.org/officeDocument/2006/relationships/customXml" Target="../ink/ink71.xml"/><Relationship Id="rId63" Type="http://schemas.openxmlformats.org/officeDocument/2006/relationships/image" Target="../media/image81.png"/><Relationship Id="rId84" Type="http://schemas.openxmlformats.org/officeDocument/2006/relationships/customXml" Target="../ink/ink92.xml"/><Relationship Id="rId138" Type="http://schemas.openxmlformats.org/officeDocument/2006/relationships/customXml" Target="../ink/ink119.xml"/><Relationship Id="rId159" Type="http://schemas.openxmlformats.org/officeDocument/2006/relationships/image" Target="../media/image129.png"/><Relationship Id="rId170" Type="http://schemas.openxmlformats.org/officeDocument/2006/relationships/customXml" Target="../ink/ink135.xml"/><Relationship Id="rId191" Type="http://schemas.openxmlformats.org/officeDocument/2006/relationships/image" Target="../media/image25.png"/><Relationship Id="rId205" Type="http://schemas.openxmlformats.org/officeDocument/2006/relationships/image" Target="../media/image151.png"/><Relationship Id="rId226" Type="http://schemas.openxmlformats.org/officeDocument/2006/relationships/customXml" Target="../ink/ink163.xml"/><Relationship Id="rId107" Type="http://schemas.openxmlformats.org/officeDocument/2006/relationships/image" Target="../media/image103.png"/><Relationship Id="rId11" Type="http://schemas.openxmlformats.org/officeDocument/2006/relationships/image" Target="../media/image55.png"/><Relationship Id="rId32" Type="http://schemas.openxmlformats.org/officeDocument/2006/relationships/customXml" Target="../ink/ink66.xml"/><Relationship Id="rId53" Type="http://schemas.openxmlformats.org/officeDocument/2006/relationships/image" Target="../media/image76.png"/><Relationship Id="rId74" Type="http://schemas.openxmlformats.org/officeDocument/2006/relationships/customXml" Target="../ink/ink87.xml"/><Relationship Id="rId128" Type="http://schemas.openxmlformats.org/officeDocument/2006/relationships/customXml" Target="../ink/ink114.xml"/><Relationship Id="rId149" Type="http://schemas.openxmlformats.org/officeDocument/2006/relationships/image" Target="../media/image124.png"/><Relationship Id="rId5" Type="http://schemas.openxmlformats.org/officeDocument/2006/relationships/image" Target="../media/image52.png"/><Relationship Id="rId95" Type="http://schemas.openxmlformats.org/officeDocument/2006/relationships/image" Target="../media/image97.png"/><Relationship Id="rId160" Type="http://schemas.openxmlformats.org/officeDocument/2006/relationships/customXml" Target="../ink/ink130.xml"/><Relationship Id="rId181" Type="http://schemas.openxmlformats.org/officeDocument/2006/relationships/image" Target="../media/image140.png"/><Relationship Id="rId216" Type="http://schemas.openxmlformats.org/officeDocument/2006/relationships/customXml" Target="../ink/ink158.xml"/><Relationship Id="rId237" Type="http://schemas.openxmlformats.org/officeDocument/2006/relationships/image" Target="../media/image167.png"/><Relationship Id="rId22" Type="http://schemas.openxmlformats.org/officeDocument/2006/relationships/customXml" Target="../ink/ink61.xml"/><Relationship Id="rId43" Type="http://schemas.openxmlformats.org/officeDocument/2006/relationships/image" Target="../media/image71.png"/><Relationship Id="rId64" Type="http://schemas.openxmlformats.org/officeDocument/2006/relationships/customXml" Target="../ink/ink82.xml"/><Relationship Id="rId118" Type="http://schemas.openxmlformats.org/officeDocument/2006/relationships/customXml" Target="../ink/ink109.xml"/><Relationship Id="rId139" Type="http://schemas.openxmlformats.org/officeDocument/2006/relationships/image" Target="../media/image119.png"/><Relationship Id="rId85" Type="http://schemas.openxmlformats.org/officeDocument/2006/relationships/image" Target="../media/image92.png"/><Relationship Id="rId150" Type="http://schemas.openxmlformats.org/officeDocument/2006/relationships/customXml" Target="../ink/ink125.xml"/><Relationship Id="rId171" Type="http://schemas.openxmlformats.org/officeDocument/2006/relationships/image" Target="../media/image135.png"/><Relationship Id="rId192" Type="http://schemas.openxmlformats.org/officeDocument/2006/relationships/customXml" Target="../ink/ink146.xml"/><Relationship Id="rId206" Type="http://schemas.openxmlformats.org/officeDocument/2006/relationships/customXml" Target="../ink/ink153.xml"/><Relationship Id="rId227" Type="http://schemas.openxmlformats.org/officeDocument/2006/relationships/image" Target="../media/image162.png"/><Relationship Id="rId12" Type="http://schemas.openxmlformats.org/officeDocument/2006/relationships/customXml" Target="../ink/ink56.xml"/><Relationship Id="rId33" Type="http://schemas.openxmlformats.org/officeDocument/2006/relationships/image" Target="../media/image66.png"/><Relationship Id="rId108" Type="http://schemas.openxmlformats.org/officeDocument/2006/relationships/customXml" Target="../ink/ink104.xml"/><Relationship Id="rId129" Type="http://schemas.openxmlformats.org/officeDocument/2006/relationships/image" Target="../media/image114.png"/><Relationship Id="rId54" Type="http://schemas.openxmlformats.org/officeDocument/2006/relationships/customXml" Target="../ink/ink77.xml"/><Relationship Id="rId75" Type="http://schemas.openxmlformats.org/officeDocument/2006/relationships/image" Target="../media/image87.png"/><Relationship Id="rId96" Type="http://schemas.openxmlformats.org/officeDocument/2006/relationships/customXml" Target="../ink/ink98.xml"/><Relationship Id="rId140" Type="http://schemas.openxmlformats.org/officeDocument/2006/relationships/customXml" Target="../ink/ink120.xml"/><Relationship Id="rId161" Type="http://schemas.openxmlformats.org/officeDocument/2006/relationships/image" Target="../media/image130.png"/><Relationship Id="rId182" Type="http://schemas.openxmlformats.org/officeDocument/2006/relationships/customXml" Target="../ink/ink141.xml"/><Relationship Id="rId217" Type="http://schemas.openxmlformats.org/officeDocument/2006/relationships/image" Target="../media/image157.png"/><Relationship Id="rId6" Type="http://schemas.openxmlformats.org/officeDocument/2006/relationships/customXml" Target="../ink/ink53.xml"/><Relationship Id="rId238" Type="http://schemas.openxmlformats.org/officeDocument/2006/relationships/customXml" Target="../ink/ink169.xml"/><Relationship Id="rId23" Type="http://schemas.openxmlformats.org/officeDocument/2006/relationships/image" Target="../media/image61.png"/><Relationship Id="rId119" Type="http://schemas.openxmlformats.org/officeDocument/2006/relationships/image" Target="../media/image109.png"/><Relationship Id="rId44" Type="http://schemas.openxmlformats.org/officeDocument/2006/relationships/customXml" Target="../ink/ink72.xml"/><Relationship Id="rId65" Type="http://schemas.openxmlformats.org/officeDocument/2006/relationships/image" Target="../media/image82.png"/><Relationship Id="rId86" Type="http://schemas.openxmlformats.org/officeDocument/2006/relationships/customXml" Target="../ink/ink93.xml"/><Relationship Id="rId130" Type="http://schemas.openxmlformats.org/officeDocument/2006/relationships/customXml" Target="../ink/ink115.xml"/><Relationship Id="rId151" Type="http://schemas.openxmlformats.org/officeDocument/2006/relationships/image" Target="../media/image125.png"/><Relationship Id="rId172" Type="http://schemas.openxmlformats.org/officeDocument/2006/relationships/customXml" Target="../ink/ink136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28" Type="http://schemas.openxmlformats.org/officeDocument/2006/relationships/customXml" Target="../ink/ink164.xml"/><Relationship Id="rId13" Type="http://schemas.openxmlformats.org/officeDocument/2006/relationships/image" Target="../media/image56.png"/><Relationship Id="rId109" Type="http://schemas.openxmlformats.org/officeDocument/2006/relationships/image" Target="../media/image104.png"/><Relationship Id="rId34" Type="http://schemas.openxmlformats.org/officeDocument/2006/relationships/customXml" Target="../ink/ink67.xml"/><Relationship Id="rId55" Type="http://schemas.openxmlformats.org/officeDocument/2006/relationships/image" Target="../media/image77.png"/><Relationship Id="rId76" Type="http://schemas.openxmlformats.org/officeDocument/2006/relationships/customXml" Target="../ink/ink88.xml"/><Relationship Id="rId97" Type="http://schemas.openxmlformats.org/officeDocument/2006/relationships/image" Target="../media/image98.png"/><Relationship Id="rId120" Type="http://schemas.openxmlformats.org/officeDocument/2006/relationships/customXml" Target="../ink/ink110.xml"/><Relationship Id="rId141" Type="http://schemas.openxmlformats.org/officeDocument/2006/relationships/image" Target="../media/image120.png"/><Relationship Id="rId7" Type="http://schemas.openxmlformats.org/officeDocument/2006/relationships/image" Target="../media/image53.png"/><Relationship Id="rId162" Type="http://schemas.openxmlformats.org/officeDocument/2006/relationships/customXml" Target="../ink/ink131.xml"/><Relationship Id="rId183" Type="http://schemas.openxmlformats.org/officeDocument/2006/relationships/image" Target="../media/image141.png"/><Relationship Id="rId218" Type="http://schemas.openxmlformats.org/officeDocument/2006/relationships/customXml" Target="../ink/ink159.xml"/><Relationship Id="rId239" Type="http://schemas.openxmlformats.org/officeDocument/2006/relationships/image" Target="../media/image168.png"/><Relationship Id="rId24" Type="http://schemas.openxmlformats.org/officeDocument/2006/relationships/customXml" Target="../ink/ink62.xml"/><Relationship Id="rId45" Type="http://schemas.openxmlformats.org/officeDocument/2006/relationships/image" Target="../media/image72.png"/><Relationship Id="rId66" Type="http://schemas.openxmlformats.org/officeDocument/2006/relationships/customXml" Target="../ink/ink83.xml"/><Relationship Id="rId87" Type="http://schemas.openxmlformats.org/officeDocument/2006/relationships/image" Target="../media/image93.png"/><Relationship Id="rId110" Type="http://schemas.openxmlformats.org/officeDocument/2006/relationships/customXml" Target="../ink/ink105.xml"/><Relationship Id="rId131" Type="http://schemas.openxmlformats.org/officeDocument/2006/relationships/image" Target="../media/image115.png"/><Relationship Id="rId152" Type="http://schemas.openxmlformats.org/officeDocument/2006/relationships/customXml" Target="../ink/ink126.xml"/><Relationship Id="rId173" Type="http://schemas.openxmlformats.org/officeDocument/2006/relationships/image" Target="../media/image136.png"/><Relationship Id="rId194" Type="http://schemas.openxmlformats.org/officeDocument/2006/relationships/customXml" Target="../ink/ink147.xml"/><Relationship Id="rId208" Type="http://schemas.openxmlformats.org/officeDocument/2006/relationships/customXml" Target="../ink/ink154.xml"/><Relationship Id="rId229" Type="http://schemas.openxmlformats.org/officeDocument/2006/relationships/image" Target="../media/image163.png"/><Relationship Id="rId240" Type="http://schemas.openxmlformats.org/officeDocument/2006/relationships/customXml" Target="../ink/ink170.xml"/><Relationship Id="rId14" Type="http://schemas.openxmlformats.org/officeDocument/2006/relationships/customXml" Target="../ink/ink57.xml"/><Relationship Id="rId35" Type="http://schemas.openxmlformats.org/officeDocument/2006/relationships/image" Target="../media/image67.png"/><Relationship Id="rId56" Type="http://schemas.openxmlformats.org/officeDocument/2006/relationships/customXml" Target="../ink/ink78.xml"/><Relationship Id="rId77" Type="http://schemas.openxmlformats.org/officeDocument/2006/relationships/image" Target="../media/image88.png"/><Relationship Id="rId100" Type="http://schemas.openxmlformats.org/officeDocument/2006/relationships/customXml" Target="../ink/ink100.xml"/><Relationship Id="rId8" Type="http://schemas.openxmlformats.org/officeDocument/2006/relationships/customXml" Target="../ink/ink54.xml"/><Relationship Id="rId98" Type="http://schemas.openxmlformats.org/officeDocument/2006/relationships/customXml" Target="../ink/ink99.xml"/><Relationship Id="rId121" Type="http://schemas.openxmlformats.org/officeDocument/2006/relationships/image" Target="../media/image110.png"/><Relationship Id="rId142" Type="http://schemas.openxmlformats.org/officeDocument/2006/relationships/customXml" Target="../ink/ink121.xml"/><Relationship Id="rId163" Type="http://schemas.openxmlformats.org/officeDocument/2006/relationships/image" Target="../media/image131.png"/><Relationship Id="rId184" Type="http://schemas.openxmlformats.org/officeDocument/2006/relationships/customXml" Target="../ink/ink142.xml"/><Relationship Id="rId219" Type="http://schemas.openxmlformats.org/officeDocument/2006/relationships/image" Target="../media/image158.png"/><Relationship Id="rId230" Type="http://schemas.openxmlformats.org/officeDocument/2006/relationships/customXml" Target="../ink/ink165.xml"/><Relationship Id="rId25" Type="http://schemas.openxmlformats.org/officeDocument/2006/relationships/image" Target="../media/image62.png"/><Relationship Id="rId46" Type="http://schemas.openxmlformats.org/officeDocument/2006/relationships/customXml" Target="../ink/ink73.xml"/><Relationship Id="rId67" Type="http://schemas.openxmlformats.org/officeDocument/2006/relationships/image" Target="../media/image83.png"/><Relationship Id="rId88" Type="http://schemas.openxmlformats.org/officeDocument/2006/relationships/customXml" Target="../ink/ink94.xml"/><Relationship Id="rId111" Type="http://schemas.openxmlformats.org/officeDocument/2006/relationships/image" Target="../media/image105.png"/><Relationship Id="rId132" Type="http://schemas.openxmlformats.org/officeDocument/2006/relationships/customXml" Target="../ink/ink116.xml"/><Relationship Id="rId153" Type="http://schemas.openxmlformats.org/officeDocument/2006/relationships/image" Target="../media/image126.png"/><Relationship Id="rId174" Type="http://schemas.openxmlformats.org/officeDocument/2006/relationships/customXml" Target="../ink/ink137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220" Type="http://schemas.openxmlformats.org/officeDocument/2006/relationships/customXml" Target="../ink/ink160.xml"/><Relationship Id="rId241" Type="http://schemas.openxmlformats.org/officeDocument/2006/relationships/image" Target="../media/image169.png"/><Relationship Id="rId15" Type="http://schemas.openxmlformats.org/officeDocument/2006/relationships/image" Target="../media/image57.png"/><Relationship Id="rId36" Type="http://schemas.openxmlformats.org/officeDocument/2006/relationships/customXml" Target="../ink/ink68.xml"/><Relationship Id="rId57" Type="http://schemas.openxmlformats.org/officeDocument/2006/relationships/image" Target="../media/image78.png"/><Relationship Id="rId106" Type="http://schemas.openxmlformats.org/officeDocument/2006/relationships/customXml" Target="../ink/ink103.xml"/><Relationship Id="rId127" Type="http://schemas.openxmlformats.org/officeDocument/2006/relationships/image" Target="../media/image113.png"/><Relationship Id="rId10" Type="http://schemas.openxmlformats.org/officeDocument/2006/relationships/customXml" Target="../ink/ink55.xml"/><Relationship Id="rId31" Type="http://schemas.openxmlformats.org/officeDocument/2006/relationships/image" Target="../media/image65.png"/><Relationship Id="rId52" Type="http://schemas.openxmlformats.org/officeDocument/2006/relationships/customXml" Target="../ink/ink76.xml"/><Relationship Id="rId73" Type="http://schemas.openxmlformats.org/officeDocument/2006/relationships/image" Target="../media/image86.png"/><Relationship Id="rId78" Type="http://schemas.openxmlformats.org/officeDocument/2006/relationships/customXml" Target="../ink/ink89.xml"/><Relationship Id="rId94" Type="http://schemas.openxmlformats.org/officeDocument/2006/relationships/customXml" Target="../ink/ink97.xml"/><Relationship Id="rId99" Type="http://schemas.openxmlformats.org/officeDocument/2006/relationships/image" Target="../media/image99.png"/><Relationship Id="rId101" Type="http://schemas.openxmlformats.org/officeDocument/2006/relationships/image" Target="../media/image100.png"/><Relationship Id="rId122" Type="http://schemas.openxmlformats.org/officeDocument/2006/relationships/customXml" Target="../ink/ink111.xml"/><Relationship Id="rId143" Type="http://schemas.openxmlformats.org/officeDocument/2006/relationships/image" Target="../media/image121.png"/><Relationship Id="rId148" Type="http://schemas.openxmlformats.org/officeDocument/2006/relationships/customXml" Target="../ink/ink124.xml"/><Relationship Id="rId164" Type="http://schemas.openxmlformats.org/officeDocument/2006/relationships/customXml" Target="../ink/ink132.xml"/><Relationship Id="rId169" Type="http://schemas.openxmlformats.org/officeDocument/2006/relationships/image" Target="../media/image134.png"/><Relationship Id="rId185" Type="http://schemas.openxmlformats.org/officeDocument/2006/relationships/image" Target="../media/image142.png"/><Relationship Id="rId4" Type="http://schemas.openxmlformats.org/officeDocument/2006/relationships/customXml" Target="../ink/ink52.xml"/><Relationship Id="rId9" Type="http://schemas.openxmlformats.org/officeDocument/2006/relationships/image" Target="../media/image54.png"/><Relationship Id="rId180" Type="http://schemas.openxmlformats.org/officeDocument/2006/relationships/customXml" Target="../ink/ink140.xml"/><Relationship Id="rId210" Type="http://schemas.openxmlformats.org/officeDocument/2006/relationships/customXml" Target="../ink/ink155.xml"/><Relationship Id="rId215" Type="http://schemas.openxmlformats.org/officeDocument/2006/relationships/image" Target="../media/image156.png"/><Relationship Id="rId236" Type="http://schemas.openxmlformats.org/officeDocument/2006/relationships/customXml" Target="../ink/ink168.xml"/><Relationship Id="rId26" Type="http://schemas.openxmlformats.org/officeDocument/2006/relationships/customXml" Target="../ink/ink63.xml"/><Relationship Id="rId231" Type="http://schemas.openxmlformats.org/officeDocument/2006/relationships/image" Target="../media/image164.png"/><Relationship Id="rId47" Type="http://schemas.openxmlformats.org/officeDocument/2006/relationships/image" Target="../media/image73.png"/><Relationship Id="rId68" Type="http://schemas.openxmlformats.org/officeDocument/2006/relationships/customXml" Target="../ink/ink84.xml"/><Relationship Id="rId89" Type="http://schemas.openxmlformats.org/officeDocument/2006/relationships/image" Target="../media/image94.png"/><Relationship Id="rId112" Type="http://schemas.openxmlformats.org/officeDocument/2006/relationships/customXml" Target="../ink/ink106.xml"/><Relationship Id="rId133" Type="http://schemas.openxmlformats.org/officeDocument/2006/relationships/image" Target="../media/image116.png"/><Relationship Id="rId154" Type="http://schemas.openxmlformats.org/officeDocument/2006/relationships/customXml" Target="../ink/ink127.xml"/><Relationship Id="rId175" Type="http://schemas.openxmlformats.org/officeDocument/2006/relationships/image" Target="../media/image137.png"/><Relationship Id="rId196" Type="http://schemas.openxmlformats.org/officeDocument/2006/relationships/customXml" Target="../ink/ink148.xml"/><Relationship Id="rId200" Type="http://schemas.openxmlformats.org/officeDocument/2006/relationships/customXml" Target="../ink/ink150.xml"/><Relationship Id="rId16" Type="http://schemas.openxmlformats.org/officeDocument/2006/relationships/customXml" Target="../ink/ink58.xml"/><Relationship Id="rId221" Type="http://schemas.openxmlformats.org/officeDocument/2006/relationships/image" Target="../media/image159.png"/><Relationship Id="rId242" Type="http://schemas.openxmlformats.org/officeDocument/2006/relationships/customXml" Target="../ink/ink171.xml"/><Relationship Id="rId37" Type="http://schemas.openxmlformats.org/officeDocument/2006/relationships/image" Target="../media/image68.png"/><Relationship Id="rId58" Type="http://schemas.openxmlformats.org/officeDocument/2006/relationships/customXml" Target="../ink/ink79.xml"/><Relationship Id="rId79" Type="http://schemas.openxmlformats.org/officeDocument/2006/relationships/image" Target="../media/image89.png"/><Relationship Id="rId102" Type="http://schemas.openxmlformats.org/officeDocument/2006/relationships/customXml" Target="../ink/ink101.xml"/><Relationship Id="rId123" Type="http://schemas.openxmlformats.org/officeDocument/2006/relationships/image" Target="../media/image111.png"/><Relationship Id="rId144" Type="http://schemas.openxmlformats.org/officeDocument/2006/relationships/customXml" Target="../ink/ink122.xml"/><Relationship Id="rId90" Type="http://schemas.openxmlformats.org/officeDocument/2006/relationships/customXml" Target="../ink/ink95.xml"/><Relationship Id="rId165" Type="http://schemas.openxmlformats.org/officeDocument/2006/relationships/image" Target="../media/image132.png"/><Relationship Id="rId186" Type="http://schemas.openxmlformats.org/officeDocument/2006/relationships/customXml" Target="../ink/ink143.xml"/><Relationship Id="rId211" Type="http://schemas.openxmlformats.org/officeDocument/2006/relationships/image" Target="../media/image154.png"/><Relationship Id="rId232" Type="http://schemas.openxmlformats.org/officeDocument/2006/relationships/customXml" Target="../ink/ink166.xml"/><Relationship Id="rId27" Type="http://schemas.openxmlformats.org/officeDocument/2006/relationships/image" Target="../media/image63.png"/><Relationship Id="rId48" Type="http://schemas.openxmlformats.org/officeDocument/2006/relationships/customXml" Target="../ink/ink74.xml"/><Relationship Id="rId69" Type="http://schemas.openxmlformats.org/officeDocument/2006/relationships/image" Target="../media/image84.png"/><Relationship Id="rId113" Type="http://schemas.openxmlformats.org/officeDocument/2006/relationships/image" Target="../media/image106.png"/><Relationship Id="rId134" Type="http://schemas.openxmlformats.org/officeDocument/2006/relationships/customXml" Target="../ink/ink117.xml"/><Relationship Id="rId80" Type="http://schemas.openxmlformats.org/officeDocument/2006/relationships/customXml" Target="../ink/ink90.xml"/><Relationship Id="rId155" Type="http://schemas.openxmlformats.org/officeDocument/2006/relationships/image" Target="../media/image127.png"/><Relationship Id="rId176" Type="http://schemas.openxmlformats.org/officeDocument/2006/relationships/customXml" Target="../ink/ink138.xml"/><Relationship Id="rId197" Type="http://schemas.openxmlformats.org/officeDocument/2006/relationships/image" Target="../media/image147.png"/><Relationship Id="rId201" Type="http://schemas.openxmlformats.org/officeDocument/2006/relationships/image" Target="../media/image149.png"/><Relationship Id="rId222" Type="http://schemas.openxmlformats.org/officeDocument/2006/relationships/customXml" Target="../ink/ink161.xml"/><Relationship Id="rId243" Type="http://schemas.openxmlformats.org/officeDocument/2006/relationships/image" Target="../media/image170.png"/><Relationship Id="rId17" Type="http://schemas.openxmlformats.org/officeDocument/2006/relationships/image" Target="../media/image58.png"/><Relationship Id="rId38" Type="http://schemas.openxmlformats.org/officeDocument/2006/relationships/customXml" Target="../ink/ink69.xml"/><Relationship Id="rId59" Type="http://schemas.openxmlformats.org/officeDocument/2006/relationships/image" Target="../media/image79.png"/><Relationship Id="rId103" Type="http://schemas.openxmlformats.org/officeDocument/2006/relationships/image" Target="../media/image101.png"/><Relationship Id="rId124" Type="http://schemas.openxmlformats.org/officeDocument/2006/relationships/customXml" Target="../ink/ink112.xml"/><Relationship Id="rId70" Type="http://schemas.openxmlformats.org/officeDocument/2006/relationships/customXml" Target="../ink/ink85.xml"/><Relationship Id="rId91" Type="http://schemas.openxmlformats.org/officeDocument/2006/relationships/image" Target="../media/image95.png"/><Relationship Id="rId145" Type="http://schemas.openxmlformats.org/officeDocument/2006/relationships/image" Target="../media/image122.png"/><Relationship Id="rId166" Type="http://schemas.openxmlformats.org/officeDocument/2006/relationships/customXml" Target="../ink/ink133.xml"/><Relationship Id="rId187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6.xml"/><Relationship Id="rId233" Type="http://schemas.openxmlformats.org/officeDocument/2006/relationships/image" Target="../media/image165.png"/><Relationship Id="rId28" Type="http://schemas.openxmlformats.org/officeDocument/2006/relationships/customXml" Target="../ink/ink64.xml"/><Relationship Id="rId49" Type="http://schemas.openxmlformats.org/officeDocument/2006/relationships/image" Target="../media/image74.png"/><Relationship Id="rId114" Type="http://schemas.openxmlformats.org/officeDocument/2006/relationships/customXml" Target="../ink/ink107.xml"/><Relationship Id="rId60" Type="http://schemas.openxmlformats.org/officeDocument/2006/relationships/customXml" Target="../ink/ink80.xml"/><Relationship Id="rId81" Type="http://schemas.openxmlformats.org/officeDocument/2006/relationships/image" Target="../media/image90.png"/><Relationship Id="rId135" Type="http://schemas.openxmlformats.org/officeDocument/2006/relationships/image" Target="../media/image117.png"/><Relationship Id="rId156" Type="http://schemas.openxmlformats.org/officeDocument/2006/relationships/customXml" Target="../ink/ink128.xml"/><Relationship Id="rId177" Type="http://schemas.openxmlformats.org/officeDocument/2006/relationships/image" Target="../media/image138.png"/><Relationship Id="rId198" Type="http://schemas.openxmlformats.org/officeDocument/2006/relationships/customXml" Target="../ink/ink149.xml"/><Relationship Id="rId202" Type="http://schemas.openxmlformats.org/officeDocument/2006/relationships/customXml" Target="../ink/ink151.xml"/><Relationship Id="rId223" Type="http://schemas.openxmlformats.org/officeDocument/2006/relationships/image" Target="../media/image160.png"/><Relationship Id="rId18" Type="http://schemas.openxmlformats.org/officeDocument/2006/relationships/customXml" Target="../ink/ink59.xml"/><Relationship Id="rId39" Type="http://schemas.openxmlformats.org/officeDocument/2006/relationships/image" Target="../media/image69.png"/><Relationship Id="rId50" Type="http://schemas.openxmlformats.org/officeDocument/2006/relationships/customXml" Target="../ink/ink75.xml"/><Relationship Id="rId104" Type="http://schemas.openxmlformats.org/officeDocument/2006/relationships/customXml" Target="../ink/ink102.xml"/><Relationship Id="rId125" Type="http://schemas.openxmlformats.org/officeDocument/2006/relationships/image" Target="../media/image112.png"/><Relationship Id="rId146" Type="http://schemas.openxmlformats.org/officeDocument/2006/relationships/customXml" Target="../ink/ink123.xml"/><Relationship Id="rId167" Type="http://schemas.openxmlformats.org/officeDocument/2006/relationships/image" Target="../media/image133.png"/><Relationship Id="rId188" Type="http://schemas.openxmlformats.org/officeDocument/2006/relationships/customXml" Target="../ink/ink144.xml"/><Relationship Id="rId71" Type="http://schemas.openxmlformats.org/officeDocument/2006/relationships/image" Target="../media/image85.png"/><Relationship Id="rId92" Type="http://schemas.openxmlformats.org/officeDocument/2006/relationships/customXml" Target="../ink/ink96.xml"/><Relationship Id="rId213" Type="http://schemas.openxmlformats.org/officeDocument/2006/relationships/image" Target="../media/image155.png"/><Relationship Id="rId234" Type="http://schemas.openxmlformats.org/officeDocument/2006/relationships/customXml" Target="../ink/ink167.xml"/><Relationship Id="rId2" Type="http://schemas.openxmlformats.org/officeDocument/2006/relationships/customXml" Target="../ink/ink51.xml"/><Relationship Id="rId29" Type="http://schemas.openxmlformats.org/officeDocument/2006/relationships/image" Target="../media/image64.png"/><Relationship Id="rId40" Type="http://schemas.openxmlformats.org/officeDocument/2006/relationships/customXml" Target="../ink/ink70.xml"/><Relationship Id="rId115" Type="http://schemas.openxmlformats.org/officeDocument/2006/relationships/image" Target="../media/image107.png"/><Relationship Id="rId136" Type="http://schemas.openxmlformats.org/officeDocument/2006/relationships/customXml" Target="../ink/ink118.xml"/><Relationship Id="rId157" Type="http://schemas.openxmlformats.org/officeDocument/2006/relationships/image" Target="../media/image128.png"/><Relationship Id="rId178" Type="http://schemas.openxmlformats.org/officeDocument/2006/relationships/customXml" Target="../ink/ink139.xml"/><Relationship Id="rId61" Type="http://schemas.openxmlformats.org/officeDocument/2006/relationships/image" Target="../media/image80.png"/><Relationship Id="rId82" Type="http://schemas.openxmlformats.org/officeDocument/2006/relationships/customXml" Target="../ink/ink91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9.png"/><Relationship Id="rId224" Type="http://schemas.openxmlformats.org/officeDocument/2006/relationships/customXml" Target="../ink/ink162.xml"/><Relationship Id="rId30" Type="http://schemas.openxmlformats.org/officeDocument/2006/relationships/customXml" Target="../ink/ink65.xml"/><Relationship Id="rId105" Type="http://schemas.openxmlformats.org/officeDocument/2006/relationships/image" Target="../media/image102.png"/><Relationship Id="rId126" Type="http://schemas.openxmlformats.org/officeDocument/2006/relationships/customXml" Target="../ink/ink113.xml"/><Relationship Id="rId147" Type="http://schemas.openxmlformats.org/officeDocument/2006/relationships/image" Target="../media/image123.png"/><Relationship Id="rId168" Type="http://schemas.openxmlformats.org/officeDocument/2006/relationships/customXml" Target="../ink/ink134.xml"/><Relationship Id="rId51" Type="http://schemas.openxmlformats.org/officeDocument/2006/relationships/image" Target="../media/image75.png"/><Relationship Id="rId72" Type="http://schemas.openxmlformats.org/officeDocument/2006/relationships/customXml" Target="../ink/ink86.xml"/><Relationship Id="rId93" Type="http://schemas.openxmlformats.org/officeDocument/2006/relationships/image" Target="../media/image96.png"/><Relationship Id="rId189" Type="http://schemas.openxmlformats.org/officeDocument/2006/relationships/image" Target="../media/image144.png"/><Relationship Id="rId3" Type="http://schemas.openxmlformats.org/officeDocument/2006/relationships/image" Target="../media/image51.png"/><Relationship Id="rId214" Type="http://schemas.openxmlformats.org/officeDocument/2006/relationships/customXml" Target="../ink/ink157.xml"/><Relationship Id="rId235" Type="http://schemas.openxmlformats.org/officeDocument/2006/relationships/image" Target="../media/image166.png"/><Relationship Id="rId116" Type="http://schemas.openxmlformats.org/officeDocument/2006/relationships/customXml" Target="../ink/ink108.xml"/><Relationship Id="rId137" Type="http://schemas.openxmlformats.org/officeDocument/2006/relationships/image" Target="../media/image118.png"/><Relationship Id="rId158" Type="http://schemas.openxmlformats.org/officeDocument/2006/relationships/customXml" Target="../ink/ink129.xml"/><Relationship Id="rId20" Type="http://schemas.openxmlformats.org/officeDocument/2006/relationships/customXml" Target="../ink/ink60.xml"/><Relationship Id="rId41" Type="http://schemas.openxmlformats.org/officeDocument/2006/relationships/image" Target="../media/image70.png"/><Relationship Id="rId62" Type="http://schemas.openxmlformats.org/officeDocument/2006/relationships/customXml" Target="../ink/ink81.xml"/><Relationship Id="rId83" Type="http://schemas.openxmlformats.org/officeDocument/2006/relationships/image" Target="../media/image91.png"/><Relationship Id="rId179" Type="http://schemas.openxmlformats.org/officeDocument/2006/relationships/image" Target="../media/image139.png"/><Relationship Id="rId190" Type="http://schemas.openxmlformats.org/officeDocument/2006/relationships/customXml" Target="../ink/ink145.xml"/><Relationship Id="rId204" Type="http://schemas.openxmlformats.org/officeDocument/2006/relationships/customXml" Target="../ink/ink152.xml"/><Relationship Id="rId225" Type="http://schemas.openxmlformats.org/officeDocument/2006/relationships/image" Target="../media/image161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1.png"/><Relationship Id="rId21" Type="http://schemas.openxmlformats.org/officeDocument/2006/relationships/image" Target="../media/image1773.png"/><Relationship Id="rId42" Type="http://schemas.openxmlformats.org/officeDocument/2006/relationships/customXml" Target="../ink/ink1788.xml"/><Relationship Id="rId63" Type="http://schemas.openxmlformats.org/officeDocument/2006/relationships/image" Target="../media/image1794.png"/><Relationship Id="rId84" Type="http://schemas.openxmlformats.org/officeDocument/2006/relationships/customXml" Target="../ink/ink1809.xml"/><Relationship Id="rId138" Type="http://schemas.openxmlformats.org/officeDocument/2006/relationships/customXml" Target="../ink/ink1836.xml"/><Relationship Id="rId159" Type="http://schemas.openxmlformats.org/officeDocument/2006/relationships/image" Target="../media/image1842.png"/><Relationship Id="rId107" Type="http://schemas.openxmlformats.org/officeDocument/2006/relationships/image" Target="../media/image1816.png"/><Relationship Id="rId11" Type="http://schemas.openxmlformats.org/officeDocument/2006/relationships/image" Target="../media/image1768.png"/><Relationship Id="rId32" Type="http://schemas.openxmlformats.org/officeDocument/2006/relationships/customXml" Target="../ink/ink1783.xml"/><Relationship Id="rId53" Type="http://schemas.openxmlformats.org/officeDocument/2006/relationships/image" Target="../media/image1789.png"/><Relationship Id="rId74" Type="http://schemas.openxmlformats.org/officeDocument/2006/relationships/customXml" Target="../ink/ink1804.xml"/><Relationship Id="rId128" Type="http://schemas.openxmlformats.org/officeDocument/2006/relationships/customXml" Target="../ink/ink1831.xml"/><Relationship Id="rId149" Type="http://schemas.openxmlformats.org/officeDocument/2006/relationships/image" Target="../media/image1837.png"/><Relationship Id="rId5" Type="http://schemas.openxmlformats.org/officeDocument/2006/relationships/image" Target="../media/image1765.png"/><Relationship Id="rId95" Type="http://schemas.openxmlformats.org/officeDocument/2006/relationships/image" Target="../media/image1810.png"/><Relationship Id="rId160" Type="http://schemas.openxmlformats.org/officeDocument/2006/relationships/customXml" Target="../ink/ink1847.xml"/><Relationship Id="rId22" Type="http://schemas.openxmlformats.org/officeDocument/2006/relationships/customXml" Target="../ink/ink1778.xml"/><Relationship Id="rId43" Type="http://schemas.openxmlformats.org/officeDocument/2006/relationships/image" Target="../media/image1784.png"/><Relationship Id="rId64" Type="http://schemas.openxmlformats.org/officeDocument/2006/relationships/customXml" Target="../ink/ink1799.xml"/><Relationship Id="rId118" Type="http://schemas.openxmlformats.org/officeDocument/2006/relationships/customXml" Target="../ink/ink1826.xml"/><Relationship Id="rId139" Type="http://schemas.openxmlformats.org/officeDocument/2006/relationships/image" Target="../media/image1832.png"/><Relationship Id="rId85" Type="http://schemas.openxmlformats.org/officeDocument/2006/relationships/image" Target="../media/image1805.png"/><Relationship Id="rId150" Type="http://schemas.openxmlformats.org/officeDocument/2006/relationships/customXml" Target="../ink/ink1842.xml"/><Relationship Id="rId12" Type="http://schemas.openxmlformats.org/officeDocument/2006/relationships/customXml" Target="../ink/ink1773.xml"/><Relationship Id="rId17" Type="http://schemas.openxmlformats.org/officeDocument/2006/relationships/image" Target="../media/image1771.png"/><Relationship Id="rId33" Type="http://schemas.openxmlformats.org/officeDocument/2006/relationships/image" Target="../media/image1779.png"/><Relationship Id="rId38" Type="http://schemas.openxmlformats.org/officeDocument/2006/relationships/customXml" Target="../ink/ink1786.xml"/><Relationship Id="rId59" Type="http://schemas.openxmlformats.org/officeDocument/2006/relationships/image" Target="../media/image1792.png"/><Relationship Id="rId103" Type="http://schemas.openxmlformats.org/officeDocument/2006/relationships/image" Target="../media/image1814.png"/><Relationship Id="rId108" Type="http://schemas.openxmlformats.org/officeDocument/2006/relationships/customXml" Target="../ink/ink1821.xml"/><Relationship Id="rId124" Type="http://schemas.openxmlformats.org/officeDocument/2006/relationships/customXml" Target="../ink/ink1829.xml"/><Relationship Id="rId129" Type="http://schemas.openxmlformats.org/officeDocument/2006/relationships/image" Target="../media/image1827.png"/><Relationship Id="rId54" Type="http://schemas.openxmlformats.org/officeDocument/2006/relationships/customXml" Target="../ink/ink1794.xml"/><Relationship Id="rId70" Type="http://schemas.openxmlformats.org/officeDocument/2006/relationships/customXml" Target="../ink/ink1802.xml"/><Relationship Id="rId75" Type="http://schemas.openxmlformats.org/officeDocument/2006/relationships/image" Target="../media/image1800.png"/><Relationship Id="rId91" Type="http://schemas.openxmlformats.org/officeDocument/2006/relationships/image" Target="../media/image1808.png"/><Relationship Id="rId96" Type="http://schemas.openxmlformats.org/officeDocument/2006/relationships/customXml" Target="../ink/ink1815.xml"/><Relationship Id="rId140" Type="http://schemas.openxmlformats.org/officeDocument/2006/relationships/customXml" Target="../ink/ink1837.xml"/><Relationship Id="rId145" Type="http://schemas.openxmlformats.org/officeDocument/2006/relationships/image" Target="../media/image1835.png"/><Relationship Id="rId161" Type="http://schemas.openxmlformats.org/officeDocument/2006/relationships/image" Target="../media/image184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0.xml"/><Relationship Id="rId23" Type="http://schemas.openxmlformats.org/officeDocument/2006/relationships/image" Target="../media/image1774.png"/><Relationship Id="rId28" Type="http://schemas.openxmlformats.org/officeDocument/2006/relationships/customXml" Target="../ink/ink1781.xml"/><Relationship Id="rId49" Type="http://schemas.openxmlformats.org/officeDocument/2006/relationships/image" Target="../media/image1787.png"/><Relationship Id="rId114" Type="http://schemas.openxmlformats.org/officeDocument/2006/relationships/customXml" Target="../ink/ink1824.xml"/><Relationship Id="rId119" Type="http://schemas.openxmlformats.org/officeDocument/2006/relationships/image" Target="../media/image1822.png"/><Relationship Id="rId44" Type="http://schemas.openxmlformats.org/officeDocument/2006/relationships/customXml" Target="../ink/ink1789.xml"/><Relationship Id="rId60" Type="http://schemas.openxmlformats.org/officeDocument/2006/relationships/customXml" Target="../ink/ink1797.xml"/><Relationship Id="rId65" Type="http://schemas.openxmlformats.org/officeDocument/2006/relationships/image" Target="../media/image1795.png"/><Relationship Id="rId81" Type="http://schemas.openxmlformats.org/officeDocument/2006/relationships/image" Target="../media/image1803.png"/><Relationship Id="rId86" Type="http://schemas.openxmlformats.org/officeDocument/2006/relationships/customXml" Target="../ink/ink1810.xml"/><Relationship Id="rId130" Type="http://schemas.openxmlformats.org/officeDocument/2006/relationships/customXml" Target="../ink/ink1832.xml"/><Relationship Id="rId135" Type="http://schemas.openxmlformats.org/officeDocument/2006/relationships/image" Target="../media/image1830.png"/><Relationship Id="rId151" Type="http://schemas.openxmlformats.org/officeDocument/2006/relationships/image" Target="../media/image1838.png"/><Relationship Id="rId156" Type="http://schemas.openxmlformats.org/officeDocument/2006/relationships/customXml" Target="../ink/ink1845.xml"/><Relationship Id="rId13" Type="http://schemas.openxmlformats.org/officeDocument/2006/relationships/image" Target="../media/image1769.png"/><Relationship Id="rId18" Type="http://schemas.openxmlformats.org/officeDocument/2006/relationships/customXml" Target="../ink/ink1776.xml"/><Relationship Id="rId39" Type="http://schemas.openxmlformats.org/officeDocument/2006/relationships/image" Target="../media/image1782.png"/><Relationship Id="rId109" Type="http://schemas.openxmlformats.org/officeDocument/2006/relationships/image" Target="../media/image1817.png"/><Relationship Id="rId34" Type="http://schemas.openxmlformats.org/officeDocument/2006/relationships/customXml" Target="../ink/ink1784.xml"/><Relationship Id="rId50" Type="http://schemas.openxmlformats.org/officeDocument/2006/relationships/customXml" Target="../ink/ink1792.xml"/><Relationship Id="rId55" Type="http://schemas.openxmlformats.org/officeDocument/2006/relationships/image" Target="../media/image1790.png"/><Relationship Id="rId76" Type="http://schemas.openxmlformats.org/officeDocument/2006/relationships/customXml" Target="../ink/ink1805.xml"/><Relationship Id="rId97" Type="http://schemas.openxmlformats.org/officeDocument/2006/relationships/image" Target="../media/image1811.png"/><Relationship Id="rId104" Type="http://schemas.openxmlformats.org/officeDocument/2006/relationships/customXml" Target="../ink/ink1819.xml"/><Relationship Id="rId120" Type="http://schemas.openxmlformats.org/officeDocument/2006/relationships/customXml" Target="../ink/ink1827.xml"/><Relationship Id="rId125" Type="http://schemas.openxmlformats.org/officeDocument/2006/relationships/image" Target="../media/image1825.png"/><Relationship Id="rId141" Type="http://schemas.openxmlformats.org/officeDocument/2006/relationships/image" Target="../media/image1833.png"/><Relationship Id="rId146" Type="http://schemas.openxmlformats.org/officeDocument/2006/relationships/customXml" Target="../ink/ink1840.xml"/><Relationship Id="rId7" Type="http://schemas.openxmlformats.org/officeDocument/2006/relationships/image" Target="../media/image1766.png"/><Relationship Id="rId71" Type="http://schemas.openxmlformats.org/officeDocument/2006/relationships/image" Target="../media/image1798.png"/><Relationship Id="rId92" Type="http://schemas.openxmlformats.org/officeDocument/2006/relationships/customXml" Target="../ink/ink1813.xml"/><Relationship Id="rId2" Type="http://schemas.openxmlformats.org/officeDocument/2006/relationships/customXml" Target="../ink/ink1768.xml"/><Relationship Id="rId29" Type="http://schemas.openxmlformats.org/officeDocument/2006/relationships/image" Target="../media/image1777.png"/><Relationship Id="rId24" Type="http://schemas.openxmlformats.org/officeDocument/2006/relationships/customXml" Target="../ink/ink1779.xml"/><Relationship Id="rId40" Type="http://schemas.openxmlformats.org/officeDocument/2006/relationships/customXml" Target="../ink/ink1787.xml"/><Relationship Id="rId45" Type="http://schemas.openxmlformats.org/officeDocument/2006/relationships/image" Target="../media/image1785.png"/><Relationship Id="rId66" Type="http://schemas.openxmlformats.org/officeDocument/2006/relationships/customXml" Target="../ink/ink1800.xml"/><Relationship Id="rId87" Type="http://schemas.openxmlformats.org/officeDocument/2006/relationships/image" Target="../media/image1806.png"/><Relationship Id="rId110" Type="http://schemas.openxmlformats.org/officeDocument/2006/relationships/customXml" Target="../ink/ink1822.xml"/><Relationship Id="rId115" Type="http://schemas.openxmlformats.org/officeDocument/2006/relationships/image" Target="../media/image1820.png"/><Relationship Id="rId131" Type="http://schemas.openxmlformats.org/officeDocument/2006/relationships/image" Target="../media/image1828.png"/><Relationship Id="rId136" Type="http://schemas.openxmlformats.org/officeDocument/2006/relationships/customXml" Target="../ink/ink1835.xml"/><Relationship Id="rId157" Type="http://schemas.openxmlformats.org/officeDocument/2006/relationships/image" Target="../media/image1841.png"/><Relationship Id="rId61" Type="http://schemas.openxmlformats.org/officeDocument/2006/relationships/image" Target="../media/image1793.png"/><Relationship Id="rId82" Type="http://schemas.openxmlformats.org/officeDocument/2006/relationships/customXml" Target="../ink/ink1808.xml"/><Relationship Id="rId152" Type="http://schemas.openxmlformats.org/officeDocument/2006/relationships/customXml" Target="../ink/ink1843.xml"/><Relationship Id="rId19" Type="http://schemas.openxmlformats.org/officeDocument/2006/relationships/image" Target="../media/image1772.png"/><Relationship Id="rId14" Type="http://schemas.openxmlformats.org/officeDocument/2006/relationships/customXml" Target="../ink/ink1774.xml"/><Relationship Id="rId30" Type="http://schemas.openxmlformats.org/officeDocument/2006/relationships/customXml" Target="../ink/ink1782.xml"/><Relationship Id="rId35" Type="http://schemas.openxmlformats.org/officeDocument/2006/relationships/image" Target="../media/image1780.png"/><Relationship Id="rId56" Type="http://schemas.openxmlformats.org/officeDocument/2006/relationships/customXml" Target="../ink/ink1795.xml"/><Relationship Id="rId77" Type="http://schemas.openxmlformats.org/officeDocument/2006/relationships/image" Target="../media/image1801.png"/><Relationship Id="rId100" Type="http://schemas.openxmlformats.org/officeDocument/2006/relationships/customXml" Target="../ink/ink1817.xml"/><Relationship Id="rId105" Type="http://schemas.openxmlformats.org/officeDocument/2006/relationships/image" Target="../media/image1815.png"/><Relationship Id="rId126" Type="http://schemas.openxmlformats.org/officeDocument/2006/relationships/customXml" Target="../ink/ink1830.xml"/><Relationship Id="rId147" Type="http://schemas.openxmlformats.org/officeDocument/2006/relationships/image" Target="../media/image1836.png"/><Relationship Id="rId8" Type="http://schemas.openxmlformats.org/officeDocument/2006/relationships/customXml" Target="../ink/ink1771.xml"/><Relationship Id="rId51" Type="http://schemas.openxmlformats.org/officeDocument/2006/relationships/image" Target="../media/image1788.png"/><Relationship Id="rId72" Type="http://schemas.openxmlformats.org/officeDocument/2006/relationships/customXml" Target="../ink/ink1803.xml"/><Relationship Id="rId93" Type="http://schemas.openxmlformats.org/officeDocument/2006/relationships/image" Target="../media/image1809.png"/><Relationship Id="rId98" Type="http://schemas.openxmlformats.org/officeDocument/2006/relationships/customXml" Target="../ink/ink1816.xml"/><Relationship Id="rId121" Type="http://schemas.openxmlformats.org/officeDocument/2006/relationships/image" Target="../media/image1823.png"/><Relationship Id="rId142" Type="http://schemas.openxmlformats.org/officeDocument/2006/relationships/customXml" Target="../ink/ink1838.xml"/><Relationship Id="rId3" Type="http://schemas.openxmlformats.org/officeDocument/2006/relationships/image" Target="../media/image1764.png"/><Relationship Id="rId25" Type="http://schemas.openxmlformats.org/officeDocument/2006/relationships/image" Target="../media/image1775.png"/><Relationship Id="rId46" Type="http://schemas.openxmlformats.org/officeDocument/2006/relationships/customXml" Target="../ink/ink1790.xml"/><Relationship Id="rId67" Type="http://schemas.openxmlformats.org/officeDocument/2006/relationships/image" Target="../media/image1796.png"/><Relationship Id="rId116" Type="http://schemas.openxmlformats.org/officeDocument/2006/relationships/customXml" Target="../ink/ink1825.xml"/><Relationship Id="rId137" Type="http://schemas.openxmlformats.org/officeDocument/2006/relationships/image" Target="../media/image1831.png"/><Relationship Id="rId158" Type="http://schemas.openxmlformats.org/officeDocument/2006/relationships/customXml" Target="../ink/ink1846.xml"/><Relationship Id="rId20" Type="http://schemas.openxmlformats.org/officeDocument/2006/relationships/customXml" Target="../ink/ink1777.xml"/><Relationship Id="rId41" Type="http://schemas.openxmlformats.org/officeDocument/2006/relationships/image" Target="../media/image1783.png"/><Relationship Id="rId62" Type="http://schemas.openxmlformats.org/officeDocument/2006/relationships/customXml" Target="../ink/ink1798.xml"/><Relationship Id="rId83" Type="http://schemas.openxmlformats.org/officeDocument/2006/relationships/image" Target="../media/image1804.png"/><Relationship Id="rId88" Type="http://schemas.openxmlformats.org/officeDocument/2006/relationships/customXml" Target="../ink/ink1811.xml"/><Relationship Id="rId111" Type="http://schemas.openxmlformats.org/officeDocument/2006/relationships/image" Target="../media/image1818.png"/><Relationship Id="rId132" Type="http://schemas.openxmlformats.org/officeDocument/2006/relationships/customXml" Target="../ink/ink1833.xml"/><Relationship Id="rId153" Type="http://schemas.openxmlformats.org/officeDocument/2006/relationships/image" Target="../media/image1839.png"/><Relationship Id="rId15" Type="http://schemas.openxmlformats.org/officeDocument/2006/relationships/image" Target="../media/image1770.png"/><Relationship Id="rId36" Type="http://schemas.openxmlformats.org/officeDocument/2006/relationships/customXml" Target="../ink/ink1785.xml"/><Relationship Id="rId57" Type="http://schemas.openxmlformats.org/officeDocument/2006/relationships/image" Target="../media/image1791.png"/><Relationship Id="rId106" Type="http://schemas.openxmlformats.org/officeDocument/2006/relationships/customXml" Target="../ink/ink1820.xml"/><Relationship Id="rId127" Type="http://schemas.openxmlformats.org/officeDocument/2006/relationships/image" Target="../media/image1826.png"/><Relationship Id="rId10" Type="http://schemas.openxmlformats.org/officeDocument/2006/relationships/customXml" Target="../ink/ink1772.xml"/><Relationship Id="rId31" Type="http://schemas.openxmlformats.org/officeDocument/2006/relationships/image" Target="../media/image1778.png"/><Relationship Id="rId52" Type="http://schemas.openxmlformats.org/officeDocument/2006/relationships/customXml" Target="../ink/ink1793.xml"/><Relationship Id="rId73" Type="http://schemas.openxmlformats.org/officeDocument/2006/relationships/image" Target="../media/image1799.png"/><Relationship Id="rId78" Type="http://schemas.openxmlformats.org/officeDocument/2006/relationships/customXml" Target="../ink/ink1806.xml"/><Relationship Id="rId94" Type="http://schemas.openxmlformats.org/officeDocument/2006/relationships/customXml" Target="../ink/ink1814.xml"/><Relationship Id="rId99" Type="http://schemas.openxmlformats.org/officeDocument/2006/relationships/image" Target="../media/image1812.png"/><Relationship Id="rId101" Type="http://schemas.openxmlformats.org/officeDocument/2006/relationships/image" Target="../media/image1813.png"/><Relationship Id="rId122" Type="http://schemas.openxmlformats.org/officeDocument/2006/relationships/customXml" Target="../ink/ink1828.xml"/><Relationship Id="rId143" Type="http://schemas.openxmlformats.org/officeDocument/2006/relationships/image" Target="../media/image1834.png"/><Relationship Id="rId148" Type="http://schemas.openxmlformats.org/officeDocument/2006/relationships/customXml" Target="../ink/ink1841.xml"/><Relationship Id="rId4" Type="http://schemas.openxmlformats.org/officeDocument/2006/relationships/customXml" Target="../ink/ink1769.xml"/><Relationship Id="rId9" Type="http://schemas.openxmlformats.org/officeDocument/2006/relationships/image" Target="../media/image1767.png"/><Relationship Id="rId26" Type="http://schemas.openxmlformats.org/officeDocument/2006/relationships/customXml" Target="../ink/ink1780.xml"/><Relationship Id="rId47" Type="http://schemas.openxmlformats.org/officeDocument/2006/relationships/image" Target="../media/image1786.png"/><Relationship Id="rId68" Type="http://schemas.openxmlformats.org/officeDocument/2006/relationships/customXml" Target="../ink/ink1801.xml"/><Relationship Id="rId89" Type="http://schemas.openxmlformats.org/officeDocument/2006/relationships/image" Target="../media/image1807.png"/><Relationship Id="rId112" Type="http://schemas.openxmlformats.org/officeDocument/2006/relationships/customXml" Target="../ink/ink1823.xml"/><Relationship Id="rId133" Type="http://schemas.openxmlformats.org/officeDocument/2006/relationships/image" Target="../media/image1829.png"/><Relationship Id="rId154" Type="http://schemas.openxmlformats.org/officeDocument/2006/relationships/customXml" Target="../ink/ink1844.xml"/><Relationship Id="rId16" Type="http://schemas.openxmlformats.org/officeDocument/2006/relationships/customXml" Target="../ink/ink1775.xml"/><Relationship Id="rId37" Type="http://schemas.openxmlformats.org/officeDocument/2006/relationships/image" Target="../media/image1781.png"/><Relationship Id="rId58" Type="http://schemas.openxmlformats.org/officeDocument/2006/relationships/customXml" Target="../ink/ink1796.xml"/><Relationship Id="rId79" Type="http://schemas.openxmlformats.org/officeDocument/2006/relationships/image" Target="../media/image1802.png"/><Relationship Id="rId102" Type="http://schemas.openxmlformats.org/officeDocument/2006/relationships/customXml" Target="../ink/ink1818.xml"/><Relationship Id="rId123" Type="http://schemas.openxmlformats.org/officeDocument/2006/relationships/image" Target="../media/image1824.png"/><Relationship Id="rId144" Type="http://schemas.openxmlformats.org/officeDocument/2006/relationships/customXml" Target="../ink/ink1839.xml"/><Relationship Id="rId90" Type="http://schemas.openxmlformats.org/officeDocument/2006/relationships/customXml" Target="../ink/ink1812.xml"/><Relationship Id="rId27" Type="http://schemas.openxmlformats.org/officeDocument/2006/relationships/image" Target="../media/image1776.png"/><Relationship Id="rId48" Type="http://schemas.openxmlformats.org/officeDocument/2006/relationships/customXml" Target="../ink/ink1791.xml"/><Relationship Id="rId69" Type="http://schemas.openxmlformats.org/officeDocument/2006/relationships/image" Target="../media/image1797.png"/><Relationship Id="rId113" Type="http://schemas.openxmlformats.org/officeDocument/2006/relationships/image" Target="../media/image1819.png"/><Relationship Id="rId134" Type="http://schemas.openxmlformats.org/officeDocument/2006/relationships/customXml" Target="../ink/ink1834.xml"/><Relationship Id="rId80" Type="http://schemas.openxmlformats.org/officeDocument/2006/relationships/customXml" Target="../ink/ink1807.xml"/><Relationship Id="rId155" Type="http://schemas.openxmlformats.org/officeDocument/2006/relationships/image" Target="../media/image1840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01.png"/><Relationship Id="rId21" Type="http://schemas.openxmlformats.org/officeDocument/2006/relationships/image" Target="../media/image1853.png"/><Relationship Id="rId42" Type="http://schemas.openxmlformats.org/officeDocument/2006/relationships/customXml" Target="../ink/ink1868.xml"/><Relationship Id="rId63" Type="http://schemas.openxmlformats.org/officeDocument/2006/relationships/image" Target="../media/image1874.png"/><Relationship Id="rId84" Type="http://schemas.openxmlformats.org/officeDocument/2006/relationships/customXml" Target="../ink/ink1889.xml"/><Relationship Id="rId138" Type="http://schemas.openxmlformats.org/officeDocument/2006/relationships/customXml" Target="../ink/ink1916.xml"/><Relationship Id="rId159" Type="http://schemas.openxmlformats.org/officeDocument/2006/relationships/image" Target="../media/image1922.png"/><Relationship Id="rId107" Type="http://schemas.openxmlformats.org/officeDocument/2006/relationships/image" Target="../media/image1896.png"/><Relationship Id="rId11" Type="http://schemas.openxmlformats.org/officeDocument/2006/relationships/image" Target="../media/image1848.png"/><Relationship Id="rId32" Type="http://schemas.openxmlformats.org/officeDocument/2006/relationships/customXml" Target="../ink/ink1863.xml"/><Relationship Id="rId53" Type="http://schemas.openxmlformats.org/officeDocument/2006/relationships/image" Target="../media/image1869.png"/><Relationship Id="rId74" Type="http://schemas.openxmlformats.org/officeDocument/2006/relationships/customXml" Target="../ink/ink1884.xml"/><Relationship Id="rId128" Type="http://schemas.openxmlformats.org/officeDocument/2006/relationships/customXml" Target="../ink/ink1911.xml"/><Relationship Id="rId149" Type="http://schemas.openxmlformats.org/officeDocument/2006/relationships/image" Target="../media/image1917.png"/><Relationship Id="rId5" Type="http://schemas.openxmlformats.org/officeDocument/2006/relationships/image" Target="../media/image1845.png"/><Relationship Id="rId95" Type="http://schemas.openxmlformats.org/officeDocument/2006/relationships/image" Target="../media/image1890.png"/><Relationship Id="rId160" Type="http://schemas.openxmlformats.org/officeDocument/2006/relationships/customXml" Target="../ink/ink1927.xml"/><Relationship Id="rId22" Type="http://schemas.openxmlformats.org/officeDocument/2006/relationships/customXml" Target="../ink/ink1858.xml"/><Relationship Id="rId43" Type="http://schemas.openxmlformats.org/officeDocument/2006/relationships/image" Target="../media/image1864.png"/><Relationship Id="rId64" Type="http://schemas.openxmlformats.org/officeDocument/2006/relationships/customXml" Target="../ink/ink1879.xml"/><Relationship Id="rId118" Type="http://schemas.openxmlformats.org/officeDocument/2006/relationships/customXml" Target="../ink/ink1906.xml"/><Relationship Id="rId139" Type="http://schemas.openxmlformats.org/officeDocument/2006/relationships/image" Target="../media/image1912.png"/><Relationship Id="rId85" Type="http://schemas.openxmlformats.org/officeDocument/2006/relationships/image" Target="../media/image1885.png"/><Relationship Id="rId150" Type="http://schemas.openxmlformats.org/officeDocument/2006/relationships/customXml" Target="../ink/ink1922.xml"/><Relationship Id="rId12" Type="http://schemas.openxmlformats.org/officeDocument/2006/relationships/customXml" Target="../ink/ink1853.xml"/><Relationship Id="rId17" Type="http://schemas.openxmlformats.org/officeDocument/2006/relationships/image" Target="../media/image1851.png"/><Relationship Id="rId33" Type="http://schemas.openxmlformats.org/officeDocument/2006/relationships/image" Target="../media/image1859.png"/><Relationship Id="rId38" Type="http://schemas.openxmlformats.org/officeDocument/2006/relationships/customXml" Target="../ink/ink1866.xml"/><Relationship Id="rId59" Type="http://schemas.openxmlformats.org/officeDocument/2006/relationships/image" Target="../media/image1872.png"/><Relationship Id="rId103" Type="http://schemas.openxmlformats.org/officeDocument/2006/relationships/image" Target="../media/image1894.png"/><Relationship Id="rId108" Type="http://schemas.openxmlformats.org/officeDocument/2006/relationships/customXml" Target="../ink/ink1901.xml"/><Relationship Id="rId124" Type="http://schemas.openxmlformats.org/officeDocument/2006/relationships/customXml" Target="../ink/ink1909.xml"/><Relationship Id="rId129" Type="http://schemas.openxmlformats.org/officeDocument/2006/relationships/image" Target="../media/image1907.png"/><Relationship Id="rId54" Type="http://schemas.openxmlformats.org/officeDocument/2006/relationships/customXml" Target="../ink/ink1874.xml"/><Relationship Id="rId70" Type="http://schemas.openxmlformats.org/officeDocument/2006/relationships/customXml" Target="../ink/ink1882.xml"/><Relationship Id="rId75" Type="http://schemas.openxmlformats.org/officeDocument/2006/relationships/image" Target="../media/image1880.png"/><Relationship Id="rId91" Type="http://schemas.openxmlformats.org/officeDocument/2006/relationships/image" Target="../media/image1888.png"/><Relationship Id="rId96" Type="http://schemas.openxmlformats.org/officeDocument/2006/relationships/customXml" Target="../ink/ink1895.xml"/><Relationship Id="rId140" Type="http://schemas.openxmlformats.org/officeDocument/2006/relationships/customXml" Target="../ink/ink1917.xml"/><Relationship Id="rId145" Type="http://schemas.openxmlformats.org/officeDocument/2006/relationships/image" Target="../media/image1915.png"/><Relationship Id="rId161" Type="http://schemas.openxmlformats.org/officeDocument/2006/relationships/image" Target="../media/image19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50.xml"/><Relationship Id="rId23" Type="http://schemas.openxmlformats.org/officeDocument/2006/relationships/image" Target="../media/image1854.png"/><Relationship Id="rId28" Type="http://schemas.openxmlformats.org/officeDocument/2006/relationships/customXml" Target="../ink/ink1861.xml"/><Relationship Id="rId49" Type="http://schemas.openxmlformats.org/officeDocument/2006/relationships/image" Target="../media/image1867.png"/><Relationship Id="rId114" Type="http://schemas.openxmlformats.org/officeDocument/2006/relationships/customXml" Target="../ink/ink1904.xml"/><Relationship Id="rId119" Type="http://schemas.openxmlformats.org/officeDocument/2006/relationships/image" Target="../media/image1902.png"/><Relationship Id="rId44" Type="http://schemas.openxmlformats.org/officeDocument/2006/relationships/customXml" Target="../ink/ink1869.xml"/><Relationship Id="rId60" Type="http://schemas.openxmlformats.org/officeDocument/2006/relationships/customXml" Target="../ink/ink1877.xml"/><Relationship Id="rId65" Type="http://schemas.openxmlformats.org/officeDocument/2006/relationships/image" Target="../media/image1875.png"/><Relationship Id="rId81" Type="http://schemas.openxmlformats.org/officeDocument/2006/relationships/image" Target="../media/image1883.png"/><Relationship Id="rId86" Type="http://schemas.openxmlformats.org/officeDocument/2006/relationships/customXml" Target="../ink/ink1890.xml"/><Relationship Id="rId130" Type="http://schemas.openxmlformats.org/officeDocument/2006/relationships/customXml" Target="../ink/ink1912.xml"/><Relationship Id="rId135" Type="http://schemas.openxmlformats.org/officeDocument/2006/relationships/image" Target="../media/image1910.png"/><Relationship Id="rId151" Type="http://schemas.openxmlformats.org/officeDocument/2006/relationships/image" Target="../media/image1918.png"/><Relationship Id="rId156" Type="http://schemas.openxmlformats.org/officeDocument/2006/relationships/customXml" Target="../ink/ink1925.xml"/><Relationship Id="rId13" Type="http://schemas.openxmlformats.org/officeDocument/2006/relationships/image" Target="../media/image1849.png"/><Relationship Id="rId18" Type="http://schemas.openxmlformats.org/officeDocument/2006/relationships/customXml" Target="../ink/ink1856.xml"/><Relationship Id="rId39" Type="http://schemas.openxmlformats.org/officeDocument/2006/relationships/image" Target="../media/image1862.png"/><Relationship Id="rId109" Type="http://schemas.openxmlformats.org/officeDocument/2006/relationships/image" Target="../media/image1897.png"/><Relationship Id="rId34" Type="http://schemas.openxmlformats.org/officeDocument/2006/relationships/customXml" Target="../ink/ink1864.xml"/><Relationship Id="rId50" Type="http://schemas.openxmlformats.org/officeDocument/2006/relationships/customXml" Target="../ink/ink1872.xml"/><Relationship Id="rId55" Type="http://schemas.openxmlformats.org/officeDocument/2006/relationships/image" Target="../media/image1870.png"/><Relationship Id="rId76" Type="http://schemas.openxmlformats.org/officeDocument/2006/relationships/customXml" Target="../ink/ink1885.xml"/><Relationship Id="rId97" Type="http://schemas.openxmlformats.org/officeDocument/2006/relationships/image" Target="../media/image1891.png"/><Relationship Id="rId104" Type="http://schemas.openxmlformats.org/officeDocument/2006/relationships/customXml" Target="../ink/ink1899.xml"/><Relationship Id="rId120" Type="http://schemas.openxmlformats.org/officeDocument/2006/relationships/customXml" Target="../ink/ink1907.xml"/><Relationship Id="rId125" Type="http://schemas.openxmlformats.org/officeDocument/2006/relationships/image" Target="../media/image1905.png"/><Relationship Id="rId141" Type="http://schemas.openxmlformats.org/officeDocument/2006/relationships/image" Target="../media/image1913.png"/><Relationship Id="rId146" Type="http://schemas.openxmlformats.org/officeDocument/2006/relationships/customXml" Target="../ink/ink1920.xml"/><Relationship Id="rId7" Type="http://schemas.openxmlformats.org/officeDocument/2006/relationships/image" Target="../media/image1846.png"/><Relationship Id="rId71" Type="http://schemas.openxmlformats.org/officeDocument/2006/relationships/image" Target="../media/image1878.png"/><Relationship Id="rId92" Type="http://schemas.openxmlformats.org/officeDocument/2006/relationships/customXml" Target="../ink/ink1893.xml"/><Relationship Id="rId162" Type="http://schemas.openxmlformats.org/officeDocument/2006/relationships/customXml" Target="../ink/ink1928.xml"/><Relationship Id="rId2" Type="http://schemas.openxmlformats.org/officeDocument/2006/relationships/customXml" Target="../ink/ink1848.xml"/><Relationship Id="rId29" Type="http://schemas.openxmlformats.org/officeDocument/2006/relationships/image" Target="../media/image1857.png"/><Relationship Id="rId24" Type="http://schemas.openxmlformats.org/officeDocument/2006/relationships/customXml" Target="../ink/ink1859.xml"/><Relationship Id="rId40" Type="http://schemas.openxmlformats.org/officeDocument/2006/relationships/customXml" Target="../ink/ink1867.xml"/><Relationship Id="rId45" Type="http://schemas.openxmlformats.org/officeDocument/2006/relationships/image" Target="../media/image1865.png"/><Relationship Id="rId66" Type="http://schemas.openxmlformats.org/officeDocument/2006/relationships/customXml" Target="../ink/ink1880.xml"/><Relationship Id="rId87" Type="http://schemas.openxmlformats.org/officeDocument/2006/relationships/image" Target="../media/image1886.png"/><Relationship Id="rId110" Type="http://schemas.openxmlformats.org/officeDocument/2006/relationships/customXml" Target="../ink/ink1902.xml"/><Relationship Id="rId115" Type="http://schemas.openxmlformats.org/officeDocument/2006/relationships/image" Target="../media/image1900.png"/><Relationship Id="rId131" Type="http://schemas.openxmlformats.org/officeDocument/2006/relationships/image" Target="../media/image1908.png"/><Relationship Id="rId136" Type="http://schemas.openxmlformats.org/officeDocument/2006/relationships/customXml" Target="../ink/ink1915.xml"/><Relationship Id="rId157" Type="http://schemas.openxmlformats.org/officeDocument/2006/relationships/image" Target="../media/image1921.png"/><Relationship Id="rId61" Type="http://schemas.openxmlformats.org/officeDocument/2006/relationships/image" Target="../media/image1873.png"/><Relationship Id="rId82" Type="http://schemas.openxmlformats.org/officeDocument/2006/relationships/customXml" Target="../ink/ink1888.xml"/><Relationship Id="rId152" Type="http://schemas.openxmlformats.org/officeDocument/2006/relationships/customXml" Target="../ink/ink1923.xml"/><Relationship Id="rId19" Type="http://schemas.openxmlformats.org/officeDocument/2006/relationships/image" Target="../media/image1852.png"/><Relationship Id="rId14" Type="http://schemas.openxmlformats.org/officeDocument/2006/relationships/customXml" Target="../ink/ink1854.xml"/><Relationship Id="rId30" Type="http://schemas.openxmlformats.org/officeDocument/2006/relationships/customXml" Target="../ink/ink1862.xml"/><Relationship Id="rId35" Type="http://schemas.openxmlformats.org/officeDocument/2006/relationships/image" Target="../media/image1860.png"/><Relationship Id="rId56" Type="http://schemas.openxmlformats.org/officeDocument/2006/relationships/customXml" Target="../ink/ink1875.xml"/><Relationship Id="rId77" Type="http://schemas.openxmlformats.org/officeDocument/2006/relationships/image" Target="../media/image1881.png"/><Relationship Id="rId100" Type="http://schemas.openxmlformats.org/officeDocument/2006/relationships/customXml" Target="../ink/ink1897.xml"/><Relationship Id="rId105" Type="http://schemas.openxmlformats.org/officeDocument/2006/relationships/image" Target="../media/image1895.png"/><Relationship Id="rId126" Type="http://schemas.openxmlformats.org/officeDocument/2006/relationships/customXml" Target="../ink/ink1910.xml"/><Relationship Id="rId147" Type="http://schemas.openxmlformats.org/officeDocument/2006/relationships/image" Target="../media/image1916.png"/><Relationship Id="rId8" Type="http://schemas.openxmlformats.org/officeDocument/2006/relationships/customXml" Target="../ink/ink1851.xml"/><Relationship Id="rId51" Type="http://schemas.openxmlformats.org/officeDocument/2006/relationships/image" Target="../media/image1868.png"/><Relationship Id="rId72" Type="http://schemas.openxmlformats.org/officeDocument/2006/relationships/customXml" Target="../ink/ink1883.xml"/><Relationship Id="rId93" Type="http://schemas.openxmlformats.org/officeDocument/2006/relationships/image" Target="../media/image1889.png"/><Relationship Id="rId98" Type="http://schemas.openxmlformats.org/officeDocument/2006/relationships/customXml" Target="../ink/ink1896.xml"/><Relationship Id="rId121" Type="http://schemas.openxmlformats.org/officeDocument/2006/relationships/image" Target="../media/image1903.png"/><Relationship Id="rId142" Type="http://schemas.openxmlformats.org/officeDocument/2006/relationships/customXml" Target="../ink/ink1918.xml"/><Relationship Id="rId163" Type="http://schemas.openxmlformats.org/officeDocument/2006/relationships/image" Target="../media/image1924.png"/><Relationship Id="rId3" Type="http://schemas.openxmlformats.org/officeDocument/2006/relationships/image" Target="../media/image1844.png"/><Relationship Id="rId25" Type="http://schemas.openxmlformats.org/officeDocument/2006/relationships/image" Target="../media/image1855.png"/><Relationship Id="rId46" Type="http://schemas.openxmlformats.org/officeDocument/2006/relationships/customXml" Target="../ink/ink1870.xml"/><Relationship Id="rId67" Type="http://schemas.openxmlformats.org/officeDocument/2006/relationships/image" Target="../media/image1876.png"/><Relationship Id="rId116" Type="http://schemas.openxmlformats.org/officeDocument/2006/relationships/customXml" Target="../ink/ink1905.xml"/><Relationship Id="rId137" Type="http://schemas.openxmlformats.org/officeDocument/2006/relationships/image" Target="../media/image1911.png"/><Relationship Id="rId158" Type="http://schemas.openxmlformats.org/officeDocument/2006/relationships/customXml" Target="../ink/ink1926.xml"/><Relationship Id="rId20" Type="http://schemas.openxmlformats.org/officeDocument/2006/relationships/customXml" Target="../ink/ink1857.xml"/><Relationship Id="rId41" Type="http://schemas.openxmlformats.org/officeDocument/2006/relationships/image" Target="../media/image1863.png"/><Relationship Id="rId62" Type="http://schemas.openxmlformats.org/officeDocument/2006/relationships/customXml" Target="../ink/ink1878.xml"/><Relationship Id="rId83" Type="http://schemas.openxmlformats.org/officeDocument/2006/relationships/image" Target="../media/image1884.png"/><Relationship Id="rId88" Type="http://schemas.openxmlformats.org/officeDocument/2006/relationships/customXml" Target="../ink/ink1891.xml"/><Relationship Id="rId111" Type="http://schemas.openxmlformats.org/officeDocument/2006/relationships/image" Target="../media/image1898.png"/><Relationship Id="rId132" Type="http://schemas.openxmlformats.org/officeDocument/2006/relationships/customXml" Target="../ink/ink1913.xml"/><Relationship Id="rId153" Type="http://schemas.openxmlformats.org/officeDocument/2006/relationships/image" Target="../media/image1919.png"/><Relationship Id="rId15" Type="http://schemas.openxmlformats.org/officeDocument/2006/relationships/image" Target="../media/image1850.png"/><Relationship Id="rId36" Type="http://schemas.openxmlformats.org/officeDocument/2006/relationships/customXml" Target="../ink/ink1865.xml"/><Relationship Id="rId57" Type="http://schemas.openxmlformats.org/officeDocument/2006/relationships/image" Target="../media/image1871.png"/><Relationship Id="rId106" Type="http://schemas.openxmlformats.org/officeDocument/2006/relationships/customXml" Target="../ink/ink1900.xml"/><Relationship Id="rId127" Type="http://schemas.openxmlformats.org/officeDocument/2006/relationships/image" Target="../media/image1906.png"/><Relationship Id="rId10" Type="http://schemas.openxmlformats.org/officeDocument/2006/relationships/customXml" Target="../ink/ink1852.xml"/><Relationship Id="rId31" Type="http://schemas.openxmlformats.org/officeDocument/2006/relationships/image" Target="../media/image1858.png"/><Relationship Id="rId52" Type="http://schemas.openxmlformats.org/officeDocument/2006/relationships/customXml" Target="../ink/ink1873.xml"/><Relationship Id="rId73" Type="http://schemas.openxmlformats.org/officeDocument/2006/relationships/image" Target="../media/image1879.png"/><Relationship Id="rId78" Type="http://schemas.openxmlformats.org/officeDocument/2006/relationships/customXml" Target="../ink/ink1886.xml"/><Relationship Id="rId94" Type="http://schemas.openxmlformats.org/officeDocument/2006/relationships/customXml" Target="../ink/ink1894.xml"/><Relationship Id="rId99" Type="http://schemas.openxmlformats.org/officeDocument/2006/relationships/image" Target="../media/image1892.png"/><Relationship Id="rId101" Type="http://schemas.openxmlformats.org/officeDocument/2006/relationships/image" Target="../media/image1893.png"/><Relationship Id="rId122" Type="http://schemas.openxmlformats.org/officeDocument/2006/relationships/customXml" Target="../ink/ink1908.xml"/><Relationship Id="rId143" Type="http://schemas.openxmlformats.org/officeDocument/2006/relationships/image" Target="../media/image1914.png"/><Relationship Id="rId148" Type="http://schemas.openxmlformats.org/officeDocument/2006/relationships/customXml" Target="../ink/ink1921.xml"/><Relationship Id="rId4" Type="http://schemas.openxmlformats.org/officeDocument/2006/relationships/customXml" Target="../ink/ink1849.xml"/><Relationship Id="rId9" Type="http://schemas.openxmlformats.org/officeDocument/2006/relationships/image" Target="../media/image1847.png"/><Relationship Id="rId26" Type="http://schemas.openxmlformats.org/officeDocument/2006/relationships/customXml" Target="../ink/ink1860.xml"/><Relationship Id="rId47" Type="http://schemas.openxmlformats.org/officeDocument/2006/relationships/image" Target="../media/image1866.png"/><Relationship Id="rId68" Type="http://schemas.openxmlformats.org/officeDocument/2006/relationships/customXml" Target="../ink/ink1881.xml"/><Relationship Id="rId89" Type="http://schemas.openxmlformats.org/officeDocument/2006/relationships/image" Target="../media/image1887.png"/><Relationship Id="rId112" Type="http://schemas.openxmlformats.org/officeDocument/2006/relationships/customXml" Target="../ink/ink1903.xml"/><Relationship Id="rId133" Type="http://schemas.openxmlformats.org/officeDocument/2006/relationships/image" Target="../media/image1909.png"/><Relationship Id="rId154" Type="http://schemas.openxmlformats.org/officeDocument/2006/relationships/customXml" Target="../ink/ink1924.xml"/><Relationship Id="rId16" Type="http://schemas.openxmlformats.org/officeDocument/2006/relationships/customXml" Target="../ink/ink1855.xml"/><Relationship Id="rId37" Type="http://schemas.openxmlformats.org/officeDocument/2006/relationships/image" Target="../media/image1861.png"/><Relationship Id="rId58" Type="http://schemas.openxmlformats.org/officeDocument/2006/relationships/customXml" Target="../ink/ink1876.xml"/><Relationship Id="rId79" Type="http://schemas.openxmlformats.org/officeDocument/2006/relationships/image" Target="../media/image1882.png"/><Relationship Id="rId102" Type="http://schemas.openxmlformats.org/officeDocument/2006/relationships/customXml" Target="../ink/ink1898.xml"/><Relationship Id="rId123" Type="http://schemas.openxmlformats.org/officeDocument/2006/relationships/image" Target="../media/image1904.png"/><Relationship Id="rId144" Type="http://schemas.openxmlformats.org/officeDocument/2006/relationships/customXml" Target="../ink/ink1919.xml"/><Relationship Id="rId90" Type="http://schemas.openxmlformats.org/officeDocument/2006/relationships/customXml" Target="../ink/ink1892.xml"/><Relationship Id="rId27" Type="http://schemas.openxmlformats.org/officeDocument/2006/relationships/image" Target="../media/image1856.png"/><Relationship Id="rId48" Type="http://schemas.openxmlformats.org/officeDocument/2006/relationships/customXml" Target="../ink/ink1871.xml"/><Relationship Id="rId69" Type="http://schemas.openxmlformats.org/officeDocument/2006/relationships/image" Target="../media/image1877.png"/><Relationship Id="rId113" Type="http://schemas.openxmlformats.org/officeDocument/2006/relationships/image" Target="../media/image1899.png"/><Relationship Id="rId134" Type="http://schemas.openxmlformats.org/officeDocument/2006/relationships/customXml" Target="../ink/ink1914.xml"/><Relationship Id="rId80" Type="http://schemas.openxmlformats.org/officeDocument/2006/relationships/customXml" Target="../ink/ink1887.xml"/><Relationship Id="rId155" Type="http://schemas.openxmlformats.org/officeDocument/2006/relationships/image" Target="../media/image192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41.xml"/><Relationship Id="rId21" Type="http://schemas.openxmlformats.org/officeDocument/2006/relationships/image" Target="../media/image1934.png"/><Relationship Id="rId42" Type="http://schemas.openxmlformats.org/officeDocument/2006/relationships/customXml" Target="../ink/ink1949.xml"/><Relationship Id="rId47" Type="http://schemas.openxmlformats.org/officeDocument/2006/relationships/image" Target="../media/image1947.png"/><Relationship Id="rId63" Type="http://schemas.openxmlformats.org/officeDocument/2006/relationships/image" Target="../media/image1955.png"/><Relationship Id="rId68" Type="http://schemas.openxmlformats.org/officeDocument/2006/relationships/customXml" Target="../ink/ink1962.xml"/><Relationship Id="rId84" Type="http://schemas.openxmlformats.org/officeDocument/2006/relationships/customXml" Target="../ink/ink1970.xml"/><Relationship Id="rId89" Type="http://schemas.openxmlformats.org/officeDocument/2006/relationships/image" Target="../media/image1968.png"/><Relationship Id="rId16" Type="http://schemas.openxmlformats.org/officeDocument/2006/relationships/customXml" Target="../ink/ink1936.xml"/><Relationship Id="rId107" Type="http://schemas.openxmlformats.org/officeDocument/2006/relationships/image" Target="../media/image1977.png"/><Relationship Id="rId11" Type="http://schemas.openxmlformats.org/officeDocument/2006/relationships/image" Target="../media/image1929.png"/><Relationship Id="rId32" Type="http://schemas.openxmlformats.org/officeDocument/2006/relationships/customXml" Target="../ink/ink1944.xml"/><Relationship Id="rId37" Type="http://schemas.openxmlformats.org/officeDocument/2006/relationships/image" Target="../media/image1942.png"/><Relationship Id="rId53" Type="http://schemas.openxmlformats.org/officeDocument/2006/relationships/image" Target="../media/image1950.png"/><Relationship Id="rId58" Type="http://schemas.openxmlformats.org/officeDocument/2006/relationships/customXml" Target="../ink/ink1957.xml"/><Relationship Id="rId74" Type="http://schemas.openxmlformats.org/officeDocument/2006/relationships/customXml" Target="../ink/ink1965.xml"/><Relationship Id="rId79" Type="http://schemas.openxmlformats.org/officeDocument/2006/relationships/image" Target="../media/image1963.png"/><Relationship Id="rId102" Type="http://schemas.openxmlformats.org/officeDocument/2006/relationships/customXml" Target="../ink/ink1979.xml"/><Relationship Id="rId5" Type="http://schemas.openxmlformats.org/officeDocument/2006/relationships/image" Target="../media/image1926.png"/><Relationship Id="rId90" Type="http://schemas.openxmlformats.org/officeDocument/2006/relationships/customXml" Target="../ink/ink1973.xml"/><Relationship Id="rId95" Type="http://schemas.openxmlformats.org/officeDocument/2006/relationships/image" Target="../media/image1971.png"/><Relationship Id="rId22" Type="http://schemas.openxmlformats.org/officeDocument/2006/relationships/customXml" Target="../ink/ink1939.xml"/><Relationship Id="rId27" Type="http://schemas.openxmlformats.org/officeDocument/2006/relationships/image" Target="../media/image1937.png"/><Relationship Id="rId43" Type="http://schemas.openxmlformats.org/officeDocument/2006/relationships/image" Target="../media/image1945.png"/><Relationship Id="rId48" Type="http://schemas.openxmlformats.org/officeDocument/2006/relationships/customXml" Target="../ink/ink1952.xml"/><Relationship Id="rId64" Type="http://schemas.openxmlformats.org/officeDocument/2006/relationships/customXml" Target="../ink/ink1960.xml"/><Relationship Id="rId69" Type="http://schemas.openxmlformats.org/officeDocument/2006/relationships/image" Target="../media/image1958.png"/><Relationship Id="rId80" Type="http://schemas.openxmlformats.org/officeDocument/2006/relationships/customXml" Target="../ink/ink1968.xml"/><Relationship Id="rId85" Type="http://schemas.openxmlformats.org/officeDocument/2006/relationships/image" Target="../media/image1966.png"/><Relationship Id="rId12" Type="http://schemas.openxmlformats.org/officeDocument/2006/relationships/customXml" Target="../ink/ink1934.xml"/><Relationship Id="rId17" Type="http://schemas.openxmlformats.org/officeDocument/2006/relationships/image" Target="../media/image1932.png"/><Relationship Id="rId33" Type="http://schemas.openxmlformats.org/officeDocument/2006/relationships/image" Target="../media/image1940.png"/><Relationship Id="rId38" Type="http://schemas.openxmlformats.org/officeDocument/2006/relationships/customXml" Target="../ink/ink1947.xml"/><Relationship Id="rId59" Type="http://schemas.openxmlformats.org/officeDocument/2006/relationships/image" Target="../media/image1953.png"/><Relationship Id="rId103" Type="http://schemas.openxmlformats.org/officeDocument/2006/relationships/image" Target="../media/image1975.png"/><Relationship Id="rId108" Type="http://schemas.openxmlformats.org/officeDocument/2006/relationships/customXml" Target="../ink/ink1982.xml"/><Relationship Id="rId54" Type="http://schemas.openxmlformats.org/officeDocument/2006/relationships/customXml" Target="../ink/ink1955.xml"/><Relationship Id="rId70" Type="http://schemas.openxmlformats.org/officeDocument/2006/relationships/customXml" Target="../ink/ink1963.xml"/><Relationship Id="rId75" Type="http://schemas.openxmlformats.org/officeDocument/2006/relationships/image" Target="../media/image1961.png"/><Relationship Id="rId91" Type="http://schemas.openxmlformats.org/officeDocument/2006/relationships/image" Target="../media/image1969.png"/><Relationship Id="rId96" Type="http://schemas.openxmlformats.org/officeDocument/2006/relationships/customXml" Target="../ink/ink19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1.xml"/><Relationship Id="rId15" Type="http://schemas.openxmlformats.org/officeDocument/2006/relationships/image" Target="../media/image1931.png"/><Relationship Id="rId23" Type="http://schemas.openxmlformats.org/officeDocument/2006/relationships/image" Target="../media/image1935.png"/><Relationship Id="rId28" Type="http://schemas.openxmlformats.org/officeDocument/2006/relationships/customXml" Target="../ink/ink1942.xml"/><Relationship Id="rId36" Type="http://schemas.openxmlformats.org/officeDocument/2006/relationships/customXml" Target="../ink/ink1946.xml"/><Relationship Id="rId49" Type="http://schemas.openxmlformats.org/officeDocument/2006/relationships/image" Target="../media/image1948.png"/><Relationship Id="rId57" Type="http://schemas.openxmlformats.org/officeDocument/2006/relationships/image" Target="../media/image1952.png"/><Relationship Id="rId106" Type="http://schemas.openxmlformats.org/officeDocument/2006/relationships/customXml" Target="../ink/ink1981.xml"/><Relationship Id="rId10" Type="http://schemas.openxmlformats.org/officeDocument/2006/relationships/customXml" Target="../ink/ink1933.xml"/><Relationship Id="rId31" Type="http://schemas.openxmlformats.org/officeDocument/2006/relationships/image" Target="../media/image1939.png"/><Relationship Id="rId44" Type="http://schemas.openxmlformats.org/officeDocument/2006/relationships/customXml" Target="../ink/ink1950.xml"/><Relationship Id="rId52" Type="http://schemas.openxmlformats.org/officeDocument/2006/relationships/customXml" Target="../ink/ink1954.xml"/><Relationship Id="rId60" Type="http://schemas.openxmlformats.org/officeDocument/2006/relationships/customXml" Target="../ink/ink1958.xml"/><Relationship Id="rId65" Type="http://schemas.openxmlformats.org/officeDocument/2006/relationships/image" Target="../media/image1956.png"/><Relationship Id="rId73" Type="http://schemas.openxmlformats.org/officeDocument/2006/relationships/image" Target="../media/image1960.png"/><Relationship Id="rId78" Type="http://schemas.openxmlformats.org/officeDocument/2006/relationships/customXml" Target="../ink/ink1967.xml"/><Relationship Id="rId81" Type="http://schemas.openxmlformats.org/officeDocument/2006/relationships/image" Target="../media/image1964.png"/><Relationship Id="rId86" Type="http://schemas.openxmlformats.org/officeDocument/2006/relationships/customXml" Target="../ink/ink1971.xml"/><Relationship Id="rId94" Type="http://schemas.openxmlformats.org/officeDocument/2006/relationships/customXml" Target="../ink/ink1975.xml"/><Relationship Id="rId99" Type="http://schemas.openxmlformats.org/officeDocument/2006/relationships/image" Target="../media/image1973.png"/><Relationship Id="rId101" Type="http://schemas.openxmlformats.org/officeDocument/2006/relationships/image" Target="../media/image1974.png"/><Relationship Id="rId4" Type="http://schemas.openxmlformats.org/officeDocument/2006/relationships/customXml" Target="../ink/ink1930.xml"/><Relationship Id="rId9" Type="http://schemas.openxmlformats.org/officeDocument/2006/relationships/image" Target="../media/image1928.png"/><Relationship Id="rId13" Type="http://schemas.openxmlformats.org/officeDocument/2006/relationships/image" Target="../media/image1930.png"/><Relationship Id="rId18" Type="http://schemas.openxmlformats.org/officeDocument/2006/relationships/customXml" Target="../ink/ink1937.xml"/><Relationship Id="rId39" Type="http://schemas.openxmlformats.org/officeDocument/2006/relationships/image" Target="../media/image1943.png"/><Relationship Id="rId109" Type="http://schemas.openxmlformats.org/officeDocument/2006/relationships/image" Target="../media/image1978.png"/><Relationship Id="rId34" Type="http://schemas.openxmlformats.org/officeDocument/2006/relationships/customXml" Target="../ink/ink1945.xml"/><Relationship Id="rId50" Type="http://schemas.openxmlformats.org/officeDocument/2006/relationships/customXml" Target="../ink/ink1953.xml"/><Relationship Id="rId55" Type="http://schemas.openxmlformats.org/officeDocument/2006/relationships/image" Target="../media/image1951.png"/><Relationship Id="rId76" Type="http://schemas.openxmlformats.org/officeDocument/2006/relationships/customXml" Target="../ink/ink1966.xml"/><Relationship Id="rId97" Type="http://schemas.openxmlformats.org/officeDocument/2006/relationships/image" Target="../media/image1972.png"/><Relationship Id="rId104" Type="http://schemas.openxmlformats.org/officeDocument/2006/relationships/customXml" Target="../ink/ink1980.xml"/><Relationship Id="rId7" Type="http://schemas.openxmlformats.org/officeDocument/2006/relationships/image" Target="../media/image1927.png"/><Relationship Id="rId71" Type="http://schemas.openxmlformats.org/officeDocument/2006/relationships/image" Target="../media/image1959.png"/><Relationship Id="rId92" Type="http://schemas.openxmlformats.org/officeDocument/2006/relationships/customXml" Target="../ink/ink1974.xml"/><Relationship Id="rId2" Type="http://schemas.openxmlformats.org/officeDocument/2006/relationships/customXml" Target="../ink/ink1929.xml"/><Relationship Id="rId29" Type="http://schemas.openxmlformats.org/officeDocument/2006/relationships/image" Target="../media/image1938.png"/><Relationship Id="rId24" Type="http://schemas.openxmlformats.org/officeDocument/2006/relationships/customXml" Target="../ink/ink1940.xml"/><Relationship Id="rId40" Type="http://schemas.openxmlformats.org/officeDocument/2006/relationships/customXml" Target="../ink/ink1948.xml"/><Relationship Id="rId45" Type="http://schemas.openxmlformats.org/officeDocument/2006/relationships/image" Target="../media/image1946.png"/><Relationship Id="rId66" Type="http://schemas.openxmlformats.org/officeDocument/2006/relationships/customXml" Target="../ink/ink1961.xml"/><Relationship Id="rId87" Type="http://schemas.openxmlformats.org/officeDocument/2006/relationships/image" Target="../media/image1967.png"/><Relationship Id="rId110" Type="http://schemas.openxmlformats.org/officeDocument/2006/relationships/customXml" Target="../ink/ink1983.xml"/><Relationship Id="rId61" Type="http://schemas.openxmlformats.org/officeDocument/2006/relationships/image" Target="../media/image1954.png"/><Relationship Id="rId82" Type="http://schemas.openxmlformats.org/officeDocument/2006/relationships/customXml" Target="../ink/ink1969.xml"/><Relationship Id="rId19" Type="http://schemas.openxmlformats.org/officeDocument/2006/relationships/image" Target="../media/image1933.png"/><Relationship Id="rId14" Type="http://schemas.openxmlformats.org/officeDocument/2006/relationships/customXml" Target="../ink/ink1935.xml"/><Relationship Id="rId30" Type="http://schemas.openxmlformats.org/officeDocument/2006/relationships/customXml" Target="../ink/ink1943.xml"/><Relationship Id="rId35" Type="http://schemas.openxmlformats.org/officeDocument/2006/relationships/image" Target="../media/image1941.png"/><Relationship Id="rId56" Type="http://schemas.openxmlformats.org/officeDocument/2006/relationships/customXml" Target="../ink/ink1956.xml"/><Relationship Id="rId77" Type="http://schemas.openxmlformats.org/officeDocument/2006/relationships/image" Target="../media/image1962.png"/><Relationship Id="rId100" Type="http://schemas.openxmlformats.org/officeDocument/2006/relationships/customXml" Target="../ink/ink1978.xml"/><Relationship Id="rId105" Type="http://schemas.openxmlformats.org/officeDocument/2006/relationships/image" Target="../media/image1976.png"/><Relationship Id="rId8" Type="http://schemas.openxmlformats.org/officeDocument/2006/relationships/customXml" Target="../ink/ink1932.xml"/><Relationship Id="rId51" Type="http://schemas.openxmlformats.org/officeDocument/2006/relationships/image" Target="../media/image1949.png"/><Relationship Id="rId72" Type="http://schemas.openxmlformats.org/officeDocument/2006/relationships/customXml" Target="../ink/ink1964.xml"/><Relationship Id="rId93" Type="http://schemas.openxmlformats.org/officeDocument/2006/relationships/image" Target="../media/image1970.png"/><Relationship Id="rId98" Type="http://schemas.openxmlformats.org/officeDocument/2006/relationships/customXml" Target="../ink/ink1977.xml"/><Relationship Id="rId3" Type="http://schemas.openxmlformats.org/officeDocument/2006/relationships/image" Target="../media/image1925.png"/><Relationship Id="rId25" Type="http://schemas.openxmlformats.org/officeDocument/2006/relationships/image" Target="../media/image1936.png"/><Relationship Id="rId46" Type="http://schemas.openxmlformats.org/officeDocument/2006/relationships/customXml" Target="../ink/ink1951.xml"/><Relationship Id="rId67" Type="http://schemas.openxmlformats.org/officeDocument/2006/relationships/image" Target="../media/image1957.png"/><Relationship Id="rId20" Type="http://schemas.openxmlformats.org/officeDocument/2006/relationships/customXml" Target="../ink/ink1938.xml"/><Relationship Id="rId41" Type="http://schemas.openxmlformats.org/officeDocument/2006/relationships/image" Target="../media/image1944.png"/><Relationship Id="rId62" Type="http://schemas.openxmlformats.org/officeDocument/2006/relationships/customXml" Target="../ink/ink1959.xml"/><Relationship Id="rId83" Type="http://schemas.openxmlformats.org/officeDocument/2006/relationships/image" Target="../media/image1965.png"/><Relationship Id="rId88" Type="http://schemas.openxmlformats.org/officeDocument/2006/relationships/customXml" Target="../ink/ink1972.xml"/><Relationship Id="rId111" Type="http://schemas.openxmlformats.org/officeDocument/2006/relationships/image" Target="../media/image1979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96.xml"/><Relationship Id="rId21" Type="http://schemas.openxmlformats.org/officeDocument/2006/relationships/image" Target="../media/image1989.png"/><Relationship Id="rId42" Type="http://schemas.openxmlformats.org/officeDocument/2006/relationships/customXml" Target="../ink/ink2004.xml"/><Relationship Id="rId47" Type="http://schemas.openxmlformats.org/officeDocument/2006/relationships/image" Target="../media/image2002.png"/><Relationship Id="rId63" Type="http://schemas.openxmlformats.org/officeDocument/2006/relationships/image" Target="../media/image2010.png"/><Relationship Id="rId68" Type="http://schemas.openxmlformats.org/officeDocument/2006/relationships/customXml" Target="../ink/ink2017.xml"/><Relationship Id="rId84" Type="http://schemas.openxmlformats.org/officeDocument/2006/relationships/customXml" Target="../ink/ink2025.xml"/><Relationship Id="rId89" Type="http://schemas.openxmlformats.org/officeDocument/2006/relationships/image" Target="../media/image2023.png"/><Relationship Id="rId16" Type="http://schemas.openxmlformats.org/officeDocument/2006/relationships/customXml" Target="../ink/ink1991.xml"/><Relationship Id="rId11" Type="http://schemas.openxmlformats.org/officeDocument/2006/relationships/image" Target="../media/image1984.png"/><Relationship Id="rId32" Type="http://schemas.openxmlformats.org/officeDocument/2006/relationships/customXml" Target="../ink/ink1999.xml"/><Relationship Id="rId37" Type="http://schemas.openxmlformats.org/officeDocument/2006/relationships/image" Target="../media/image1997.png"/><Relationship Id="rId53" Type="http://schemas.openxmlformats.org/officeDocument/2006/relationships/image" Target="../media/image2005.png"/><Relationship Id="rId58" Type="http://schemas.openxmlformats.org/officeDocument/2006/relationships/customXml" Target="../ink/ink2012.xml"/><Relationship Id="rId74" Type="http://schemas.openxmlformats.org/officeDocument/2006/relationships/customXml" Target="../ink/ink2020.xml"/><Relationship Id="rId79" Type="http://schemas.openxmlformats.org/officeDocument/2006/relationships/image" Target="../media/image2018.png"/><Relationship Id="rId102" Type="http://schemas.openxmlformats.org/officeDocument/2006/relationships/customXml" Target="../ink/ink2034.xml"/><Relationship Id="rId5" Type="http://schemas.openxmlformats.org/officeDocument/2006/relationships/image" Target="../media/image1981.png"/><Relationship Id="rId90" Type="http://schemas.openxmlformats.org/officeDocument/2006/relationships/customXml" Target="../ink/ink2028.xml"/><Relationship Id="rId95" Type="http://schemas.openxmlformats.org/officeDocument/2006/relationships/image" Target="../media/image2026.png"/><Relationship Id="rId22" Type="http://schemas.openxmlformats.org/officeDocument/2006/relationships/customXml" Target="../ink/ink1994.xml"/><Relationship Id="rId27" Type="http://schemas.openxmlformats.org/officeDocument/2006/relationships/image" Target="../media/image1992.png"/><Relationship Id="rId43" Type="http://schemas.openxmlformats.org/officeDocument/2006/relationships/image" Target="../media/image2000.png"/><Relationship Id="rId48" Type="http://schemas.openxmlformats.org/officeDocument/2006/relationships/customXml" Target="../ink/ink2007.xml"/><Relationship Id="rId64" Type="http://schemas.openxmlformats.org/officeDocument/2006/relationships/customXml" Target="../ink/ink2015.xml"/><Relationship Id="rId69" Type="http://schemas.openxmlformats.org/officeDocument/2006/relationships/image" Target="../media/image2013.png"/><Relationship Id="rId80" Type="http://schemas.openxmlformats.org/officeDocument/2006/relationships/customXml" Target="../ink/ink2023.xml"/><Relationship Id="rId85" Type="http://schemas.openxmlformats.org/officeDocument/2006/relationships/image" Target="../media/image2021.png"/><Relationship Id="rId12" Type="http://schemas.openxmlformats.org/officeDocument/2006/relationships/customXml" Target="../ink/ink1989.xml"/><Relationship Id="rId17" Type="http://schemas.openxmlformats.org/officeDocument/2006/relationships/image" Target="../media/image1987.png"/><Relationship Id="rId33" Type="http://schemas.openxmlformats.org/officeDocument/2006/relationships/image" Target="../media/image1995.png"/><Relationship Id="rId38" Type="http://schemas.openxmlformats.org/officeDocument/2006/relationships/customXml" Target="../ink/ink2002.xml"/><Relationship Id="rId59" Type="http://schemas.openxmlformats.org/officeDocument/2006/relationships/image" Target="../media/image2008.png"/><Relationship Id="rId103" Type="http://schemas.openxmlformats.org/officeDocument/2006/relationships/image" Target="../media/image2030.png"/><Relationship Id="rId20" Type="http://schemas.openxmlformats.org/officeDocument/2006/relationships/customXml" Target="../ink/ink1993.xml"/><Relationship Id="rId41" Type="http://schemas.openxmlformats.org/officeDocument/2006/relationships/image" Target="../media/image1999.png"/><Relationship Id="rId54" Type="http://schemas.openxmlformats.org/officeDocument/2006/relationships/customXml" Target="../ink/ink2010.xml"/><Relationship Id="rId62" Type="http://schemas.openxmlformats.org/officeDocument/2006/relationships/customXml" Target="../ink/ink2014.xml"/><Relationship Id="rId70" Type="http://schemas.openxmlformats.org/officeDocument/2006/relationships/customXml" Target="../ink/ink2018.xml"/><Relationship Id="rId75" Type="http://schemas.openxmlformats.org/officeDocument/2006/relationships/image" Target="../media/image2016.png"/><Relationship Id="rId83" Type="http://schemas.openxmlformats.org/officeDocument/2006/relationships/image" Target="../media/image2020.png"/><Relationship Id="rId88" Type="http://schemas.openxmlformats.org/officeDocument/2006/relationships/customXml" Target="../ink/ink2027.xml"/><Relationship Id="rId91" Type="http://schemas.openxmlformats.org/officeDocument/2006/relationships/image" Target="../media/image2024.png"/><Relationship Id="rId96" Type="http://schemas.openxmlformats.org/officeDocument/2006/relationships/customXml" Target="../ink/ink20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86.xml"/><Relationship Id="rId15" Type="http://schemas.openxmlformats.org/officeDocument/2006/relationships/image" Target="../media/image1986.png"/><Relationship Id="rId23" Type="http://schemas.openxmlformats.org/officeDocument/2006/relationships/image" Target="../media/image1990.png"/><Relationship Id="rId28" Type="http://schemas.openxmlformats.org/officeDocument/2006/relationships/customXml" Target="../ink/ink1997.xml"/><Relationship Id="rId36" Type="http://schemas.openxmlformats.org/officeDocument/2006/relationships/customXml" Target="../ink/ink2001.xml"/><Relationship Id="rId49" Type="http://schemas.openxmlformats.org/officeDocument/2006/relationships/image" Target="../media/image2003.png"/><Relationship Id="rId57" Type="http://schemas.openxmlformats.org/officeDocument/2006/relationships/image" Target="../media/image2007.png"/><Relationship Id="rId10" Type="http://schemas.openxmlformats.org/officeDocument/2006/relationships/customXml" Target="../ink/ink1988.xml"/><Relationship Id="rId31" Type="http://schemas.openxmlformats.org/officeDocument/2006/relationships/image" Target="../media/image1994.png"/><Relationship Id="rId44" Type="http://schemas.openxmlformats.org/officeDocument/2006/relationships/customXml" Target="../ink/ink2005.xml"/><Relationship Id="rId52" Type="http://schemas.openxmlformats.org/officeDocument/2006/relationships/customXml" Target="../ink/ink2009.xml"/><Relationship Id="rId60" Type="http://schemas.openxmlformats.org/officeDocument/2006/relationships/customXml" Target="../ink/ink2013.xml"/><Relationship Id="rId65" Type="http://schemas.openxmlformats.org/officeDocument/2006/relationships/image" Target="../media/image2011.png"/><Relationship Id="rId73" Type="http://schemas.openxmlformats.org/officeDocument/2006/relationships/image" Target="../media/image2015.png"/><Relationship Id="rId78" Type="http://schemas.openxmlformats.org/officeDocument/2006/relationships/customXml" Target="../ink/ink2022.xml"/><Relationship Id="rId81" Type="http://schemas.openxmlformats.org/officeDocument/2006/relationships/image" Target="../media/image2019.png"/><Relationship Id="rId86" Type="http://schemas.openxmlformats.org/officeDocument/2006/relationships/customXml" Target="../ink/ink2026.xml"/><Relationship Id="rId94" Type="http://schemas.openxmlformats.org/officeDocument/2006/relationships/customXml" Target="../ink/ink2030.xml"/><Relationship Id="rId99" Type="http://schemas.openxmlformats.org/officeDocument/2006/relationships/image" Target="../media/image2028.png"/><Relationship Id="rId101" Type="http://schemas.openxmlformats.org/officeDocument/2006/relationships/image" Target="../media/image2029.png"/><Relationship Id="rId4" Type="http://schemas.openxmlformats.org/officeDocument/2006/relationships/customXml" Target="../ink/ink1985.xml"/><Relationship Id="rId9" Type="http://schemas.openxmlformats.org/officeDocument/2006/relationships/image" Target="../media/image1983.png"/><Relationship Id="rId13" Type="http://schemas.openxmlformats.org/officeDocument/2006/relationships/image" Target="../media/image1985.png"/><Relationship Id="rId18" Type="http://schemas.openxmlformats.org/officeDocument/2006/relationships/customXml" Target="../ink/ink1992.xml"/><Relationship Id="rId39" Type="http://schemas.openxmlformats.org/officeDocument/2006/relationships/image" Target="../media/image1998.png"/><Relationship Id="rId34" Type="http://schemas.openxmlformats.org/officeDocument/2006/relationships/customXml" Target="../ink/ink2000.xml"/><Relationship Id="rId50" Type="http://schemas.openxmlformats.org/officeDocument/2006/relationships/customXml" Target="../ink/ink2008.xml"/><Relationship Id="rId55" Type="http://schemas.openxmlformats.org/officeDocument/2006/relationships/image" Target="../media/image2006.png"/><Relationship Id="rId76" Type="http://schemas.openxmlformats.org/officeDocument/2006/relationships/customXml" Target="../ink/ink2021.xml"/><Relationship Id="rId97" Type="http://schemas.openxmlformats.org/officeDocument/2006/relationships/image" Target="../media/image2027.png"/><Relationship Id="rId104" Type="http://schemas.openxmlformats.org/officeDocument/2006/relationships/customXml" Target="../ink/ink2035.xml"/><Relationship Id="rId7" Type="http://schemas.openxmlformats.org/officeDocument/2006/relationships/image" Target="../media/image1982.png"/><Relationship Id="rId71" Type="http://schemas.openxmlformats.org/officeDocument/2006/relationships/image" Target="../media/image2014.png"/><Relationship Id="rId92" Type="http://schemas.openxmlformats.org/officeDocument/2006/relationships/customXml" Target="../ink/ink2029.xml"/><Relationship Id="rId2" Type="http://schemas.openxmlformats.org/officeDocument/2006/relationships/customXml" Target="../ink/ink1984.xml"/><Relationship Id="rId29" Type="http://schemas.openxmlformats.org/officeDocument/2006/relationships/image" Target="../media/image1993.png"/><Relationship Id="rId24" Type="http://schemas.openxmlformats.org/officeDocument/2006/relationships/customXml" Target="../ink/ink1995.xml"/><Relationship Id="rId40" Type="http://schemas.openxmlformats.org/officeDocument/2006/relationships/customXml" Target="../ink/ink2003.xml"/><Relationship Id="rId45" Type="http://schemas.openxmlformats.org/officeDocument/2006/relationships/image" Target="../media/image2001.png"/><Relationship Id="rId66" Type="http://schemas.openxmlformats.org/officeDocument/2006/relationships/customXml" Target="../ink/ink2016.xml"/><Relationship Id="rId87" Type="http://schemas.openxmlformats.org/officeDocument/2006/relationships/image" Target="../media/image2022.png"/><Relationship Id="rId61" Type="http://schemas.openxmlformats.org/officeDocument/2006/relationships/image" Target="../media/image2009.png"/><Relationship Id="rId82" Type="http://schemas.openxmlformats.org/officeDocument/2006/relationships/customXml" Target="../ink/ink2024.xml"/><Relationship Id="rId19" Type="http://schemas.openxmlformats.org/officeDocument/2006/relationships/image" Target="../media/image1988.png"/><Relationship Id="rId14" Type="http://schemas.openxmlformats.org/officeDocument/2006/relationships/customXml" Target="../ink/ink1990.xml"/><Relationship Id="rId30" Type="http://schemas.openxmlformats.org/officeDocument/2006/relationships/customXml" Target="../ink/ink1998.xml"/><Relationship Id="rId35" Type="http://schemas.openxmlformats.org/officeDocument/2006/relationships/image" Target="../media/image1996.png"/><Relationship Id="rId56" Type="http://schemas.openxmlformats.org/officeDocument/2006/relationships/customXml" Target="../ink/ink2011.xml"/><Relationship Id="rId77" Type="http://schemas.openxmlformats.org/officeDocument/2006/relationships/image" Target="../media/image2017.png"/><Relationship Id="rId100" Type="http://schemas.openxmlformats.org/officeDocument/2006/relationships/customXml" Target="../ink/ink2033.xml"/><Relationship Id="rId105" Type="http://schemas.openxmlformats.org/officeDocument/2006/relationships/image" Target="../media/image2031.png"/><Relationship Id="rId8" Type="http://schemas.openxmlformats.org/officeDocument/2006/relationships/customXml" Target="../ink/ink1987.xml"/><Relationship Id="rId51" Type="http://schemas.openxmlformats.org/officeDocument/2006/relationships/image" Target="../media/image2004.png"/><Relationship Id="rId72" Type="http://schemas.openxmlformats.org/officeDocument/2006/relationships/customXml" Target="../ink/ink2019.xml"/><Relationship Id="rId93" Type="http://schemas.openxmlformats.org/officeDocument/2006/relationships/image" Target="../media/image2025.png"/><Relationship Id="rId98" Type="http://schemas.openxmlformats.org/officeDocument/2006/relationships/customXml" Target="../ink/ink2032.xml"/><Relationship Id="rId3" Type="http://schemas.openxmlformats.org/officeDocument/2006/relationships/image" Target="../media/image1980.png"/><Relationship Id="rId25" Type="http://schemas.openxmlformats.org/officeDocument/2006/relationships/image" Target="../media/image1991.png"/><Relationship Id="rId46" Type="http://schemas.openxmlformats.org/officeDocument/2006/relationships/customXml" Target="../ink/ink2006.xml"/><Relationship Id="rId67" Type="http://schemas.openxmlformats.org/officeDocument/2006/relationships/image" Target="../media/image201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88.png"/><Relationship Id="rId21" Type="http://schemas.openxmlformats.org/officeDocument/2006/relationships/image" Target="../media/image2041.png"/><Relationship Id="rId42" Type="http://schemas.openxmlformats.org/officeDocument/2006/relationships/customXml" Target="../ink/ink2056.xml"/><Relationship Id="rId63" Type="http://schemas.openxmlformats.org/officeDocument/2006/relationships/image" Target="../media/image2061.png"/><Relationship Id="rId84" Type="http://schemas.openxmlformats.org/officeDocument/2006/relationships/customXml" Target="../ink/ink2077.xml"/><Relationship Id="rId138" Type="http://schemas.openxmlformats.org/officeDocument/2006/relationships/customXml" Target="../ink/ink2104.xml"/><Relationship Id="rId159" Type="http://schemas.openxmlformats.org/officeDocument/2006/relationships/image" Target="../media/image2109.png"/><Relationship Id="rId170" Type="http://schemas.openxmlformats.org/officeDocument/2006/relationships/customXml" Target="../ink/ink2120.xml"/><Relationship Id="rId107" Type="http://schemas.openxmlformats.org/officeDocument/2006/relationships/image" Target="../media/image2083.png"/><Relationship Id="rId11" Type="http://schemas.openxmlformats.org/officeDocument/2006/relationships/image" Target="../media/image2036.png"/><Relationship Id="rId32" Type="http://schemas.openxmlformats.org/officeDocument/2006/relationships/customXml" Target="../ink/ink2051.xml"/><Relationship Id="rId53" Type="http://schemas.openxmlformats.org/officeDocument/2006/relationships/image" Target="../media/image2056.png"/><Relationship Id="rId74" Type="http://schemas.openxmlformats.org/officeDocument/2006/relationships/customXml" Target="../ink/ink2072.xml"/><Relationship Id="rId128" Type="http://schemas.openxmlformats.org/officeDocument/2006/relationships/customXml" Target="../ink/ink2099.xml"/><Relationship Id="rId149" Type="http://schemas.openxmlformats.org/officeDocument/2006/relationships/image" Target="../media/image2104.png"/><Relationship Id="rId5" Type="http://schemas.openxmlformats.org/officeDocument/2006/relationships/image" Target="../media/image2033.png"/><Relationship Id="rId95" Type="http://schemas.openxmlformats.org/officeDocument/2006/relationships/image" Target="../media/image2077.png"/><Relationship Id="rId160" Type="http://schemas.openxmlformats.org/officeDocument/2006/relationships/customXml" Target="../ink/ink2115.xml"/><Relationship Id="rId181" Type="http://schemas.openxmlformats.org/officeDocument/2006/relationships/image" Target="../media/image2120.png"/><Relationship Id="rId22" Type="http://schemas.openxmlformats.org/officeDocument/2006/relationships/customXml" Target="../ink/ink2046.xml"/><Relationship Id="rId43" Type="http://schemas.openxmlformats.org/officeDocument/2006/relationships/image" Target="../media/image2051.png"/><Relationship Id="rId64" Type="http://schemas.openxmlformats.org/officeDocument/2006/relationships/customXml" Target="../ink/ink2067.xml"/><Relationship Id="rId118" Type="http://schemas.openxmlformats.org/officeDocument/2006/relationships/customXml" Target="../ink/ink2094.xml"/><Relationship Id="rId139" Type="http://schemas.openxmlformats.org/officeDocument/2006/relationships/image" Target="../media/image2099.png"/><Relationship Id="rId85" Type="http://schemas.openxmlformats.org/officeDocument/2006/relationships/image" Target="../media/image2072.png"/><Relationship Id="rId150" Type="http://schemas.openxmlformats.org/officeDocument/2006/relationships/customXml" Target="../ink/ink2110.xml"/><Relationship Id="rId171" Type="http://schemas.openxmlformats.org/officeDocument/2006/relationships/image" Target="../media/image2115.png"/><Relationship Id="rId12" Type="http://schemas.openxmlformats.org/officeDocument/2006/relationships/customXml" Target="../ink/ink2041.xml"/><Relationship Id="rId33" Type="http://schemas.openxmlformats.org/officeDocument/2006/relationships/image" Target="../media/image2046.png"/><Relationship Id="rId108" Type="http://schemas.openxmlformats.org/officeDocument/2006/relationships/customXml" Target="../ink/ink2089.xml"/><Relationship Id="rId129" Type="http://schemas.openxmlformats.org/officeDocument/2006/relationships/image" Target="../media/image2094.png"/><Relationship Id="rId54" Type="http://schemas.openxmlformats.org/officeDocument/2006/relationships/customXml" Target="../ink/ink2062.xml"/><Relationship Id="rId75" Type="http://schemas.openxmlformats.org/officeDocument/2006/relationships/image" Target="../media/image2067.png"/><Relationship Id="rId96" Type="http://schemas.openxmlformats.org/officeDocument/2006/relationships/customXml" Target="../ink/ink2083.xml"/><Relationship Id="rId140" Type="http://schemas.openxmlformats.org/officeDocument/2006/relationships/customXml" Target="../ink/ink2105.xml"/><Relationship Id="rId161" Type="http://schemas.openxmlformats.org/officeDocument/2006/relationships/image" Target="../media/image2110.png"/><Relationship Id="rId182" Type="http://schemas.openxmlformats.org/officeDocument/2006/relationships/customXml" Target="../ink/ink2126.xml"/><Relationship Id="rId6" Type="http://schemas.openxmlformats.org/officeDocument/2006/relationships/customXml" Target="../ink/ink2038.xml"/><Relationship Id="rId23" Type="http://schemas.openxmlformats.org/officeDocument/2006/relationships/image" Target="../media/image2042.png"/><Relationship Id="rId119" Type="http://schemas.openxmlformats.org/officeDocument/2006/relationships/image" Target="../media/image2089.png"/><Relationship Id="rId44" Type="http://schemas.openxmlformats.org/officeDocument/2006/relationships/customXml" Target="../ink/ink2057.xml"/><Relationship Id="rId65" Type="http://schemas.openxmlformats.org/officeDocument/2006/relationships/image" Target="../media/image2062.png"/><Relationship Id="rId86" Type="http://schemas.openxmlformats.org/officeDocument/2006/relationships/customXml" Target="../ink/ink2078.xml"/><Relationship Id="rId130" Type="http://schemas.openxmlformats.org/officeDocument/2006/relationships/customXml" Target="../ink/ink2100.xml"/><Relationship Id="rId151" Type="http://schemas.openxmlformats.org/officeDocument/2006/relationships/image" Target="../media/image2105.png"/><Relationship Id="rId172" Type="http://schemas.openxmlformats.org/officeDocument/2006/relationships/customXml" Target="../ink/ink2121.xml"/><Relationship Id="rId13" Type="http://schemas.openxmlformats.org/officeDocument/2006/relationships/image" Target="../media/image2037.png"/><Relationship Id="rId18" Type="http://schemas.openxmlformats.org/officeDocument/2006/relationships/customXml" Target="../ink/ink2044.xml"/><Relationship Id="rId39" Type="http://schemas.openxmlformats.org/officeDocument/2006/relationships/image" Target="../media/image2049.png"/><Relationship Id="rId109" Type="http://schemas.openxmlformats.org/officeDocument/2006/relationships/image" Target="../media/image2084.png"/><Relationship Id="rId34" Type="http://schemas.openxmlformats.org/officeDocument/2006/relationships/customXml" Target="../ink/ink2052.xml"/><Relationship Id="rId50" Type="http://schemas.openxmlformats.org/officeDocument/2006/relationships/customXml" Target="../ink/ink2060.xml"/><Relationship Id="rId55" Type="http://schemas.openxmlformats.org/officeDocument/2006/relationships/image" Target="../media/image2057.png"/><Relationship Id="rId76" Type="http://schemas.openxmlformats.org/officeDocument/2006/relationships/customXml" Target="../ink/ink2073.xml"/><Relationship Id="rId97" Type="http://schemas.openxmlformats.org/officeDocument/2006/relationships/image" Target="../media/image2078.png"/><Relationship Id="rId104" Type="http://schemas.openxmlformats.org/officeDocument/2006/relationships/customXml" Target="../ink/ink2087.xml"/><Relationship Id="rId120" Type="http://schemas.openxmlformats.org/officeDocument/2006/relationships/customXml" Target="../ink/ink2095.xml"/><Relationship Id="rId125" Type="http://schemas.openxmlformats.org/officeDocument/2006/relationships/image" Target="../media/image2092.png"/><Relationship Id="rId141" Type="http://schemas.openxmlformats.org/officeDocument/2006/relationships/image" Target="../media/image2100.png"/><Relationship Id="rId146" Type="http://schemas.openxmlformats.org/officeDocument/2006/relationships/customXml" Target="../ink/ink2108.xml"/><Relationship Id="rId167" Type="http://schemas.openxmlformats.org/officeDocument/2006/relationships/image" Target="../media/image2113.png"/><Relationship Id="rId188" Type="http://schemas.openxmlformats.org/officeDocument/2006/relationships/customXml" Target="../ink/ink2129.xml"/><Relationship Id="rId7" Type="http://schemas.openxmlformats.org/officeDocument/2006/relationships/image" Target="../media/image2034.png"/><Relationship Id="rId71" Type="http://schemas.openxmlformats.org/officeDocument/2006/relationships/image" Target="../media/image2065.png"/><Relationship Id="rId92" Type="http://schemas.openxmlformats.org/officeDocument/2006/relationships/customXml" Target="../ink/ink2081.xml"/><Relationship Id="rId162" Type="http://schemas.openxmlformats.org/officeDocument/2006/relationships/customXml" Target="../ink/ink2116.xml"/><Relationship Id="rId183" Type="http://schemas.openxmlformats.org/officeDocument/2006/relationships/image" Target="../media/image2121.png"/><Relationship Id="rId2" Type="http://schemas.openxmlformats.org/officeDocument/2006/relationships/customXml" Target="../ink/ink2036.xml"/><Relationship Id="rId29" Type="http://schemas.openxmlformats.org/officeDocument/2006/relationships/image" Target="../media/image2044.png"/><Relationship Id="rId24" Type="http://schemas.openxmlformats.org/officeDocument/2006/relationships/customXml" Target="../ink/ink2047.xml"/><Relationship Id="rId40" Type="http://schemas.openxmlformats.org/officeDocument/2006/relationships/customXml" Target="../ink/ink2055.xml"/><Relationship Id="rId45" Type="http://schemas.openxmlformats.org/officeDocument/2006/relationships/image" Target="../media/image2052.png"/><Relationship Id="rId66" Type="http://schemas.openxmlformats.org/officeDocument/2006/relationships/customXml" Target="../ink/ink2068.xml"/><Relationship Id="rId87" Type="http://schemas.openxmlformats.org/officeDocument/2006/relationships/image" Target="../media/image2073.png"/><Relationship Id="rId110" Type="http://schemas.openxmlformats.org/officeDocument/2006/relationships/customXml" Target="../ink/ink2090.xml"/><Relationship Id="rId115" Type="http://schemas.openxmlformats.org/officeDocument/2006/relationships/image" Target="../media/image2087.png"/><Relationship Id="rId131" Type="http://schemas.openxmlformats.org/officeDocument/2006/relationships/image" Target="../media/image2095.png"/><Relationship Id="rId136" Type="http://schemas.openxmlformats.org/officeDocument/2006/relationships/customXml" Target="../ink/ink2103.xml"/><Relationship Id="rId157" Type="http://schemas.openxmlformats.org/officeDocument/2006/relationships/image" Target="../media/image2108.png"/><Relationship Id="rId178" Type="http://schemas.openxmlformats.org/officeDocument/2006/relationships/customXml" Target="../ink/ink2124.xml"/><Relationship Id="rId61" Type="http://schemas.openxmlformats.org/officeDocument/2006/relationships/image" Target="../media/image2060.png"/><Relationship Id="rId82" Type="http://schemas.openxmlformats.org/officeDocument/2006/relationships/customXml" Target="../ink/ink2076.xml"/><Relationship Id="rId152" Type="http://schemas.openxmlformats.org/officeDocument/2006/relationships/customXml" Target="../ink/ink2111.xml"/><Relationship Id="rId173" Type="http://schemas.openxmlformats.org/officeDocument/2006/relationships/image" Target="../media/image2116.png"/><Relationship Id="rId19" Type="http://schemas.openxmlformats.org/officeDocument/2006/relationships/image" Target="../media/image2040.png"/><Relationship Id="rId14" Type="http://schemas.openxmlformats.org/officeDocument/2006/relationships/customXml" Target="../ink/ink2042.xml"/><Relationship Id="rId30" Type="http://schemas.openxmlformats.org/officeDocument/2006/relationships/customXml" Target="../ink/ink2050.xml"/><Relationship Id="rId35" Type="http://schemas.openxmlformats.org/officeDocument/2006/relationships/image" Target="../media/image2047.png"/><Relationship Id="rId56" Type="http://schemas.openxmlformats.org/officeDocument/2006/relationships/customXml" Target="../ink/ink2063.xml"/><Relationship Id="rId77" Type="http://schemas.openxmlformats.org/officeDocument/2006/relationships/image" Target="../media/image2068.png"/><Relationship Id="rId100" Type="http://schemas.openxmlformats.org/officeDocument/2006/relationships/customXml" Target="../ink/ink2085.xml"/><Relationship Id="rId105" Type="http://schemas.openxmlformats.org/officeDocument/2006/relationships/image" Target="../media/image2082.png"/><Relationship Id="rId126" Type="http://schemas.openxmlformats.org/officeDocument/2006/relationships/customXml" Target="../ink/ink2098.xml"/><Relationship Id="rId147" Type="http://schemas.openxmlformats.org/officeDocument/2006/relationships/image" Target="../media/image2103.png"/><Relationship Id="rId168" Type="http://schemas.openxmlformats.org/officeDocument/2006/relationships/customXml" Target="../ink/ink2119.xml"/><Relationship Id="rId8" Type="http://schemas.openxmlformats.org/officeDocument/2006/relationships/customXml" Target="../ink/ink2039.xml"/><Relationship Id="rId51" Type="http://schemas.openxmlformats.org/officeDocument/2006/relationships/image" Target="../media/image2055.png"/><Relationship Id="rId72" Type="http://schemas.openxmlformats.org/officeDocument/2006/relationships/customXml" Target="../ink/ink2071.xml"/><Relationship Id="rId93" Type="http://schemas.openxmlformats.org/officeDocument/2006/relationships/image" Target="../media/image2076.png"/><Relationship Id="rId98" Type="http://schemas.openxmlformats.org/officeDocument/2006/relationships/customXml" Target="../ink/ink2084.xml"/><Relationship Id="rId121" Type="http://schemas.openxmlformats.org/officeDocument/2006/relationships/image" Target="../media/image2090.png"/><Relationship Id="rId142" Type="http://schemas.openxmlformats.org/officeDocument/2006/relationships/customXml" Target="../ink/ink2106.xml"/><Relationship Id="rId163" Type="http://schemas.openxmlformats.org/officeDocument/2006/relationships/image" Target="../media/image2111.png"/><Relationship Id="rId184" Type="http://schemas.openxmlformats.org/officeDocument/2006/relationships/customXml" Target="../ink/ink2127.xml"/><Relationship Id="rId189" Type="http://schemas.openxmlformats.org/officeDocument/2006/relationships/image" Target="../media/image2124.png"/><Relationship Id="rId3" Type="http://schemas.openxmlformats.org/officeDocument/2006/relationships/image" Target="../media/image2032.png"/><Relationship Id="rId25" Type="http://schemas.openxmlformats.org/officeDocument/2006/relationships/image" Target="../media/image2043.png"/><Relationship Id="rId46" Type="http://schemas.openxmlformats.org/officeDocument/2006/relationships/customXml" Target="../ink/ink2058.xml"/><Relationship Id="rId67" Type="http://schemas.openxmlformats.org/officeDocument/2006/relationships/image" Target="../media/image2063.png"/><Relationship Id="rId116" Type="http://schemas.openxmlformats.org/officeDocument/2006/relationships/customXml" Target="../ink/ink2093.xml"/><Relationship Id="rId137" Type="http://schemas.openxmlformats.org/officeDocument/2006/relationships/image" Target="../media/image2098.png"/><Relationship Id="rId158" Type="http://schemas.openxmlformats.org/officeDocument/2006/relationships/customXml" Target="../ink/ink2114.xml"/><Relationship Id="rId20" Type="http://schemas.openxmlformats.org/officeDocument/2006/relationships/customXml" Target="../ink/ink2045.xml"/><Relationship Id="rId41" Type="http://schemas.openxmlformats.org/officeDocument/2006/relationships/image" Target="../media/image2050.png"/><Relationship Id="rId62" Type="http://schemas.openxmlformats.org/officeDocument/2006/relationships/customXml" Target="../ink/ink2066.xml"/><Relationship Id="rId83" Type="http://schemas.openxmlformats.org/officeDocument/2006/relationships/image" Target="../media/image2071.png"/><Relationship Id="rId88" Type="http://schemas.openxmlformats.org/officeDocument/2006/relationships/customXml" Target="../ink/ink2079.xml"/><Relationship Id="rId111" Type="http://schemas.openxmlformats.org/officeDocument/2006/relationships/image" Target="../media/image2085.png"/><Relationship Id="rId132" Type="http://schemas.openxmlformats.org/officeDocument/2006/relationships/customXml" Target="../ink/ink2101.xml"/><Relationship Id="rId153" Type="http://schemas.openxmlformats.org/officeDocument/2006/relationships/image" Target="../media/image2106.png"/><Relationship Id="rId174" Type="http://schemas.openxmlformats.org/officeDocument/2006/relationships/customXml" Target="../ink/ink2122.xml"/><Relationship Id="rId179" Type="http://schemas.openxmlformats.org/officeDocument/2006/relationships/image" Target="../media/image2119.png"/><Relationship Id="rId15" Type="http://schemas.openxmlformats.org/officeDocument/2006/relationships/image" Target="../media/image2038.png"/><Relationship Id="rId36" Type="http://schemas.openxmlformats.org/officeDocument/2006/relationships/customXml" Target="../ink/ink2053.xml"/><Relationship Id="rId57" Type="http://schemas.openxmlformats.org/officeDocument/2006/relationships/image" Target="../media/image2058.png"/><Relationship Id="rId106" Type="http://schemas.openxmlformats.org/officeDocument/2006/relationships/customXml" Target="../ink/ink2088.xml"/><Relationship Id="rId127" Type="http://schemas.openxmlformats.org/officeDocument/2006/relationships/image" Target="../media/image2093.png"/><Relationship Id="rId10" Type="http://schemas.openxmlformats.org/officeDocument/2006/relationships/customXml" Target="../ink/ink2040.xml"/><Relationship Id="rId31" Type="http://schemas.openxmlformats.org/officeDocument/2006/relationships/image" Target="../media/image2045.png"/><Relationship Id="rId52" Type="http://schemas.openxmlformats.org/officeDocument/2006/relationships/customXml" Target="../ink/ink2061.xml"/><Relationship Id="rId73" Type="http://schemas.openxmlformats.org/officeDocument/2006/relationships/image" Target="../media/image2066.png"/><Relationship Id="rId78" Type="http://schemas.openxmlformats.org/officeDocument/2006/relationships/customXml" Target="../ink/ink2074.xml"/><Relationship Id="rId94" Type="http://schemas.openxmlformats.org/officeDocument/2006/relationships/customXml" Target="../ink/ink2082.xml"/><Relationship Id="rId99" Type="http://schemas.openxmlformats.org/officeDocument/2006/relationships/image" Target="../media/image2079.png"/><Relationship Id="rId101" Type="http://schemas.openxmlformats.org/officeDocument/2006/relationships/image" Target="../media/image2080.png"/><Relationship Id="rId122" Type="http://schemas.openxmlformats.org/officeDocument/2006/relationships/customXml" Target="../ink/ink2096.xml"/><Relationship Id="rId143" Type="http://schemas.openxmlformats.org/officeDocument/2006/relationships/image" Target="../media/image2101.png"/><Relationship Id="rId148" Type="http://schemas.openxmlformats.org/officeDocument/2006/relationships/customXml" Target="../ink/ink2109.xml"/><Relationship Id="rId164" Type="http://schemas.openxmlformats.org/officeDocument/2006/relationships/customXml" Target="../ink/ink2117.xml"/><Relationship Id="rId169" Type="http://schemas.openxmlformats.org/officeDocument/2006/relationships/image" Target="../media/image2114.png"/><Relationship Id="rId185" Type="http://schemas.openxmlformats.org/officeDocument/2006/relationships/image" Target="../media/image2122.png"/><Relationship Id="rId4" Type="http://schemas.openxmlformats.org/officeDocument/2006/relationships/customXml" Target="../ink/ink2037.xml"/><Relationship Id="rId9" Type="http://schemas.openxmlformats.org/officeDocument/2006/relationships/image" Target="../media/image2035.png"/><Relationship Id="rId180" Type="http://schemas.openxmlformats.org/officeDocument/2006/relationships/customXml" Target="../ink/ink2125.xml"/><Relationship Id="rId26" Type="http://schemas.openxmlformats.org/officeDocument/2006/relationships/customXml" Target="../ink/ink2048.xml"/><Relationship Id="rId47" Type="http://schemas.openxmlformats.org/officeDocument/2006/relationships/image" Target="../media/image2053.png"/><Relationship Id="rId68" Type="http://schemas.openxmlformats.org/officeDocument/2006/relationships/customXml" Target="../ink/ink2069.xml"/><Relationship Id="rId89" Type="http://schemas.openxmlformats.org/officeDocument/2006/relationships/image" Target="../media/image2074.png"/><Relationship Id="rId112" Type="http://schemas.openxmlformats.org/officeDocument/2006/relationships/customXml" Target="../ink/ink2091.xml"/><Relationship Id="rId133" Type="http://schemas.openxmlformats.org/officeDocument/2006/relationships/image" Target="../media/image2096.png"/><Relationship Id="rId154" Type="http://schemas.openxmlformats.org/officeDocument/2006/relationships/customXml" Target="../ink/ink2112.xml"/><Relationship Id="rId175" Type="http://schemas.openxmlformats.org/officeDocument/2006/relationships/image" Target="../media/image2117.png"/><Relationship Id="rId16" Type="http://schemas.openxmlformats.org/officeDocument/2006/relationships/customXml" Target="../ink/ink2043.xml"/><Relationship Id="rId37" Type="http://schemas.openxmlformats.org/officeDocument/2006/relationships/image" Target="../media/image2048.png"/><Relationship Id="rId58" Type="http://schemas.openxmlformats.org/officeDocument/2006/relationships/customXml" Target="../ink/ink2064.xml"/><Relationship Id="rId79" Type="http://schemas.openxmlformats.org/officeDocument/2006/relationships/image" Target="../media/image2069.png"/><Relationship Id="rId102" Type="http://schemas.openxmlformats.org/officeDocument/2006/relationships/customXml" Target="../ink/ink2086.xml"/><Relationship Id="rId123" Type="http://schemas.openxmlformats.org/officeDocument/2006/relationships/image" Target="../media/image2091.png"/><Relationship Id="rId144" Type="http://schemas.openxmlformats.org/officeDocument/2006/relationships/customXml" Target="../ink/ink2107.xml"/><Relationship Id="rId90" Type="http://schemas.openxmlformats.org/officeDocument/2006/relationships/customXml" Target="../ink/ink2080.xml"/><Relationship Id="rId165" Type="http://schemas.openxmlformats.org/officeDocument/2006/relationships/image" Target="../media/image2112.png"/><Relationship Id="rId186" Type="http://schemas.openxmlformats.org/officeDocument/2006/relationships/customXml" Target="../ink/ink2128.xml"/><Relationship Id="rId27" Type="http://schemas.openxmlformats.org/officeDocument/2006/relationships/image" Target="../media/image25.png"/><Relationship Id="rId48" Type="http://schemas.openxmlformats.org/officeDocument/2006/relationships/customXml" Target="../ink/ink2059.xml"/><Relationship Id="rId69" Type="http://schemas.openxmlformats.org/officeDocument/2006/relationships/image" Target="../media/image2064.png"/><Relationship Id="rId113" Type="http://schemas.openxmlformats.org/officeDocument/2006/relationships/image" Target="../media/image2086.png"/><Relationship Id="rId134" Type="http://schemas.openxmlformats.org/officeDocument/2006/relationships/customXml" Target="../ink/ink2102.xml"/><Relationship Id="rId80" Type="http://schemas.openxmlformats.org/officeDocument/2006/relationships/customXml" Target="../ink/ink2075.xml"/><Relationship Id="rId155" Type="http://schemas.openxmlformats.org/officeDocument/2006/relationships/image" Target="../media/image2107.png"/><Relationship Id="rId176" Type="http://schemas.openxmlformats.org/officeDocument/2006/relationships/customXml" Target="../ink/ink2123.xml"/><Relationship Id="rId17" Type="http://schemas.openxmlformats.org/officeDocument/2006/relationships/image" Target="../media/image2039.png"/><Relationship Id="rId38" Type="http://schemas.openxmlformats.org/officeDocument/2006/relationships/customXml" Target="../ink/ink2054.xml"/><Relationship Id="rId59" Type="http://schemas.openxmlformats.org/officeDocument/2006/relationships/image" Target="../media/image2059.png"/><Relationship Id="rId103" Type="http://schemas.openxmlformats.org/officeDocument/2006/relationships/image" Target="../media/image2081.png"/><Relationship Id="rId124" Type="http://schemas.openxmlformats.org/officeDocument/2006/relationships/customXml" Target="../ink/ink2097.xml"/><Relationship Id="rId70" Type="http://schemas.openxmlformats.org/officeDocument/2006/relationships/customXml" Target="../ink/ink2070.xml"/><Relationship Id="rId91" Type="http://schemas.openxmlformats.org/officeDocument/2006/relationships/image" Target="../media/image2075.png"/><Relationship Id="rId145" Type="http://schemas.openxmlformats.org/officeDocument/2006/relationships/image" Target="../media/image2102.png"/><Relationship Id="rId166" Type="http://schemas.openxmlformats.org/officeDocument/2006/relationships/customXml" Target="../ink/ink2118.xml"/><Relationship Id="rId187" Type="http://schemas.openxmlformats.org/officeDocument/2006/relationships/image" Target="../media/image212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049.xml"/><Relationship Id="rId49" Type="http://schemas.openxmlformats.org/officeDocument/2006/relationships/image" Target="../media/image2054.png"/><Relationship Id="rId114" Type="http://schemas.openxmlformats.org/officeDocument/2006/relationships/customXml" Target="../ink/ink2092.xml"/><Relationship Id="rId60" Type="http://schemas.openxmlformats.org/officeDocument/2006/relationships/customXml" Target="../ink/ink2065.xml"/><Relationship Id="rId81" Type="http://schemas.openxmlformats.org/officeDocument/2006/relationships/image" Target="../media/image2070.png"/><Relationship Id="rId135" Type="http://schemas.openxmlformats.org/officeDocument/2006/relationships/image" Target="../media/image2097.png"/><Relationship Id="rId156" Type="http://schemas.openxmlformats.org/officeDocument/2006/relationships/customXml" Target="../ink/ink2113.xml"/><Relationship Id="rId177" Type="http://schemas.openxmlformats.org/officeDocument/2006/relationships/image" Target="../media/image2118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2.png"/><Relationship Id="rId21" Type="http://schemas.openxmlformats.org/officeDocument/2006/relationships/image" Target="../media/image2134.png"/><Relationship Id="rId42" Type="http://schemas.openxmlformats.org/officeDocument/2006/relationships/customXml" Target="../ink/ink2150.xml"/><Relationship Id="rId63" Type="http://schemas.openxmlformats.org/officeDocument/2006/relationships/image" Target="../media/image2155.png"/><Relationship Id="rId84" Type="http://schemas.openxmlformats.org/officeDocument/2006/relationships/customXml" Target="../ink/ink2171.xml"/><Relationship Id="rId138" Type="http://schemas.openxmlformats.org/officeDocument/2006/relationships/customXml" Target="../ink/ink2198.xml"/><Relationship Id="rId159" Type="http://schemas.openxmlformats.org/officeDocument/2006/relationships/image" Target="../media/image2203.png"/><Relationship Id="rId170" Type="http://schemas.openxmlformats.org/officeDocument/2006/relationships/customXml" Target="../ink/ink2214.xml"/><Relationship Id="rId107" Type="http://schemas.openxmlformats.org/officeDocument/2006/relationships/image" Target="../media/image2177.png"/><Relationship Id="rId11" Type="http://schemas.openxmlformats.org/officeDocument/2006/relationships/image" Target="../media/image2129.png"/><Relationship Id="rId32" Type="http://schemas.openxmlformats.org/officeDocument/2006/relationships/customXml" Target="../ink/ink2145.xml"/><Relationship Id="rId53" Type="http://schemas.openxmlformats.org/officeDocument/2006/relationships/image" Target="../media/image2150.png"/><Relationship Id="rId74" Type="http://schemas.openxmlformats.org/officeDocument/2006/relationships/customXml" Target="../ink/ink2166.xml"/><Relationship Id="rId128" Type="http://schemas.openxmlformats.org/officeDocument/2006/relationships/customXml" Target="../ink/ink2193.xml"/><Relationship Id="rId149" Type="http://schemas.openxmlformats.org/officeDocument/2006/relationships/image" Target="../media/image2198.png"/><Relationship Id="rId5" Type="http://schemas.openxmlformats.org/officeDocument/2006/relationships/image" Target="../media/image2126.png"/><Relationship Id="rId95" Type="http://schemas.openxmlformats.org/officeDocument/2006/relationships/image" Target="../media/image2171.png"/><Relationship Id="rId160" Type="http://schemas.openxmlformats.org/officeDocument/2006/relationships/customXml" Target="../ink/ink2209.xml"/><Relationship Id="rId181" Type="http://schemas.openxmlformats.org/officeDocument/2006/relationships/image" Target="../media/image2214.png"/><Relationship Id="rId22" Type="http://schemas.openxmlformats.org/officeDocument/2006/relationships/customXml" Target="../ink/ink2140.xml"/><Relationship Id="rId43" Type="http://schemas.openxmlformats.org/officeDocument/2006/relationships/image" Target="../media/image2145.png"/><Relationship Id="rId64" Type="http://schemas.openxmlformats.org/officeDocument/2006/relationships/customXml" Target="../ink/ink2161.xml"/><Relationship Id="rId118" Type="http://schemas.openxmlformats.org/officeDocument/2006/relationships/customXml" Target="../ink/ink2188.xml"/><Relationship Id="rId139" Type="http://schemas.openxmlformats.org/officeDocument/2006/relationships/image" Target="../media/image2193.png"/><Relationship Id="rId85" Type="http://schemas.openxmlformats.org/officeDocument/2006/relationships/image" Target="../media/image2166.png"/><Relationship Id="rId150" Type="http://schemas.openxmlformats.org/officeDocument/2006/relationships/customXml" Target="../ink/ink2204.xml"/><Relationship Id="rId171" Type="http://schemas.openxmlformats.org/officeDocument/2006/relationships/image" Target="../media/image2209.png"/><Relationship Id="rId12" Type="http://schemas.openxmlformats.org/officeDocument/2006/relationships/customXml" Target="../ink/ink2135.xml"/><Relationship Id="rId33" Type="http://schemas.openxmlformats.org/officeDocument/2006/relationships/image" Target="../media/image2140.png"/><Relationship Id="rId108" Type="http://schemas.openxmlformats.org/officeDocument/2006/relationships/customXml" Target="../ink/ink2183.xml"/><Relationship Id="rId129" Type="http://schemas.openxmlformats.org/officeDocument/2006/relationships/image" Target="../media/image2188.png"/><Relationship Id="rId54" Type="http://schemas.openxmlformats.org/officeDocument/2006/relationships/customXml" Target="../ink/ink2156.xml"/><Relationship Id="rId75" Type="http://schemas.openxmlformats.org/officeDocument/2006/relationships/image" Target="../media/image2161.png"/><Relationship Id="rId96" Type="http://schemas.openxmlformats.org/officeDocument/2006/relationships/customXml" Target="../ink/ink2177.xml"/><Relationship Id="rId140" Type="http://schemas.openxmlformats.org/officeDocument/2006/relationships/customXml" Target="../ink/ink2199.xml"/><Relationship Id="rId161" Type="http://schemas.openxmlformats.org/officeDocument/2006/relationships/image" Target="../media/image2204.png"/><Relationship Id="rId6" Type="http://schemas.openxmlformats.org/officeDocument/2006/relationships/customXml" Target="../ink/ink2132.xml"/><Relationship Id="rId23" Type="http://schemas.openxmlformats.org/officeDocument/2006/relationships/image" Target="../media/image2135.png"/><Relationship Id="rId119" Type="http://schemas.openxmlformats.org/officeDocument/2006/relationships/image" Target="../media/image2183.png"/><Relationship Id="rId44" Type="http://schemas.openxmlformats.org/officeDocument/2006/relationships/customXml" Target="../ink/ink2151.xml"/><Relationship Id="rId60" Type="http://schemas.openxmlformats.org/officeDocument/2006/relationships/customXml" Target="../ink/ink2159.xml"/><Relationship Id="rId65" Type="http://schemas.openxmlformats.org/officeDocument/2006/relationships/image" Target="../media/image2156.png"/><Relationship Id="rId81" Type="http://schemas.openxmlformats.org/officeDocument/2006/relationships/image" Target="../media/image2164.png"/><Relationship Id="rId86" Type="http://schemas.openxmlformats.org/officeDocument/2006/relationships/customXml" Target="../ink/ink2172.xml"/><Relationship Id="rId130" Type="http://schemas.openxmlformats.org/officeDocument/2006/relationships/customXml" Target="../ink/ink2194.xml"/><Relationship Id="rId135" Type="http://schemas.openxmlformats.org/officeDocument/2006/relationships/image" Target="../media/image2191.png"/><Relationship Id="rId151" Type="http://schemas.openxmlformats.org/officeDocument/2006/relationships/image" Target="../media/image2199.png"/><Relationship Id="rId156" Type="http://schemas.openxmlformats.org/officeDocument/2006/relationships/customXml" Target="../ink/ink2207.xml"/><Relationship Id="rId177" Type="http://schemas.openxmlformats.org/officeDocument/2006/relationships/image" Target="../media/image2212.png"/><Relationship Id="rId172" Type="http://schemas.openxmlformats.org/officeDocument/2006/relationships/customXml" Target="../ink/ink2215.xml"/><Relationship Id="rId13" Type="http://schemas.openxmlformats.org/officeDocument/2006/relationships/image" Target="../media/image2130.png"/><Relationship Id="rId18" Type="http://schemas.openxmlformats.org/officeDocument/2006/relationships/customXml" Target="../ink/ink2138.xml"/><Relationship Id="rId39" Type="http://schemas.openxmlformats.org/officeDocument/2006/relationships/image" Target="../media/image2143.png"/><Relationship Id="rId109" Type="http://schemas.openxmlformats.org/officeDocument/2006/relationships/image" Target="../media/image2178.png"/><Relationship Id="rId34" Type="http://schemas.openxmlformats.org/officeDocument/2006/relationships/customXml" Target="../ink/ink2146.xml"/><Relationship Id="rId50" Type="http://schemas.openxmlformats.org/officeDocument/2006/relationships/customXml" Target="../ink/ink2154.xml"/><Relationship Id="rId55" Type="http://schemas.openxmlformats.org/officeDocument/2006/relationships/image" Target="../media/image2151.png"/><Relationship Id="rId76" Type="http://schemas.openxmlformats.org/officeDocument/2006/relationships/customXml" Target="../ink/ink2167.xml"/><Relationship Id="rId97" Type="http://schemas.openxmlformats.org/officeDocument/2006/relationships/image" Target="../media/image2172.png"/><Relationship Id="rId104" Type="http://schemas.openxmlformats.org/officeDocument/2006/relationships/customXml" Target="../ink/ink2181.xml"/><Relationship Id="rId120" Type="http://schemas.openxmlformats.org/officeDocument/2006/relationships/customXml" Target="../ink/ink2189.xml"/><Relationship Id="rId125" Type="http://schemas.openxmlformats.org/officeDocument/2006/relationships/image" Target="../media/image2186.png"/><Relationship Id="rId141" Type="http://schemas.openxmlformats.org/officeDocument/2006/relationships/image" Target="../media/image2194.png"/><Relationship Id="rId146" Type="http://schemas.openxmlformats.org/officeDocument/2006/relationships/customXml" Target="../ink/ink2202.xml"/><Relationship Id="rId167" Type="http://schemas.openxmlformats.org/officeDocument/2006/relationships/image" Target="../media/image2207.png"/><Relationship Id="rId7" Type="http://schemas.openxmlformats.org/officeDocument/2006/relationships/image" Target="../media/image2127.png"/><Relationship Id="rId71" Type="http://schemas.openxmlformats.org/officeDocument/2006/relationships/image" Target="../media/image2159.png"/><Relationship Id="rId92" Type="http://schemas.openxmlformats.org/officeDocument/2006/relationships/customXml" Target="../ink/ink2175.xml"/><Relationship Id="rId162" Type="http://schemas.openxmlformats.org/officeDocument/2006/relationships/customXml" Target="../ink/ink2210.xml"/><Relationship Id="rId2" Type="http://schemas.openxmlformats.org/officeDocument/2006/relationships/customXml" Target="../ink/ink2130.xml"/><Relationship Id="rId29" Type="http://schemas.openxmlformats.org/officeDocument/2006/relationships/image" Target="../media/image2138.png"/><Relationship Id="rId24" Type="http://schemas.openxmlformats.org/officeDocument/2006/relationships/customXml" Target="../ink/ink2141.xml"/><Relationship Id="rId40" Type="http://schemas.openxmlformats.org/officeDocument/2006/relationships/customXml" Target="../ink/ink2149.xml"/><Relationship Id="rId45" Type="http://schemas.openxmlformats.org/officeDocument/2006/relationships/image" Target="../media/image2146.png"/><Relationship Id="rId66" Type="http://schemas.openxmlformats.org/officeDocument/2006/relationships/customXml" Target="../ink/ink2162.xml"/><Relationship Id="rId87" Type="http://schemas.openxmlformats.org/officeDocument/2006/relationships/image" Target="../media/image2167.png"/><Relationship Id="rId110" Type="http://schemas.openxmlformats.org/officeDocument/2006/relationships/customXml" Target="../ink/ink2184.xml"/><Relationship Id="rId115" Type="http://schemas.openxmlformats.org/officeDocument/2006/relationships/image" Target="../media/image2181.png"/><Relationship Id="rId131" Type="http://schemas.openxmlformats.org/officeDocument/2006/relationships/image" Target="../media/image2189.png"/><Relationship Id="rId136" Type="http://schemas.openxmlformats.org/officeDocument/2006/relationships/customXml" Target="../ink/ink2197.xml"/><Relationship Id="rId157" Type="http://schemas.openxmlformats.org/officeDocument/2006/relationships/image" Target="../media/image2202.png"/><Relationship Id="rId178" Type="http://schemas.openxmlformats.org/officeDocument/2006/relationships/customXml" Target="../ink/ink2218.xml"/><Relationship Id="rId61" Type="http://schemas.openxmlformats.org/officeDocument/2006/relationships/image" Target="../media/image2154.png"/><Relationship Id="rId82" Type="http://schemas.openxmlformats.org/officeDocument/2006/relationships/customXml" Target="../ink/ink2170.xml"/><Relationship Id="rId152" Type="http://schemas.openxmlformats.org/officeDocument/2006/relationships/customXml" Target="../ink/ink2205.xml"/><Relationship Id="rId173" Type="http://schemas.openxmlformats.org/officeDocument/2006/relationships/image" Target="../media/image2210.png"/><Relationship Id="rId19" Type="http://schemas.openxmlformats.org/officeDocument/2006/relationships/image" Target="../media/image2133.png"/><Relationship Id="rId14" Type="http://schemas.openxmlformats.org/officeDocument/2006/relationships/customXml" Target="../ink/ink2136.xml"/><Relationship Id="rId30" Type="http://schemas.openxmlformats.org/officeDocument/2006/relationships/customXml" Target="../ink/ink2144.xml"/><Relationship Id="rId35" Type="http://schemas.openxmlformats.org/officeDocument/2006/relationships/image" Target="../media/image2141.png"/><Relationship Id="rId56" Type="http://schemas.openxmlformats.org/officeDocument/2006/relationships/customXml" Target="../ink/ink2157.xml"/><Relationship Id="rId77" Type="http://schemas.openxmlformats.org/officeDocument/2006/relationships/image" Target="../media/image2162.png"/><Relationship Id="rId100" Type="http://schemas.openxmlformats.org/officeDocument/2006/relationships/customXml" Target="../ink/ink2179.xml"/><Relationship Id="rId105" Type="http://schemas.openxmlformats.org/officeDocument/2006/relationships/image" Target="../media/image2176.png"/><Relationship Id="rId126" Type="http://schemas.openxmlformats.org/officeDocument/2006/relationships/customXml" Target="../ink/ink2192.xml"/><Relationship Id="rId147" Type="http://schemas.openxmlformats.org/officeDocument/2006/relationships/image" Target="../media/image2197.png"/><Relationship Id="rId168" Type="http://schemas.openxmlformats.org/officeDocument/2006/relationships/customXml" Target="../ink/ink2213.xml"/><Relationship Id="rId8" Type="http://schemas.openxmlformats.org/officeDocument/2006/relationships/customXml" Target="../ink/ink2133.xml"/><Relationship Id="rId51" Type="http://schemas.openxmlformats.org/officeDocument/2006/relationships/image" Target="../media/image2149.png"/><Relationship Id="rId72" Type="http://schemas.openxmlformats.org/officeDocument/2006/relationships/customXml" Target="../ink/ink2165.xml"/><Relationship Id="rId93" Type="http://schemas.openxmlformats.org/officeDocument/2006/relationships/image" Target="../media/image2170.png"/><Relationship Id="rId98" Type="http://schemas.openxmlformats.org/officeDocument/2006/relationships/customXml" Target="../ink/ink2178.xml"/><Relationship Id="rId121" Type="http://schemas.openxmlformats.org/officeDocument/2006/relationships/image" Target="../media/image2184.png"/><Relationship Id="rId142" Type="http://schemas.openxmlformats.org/officeDocument/2006/relationships/customXml" Target="../ink/ink2200.xml"/><Relationship Id="rId163" Type="http://schemas.openxmlformats.org/officeDocument/2006/relationships/image" Target="../media/image2205.png"/><Relationship Id="rId3" Type="http://schemas.openxmlformats.org/officeDocument/2006/relationships/image" Target="../media/image2125.png"/><Relationship Id="rId25" Type="http://schemas.openxmlformats.org/officeDocument/2006/relationships/image" Target="../media/image2136.png"/><Relationship Id="rId46" Type="http://schemas.openxmlformats.org/officeDocument/2006/relationships/customXml" Target="../ink/ink2152.xml"/><Relationship Id="rId67" Type="http://schemas.openxmlformats.org/officeDocument/2006/relationships/image" Target="../media/image2157.png"/><Relationship Id="rId116" Type="http://schemas.openxmlformats.org/officeDocument/2006/relationships/customXml" Target="../ink/ink2187.xml"/><Relationship Id="rId137" Type="http://schemas.openxmlformats.org/officeDocument/2006/relationships/image" Target="../media/image2192.png"/><Relationship Id="rId158" Type="http://schemas.openxmlformats.org/officeDocument/2006/relationships/customXml" Target="../ink/ink2208.xml"/><Relationship Id="rId20" Type="http://schemas.openxmlformats.org/officeDocument/2006/relationships/customXml" Target="../ink/ink2139.xml"/><Relationship Id="rId41" Type="http://schemas.openxmlformats.org/officeDocument/2006/relationships/image" Target="../media/image2144.png"/><Relationship Id="rId62" Type="http://schemas.openxmlformats.org/officeDocument/2006/relationships/customXml" Target="../ink/ink2160.xml"/><Relationship Id="rId83" Type="http://schemas.openxmlformats.org/officeDocument/2006/relationships/image" Target="../media/image2165.png"/><Relationship Id="rId88" Type="http://schemas.openxmlformats.org/officeDocument/2006/relationships/customXml" Target="../ink/ink2173.xml"/><Relationship Id="rId111" Type="http://schemas.openxmlformats.org/officeDocument/2006/relationships/image" Target="../media/image2179.png"/><Relationship Id="rId132" Type="http://schemas.openxmlformats.org/officeDocument/2006/relationships/customXml" Target="../ink/ink2195.xml"/><Relationship Id="rId153" Type="http://schemas.openxmlformats.org/officeDocument/2006/relationships/image" Target="../media/image2200.png"/><Relationship Id="rId174" Type="http://schemas.openxmlformats.org/officeDocument/2006/relationships/customXml" Target="../ink/ink2216.xml"/><Relationship Id="rId179" Type="http://schemas.openxmlformats.org/officeDocument/2006/relationships/image" Target="../media/image2213.png"/><Relationship Id="rId15" Type="http://schemas.openxmlformats.org/officeDocument/2006/relationships/image" Target="../media/image2131.png"/><Relationship Id="rId36" Type="http://schemas.openxmlformats.org/officeDocument/2006/relationships/customXml" Target="../ink/ink2147.xml"/><Relationship Id="rId57" Type="http://schemas.openxmlformats.org/officeDocument/2006/relationships/image" Target="../media/image2152.png"/><Relationship Id="rId106" Type="http://schemas.openxmlformats.org/officeDocument/2006/relationships/customXml" Target="../ink/ink2182.xml"/><Relationship Id="rId127" Type="http://schemas.openxmlformats.org/officeDocument/2006/relationships/image" Target="../media/image2187.png"/><Relationship Id="rId10" Type="http://schemas.openxmlformats.org/officeDocument/2006/relationships/customXml" Target="../ink/ink2134.xml"/><Relationship Id="rId31" Type="http://schemas.openxmlformats.org/officeDocument/2006/relationships/image" Target="../media/image2139.png"/><Relationship Id="rId52" Type="http://schemas.openxmlformats.org/officeDocument/2006/relationships/customXml" Target="../ink/ink2155.xml"/><Relationship Id="rId73" Type="http://schemas.openxmlformats.org/officeDocument/2006/relationships/image" Target="../media/image2160.png"/><Relationship Id="rId78" Type="http://schemas.openxmlformats.org/officeDocument/2006/relationships/customXml" Target="../ink/ink2168.xml"/><Relationship Id="rId94" Type="http://schemas.openxmlformats.org/officeDocument/2006/relationships/customXml" Target="../ink/ink2176.xml"/><Relationship Id="rId99" Type="http://schemas.openxmlformats.org/officeDocument/2006/relationships/image" Target="../media/image2173.png"/><Relationship Id="rId101" Type="http://schemas.openxmlformats.org/officeDocument/2006/relationships/image" Target="../media/image2174.png"/><Relationship Id="rId122" Type="http://schemas.openxmlformats.org/officeDocument/2006/relationships/customXml" Target="../ink/ink2190.xml"/><Relationship Id="rId143" Type="http://schemas.openxmlformats.org/officeDocument/2006/relationships/image" Target="../media/image2195.png"/><Relationship Id="rId148" Type="http://schemas.openxmlformats.org/officeDocument/2006/relationships/customXml" Target="../ink/ink2203.xml"/><Relationship Id="rId164" Type="http://schemas.openxmlformats.org/officeDocument/2006/relationships/customXml" Target="../ink/ink2211.xml"/><Relationship Id="rId169" Type="http://schemas.openxmlformats.org/officeDocument/2006/relationships/image" Target="../media/image2208.png"/><Relationship Id="rId4" Type="http://schemas.openxmlformats.org/officeDocument/2006/relationships/customXml" Target="../ink/ink2131.xml"/><Relationship Id="rId9" Type="http://schemas.openxmlformats.org/officeDocument/2006/relationships/image" Target="../media/image2128.png"/><Relationship Id="rId180" Type="http://schemas.openxmlformats.org/officeDocument/2006/relationships/customXml" Target="../ink/ink2219.xml"/><Relationship Id="rId26" Type="http://schemas.openxmlformats.org/officeDocument/2006/relationships/customXml" Target="../ink/ink2142.xml"/><Relationship Id="rId47" Type="http://schemas.openxmlformats.org/officeDocument/2006/relationships/image" Target="../media/image2147.png"/><Relationship Id="rId68" Type="http://schemas.openxmlformats.org/officeDocument/2006/relationships/customXml" Target="../ink/ink2163.xml"/><Relationship Id="rId89" Type="http://schemas.openxmlformats.org/officeDocument/2006/relationships/image" Target="../media/image2168.png"/><Relationship Id="rId112" Type="http://schemas.openxmlformats.org/officeDocument/2006/relationships/customXml" Target="../ink/ink2185.xml"/><Relationship Id="rId133" Type="http://schemas.openxmlformats.org/officeDocument/2006/relationships/image" Target="../media/image2190.png"/><Relationship Id="rId154" Type="http://schemas.openxmlformats.org/officeDocument/2006/relationships/customXml" Target="../ink/ink2206.xml"/><Relationship Id="rId175" Type="http://schemas.openxmlformats.org/officeDocument/2006/relationships/image" Target="../media/image2211.png"/><Relationship Id="rId16" Type="http://schemas.openxmlformats.org/officeDocument/2006/relationships/customXml" Target="../ink/ink2137.xml"/><Relationship Id="rId37" Type="http://schemas.openxmlformats.org/officeDocument/2006/relationships/image" Target="../media/image2142.png"/><Relationship Id="rId58" Type="http://schemas.openxmlformats.org/officeDocument/2006/relationships/customXml" Target="../ink/ink2158.xml"/><Relationship Id="rId79" Type="http://schemas.openxmlformats.org/officeDocument/2006/relationships/image" Target="../media/image2163.png"/><Relationship Id="rId102" Type="http://schemas.openxmlformats.org/officeDocument/2006/relationships/customXml" Target="../ink/ink2180.xml"/><Relationship Id="rId123" Type="http://schemas.openxmlformats.org/officeDocument/2006/relationships/image" Target="../media/image2185.png"/><Relationship Id="rId144" Type="http://schemas.openxmlformats.org/officeDocument/2006/relationships/customXml" Target="../ink/ink2201.xml"/><Relationship Id="rId90" Type="http://schemas.openxmlformats.org/officeDocument/2006/relationships/customXml" Target="../ink/ink2174.xml"/><Relationship Id="rId165" Type="http://schemas.openxmlformats.org/officeDocument/2006/relationships/image" Target="../media/image2206.png"/><Relationship Id="rId27" Type="http://schemas.openxmlformats.org/officeDocument/2006/relationships/image" Target="../media/image2137.png"/><Relationship Id="rId48" Type="http://schemas.openxmlformats.org/officeDocument/2006/relationships/customXml" Target="../ink/ink2153.xml"/><Relationship Id="rId69" Type="http://schemas.openxmlformats.org/officeDocument/2006/relationships/image" Target="../media/image2158.png"/><Relationship Id="rId113" Type="http://schemas.openxmlformats.org/officeDocument/2006/relationships/image" Target="../media/image2180.png"/><Relationship Id="rId134" Type="http://schemas.openxmlformats.org/officeDocument/2006/relationships/customXml" Target="../ink/ink2196.xml"/><Relationship Id="rId80" Type="http://schemas.openxmlformats.org/officeDocument/2006/relationships/customXml" Target="../ink/ink2169.xml"/><Relationship Id="rId155" Type="http://schemas.openxmlformats.org/officeDocument/2006/relationships/image" Target="../media/image2201.png"/><Relationship Id="rId176" Type="http://schemas.openxmlformats.org/officeDocument/2006/relationships/customXml" Target="../ink/ink2217.xml"/><Relationship Id="rId17" Type="http://schemas.openxmlformats.org/officeDocument/2006/relationships/image" Target="../media/image2132.png"/><Relationship Id="rId38" Type="http://schemas.openxmlformats.org/officeDocument/2006/relationships/customXml" Target="../ink/ink2148.xml"/><Relationship Id="rId59" Type="http://schemas.openxmlformats.org/officeDocument/2006/relationships/image" Target="../media/image2153.png"/><Relationship Id="rId103" Type="http://schemas.openxmlformats.org/officeDocument/2006/relationships/image" Target="../media/image2175.png"/><Relationship Id="rId124" Type="http://schemas.openxmlformats.org/officeDocument/2006/relationships/customXml" Target="../ink/ink2191.xml"/><Relationship Id="rId70" Type="http://schemas.openxmlformats.org/officeDocument/2006/relationships/customXml" Target="../ink/ink2164.xml"/><Relationship Id="rId91" Type="http://schemas.openxmlformats.org/officeDocument/2006/relationships/image" Target="../media/image2169.png"/><Relationship Id="rId145" Type="http://schemas.openxmlformats.org/officeDocument/2006/relationships/image" Target="../media/image2196.png"/><Relationship Id="rId166" Type="http://schemas.openxmlformats.org/officeDocument/2006/relationships/customXml" Target="../ink/ink2212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143.xml"/><Relationship Id="rId49" Type="http://schemas.openxmlformats.org/officeDocument/2006/relationships/image" Target="../media/image2148.png"/><Relationship Id="rId114" Type="http://schemas.openxmlformats.org/officeDocument/2006/relationships/customXml" Target="../ink/ink2186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72.png"/><Relationship Id="rId21" Type="http://schemas.openxmlformats.org/officeDocument/2006/relationships/image" Target="../media/image2224.png"/><Relationship Id="rId42" Type="http://schemas.openxmlformats.org/officeDocument/2006/relationships/customXml" Target="../ink/ink2240.xml"/><Relationship Id="rId63" Type="http://schemas.openxmlformats.org/officeDocument/2006/relationships/image" Target="../media/image2245.png"/><Relationship Id="rId84" Type="http://schemas.openxmlformats.org/officeDocument/2006/relationships/customXml" Target="../ink/ink2261.xml"/><Relationship Id="rId138" Type="http://schemas.openxmlformats.org/officeDocument/2006/relationships/customXml" Target="../ink/ink2288.xml"/><Relationship Id="rId159" Type="http://schemas.openxmlformats.org/officeDocument/2006/relationships/image" Target="../media/image2293.png"/><Relationship Id="rId170" Type="http://schemas.openxmlformats.org/officeDocument/2006/relationships/customXml" Target="../ink/ink2304.xml"/><Relationship Id="rId191" Type="http://schemas.openxmlformats.org/officeDocument/2006/relationships/image" Target="../media/image2309.png"/><Relationship Id="rId205" Type="http://schemas.openxmlformats.org/officeDocument/2006/relationships/image" Target="../media/image2316.png"/><Relationship Id="rId107" Type="http://schemas.openxmlformats.org/officeDocument/2006/relationships/image" Target="../media/image2267.png"/><Relationship Id="rId11" Type="http://schemas.openxmlformats.org/officeDocument/2006/relationships/image" Target="../media/image2219.png"/><Relationship Id="rId32" Type="http://schemas.openxmlformats.org/officeDocument/2006/relationships/customXml" Target="../ink/ink2235.xml"/><Relationship Id="rId53" Type="http://schemas.openxmlformats.org/officeDocument/2006/relationships/image" Target="../media/image2240.png"/><Relationship Id="rId74" Type="http://schemas.openxmlformats.org/officeDocument/2006/relationships/customXml" Target="../ink/ink2256.xml"/><Relationship Id="rId128" Type="http://schemas.openxmlformats.org/officeDocument/2006/relationships/customXml" Target="../ink/ink2283.xml"/><Relationship Id="rId149" Type="http://schemas.openxmlformats.org/officeDocument/2006/relationships/image" Target="../media/image2288.png"/><Relationship Id="rId5" Type="http://schemas.openxmlformats.org/officeDocument/2006/relationships/image" Target="../media/image2216.png"/><Relationship Id="rId95" Type="http://schemas.openxmlformats.org/officeDocument/2006/relationships/image" Target="../media/image2261.png"/><Relationship Id="rId160" Type="http://schemas.openxmlformats.org/officeDocument/2006/relationships/customXml" Target="../ink/ink2299.xml"/><Relationship Id="rId181" Type="http://schemas.openxmlformats.org/officeDocument/2006/relationships/image" Target="../media/image2304.png"/><Relationship Id="rId22" Type="http://schemas.openxmlformats.org/officeDocument/2006/relationships/customXml" Target="../ink/ink2230.xml"/><Relationship Id="rId43" Type="http://schemas.openxmlformats.org/officeDocument/2006/relationships/image" Target="../media/image2235.png"/><Relationship Id="rId64" Type="http://schemas.openxmlformats.org/officeDocument/2006/relationships/customXml" Target="../ink/ink2251.xml"/><Relationship Id="rId118" Type="http://schemas.openxmlformats.org/officeDocument/2006/relationships/customXml" Target="../ink/ink2278.xml"/><Relationship Id="rId139" Type="http://schemas.openxmlformats.org/officeDocument/2006/relationships/image" Target="../media/image2283.png"/><Relationship Id="rId85" Type="http://schemas.openxmlformats.org/officeDocument/2006/relationships/image" Target="../media/image2256.png"/><Relationship Id="rId150" Type="http://schemas.openxmlformats.org/officeDocument/2006/relationships/customXml" Target="../ink/ink2294.xml"/><Relationship Id="rId171" Type="http://schemas.openxmlformats.org/officeDocument/2006/relationships/image" Target="../media/image2299.png"/><Relationship Id="rId192" Type="http://schemas.openxmlformats.org/officeDocument/2006/relationships/customXml" Target="../ink/ink2315.xml"/><Relationship Id="rId206" Type="http://schemas.openxmlformats.org/officeDocument/2006/relationships/customXml" Target="../ink/ink2322.xml"/><Relationship Id="rId12" Type="http://schemas.openxmlformats.org/officeDocument/2006/relationships/customXml" Target="../ink/ink2225.xml"/><Relationship Id="rId33" Type="http://schemas.openxmlformats.org/officeDocument/2006/relationships/image" Target="../media/image2230.png"/><Relationship Id="rId108" Type="http://schemas.openxmlformats.org/officeDocument/2006/relationships/customXml" Target="../ink/ink2273.xml"/><Relationship Id="rId129" Type="http://schemas.openxmlformats.org/officeDocument/2006/relationships/image" Target="../media/image2278.png"/><Relationship Id="rId54" Type="http://schemas.openxmlformats.org/officeDocument/2006/relationships/customXml" Target="../ink/ink2246.xml"/><Relationship Id="rId75" Type="http://schemas.openxmlformats.org/officeDocument/2006/relationships/image" Target="../media/image2251.png"/><Relationship Id="rId96" Type="http://schemas.openxmlformats.org/officeDocument/2006/relationships/customXml" Target="../ink/ink2267.xml"/><Relationship Id="rId140" Type="http://schemas.openxmlformats.org/officeDocument/2006/relationships/customXml" Target="../ink/ink2289.xml"/><Relationship Id="rId161" Type="http://schemas.openxmlformats.org/officeDocument/2006/relationships/image" Target="../media/image2294.png"/><Relationship Id="rId182" Type="http://schemas.openxmlformats.org/officeDocument/2006/relationships/customXml" Target="../ink/ink2310.xml"/><Relationship Id="rId6" Type="http://schemas.openxmlformats.org/officeDocument/2006/relationships/customXml" Target="../ink/ink2222.xml"/><Relationship Id="rId23" Type="http://schemas.openxmlformats.org/officeDocument/2006/relationships/image" Target="../media/image2225.png"/><Relationship Id="rId119" Type="http://schemas.openxmlformats.org/officeDocument/2006/relationships/image" Target="../media/image2273.png"/><Relationship Id="rId44" Type="http://schemas.openxmlformats.org/officeDocument/2006/relationships/customXml" Target="../ink/ink2241.xml"/><Relationship Id="rId65" Type="http://schemas.openxmlformats.org/officeDocument/2006/relationships/image" Target="../media/image2246.png"/><Relationship Id="rId86" Type="http://schemas.openxmlformats.org/officeDocument/2006/relationships/customXml" Target="../ink/ink2262.xml"/><Relationship Id="rId130" Type="http://schemas.openxmlformats.org/officeDocument/2006/relationships/customXml" Target="../ink/ink2284.xml"/><Relationship Id="rId151" Type="http://schemas.openxmlformats.org/officeDocument/2006/relationships/image" Target="../media/image2289.png"/><Relationship Id="rId172" Type="http://schemas.openxmlformats.org/officeDocument/2006/relationships/customXml" Target="../ink/ink2305.xml"/><Relationship Id="rId193" Type="http://schemas.openxmlformats.org/officeDocument/2006/relationships/image" Target="../media/image2310.png"/><Relationship Id="rId207" Type="http://schemas.openxmlformats.org/officeDocument/2006/relationships/image" Target="../media/image2317.png"/><Relationship Id="rId13" Type="http://schemas.openxmlformats.org/officeDocument/2006/relationships/image" Target="../media/image2220.png"/><Relationship Id="rId109" Type="http://schemas.openxmlformats.org/officeDocument/2006/relationships/image" Target="../media/image2268.png"/><Relationship Id="rId34" Type="http://schemas.openxmlformats.org/officeDocument/2006/relationships/customXml" Target="../ink/ink2236.xml"/><Relationship Id="rId55" Type="http://schemas.openxmlformats.org/officeDocument/2006/relationships/image" Target="../media/image2241.png"/><Relationship Id="rId76" Type="http://schemas.openxmlformats.org/officeDocument/2006/relationships/customXml" Target="../ink/ink2257.xml"/><Relationship Id="rId97" Type="http://schemas.openxmlformats.org/officeDocument/2006/relationships/image" Target="../media/image2262.png"/><Relationship Id="rId120" Type="http://schemas.openxmlformats.org/officeDocument/2006/relationships/customXml" Target="../ink/ink2279.xml"/><Relationship Id="rId141" Type="http://schemas.openxmlformats.org/officeDocument/2006/relationships/image" Target="../media/image2284.png"/><Relationship Id="rId7" Type="http://schemas.openxmlformats.org/officeDocument/2006/relationships/image" Target="../media/image2217.png"/><Relationship Id="rId162" Type="http://schemas.openxmlformats.org/officeDocument/2006/relationships/customXml" Target="../ink/ink2300.xml"/><Relationship Id="rId183" Type="http://schemas.openxmlformats.org/officeDocument/2006/relationships/image" Target="../media/image2305.png"/><Relationship Id="rId24" Type="http://schemas.openxmlformats.org/officeDocument/2006/relationships/customXml" Target="../ink/ink2231.xml"/><Relationship Id="rId40" Type="http://schemas.openxmlformats.org/officeDocument/2006/relationships/customXml" Target="../ink/ink2239.xml"/><Relationship Id="rId45" Type="http://schemas.openxmlformats.org/officeDocument/2006/relationships/image" Target="../media/image2236.png"/><Relationship Id="rId66" Type="http://schemas.openxmlformats.org/officeDocument/2006/relationships/customXml" Target="../ink/ink2252.xml"/><Relationship Id="rId87" Type="http://schemas.openxmlformats.org/officeDocument/2006/relationships/image" Target="../media/image2257.png"/><Relationship Id="rId110" Type="http://schemas.openxmlformats.org/officeDocument/2006/relationships/customXml" Target="../ink/ink2274.xml"/><Relationship Id="rId115" Type="http://schemas.openxmlformats.org/officeDocument/2006/relationships/image" Target="../media/image2271.png"/><Relationship Id="rId131" Type="http://schemas.openxmlformats.org/officeDocument/2006/relationships/image" Target="../media/image2279.png"/><Relationship Id="rId136" Type="http://schemas.openxmlformats.org/officeDocument/2006/relationships/customXml" Target="../ink/ink2287.xml"/><Relationship Id="rId157" Type="http://schemas.openxmlformats.org/officeDocument/2006/relationships/image" Target="../media/image2292.png"/><Relationship Id="rId178" Type="http://schemas.openxmlformats.org/officeDocument/2006/relationships/customXml" Target="../ink/ink2308.xml"/><Relationship Id="rId61" Type="http://schemas.openxmlformats.org/officeDocument/2006/relationships/image" Target="../media/image2244.png"/><Relationship Id="rId82" Type="http://schemas.openxmlformats.org/officeDocument/2006/relationships/customXml" Target="../ink/ink2260.xml"/><Relationship Id="rId152" Type="http://schemas.openxmlformats.org/officeDocument/2006/relationships/customXml" Target="../ink/ink2295.xml"/><Relationship Id="rId173" Type="http://schemas.openxmlformats.org/officeDocument/2006/relationships/image" Target="../media/image2300.png"/><Relationship Id="rId194" Type="http://schemas.openxmlformats.org/officeDocument/2006/relationships/customXml" Target="../ink/ink2316.xml"/><Relationship Id="rId199" Type="http://schemas.openxmlformats.org/officeDocument/2006/relationships/image" Target="../media/image2313.png"/><Relationship Id="rId203" Type="http://schemas.openxmlformats.org/officeDocument/2006/relationships/image" Target="../media/image2315.png"/><Relationship Id="rId19" Type="http://schemas.openxmlformats.org/officeDocument/2006/relationships/image" Target="../media/image2223.png"/><Relationship Id="rId14" Type="http://schemas.openxmlformats.org/officeDocument/2006/relationships/customXml" Target="../ink/ink2226.xml"/><Relationship Id="rId30" Type="http://schemas.openxmlformats.org/officeDocument/2006/relationships/customXml" Target="../ink/ink2234.xml"/><Relationship Id="rId35" Type="http://schemas.openxmlformats.org/officeDocument/2006/relationships/image" Target="../media/image2231.png"/><Relationship Id="rId56" Type="http://schemas.openxmlformats.org/officeDocument/2006/relationships/customXml" Target="../ink/ink2247.xml"/><Relationship Id="rId77" Type="http://schemas.openxmlformats.org/officeDocument/2006/relationships/image" Target="../media/image2252.png"/><Relationship Id="rId100" Type="http://schemas.openxmlformats.org/officeDocument/2006/relationships/customXml" Target="../ink/ink2269.xml"/><Relationship Id="rId105" Type="http://schemas.openxmlformats.org/officeDocument/2006/relationships/image" Target="../media/image2266.png"/><Relationship Id="rId126" Type="http://schemas.openxmlformats.org/officeDocument/2006/relationships/customXml" Target="../ink/ink2282.xml"/><Relationship Id="rId147" Type="http://schemas.openxmlformats.org/officeDocument/2006/relationships/image" Target="../media/image2287.png"/><Relationship Id="rId168" Type="http://schemas.openxmlformats.org/officeDocument/2006/relationships/customXml" Target="../ink/ink2303.xml"/><Relationship Id="rId8" Type="http://schemas.openxmlformats.org/officeDocument/2006/relationships/customXml" Target="../ink/ink2223.xml"/><Relationship Id="rId51" Type="http://schemas.openxmlformats.org/officeDocument/2006/relationships/image" Target="../media/image2239.png"/><Relationship Id="rId72" Type="http://schemas.openxmlformats.org/officeDocument/2006/relationships/customXml" Target="../ink/ink2255.xml"/><Relationship Id="rId93" Type="http://schemas.openxmlformats.org/officeDocument/2006/relationships/image" Target="../media/image2260.png"/><Relationship Id="rId98" Type="http://schemas.openxmlformats.org/officeDocument/2006/relationships/customXml" Target="../ink/ink2268.xml"/><Relationship Id="rId121" Type="http://schemas.openxmlformats.org/officeDocument/2006/relationships/image" Target="../media/image2274.png"/><Relationship Id="rId142" Type="http://schemas.openxmlformats.org/officeDocument/2006/relationships/customXml" Target="../ink/ink2290.xml"/><Relationship Id="rId163" Type="http://schemas.openxmlformats.org/officeDocument/2006/relationships/image" Target="../media/image2295.png"/><Relationship Id="rId184" Type="http://schemas.openxmlformats.org/officeDocument/2006/relationships/customXml" Target="../ink/ink2311.xml"/><Relationship Id="rId189" Type="http://schemas.openxmlformats.org/officeDocument/2006/relationships/image" Target="../media/image2308.png"/><Relationship Id="rId3" Type="http://schemas.openxmlformats.org/officeDocument/2006/relationships/image" Target="../media/image2215.png"/><Relationship Id="rId25" Type="http://schemas.openxmlformats.org/officeDocument/2006/relationships/image" Target="../media/image2226.png"/><Relationship Id="rId46" Type="http://schemas.openxmlformats.org/officeDocument/2006/relationships/customXml" Target="../ink/ink2242.xml"/><Relationship Id="rId67" Type="http://schemas.openxmlformats.org/officeDocument/2006/relationships/image" Target="../media/image2247.png"/><Relationship Id="rId116" Type="http://schemas.openxmlformats.org/officeDocument/2006/relationships/customXml" Target="../ink/ink2277.xml"/><Relationship Id="rId137" Type="http://schemas.openxmlformats.org/officeDocument/2006/relationships/image" Target="../media/image2282.png"/><Relationship Id="rId158" Type="http://schemas.openxmlformats.org/officeDocument/2006/relationships/customXml" Target="../ink/ink2298.xml"/><Relationship Id="rId20" Type="http://schemas.openxmlformats.org/officeDocument/2006/relationships/customXml" Target="../ink/ink2229.xml"/><Relationship Id="rId41" Type="http://schemas.openxmlformats.org/officeDocument/2006/relationships/image" Target="../media/image2234.png"/><Relationship Id="rId62" Type="http://schemas.openxmlformats.org/officeDocument/2006/relationships/customXml" Target="../ink/ink2250.xml"/><Relationship Id="rId83" Type="http://schemas.openxmlformats.org/officeDocument/2006/relationships/image" Target="../media/image2255.png"/><Relationship Id="rId88" Type="http://schemas.openxmlformats.org/officeDocument/2006/relationships/customXml" Target="../ink/ink2263.xml"/><Relationship Id="rId111" Type="http://schemas.openxmlformats.org/officeDocument/2006/relationships/image" Target="../media/image2269.png"/><Relationship Id="rId132" Type="http://schemas.openxmlformats.org/officeDocument/2006/relationships/customXml" Target="../ink/ink2285.xml"/><Relationship Id="rId153" Type="http://schemas.openxmlformats.org/officeDocument/2006/relationships/image" Target="../media/image2290.png"/><Relationship Id="rId174" Type="http://schemas.openxmlformats.org/officeDocument/2006/relationships/customXml" Target="../ink/ink2306.xml"/><Relationship Id="rId179" Type="http://schemas.openxmlformats.org/officeDocument/2006/relationships/image" Target="../media/image2303.png"/><Relationship Id="rId195" Type="http://schemas.openxmlformats.org/officeDocument/2006/relationships/image" Target="../media/image2311.png"/><Relationship Id="rId190" Type="http://schemas.openxmlformats.org/officeDocument/2006/relationships/customXml" Target="../ink/ink2314.xml"/><Relationship Id="rId204" Type="http://schemas.openxmlformats.org/officeDocument/2006/relationships/customXml" Target="../ink/ink2321.xml"/><Relationship Id="rId15" Type="http://schemas.openxmlformats.org/officeDocument/2006/relationships/image" Target="../media/image2221.png"/><Relationship Id="rId36" Type="http://schemas.openxmlformats.org/officeDocument/2006/relationships/customXml" Target="../ink/ink2237.xml"/><Relationship Id="rId57" Type="http://schemas.openxmlformats.org/officeDocument/2006/relationships/image" Target="../media/image2242.png"/><Relationship Id="rId106" Type="http://schemas.openxmlformats.org/officeDocument/2006/relationships/customXml" Target="../ink/ink2272.xml"/><Relationship Id="rId127" Type="http://schemas.openxmlformats.org/officeDocument/2006/relationships/image" Target="../media/image2277.png"/><Relationship Id="rId10" Type="http://schemas.openxmlformats.org/officeDocument/2006/relationships/customXml" Target="../ink/ink2224.xml"/><Relationship Id="rId31" Type="http://schemas.openxmlformats.org/officeDocument/2006/relationships/image" Target="../media/image2229.png"/><Relationship Id="rId52" Type="http://schemas.openxmlformats.org/officeDocument/2006/relationships/customXml" Target="../ink/ink2245.xml"/><Relationship Id="rId73" Type="http://schemas.openxmlformats.org/officeDocument/2006/relationships/image" Target="../media/image2250.png"/><Relationship Id="rId78" Type="http://schemas.openxmlformats.org/officeDocument/2006/relationships/customXml" Target="../ink/ink2258.xml"/><Relationship Id="rId94" Type="http://schemas.openxmlformats.org/officeDocument/2006/relationships/customXml" Target="../ink/ink2266.xml"/><Relationship Id="rId99" Type="http://schemas.openxmlformats.org/officeDocument/2006/relationships/image" Target="../media/image2263.png"/><Relationship Id="rId101" Type="http://schemas.openxmlformats.org/officeDocument/2006/relationships/image" Target="../media/image2264.png"/><Relationship Id="rId122" Type="http://schemas.openxmlformats.org/officeDocument/2006/relationships/customXml" Target="../ink/ink2280.xml"/><Relationship Id="rId143" Type="http://schemas.openxmlformats.org/officeDocument/2006/relationships/image" Target="../media/image2285.png"/><Relationship Id="rId148" Type="http://schemas.openxmlformats.org/officeDocument/2006/relationships/customXml" Target="../ink/ink2293.xml"/><Relationship Id="rId164" Type="http://schemas.openxmlformats.org/officeDocument/2006/relationships/customXml" Target="../ink/ink2301.xml"/><Relationship Id="rId169" Type="http://schemas.openxmlformats.org/officeDocument/2006/relationships/image" Target="../media/image2298.png"/><Relationship Id="rId185" Type="http://schemas.openxmlformats.org/officeDocument/2006/relationships/image" Target="../media/image2306.png"/><Relationship Id="rId4" Type="http://schemas.openxmlformats.org/officeDocument/2006/relationships/customXml" Target="../ink/ink2221.xml"/><Relationship Id="rId9" Type="http://schemas.openxmlformats.org/officeDocument/2006/relationships/image" Target="../media/image2218.png"/><Relationship Id="rId180" Type="http://schemas.openxmlformats.org/officeDocument/2006/relationships/customXml" Target="../ink/ink2309.xml"/><Relationship Id="rId26" Type="http://schemas.openxmlformats.org/officeDocument/2006/relationships/customXml" Target="../ink/ink2232.xml"/><Relationship Id="rId47" Type="http://schemas.openxmlformats.org/officeDocument/2006/relationships/image" Target="../media/image2237.png"/><Relationship Id="rId68" Type="http://schemas.openxmlformats.org/officeDocument/2006/relationships/customXml" Target="../ink/ink2253.xml"/><Relationship Id="rId89" Type="http://schemas.openxmlformats.org/officeDocument/2006/relationships/image" Target="../media/image2258.png"/><Relationship Id="rId112" Type="http://schemas.openxmlformats.org/officeDocument/2006/relationships/customXml" Target="../ink/ink2275.xml"/><Relationship Id="rId133" Type="http://schemas.openxmlformats.org/officeDocument/2006/relationships/image" Target="../media/image2280.png"/><Relationship Id="rId154" Type="http://schemas.openxmlformats.org/officeDocument/2006/relationships/customXml" Target="../ink/ink2296.xml"/><Relationship Id="rId175" Type="http://schemas.openxmlformats.org/officeDocument/2006/relationships/image" Target="../media/image2301.png"/><Relationship Id="rId196" Type="http://schemas.openxmlformats.org/officeDocument/2006/relationships/customXml" Target="../ink/ink2317.xml"/><Relationship Id="rId200" Type="http://schemas.openxmlformats.org/officeDocument/2006/relationships/customXml" Target="../ink/ink2319.xml"/><Relationship Id="rId16" Type="http://schemas.openxmlformats.org/officeDocument/2006/relationships/customXml" Target="../ink/ink2227.xml"/><Relationship Id="rId37" Type="http://schemas.openxmlformats.org/officeDocument/2006/relationships/image" Target="../media/image2232.png"/><Relationship Id="rId58" Type="http://schemas.openxmlformats.org/officeDocument/2006/relationships/customXml" Target="../ink/ink2248.xml"/><Relationship Id="rId79" Type="http://schemas.openxmlformats.org/officeDocument/2006/relationships/image" Target="../media/image2253.png"/><Relationship Id="rId102" Type="http://schemas.openxmlformats.org/officeDocument/2006/relationships/customXml" Target="../ink/ink2270.xml"/><Relationship Id="rId123" Type="http://schemas.openxmlformats.org/officeDocument/2006/relationships/image" Target="../media/image2275.png"/><Relationship Id="rId144" Type="http://schemas.openxmlformats.org/officeDocument/2006/relationships/customXml" Target="../ink/ink2291.xml"/><Relationship Id="rId90" Type="http://schemas.openxmlformats.org/officeDocument/2006/relationships/customXml" Target="../ink/ink2264.xml"/><Relationship Id="rId165" Type="http://schemas.openxmlformats.org/officeDocument/2006/relationships/image" Target="../media/image2296.png"/><Relationship Id="rId186" Type="http://schemas.openxmlformats.org/officeDocument/2006/relationships/customXml" Target="../ink/ink2312.xml"/><Relationship Id="rId27" Type="http://schemas.openxmlformats.org/officeDocument/2006/relationships/image" Target="../media/image2227.png"/><Relationship Id="rId48" Type="http://schemas.openxmlformats.org/officeDocument/2006/relationships/customXml" Target="../ink/ink2243.xml"/><Relationship Id="rId69" Type="http://schemas.openxmlformats.org/officeDocument/2006/relationships/image" Target="../media/image2248.png"/><Relationship Id="rId113" Type="http://schemas.openxmlformats.org/officeDocument/2006/relationships/image" Target="../media/image2270.png"/><Relationship Id="rId134" Type="http://schemas.openxmlformats.org/officeDocument/2006/relationships/customXml" Target="../ink/ink2286.xml"/><Relationship Id="rId80" Type="http://schemas.openxmlformats.org/officeDocument/2006/relationships/customXml" Target="../ink/ink2259.xml"/><Relationship Id="rId155" Type="http://schemas.openxmlformats.org/officeDocument/2006/relationships/image" Target="../media/image2291.png"/><Relationship Id="rId176" Type="http://schemas.openxmlformats.org/officeDocument/2006/relationships/customXml" Target="../ink/ink2307.xml"/><Relationship Id="rId197" Type="http://schemas.openxmlformats.org/officeDocument/2006/relationships/image" Target="../media/image2312.png"/><Relationship Id="rId201" Type="http://schemas.openxmlformats.org/officeDocument/2006/relationships/image" Target="../media/image2314.png"/><Relationship Id="rId17" Type="http://schemas.openxmlformats.org/officeDocument/2006/relationships/image" Target="../media/image2222.png"/><Relationship Id="rId38" Type="http://schemas.openxmlformats.org/officeDocument/2006/relationships/customXml" Target="../ink/ink2238.xml"/><Relationship Id="rId59" Type="http://schemas.openxmlformats.org/officeDocument/2006/relationships/image" Target="../media/image2243.png"/><Relationship Id="rId103" Type="http://schemas.openxmlformats.org/officeDocument/2006/relationships/image" Target="../media/image2265.png"/><Relationship Id="rId124" Type="http://schemas.openxmlformats.org/officeDocument/2006/relationships/customXml" Target="../ink/ink2281.xml"/><Relationship Id="rId70" Type="http://schemas.openxmlformats.org/officeDocument/2006/relationships/customXml" Target="../ink/ink2254.xml"/><Relationship Id="rId91" Type="http://schemas.openxmlformats.org/officeDocument/2006/relationships/image" Target="../media/image2259.png"/><Relationship Id="rId145" Type="http://schemas.openxmlformats.org/officeDocument/2006/relationships/image" Target="../media/image2286.png"/><Relationship Id="rId166" Type="http://schemas.openxmlformats.org/officeDocument/2006/relationships/customXml" Target="../ink/ink2302.xml"/><Relationship Id="rId187" Type="http://schemas.openxmlformats.org/officeDocument/2006/relationships/image" Target="../media/image2307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233.xml"/><Relationship Id="rId49" Type="http://schemas.openxmlformats.org/officeDocument/2006/relationships/image" Target="../media/image2238.png"/><Relationship Id="rId114" Type="http://schemas.openxmlformats.org/officeDocument/2006/relationships/customXml" Target="../ink/ink2276.xml"/><Relationship Id="rId60" Type="http://schemas.openxmlformats.org/officeDocument/2006/relationships/customXml" Target="../ink/ink2249.xml"/><Relationship Id="rId81" Type="http://schemas.openxmlformats.org/officeDocument/2006/relationships/image" Target="../media/image2254.png"/><Relationship Id="rId135" Type="http://schemas.openxmlformats.org/officeDocument/2006/relationships/image" Target="../media/image2281.png"/><Relationship Id="rId156" Type="http://schemas.openxmlformats.org/officeDocument/2006/relationships/customXml" Target="../ink/ink2297.xml"/><Relationship Id="rId177" Type="http://schemas.openxmlformats.org/officeDocument/2006/relationships/image" Target="../media/image2302.png"/><Relationship Id="rId198" Type="http://schemas.openxmlformats.org/officeDocument/2006/relationships/customXml" Target="../ink/ink2318.xml"/><Relationship Id="rId202" Type="http://schemas.openxmlformats.org/officeDocument/2006/relationships/customXml" Target="../ink/ink2320.xml"/><Relationship Id="rId18" Type="http://schemas.openxmlformats.org/officeDocument/2006/relationships/customXml" Target="../ink/ink2228.xml"/><Relationship Id="rId39" Type="http://schemas.openxmlformats.org/officeDocument/2006/relationships/image" Target="../media/image2233.png"/><Relationship Id="rId50" Type="http://schemas.openxmlformats.org/officeDocument/2006/relationships/customXml" Target="../ink/ink2244.xml"/><Relationship Id="rId104" Type="http://schemas.openxmlformats.org/officeDocument/2006/relationships/customXml" Target="../ink/ink2271.xml"/><Relationship Id="rId125" Type="http://schemas.openxmlformats.org/officeDocument/2006/relationships/image" Target="../media/image2276.png"/><Relationship Id="rId146" Type="http://schemas.openxmlformats.org/officeDocument/2006/relationships/customXml" Target="../ink/ink2292.xml"/><Relationship Id="rId167" Type="http://schemas.openxmlformats.org/officeDocument/2006/relationships/image" Target="../media/image2297.png"/><Relationship Id="rId188" Type="http://schemas.openxmlformats.org/officeDocument/2006/relationships/customXml" Target="../ink/ink2313.xml"/><Relationship Id="rId71" Type="http://schemas.openxmlformats.org/officeDocument/2006/relationships/image" Target="../media/image2249.png"/><Relationship Id="rId92" Type="http://schemas.openxmlformats.org/officeDocument/2006/relationships/customXml" Target="../ink/ink2265.xml"/><Relationship Id="rId2" Type="http://schemas.openxmlformats.org/officeDocument/2006/relationships/customXml" Target="../ink/ink2220.xml"/><Relationship Id="rId29" Type="http://schemas.openxmlformats.org/officeDocument/2006/relationships/image" Target="../media/image2228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35.xml"/><Relationship Id="rId117" Type="http://schemas.openxmlformats.org/officeDocument/2006/relationships/image" Target="../media/image2375.png"/><Relationship Id="rId21" Type="http://schemas.openxmlformats.org/officeDocument/2006/relationships/image" Target="../media/image2327.png"/><Relationship Id="rId42" Type="http://schemas.openxmlformats.org/officeDocument/2006/relationships/customXml" Target="../ink/ink2343.xml"/><Relationship Id="rId47" Type="http://schemas.openxmlformats.org/officeDocument/2006/relationships/image" Target="../media/image2340.png"/><Relationship Id="rId63" Type="http://schemas.openxmlformats.org/officeDocument/2006/relationships/image" Target="../media/image2348.png"/><Relationship Id="rId68" Type="http://schemas.openxmlformats.org/officeDocument/2006/relationships/customXml" Target="../ink/ink2356.xml"/><Relationship Id="rId84" Type="http://schemas.openxmlformats.org/officeDocument/2006/relationships/customXml" Target="../ink/ink2364.xml"/><Relationship Id="rId89" Type="http://schemas.openxmlformats.org/officeDocument/2006/relationships/image" Target="../media/image2361.png"/><Relationship Id="rId112" Type="http://schemas.openxmlformats.org/officeDocument/2006/relationships/customXml" Target="../ink/ink2378.xml"/><Relationship Id="rId16" Type="http://schemas.openxmlformats.org/officeDocument/2006/relationships/customXml" Target="../ink/ink2330.xml"/><Relationship Id="rId107" Type="http://schemas.openxmlformats.org/officeDocument/2006/relationships/image" Target="../media/image2370.png"/><Relationship Id="rId11" Type="http://schemas.openxmlformats.org/officeDocument/2006/relationships/image" Target="../media/image2322.png"/><Relationship Id="rId32" Type="http://schemas.openxmlformats.org/officeDocument/2006/relationships/customXml" Target="../ink/ink2338.xml"/><Relationship Id="rId37" Type="http://schemas.openxmlformats.org/officeDocument/2006/relationships/image" Target="../media/image2335.png"/><Relationship Id="rId53" Type="http://schemas.openxmlformats.org/officeDocument/2006/relationships/image" Target="../media/image2343.png"/><Relationship Id="rId58" Type="http://schemas.openxmlformats.org/officeDocument/2006/relationships/customXml" Target="../ink/ink2351.xml"/><Relationship Id="rId74" Type="http://schemas.openxmlformats.org/officeDocument/2006/relationships/customXml" Target="../ink/ink2359.xml"/><Relationship Id="rId79" Type="http://schemas.openxmlformats.org/officeDocument/2006/relationships/image" Target="../media/image2356.png"/><Relationship Id="rId102" Type="http://schemas.openxmlformats.org/officeDocument/2006/relationships/customXml" Target="../ink/ink2373.xml"/><Relationship Id="rId5" Type="http://schemas.openxmlformats.org/officeDocument/2006/relationships/image" Target="../media/image2319.png"/><Relationship Id="rId90" Type="http://schemas.openxmlformats.org/officeDocument/2006/relationships/customXml" Target="../ink/ink2367.xml"/><Relationship Id="rId95" Type="http://schemas.openxmlformats.org/officeDocument/2006/relationships/image" Target="../media/image2364.png"/><Relationship Id="rId22" Type="http://schemas.openxmlformats.org/officeDocument/2006/relationships/customXml" Target="../ink/ink2333.xml"/><Relationship Id="rId27" Type="http://schemas.openxmlformats.org/officeDocument/2006/relationships/image" Target="../media/image2330.png"/><Relationship Id="rId43" Type="http://schemas.openxmlformats.org/officeDocument/2006/relationships/image" Target="../media/image2338.png"/><Relationship Id="rId48" Type="http://schemas.openxmlformats.org/officeDocument/2006/relationships/customXml" Target="../ink/ink2346.xml"/><Relationship Id="rId64" Type="http://schemas.openxmlformats.org/officeDocument/2006/relationships/customXml" Target="../ink/ink2354.xml"/><Relationship Id="rId69" Type="http://schemas.openxmlformats.org/officeDocument/2006/relationships/image" Target="../media/image2351.png"/><Relationship Id="rId113" Type="http://schemas.openxmlformats.org/officeDocument/2006/relationships/image" Target="../media/image2373.png"/><Relationship Id="rId80" Type="http://schemas.openxmlformats.org/officeDocument/2006/relationships/customXml" Target="../ink/ink2362.xml"/><Relationship Id="rId85" Type="http://schemas.openxmlformats.org/officeDocument/2006/relationships/image" Target="../media/image2359.png"/><Relationship Id="rId12" Type="http://schemas.openxmlformats.org/officeDocument/2006/relationships/customXml" Target="../ink/ink2328.xml"/><Relationship Id="rId17" Type="http://schemas.openxmlformats.org/officeDocument/2006/relationships/image" Target="../media/image2325.png"/><Relationship Id="rId33" Type="http://schemas.openxmlformats.org/officeDocument/2006/relationships/image" Target="../media/image2333.png"/><Relationship Id="rId38" Type="http://schemas.openxmlformats.org/officeDocument/2006/relationships/customXml" Target="../ink/ink2341.xml"/><Relationship Id="rId59" Type="http://schemas.openxmlformats.org/officeDocument/2006/relationships/image" Target="../media/image2346.png"/><Relationship Id="rId103" Type="http://schemas.openxmlformats.org/officeDocument/2006/relationships/image" Target="../media/image2368.png"/><Relationship Id="rId108" Type="http://schemas.openxmlformats.org/officeDocument/2006/relationships/customXml" Target="../ink/ink2376.xml"/><Relationship Id="rId54" Type="http://schemas.openxmlformats.org/officeDocument/2006/relationships/customXml" Target="../ink/ink2349.xml"/><Relationship Id="rId70" Type="http://schemas.openxmlformats.org/officeDocument/2006/relationships/customXml" Target="../ink/ink2357.xml"/><Relationship Id="rId75" Type="http://schemas.openxmlformats.org/officeDocument/2006/relationships/image" Target="../media/image2354.png"/><Relationship Id="rId91" Type="http://schemas.openxmlformats.org/officeDocument/2006/relationships/image" Target="../media/image2362.png"/><Relationship Id="rId96" Type="http://schemas.openxmlformats.org/officeDocument/2006/relationships/customXml" Target="../ink/ink23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25.xml"/><Relationship Id="rId23" Type="http://schemas.openxmlformats.org/officeDocument/2006/relationships/image" Target="../media/image2328.png"/><Relationship Id="rId28" Type="http://schemas.openxmlformats.org/officeDocument/2006/relationships/customXml" Target="../ink/ink2336.xml"/><Relationship Id="rId49" Type="http://schemas.openxmlformats.org/officeDocument/2006/relationships/image" Target="../media/image2341.png"/><Relationship Id="rId114" Type="http://schemas.openxmlformats.org/officeDocument/2006/relationships/customXml" Target="../ink/ink2379.xml"/><Relationship Id="rId10" Type="http://schemas.openxmlformats.org/officeDocument/2006/relationships/customXml" Target="../ink/ink2327.xml"/><Relationship Id="rId31" Type="http://schemas.openxmlformats.org/officeDocument/2006/relationships/image" Target="../media/image2332.png"/><Relationship Id="rId44" Type="http://schemas.openxmlformats.org/officeDocument/2006/relationships/customXml" Target="../ink/ink2344.xml"/><Relationship Id="rId52" Type="http://schemas.openxmlformats.org/officeDocument/2006/relationships/customXml" Target="../ink/ink2348.xml"/><Relationship Id="rId60" Type="http://schemas.openxmlformats.org/officeDocument/2006/relationships/customXml" Target="../ink/ink2352.xml"/><Relationship Id="rId65" Type="http://schemas.openxmlformats.org/officeDocument/2006/relationships/image" Target="../media/image2349.png"/><Relationship Id="rId73" Type="http://schemas.openxmlformats.org/officeDocument/2006/relationships/image" Target="../media/image2353.png"/><Relationship Id="rId78" Type="http://schemas.openxmlformats.org/officeDocument/2006/relationships/customXml" Target="../ink/ink2361.xml"/><Relationship Id="rId81" Type="http://schemas.openxmlformats.org/officeDocument/2006/relationships/image" Target="../media/image2357.png"/><Relationship Id="rId86" Type="http://schemas.openxmlformats.org/officeDocument/2006/relationships/customXml" Target="../ink/ink2365.xml"/><Relationship Id="rId94" Type="http://schemas.openxmlformats.org/officeDocument/2006/relationships/customXml" Target="../ink/ink2369.xml"/><Relationship Id="rId99" Type="http://schemas.openxmlformats.org/officeDocument/2006/relationships/image" Target="../media/image2366.png"/><Relationship Id="rId101" Type="http://schemas.openxmlformats.org/officeDocument/2006/relationships/image" Target="../media/image2367.png"/><Relationship Id="rId4" Type="http://schemas.openxmlformats.org/officeDocument/2006/relationships/customXml" Target="../ink/ink2324.xml"/><Relationship Id="rId9" Type="http://schemas.openxmlformats.org/officeDocument/2006/relationships/image" Target="../media/image2321.png"/><Relationship Id="rId13" Type="http://schemas.openxmlformats.org/officeDocument/2006/relationships/image" Target="../media/image2323.png"/><Relationship Id="rId18" Type="http://schemas.openxmlformats.org/officeDocument/2006/relationships/customXml" Target="../ink/ink2331.xml"/><Relationship Id="rId39" Type="http://schemas.openxmlformats.org/officeDocument/2006/relationships/image" Target="../media/image2336.png"/><Relationship Id="rId109" Type="http://schemas.openxmlformats.org/officeDocument/2006/relationships/image" Target="../media/image2371.png"/><Relationship Id="rId34" Type="http://schemas.openxmlformats.org/officeDocument/2006/relationships/customXml" Target="../ink/ink2339.xml"/><Relationship Id="rId50" Type="http://schemas.openxmlformats.org/officeDocument/2006/relationships/customXml" Target="../ink/ink2347.xml"/><Relationship Id="rId55" Type="http://schemas.openxmlformats.org/officeDocument/2006/relationships/image" Target="../media/image2344.png"/><Relationship Id="rId76" Type="http://schemas.openxmlformats.org/officeDocument/2006/relationships/customXml" Target="../ink/ink2360.xml"/><Relationship Id="rId97" Type="http://schemas.openxmlformats.org/officeDocument/2006/relationships/image" Target="../media/image2365.png"/><Relationship Id="rId104" Type="http://schemas.openxmlformats.org/officeDocument/2006/relationships/customXml" Target="../ink/ink2374.xml"/><Relationship Id="rId7" Type="http://schemas.openxmlformats.org/officeDocument/2006/relationships/image" Target="../media/image2320.png"/><Relationship Id="rId71" Type="http://schemas.openxmlformats.org/officeDocument/2006/relationships/image" Target="../media/image2352.png"/><Relationship Id="rId92" Type="http://schemas.openxmlformats.org/officeDocument/2006/relationships/customXml" Target="../ink/ink2368.xml"/><Relationship Id="rId2" Type="http://schemas.openxmlformats.org/officeDocument/2006/relationships/customXml" Target="../ink/ink2323.xml"/><Relationship Id="rId29" Type="http://schemas.openxmlformats.org/officeDocument/2006/relationships/image" Target="../media/image2331.png"/><Relationship Id="rId24" Type="http://schemas.openxmlformats.org/officeDocument/2006/relationships/customXml" Target="../ink/ink2334.xml"/><Relationship Id="rId40" Type="http://schemas.openxmlformats.org/officeDocument/2006/relationships/customXml" Target="../ink/ink2342.xml"/><Relationship Id="rId45" Type="http://schemas.openxmlformats.org/officeDocument/2006/relationships/image" Target="../media/image2339.png"/><Relationship Id="rId66" Type="http://schemas.openxmlformats.org/officeDocument/2006/relationships/customXml" Target="../ink/ink2355.xml"/><Relationship Id="rId87" Type="http://schemas.openxmlformats.org/officeDocument/2006/relationships/image" Target="../media/image2360.png"/><Relationship Id="rId110" Type="http://schemas.openxmlformats.org/officeDocument/2006/relationships/customXml" Target="../ink/ink2377.xml"/><Relationship Id="rId115" Type="http://schemas.openxmlformats.org/officeDocument/2006/relationships/image" Target="../media/image2374.png"/><Relationship Id="rId61" Type="http://schemas.openxmlformats.org/officeDocument/2006/relationships/image" Target="../media/image2347.png"/><Relationship Id="rId82" Type="http://schemas.openxmlformats.org/officeDocument/2006/relationships/customXml" Target="../ink/ink2363.xml"/><Relationship Id="rId19" Type="http://schemas.openxmlformats.org/officeDocument/2006/relationships/image" Target="../media/image2326.png"/><Relationship Id="rId14" Type="http://schemas.openxmlformats.org/officeDocument/2006/relationships/customXml" Target="../ink/ink2329.xml"/><Relationship Id="rId30" Type="http://schemas.openxmlformats.org/officeDocument/2006/relationships/customXml" Target="../ink/ink2337.xml"/><Relationship Id="rId35" Type="http://schemas.openxmlformats.org/officeDocument/2006/relationships/image" Target="../media/image2334.png"/><Relationship Id="rId56" Type="http://schemas.openxmlformats.org/officeDocument/2006/relationships/customXml" Target="../ink/ink2350.xml"/><Relationship Id="rId77" Type="http://schemas.openxmlformats.org/officeDocument/2006/relationships/image" Target="../media/image2355.png"/><Relationship Id="rId100" Type="http://schemas.openxmlformats.org/officeDocument/2006/relationships/customXml" Target="../ink/ink2372.xml"/><Relationship Id="rId105" Type="http://schemas.openxmlformats.org/officeDocument/2006/relationships/image" Target="../media/image2369.png"/><Relationship Id="rId8" Type="http://schemas.openxmlformats.org/officeDocument/2006/relationships/customXml" Target="../ink/ink2326.xml"/><Relationship Id="rId51" Type="http://schemas.openxmlformats.org/officeDocument/2006/relationships/image" Target="../media/image2342.png"/><Relationship Id="rId72" Type="http://schemas.openxmlformats.org/officeDocument/2006/relationships/customXml" Target="../ink/ink2358.xml"/><Relationship Id="rId93" Type="http://schemas.openxmlformats.org/officeDocument/2006/relationships/image" Target="../media/image2363.png"/><Relationship Id="rId98" Type="http://schemas.openxmlformats.org/officeDocument/2006/relationships/customXml" Target="../ink/ink2371.xml"/><Relationship Id="rId3" Type="http://schemas.openxmlformats.org/officeDocument/2006/relationships/image" Target="../media/image2318.png"/><Relationship Id="rId25" Type="http://schemas.openxmlformats.org/officeDocument/2006/relationships/image" Target="../media/image2329.png"/><Relationship Id="rId46" Type="http://schemas.openxmlformats.org/officeDocument/2006/relationships/customXml" Target="../ink/ink2345.xml"/><Relationship Id="rId67" Type="http://schemas.openxmlformats.org/officeDocument/2006/relationships/image" Target="../media/image2350.png"/><Relationship Id="rId116" Type="http://schemas.openxmlformats.org/officeDocument/2006/relationships/customXml" Target="../ink/ink2380.xml"/><Relationship Id="rId20" Type="http://schemas.openxmlformats.org/officeDocument/2006/relationships/customXml" Target="../ink/ink2332.xml"/><Relationship Id="rId41" Type="http://schemas.openxmlformats.org/officeDocument/2006/relationships/image" Target="../media/image2337.png"/><Relationship Id="rId62" Type="http://schemas.openxmlformats.org/officeDocument/2006/relationships/customXml" Target="../ink/ink2353.xml"/><Relationship Id="rId83" Type="http://schemas.openxmlformats.org/officeDocument/2006/relationships/image" Target="../media/image2358.png"/><Relationship Id="rId88" Type="http://schemas.openxmlformats.org/officeDocument/2006/relationships/customXml" Target="../ink/ink2366.xml"/><Relationship Id="rId111" Type="http://schemas.openxmlformats.org/officeDocument/2006/relationships/image" Target="../media/image2372.png"/><Relationship Id="rId15" Type="http://schemas.openxmlformats.org/officeDocument/2006/relationships/image" Target="../media/image2324.png"/><Relationship Id="rId36" Type="http://schemas.openxmlformats.org/officeDocument/2006/relationships/customXml" Target="../ink/ink2340.xml"/><Relationship Id="rId57" Type="http://schemas.openxmlformats.org/officeDocument/2006/relationships/image" Target="../media/image2345.png"/><Relationship Id="rId106" Type="http://schemas.openxmlformats.org/officeDocument/2006/relationships/customXml" Target="../ink/ink237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3.png"/><Relationship Id="rId299" Type="http://schemas.openxmlformats.org/officeDocument/2006/relationships/image" Target="../media/image2524.png"/><Relationship Id="rId21" Type="http://schemas.openxmlformats.org/officeDocument/2006/relationships/image" Target="../media/image2385.png"/><Relationship Id="rId63" Type="http://schemas.openxmlformats.org/officeDocument/2006/relationships/image" Target="../media/image2406.png"/><Relationship Id="rId159" Type="http://schemas.openxmlformats.org/officeDocument/2006/relationships/image" Target="../media/image2454.png"/><Relationship Id="rId170" Type="http://schemas.openxmlformats.org/officeDocument/2006/relationships/customXml" Target="../ink/ink2465.xml"/><Relationship Id="rId226" Type="http://schemas.openxmlformats.org/officeDocument/2006/relationships/customXml" Target="../ink/ink2493.xml"/><Relationship Id="rId268" Type="http://schemas.openxmlformats.org/officeDocument/2006/relationships/customXml" Target="../ink/ink2514.xml"/><Relationship Id="rId32" Type="http://schemas.openxmlformats.org/officeDocument/2006/relationships/customXml" Target="../ink/ink2396.xml"/><Relationship Id="rId74" Type="http://schemas.openxmlformats.org/officeDocument/2006/relationships/customXml" Target="../ink/ink2417.xml"/><Relationship Id="rId128" Type="http://schemas.openxmlformats.org/officeDocument/2006/relationships/customXml" Target="../ink/ink2444.xml"/><Relationship Id="rId5" Type="http://schemas.openxmlformats.org/officeDocument/2006/relationships/image" Target="../media/image2377.png"/><Relationship Id="rId181" Type="http://schemas.openxmlformats.org/officeDocument/2006/relationships/image" Target="../media/image2465.png"/><Relationship Id="rId237" Type="http://schemas.openxmlformats.org/officeDocument/2006/relationships/image" Target="../media/image2493.png"/><Relationship Id="rId279" Type="http://schemas.openxmlformats.org/officeDocument/2006/relationships/image" Target="../media/image2514.png"/><Relationship Id="rId43" Type="http://schemas.openxmlformats.org/officeDocument/2006/relationships/image" Target="../media/image2396.png"/><Relationship Id="rId139" Type="http://schemas.openxmlformats.org/officeDocument/2006/relationships/image" Target="../media/image2444.png"/><Relationship Id="rId290" Type="http://schemas.openxmlformats.org/officeDocument/2006/relationships/customXml" Target="../ink/ink2525.xml"/><Relationship Id="rId304" Type="http://schemas.openxmlformats.org/officeDocument/2006/relationships/customXml" Target="../ink/ink2532.xml"/><Relationship Id="rId85" Type="http://schemas.openxmlformats.org/officeDocument/2006/relationships/image" Target="../media/image2417.png"/><Relationship Id="rId150" Type="http://schemas.openxmlformats.org/officeDocument/2006/relationships/customXml" Target="../ink/ink2455.xml"/><Relationship Id="rId192" Type="http://schemas.openxmlformats.org/officeDocument/2006/relationships/customXml" Target="../ink/ink2476.xml"/><Relationship Id="rId206" Type="http://schemas.openxmlformats.org/officeDocument/2006/relationships/customXml" Target="../ink/ink2483.xml"/><Relationship Id="rId248" Type="http://schemas.openxmlformats.org/officeDocument/2006/relationships/customXml" Target="../ink/ink2504.xml"/><Relationship Id="rId12" Type="http://schemas.openxmlformats.org/officeDocument/2006/relationships/customXml" Target="../ink/ink2386.xml"/><Relationship Id="rId108" Type="http://schemas.openxmlformats.org/officeDocument/2006/relationships/customXml" Target="../ink/ink2434.xml"/><Relationship Id="rId315" Type="http://schemas.openxmlformats.org/officeDocument/2006/relationships/image" Target="../media/image2532.png"/><Relationship Id="rId54" Type="http://schemas.openxmlformats.org/officeDocument/2006/relationships/customXml" Target="../ink/ink2407.xml"/><Relationship Id="rId96" Type="http://schemas.openxmlformats.org/officeDocument/2006/relationships/customXml" Target="../ink/ink2428.xml"/><Relationship Id="rId161" Type="http://schemas.openxmlformats.org/officeDocument/2006/relationships/image" Target="../media/image2455.png"/><Relationship Id="rId217" Type="http://schemas.openxmlformats.org/officeDocument/2006/relationships/image" Target="../media/image2483.png"/><Relationship Id="rId259" Type="http://schemas.openxmlformats.org/officeDocument/2006/relationships/image" Target="../media/image2504.png"/><Relationship Id="rId23" Type="http://schemas.openxmlformats.org/officeDocument/2006/relationships/image" Target="../media/image2386.png"/><Relationship Id="rId119" Type="http://schemas.openxmlformats.org/officeDocument/2006/relationships/image" Target="../media/image2434.png"/><Relationship Id="rId270" Type="http://schemas.openxmlformats.org/officeDocument/2006/relationships/customXml" Target="../ink/ink2515.xml"/><Relationship Id="rId65" Type="http://schemas.openxmlformats.org/officeDocument/2006/relationships/image" Target="../media/image2407.png"/><Relationship Id="rId130" Type="http://schemas.openxmlformats.org/officeDocument/2006/relationships/customXml" Target="../ink/ink2445.xml"/><Relationship Id="rId172" Type="http://schemas.openxmlformats.org/officeDocument/2006/relationships/customXml" Target="../ink/ink2466.xml"/><Relationship Id="rId228" Type="http://schemas.openxmlformats.org/officeDocument/2006/relationships/customXml" Target="../ink/ink2494.xml"/><Relationship Id="rId13" Type="http://schemas.openxmlformats.org/officeDocument/2006/relationships/image" Target="../media/image2381.png"/><Relationship Id="rId109" Type="http://schemas.openxmlformats.org/officeDocument/2006/relationships/image" Target="../media/image2429.png"/><Relationship Id="rId260" Type="http://schemas.openxmlformats.org/officeDocument/2006/relationships/customXml" Target="../ink/ink2510.xml"/><Relationship Id="rId281" Type="http://schemas.openxmlformats.org/officeDocument/2006/relationships/image" Target="../media/image2515.png"/><Relationship Id="rId316" Type="http://schemas.openxmlformats.org/officeDocument/2006/relationships/customXml" Target="../ink/ink2538.xml"/><Relationship Id="rId34" Type="http://schemas.openxmlformats.org/officeDocument/2006/relationships/customXml" Target="../ink/ink2397.xml"/><Relationship Id="rId55" Type="http://schemas.openxmlformats.org/officeDocument/2006/relationships/image" Target="../media/image2402.png"/><Relationship Id="rId76" Type="http://schemas.openxmlformats.org/officeDocument/2006/relationships/customXml" Target="../ink/ink2418.xml"/><Relationship Id="rId97" Type="http://schemas.openxmlformats.org/officeDocument/2006/relationships/image" Target="../media/image2423.png"/><Relationship Id="rId120" Type="http://schemas.openxmlformats.org/officeDocument/2006/relationships/customXml" Target="../ink/ink2440.xml"/><Relationship Id="rId141" Type="http://schemas.openxmlformats.org/officeDocument/2006/relationships/image" Target="../media/image2445.png"/><Relationship Id="rId7" Type="http://schemas.openxmlformats.org/officeDocument/2006/relationships/image" Target="../media/image2378.png"/><Relationship Id="rId162" Type="http://schemas.openxmlformats.org/officeDocument/2006/relationships/customXml" Target="../ink/ink2461.xml"/><Relationship Id="rId183" Type="http://schemas.openxmlformats.org/officeDocument/2006/relationships/image" Target="../media/image2466.png"/><Relationship Id="rId218" Type="http://schemas.openxmlformats.org/officeDocument/2006/relationships/customXml" Target="../ink/ink2489.xml"/><Relationship Id="rId239" Type="http://schemas.openxmlformats.org/officeDocument/2006/relationships/image" Target="../media/image2494.png"/><Relationship Id="rId250" Type="http://schemas.openxmlformats.org/officeDocument/2006/relationships/customXml" Target="../ink/ink2505.xml"/><Relationship Id="rId271" Type="http://schemas.openxmlformats.org/officeDocument/2006/relationships/image" Target="../media/image2510.png"/><Relationship Id="rId292" Type="http://schemas.openxmlformats.org/officeDocument/2006/relationships/customXml" Target="../ink/ink2526.xml"/><Relationship Id="rId306" Type="http://schemas.openxmlformats.org/officeDocument/2006/relationships/customXml" Target="../ink/ink2533.xml"/><Relationship Id="rId24" Type="http://schemas.openxmlformats.org/officeDocument/2006/relationships/customXml" Target="../ink/ink2392.xml"/><Relationship Id="rId45" Type="http://schemas.openxmlformats.org/officeDocument/2006/relationships/image" Target="../media/image2397.png"/><Relationship Id="rId66" Type="http://schemas.openxmlformats.org/officeDocument/2006/relationships/customXml" Target="../ink/ink2413.xml"/><Relationship Id="rId87" Type="http://schemas.openxmlformats.org/officeDocument/2006/relationships/image" Target="../media/image2418.png"/><Relationship Id="rId110" Type="http://schemas.openxmlformats.org/officeDocument/2006/relationships/customXml" Target="../ink/ink2435.xml"/><Relationship Id="rId131" Type="http://schemas.openxmlformats.org/officeDocument/2006/relationships/image" Target="../media/image2440.png"/><Relationship Id="rId152" Type="http://schemas.openxmlformats.org/officeDocument/2006/relationships/customXml" Target="../ink/ink2456.xml"/><Relationship Id="rId173" Type="http://schemas.openxmlformats.org/officeDocument/2006/relationships/image" Target="../media/image2461.png"/><Relationship Id="rId194" Type="http://schemas.openxmlformats.org/officeDocument/2006/relationships/customXml" Target="../ink/ink2477.xml"/><Relationship Id="rId208" Type="http://schemas.openxmlformats.org/officeDocument/2006/relationships/customXml" Target="../ink/ink2484.xml"/><Relationship Id="rId229" Type="http://schemas.openxmlformats.org/officeDocument/2006/relationships/image" Target="../media/image2489.png"/><Relationship Id="rId240" Type="http://schemas.openxmlformats.org/officeDocument/2006/relationships/customXml" Target="../ink/ink2500.xml"/><Relationship Id="rId261" Type="http://schemas.openxmlformats.org/officeDocument/2006/relationships/image" Target="../media/image2505.png"/><Relationship Id="rId14" Type="http://schemas.openxmlformats.org/officeDocument/2006/relationships/customXml" Target="../ink/ink2387.xml"/><Relationship Id="rId35" Type="http://schemas.openxmlformats.org/officeDocument/2006/relationships/image" Target="../media/image2392.png"/><Relationship Id="rId56" Type="http://schemas.openxmlformats.org/officeDocument/2006/relationships/customXml" Target="../ink/ink2408.xml"/><Relationship Id="rId77" Type="http://schemas.openxmlformats.org/officeDocument/2006/relationships/image" Target="../media/image2413.png"/><Relationship Id="rId100" Type="http://schemas.openxmlformats.org/officeDocument/2006/relationships/customXml" Target="../ink/ink2430.xml"/><Relationship Id="rId282" Type="http://schemas.openxmlformats.org/officeDocument/2006/relationships/customXml" Target="../ink/ink2521.xml"/><Relationship Id="rId317" Type="http://schemas.openxmlformats.org/officeDocument/2006/relationships/image" Target="../media/image2533.png"/><Relationship Id="rId8" Type="http://schemas.openxmlformats.org/officeDocument/2006/relationships/customXml" Target="../ink/ink2384.xml"/><Relationship Id="rId98" Type="http://schemas.openxmlformats.org/officeDocument/2006/relationships/customXml" Target="../ink/ink2429.xml"/><Relationship Id="rId121" Type="http://schemas.openxmlformats.org/officeDocument/2006/relationships/image" Target="../media/image2435.png"/><Relationship Id="rId142" Type="http://schemas.openxmlformats.org/officeDocument/2006/relationships/customXml" Target="../ink/ink2451.xml"/><Relationship Id="rId163" Type="http://schemas.openxmlformats.org/officeDocument/2006/relationships/image" Target="../media/image2456.png"/><Relationship Id="rId184" Type="http://schemas.openxmlformats.org/officeDocument/2006/relationships/customXml" Target="../ink/ink2472.xml"/><Relationship Id="rId219" Type="http://schemas.openxmlformats.org/officeDocument/2006/relationships/image" Target="../media/image2484.png"/><Relationship Id="rId230" Type="http://schemas.openxmlformats.org/officeDocument/2006/relationships/customXml" Target="../ink/ink2495.xml"/><Relationship Id="rId251" Type="http://schemas.openxmlformats.org/officeDocument/2006/relationships/image" Target="../media/image2500.png"/><Relationship Id="rId25" Type="http://schemas.openxmlformats.org/officeDocument/2006/relationships/image" Target="../media/image2387.png"/><Relationship Id="rId46" Type="http://schemas.openxmlformats.org/officeDocument/2006/relationships/customXml" Target="../ink/ink2403.xml"/><Relationship Id="rId67" Type="http://schemas.openxmlformats.org/officeDocument/2006/relationships/image" Target="../media/image2408.png"/><Relationship Id="rId272" Type="http://schemas.openxmlformats.org/officeDocument/2006/relationships/customXml" Target="../ink/ink2516.xml"/><Relationship Id="rId293" Type="http://schemas.openxmlformats.org/officeDocument/2006/relationships/image" Target="../media/image2521.png"/><Relationship Id="rId307" Type="http://schemas.openxmlformats.org/officeDocument/2006/relationships/image" Target="../media/image2528.png"/><Relationship Id="rId88" Type="http://schemas.openxmlformats.org/officeDocument/2006/relationships/customXml" Target="../ink/ink2424.xml"/><Relationship Id="rId111" Type="http://schemas.openxmlformats.org/officeDocument/2006/relationships/image" Target="../media/image2430.png"/><Relationship Id="rId132" Type="http://schemas.openxmlformats.org/officeDocument/2006/relationships/customXml" Target="../ink/ink2446.xml"/><Relationship Id="rId153" Type="http://schemas.openxmlformats.org/officeDocument/2006/relationships/image" Target="../media/image2451.png"/><Relationship Id="rId174" Type="http://schemas.openxmlformats.org/officeDocument/2006/relationships/customXml" Target="../ink/ink2467.xml"/><Relationship Id="rId195" Type="http://schemas.openxmlformats.org/officeDocument/2006/relationships/image" Target="../media/image2472.png"/><Relationship Id="rId209" Type="http://schemas.openxmlformats.org/officeDocument/2006/relationships/image" Target="../media/image2479.png"/><Relationship Id="rId220" Type="http://schemas.openxmlformats.org/officeDocument/2006/relationships/customXml" Target="../ink/ink2490.xml"/><Relationship Id="rId241" Type="http://schemas.openxmlformats.org/officeDocument/2006/relationships/image" Target="../media/image2495.png"/><Relationship Id="rId15" Type="http://schemas.openxmlformats.org/officeDocument/2006/relationships/image" Target="../media/image2382.png"/><Relationship Id="rId36" Type="http://schemas.openxmlformats.org/officeDocument/2006/relationships/customXml" Target="../ink/ink2398.xml"/><Relationship Id="rId57" Type="http://schemas.openxmlformats.org/officeDocument/2006/relationships/image" Target="../media/image2403.png"/><Relationship Id="rId262" Type="http://schemas.openxmlformats.org/officeDocument/2006/relationships/customXml" Target="../ink/ink2511.xml"/><Relationship Id="rId283" Type="http://schemas.openxmlformats.org/officeDocument/2006/relationships/image" Target="../media/image2516.png"/><Relationship Id="rId318" Type="http://schemas.openxmlformats.org/officeDocument/2006/relationships/customXml" Target="../ink/ink2539.xml"/><Relationship Id="rId78" Type="http://schemas.openxmlformats.org/officeDocument/2006/relationships/customXml" Target="../ink/ink2419.xml"/><Relationship Id="rId99" Type="http://schemas.openxmlformats.org/officeDocument/2006/relationships/image" Target="../media/image2424.png"/><Relationship Id="rId101" Type="http://schemas.openxmlformats.org/officeDocument/2006/relationships/image" Target="../media/image2425.png"/><Relationship Id="rId122" Type="http://schemas.openxmlformats.org/officeDocument/2006/relationships/customXml" Target="../ink/ink2441.xml"/><Relationship Id="rId143" Type="http://schemas.openxmlformats.org/officeDocument/2006/relationships/image" Target="../media/image2446.png"/><Relationship Id="rId164" Type="http://schemas.openxmlformats.org/officeDocument/2006/relationships/customXml" Target="../ink/ink2462.xml"/><Relationship Id="rId185" Type="http://schemas.openxmlformats.org/officeDocument/2006/relationships/image" Target="../media/image2467.png"/><Relationship Id="rId9" Type="http://schemas.openxmlformats.org/officeDocument/2006/relationships/image" Target="../media/image2379.png"/><Relationship Id="rId210" Type="http://schemas.openxmlformats.org/officeDocument/2006/relationships/customXml" Target="../ink/ink2485.xml"/><Relationship Id="rId26" Type="http://schemas.openxmlformats.org/officeDocument/2006/relationships/customXml" Target="../ink/ink2393.xml"/><Relationship Id="rId231" Type="http://schemas.openxmlformats.org/officeDocument/2006/relationships/image" Target="../media/image2490.png"/><Relationship Id="rId252" Type="http://schemas.openxmlformats.org/officeDocument/2006/relationships/customXml" Target="../ink/ink2506.xml"/><Relationship Id="rId273" Type="http://schemas.openxmlformats.org/officeDocument/2006/relationships/image" Target="../media/image2511.png"/><Relationship Id="rId294" Type="http://schemas.openxmlformats.org/officeDocument/2006/relationships/customXml" Target="../ink/ink2527.xml"/><Relationship Id="rId308" Type="http://schemas.openxmlformats.org/officeDocument/2006/relationships/customXml" Target="../ink/ink2534.xml"/><Relationship Id="rId47" Type="http://schemas.openxmlformats.org/officeDocument/2006/relationships/image" Target="../media/image2398.png"/><Relationship Id="rId68" Type="http://schemas.openxmlformats.org/officeDocument/2006/relationships/customXml" Target="../ink/ink2414.xml"/><Relationship Id="rId89" Type="http://schemas.openxmlformats.org/officeDocument/2006/relationships/image" Target="../media/image2419.png"/><Relationship Id="rId112" Type="http://schemas.openxmlformats.org/officeDocument/2006/relationships/customXml" Target="../ink/ink2436.xml"/><Relationship Id="rId133" Type="http://schemas.openxmlformats.org/officeDocument/2006/relationships/image" Target="../media/image2441.png"/><Relationship Id="rId154" Type="http://schemas.openxmlformats.org/officeDocument/2006/relationships/customXml" Target="../ink/ink2457.xml"/><Relationship Id="rId175" Type="http://schemas.openxmlformats.org/officeDocument/2006/relationships/image" Target="../media/image2462.png"/><Relationship Id="rId196" Type="http://schemas.openxmlformats.org/officeDocument/2006/relationships/customXml" Target="../ink/ink2478.xml"/><Relationship Id="rId200" Type="http://schemas.openxmlformats.org/officeDocument/2006/relationships/customXml" Target="../ink/ink2480.xml"/><Relationship Id="rId16" Type="http://schemas.openxmlformats.org/officeDocument/2006/relationships/customXml" Target="../ink/ink2388.xml"/><Relationship Id="rId221" Type="http://schemas.openxmlformats.org/officeDocument/2006/relationships/image" Target="../media/image2485.png"/><Relationship Id="rId242" Type="http://schemas.openxmlformats.org/officeDocument/2006/relationships/customXml" Target="../ink/ink2501.xml"/><Relationship Id="rId263" Type="http://schemas.openxmlformats.org/officeDocument/2006/relationships/image" Target="../media/image2506.png"/><Relationship Id="rId284" Type="http://schemas.openxmlformats.org/officeDocument/2006/relationships/customXml" Target="../ink/ink2522.xml"/><Relationship Id="rId319" Type="http://schemas.openxmlformats.org/officeDocument/2006/relationships/image" Target="../media/image2534.png"/><Relationship Id="rId37" Type="http://schemas.openxmlformats.org/officeDocument/2006/relationships/image" Target="../media/image2393.png"/><Relationship Id="rId58" Type="http://schemas.openxmlformats.org/officeDocument/2006/relationships/customXml" Target="../ink/ink2409.xml"/><Relationship Id="rId79" Type="http://schemas.openxmlformats.org/officeDocument/2006/relationships/image" Target="../media/image2414.png"/><Relationship Id="rId102" Type="http://schemas.openxmlformats.org/officeDocument/2006/relationships/customXml" Target="../ink/ink2431.xml"/><Relationship Id="rId123" Type="http://schemas.openxmlformats.org/officeDocument/2006/relationships/image" Target="../media/image2436.png"/><Relationship Id="rId144" Type="http://schemas.openxmlformats.org/officeDocument/2006/relationships/customXml" Target="../ink/ink2452.xml"/><Relationship Id="rId90" Type="http://schemas.openxmlformats.org/officeDocument/2006/relationships/customXml" Target="../ink/ink2425.xml"/><Relationship Id="rId165" Type="http://schemas.openxmlformats.org/officeDocument/2006/relationships/image" Target="../media/image2457.png"/><Relationship Id="rId186" Type="http://schemas.openxmlformats.org/officeDocument/2006/relationships/customXml" Target="../ink/ink2473.xml"/><Relationship Id="rId211" Type="http://schemas.openxmlformats.org/officeDocument/2006/relationships/image" Target="../media/image2480.png"/><Relationship Id="rId232" Type="http://schemas.openxmlformats.org/officeDocument/2006/relationships/customXml" Target="../ink/ink2496.xml"/><Relationship Id="rId253" Type="http://schemas.openxmlformats.org/officeDocument/2006/relationships/image" Target="../media/image2501.png"/><Relationship Id="rId274" Type="http://schemas.openxmlformats.org/officeDocument/2006/relationships/customXml" Target="../ink/ink2517.xml"/><Relationship Id="rId295" Type="http://schemas.openxmlformats.org/officeDocument/2006/relationships/image" Target="../media/image2522.png"/><Relationship Id="rId309" Type="http://schemas.openxmlformats.org/officeDocument/2006/relationships/image" Target="../media/image2529.png"/><Relationship Id="rId27" Type="http://schemas.openxmlformats.org/officeDocument/2006/relationships/image" Target="../media/image2388.png"/><Relationship Id="rId48" Type="http://schemas.openxmlformats.org/officeDocument/2006/relationships/customXml" Target="../ink/ink2404.xml"/><Relationship Id="rId69" Type="http://schemas.openxmlformats.org/officeDocument/2006/relationships/image" Target="../media/image2409.png"/><Relationship Id="rId113" Type="http://schemas.openxmlformats.org/officeDocument/2006/relationships/image" Target="../media/image2431.png"/><Relationship Id="rId134" Type="http://schemas.openxmlformats.org/officeDocument/2006/relationships/customXml" Target="../ink/ink2447.xml"/><Relationship Id="rId80" Type="http://schemas.openxmlformats.org/officeDocument/2006/relationships/customXml" Target="../ink/ink2420.xml"/><Relationship Id="rId155" Type="http://schemas.openxmlformats.org/officeDocument/2006/relationships/image" Target="../media/image2452.png"/><Relationship Id="rId176" Type="http://schemas.openxmlformats.org/officeDocument/2006/relationships/customXml" Target="../ink/ink2468.xml"/><Relationship Id="rId197" Type="http://schemas.openxmlformats.org/officeDocument/2006/relationships/image" Target="../media/image2473.png"/><Relationship Id="rId201" Type="http://schemas.openxmlformats.org/officeDocument/2006/relationships/image" Target="../media/image2475.png"/><Relationship Id="rId222" Type="http://schemas.openxmlformats.org/officeDocument/2006/relationships/customXml" Target="../ink/ink2491.xml"/><Relationship Id="rId243" Type="http://schemas.openxmlformats.org/officeDocument/2006/relationships/image" Target="../media/image2496.png"/><Relationship Id="rId264" Type="http://schemas.openxmlformats.org/officeDocument/2006/relationships/customXml" Target="../ink/ink2512.xml"/><Relationship Id="rId285" Type="http://schemas.openxmlformats.org/officeDocument/2006/relationships/image" Target="../media/image2517.png"/><Relationship Id="rId17" Type="http://schemas.openxmlformats.org/officeDocument/2006/relationships/image" Target="../media/image2383.png"/><Relationship Id="rId38" Type="http://schemas.openxmlformats.org/officeDocument/2006/relationships/customXml" Target="../ink/ink2399.xml"/><Relationship Id="rId59" Type="http://schemas.openxmlformats.org/officeDocument/2006/relationships/image" Target="../media/image2404.png"/><Relationship Id="rId103" Type="http://schemas.openxmlformats.org/officeDocument/2006/relationships/image" Target="../media/image2426.png"/><Relationship Id="rId124" Type="http://schemas.openxmlformats.org/officeDocument/2006/relationships/customXml" Target="../ink/ink2442.xml"/><Relationship Id="rId310" Type="http://schemas.openxmlformats.org/officeDocument/2006/relationships/customXml" Target="../ink/ink2535.xml"/><Relationship Id="rId70" Type="http://schemas.openxmlformats.org/officeDocument/2006/relationships/customXml" Target="../ink/ink2415.xml"/><Relationship Id="rId91" Type="http://schemas.openxmlformats.org/officeDocument/2006/relationships/image" Target="../media/image2420.png"/><Relationship Id="rId145" Type="http://schemas.openxmlformats.org/officeDocument/2006/relationships/image" Target="../media/image2447.png"/><Relationship Id="rId166" Type="http://schemas.openxmlformats.org/officeDocument/2006/relationships/customXml" Target="../ink/ink2463.xml"/><Relationship Id="rId187" Type="http://schemas.openxmlformats.org/officeDocument/2006/relationships/image" Target="../media/image246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86.xml"/><Relationship Id="rId233" Type="http://schemas.openxmlformats.org/officeDocument/2006/relationships/image" Target="../media/image2491.png"/><Relationship Id="rId254" Type="http://schemas.openxmlformats.org/officeDocument/2006/relationships/customXml" Target="../ink/ink2507.xml"/><Relationship Id="rId28" Type="http://schemas.openxmlformats.org/officeDocument/2006/relationships/customXml" Target="../ink/ink2394.xml"/><Relationship Id="rId49" Type="http://schemas.openxmlformats.org/officeDocument/2006/relationships/image" Target="../media/image2399.png"/><Relationship Id="rId114" Type="http://schemas.openxmlformats.org/officeDocument/2006/relationships/customXml" Target="../ink/ink2437.xml"/><Relationship Id="rId275" Type="http://schemas.openxmlformats.org/officeDocument/2006/relationships/image" Target="../media/image2512.png"/><Relationship Id="rId296" Type="http://schemas.openxmlformats.org/officeDocument/2006/relationships/customXml" Target="../ink/ink2528.xml"/><Relationship Id="rId300" Type="http://schemas.openxmlformats.org/officeDocument/2006/relationships/customXml" Target="../ink/ink2530.xml"/><Relationship Id="rId60" Type="http://schemas.openxmlformats.org/officeDocument/2006/relationships/customXml" Target="../ink/ink2410.xml"/><Relationship Id="rId81" Type="http://schemas.openxmlformats.org/officeDocument/2006/relationships/image" Target="../media/image2415.png"/><Relationship Id="rId135" Type="http://schemas.openxmlformats.org/officeDocument/2006/relationships/image" Target="../media/image2442.png"/><Relationship Id="rId156" Type="http://schemas.openxmlformats.org/officeDocument/2006/relationships/customXml" Target="../ink/ink2458.xml"/><Relationship Id="rId177" Type="http://schemas.openxmlformats.org/officeDocument/2006/relationships/image" Target="../media/image2463.png"/><Relationship Id="rId198" Type="http://schemas.openxmlformats.org/officeDocument/2006/relationships/customXml" Target="../ink/ink2479.xml"/><Relationship Id="rId202" Type="http://schemas.openxmlformats.org/officeDocument/2006/relationships/customXml" Target="../ink/ink2481.xml"/><Relationship Id="rId223" Type="http://schemas.openxmlformats.org/officeDocument/2006/relationships/image" Target="../media/image2486.png"/><Relationship Id="rId244" Type="http://schemas.openxmlformats.org/officeDocument/2006/relationships/customXml" Target="../ink/ink2502.xml"/><Relationship Id="rId18" Type="http://schemas.openxmlformats.org/officeDocument/2006/relationships/customXml" Target="../ink/ink2389.xml"/><Relationship Id="rId39" Type="http://schemas.openxmlformats.org/officeDocument/2006/relationships/image" Target="../media/image2394.png"/><Relationship Id="rId265" Type="http://schemas.openxmlformats.org/officeDocument/2006/relationships/image" Target="../media/image2507.png"/><Relationship Id="rId286" Type="http://schemas.openxmlformats.org/officeDocument/2006/relationships/customXml" Target="../ink/ink2523.xml"/><Relationship Id="rId50" Type="http://schemas.openxmlformats.org/officeDocument/2006/relationships/customXml" Target="../ink/ink2405.xml"/><Relationship Id="rId104" Type="http://schemas.openxmlformats.org/officeDocument/2006/relationships/customXml" Target="../ink/ink2432.xml"/><Relationship Id="rId125" Type="http://schemas.openxmlformats.org/officeDocument/2006/relationships/image" Target="../media/image2437.png"/><Relationship Id="rId146" Type="http://schemas.openxmlformats.org/officeDocument/2006/relationships/customXml" Target="../ink/ink2453.xml"/><Relationship Id="rId167" Type="http://schemas.openxmlformats.org/officeDocument/2006/relationships/image" Target="../media/image2458.png"/><Relationship Id="rId188" Type="http://schemas.openxmlformats.org/officeDocument/2006/relationships/customXml" Target="../ink/ink2474.xml"/><Relationship Id="rId311" Type="http://schemas.openxmlformats.org/officeDocument/2006/relationships/image" Target="../media/image2530.png"/><Relationship Id="rId71" Type="http://schemas.openxmlformats.org/officeDocument/2006/relationships/image" Target="../media/image2410.png"/><Relationship Id="rId92" Type="http://schemas.openxmlformats.org/officeDocument/2006/relationships/customXml" Target="../ink/ink2426.xml"/><Relationship Id="rId213" Type="http://schemas.openxmlformats.org/officeDocument/2006/relationships/image" Target="../media/image2481.png"/><Relationship Id="rId234" Type="http://schemas.openxmlformats.org/officeDocument/2006/relationships/customXml" Target="../ink/ink2497.xml"/><Relationship Id="rId2" Type="http://schemas.openxmlformats.org/officeDocument/2006/relationships/customXml" Target="../ink/ink2381.xml"/><Relationship Id="rId29" Type="http://schemas.openxmlformats.org/officeDocument/2006/relationships/image" Target="../media/image2389.png"/><Relationship Id="rId255" Type="http://schemas.openxmlformats.org/officeDocument/2006/relationships/image" Target="../media/image2502.png"/><Relationship Id="rId276" Type="http://schemas.openxmlformats.org/officeDocument/2006/relationships/customXml" Target="../ink/ink2518.xml"/><Relationship Id="rId297" Type="http://schemas.openxmlformats.org/officeDocument/2006/relationships/image" Target="../media/image2523.png"/><Relationship Id="rId40" Type="http://schemas.openxmlformats.org/officeDocument/2006/relationships/customXml" Target="../ink/ink2400.xml"/><Relationship Id="rId115" Type="http://schemas.openxmlformats.org/officeDocument/2006/relationships/image" Target="../media/image2432.png"/><Relationship Id="rId136" Type="http://schemas.openxmlformats.org/officeDocument/2006/relationships/customXml" Target="../ink/ink2448.xml"/><Relationship Id="rId157" Type="http://schemas.openxmlformats.org/officeDocument/2006/relationships/image" Target="../media/image2453.png"/><Relationship Id="rId178" Type="http://schemas.openxmlformats.org/officeDocument/2006/relationships/customXml" Target="../ink/ink2469.xml"/><Relationship Id="rId301" Type="http://schemas.openxmlformats.org/officeDocument/2006/relationships/image" Target="../media/image2525.png"/><Relationship Id="rId61" Type="http://schemas.openxmlformats.org/officeDocument/2006/relationships/image" Target="../media/image2405.png"/><Relationship Id="rId82" Type="http://schemas.openxmlformats.org/officeDocument/2006/relationships/customXml" Target="../ink/ink2421.xml"/><Relationship Id="rId199" Type="http://schemas.openxmlformats.org/officeDocument/2006/relationships/image" Target="../media/image2474.png"/><Relationship Id="rId203" Type="http://schemas.openxmlformats.org/officeDocument/2006/relationships/image" Target="../media/image2476.png"/><Relationship Id="rId19" Type="http://schemas.openxmlformats.org/officeDocument/2006/relationships/image" Target="../media/image2384.png"/><Relationship Id="rId224" Type="http://schemas.openxmlformats.org/officeDocument/2006/relationships/customXml" Target="../ink/ink2492.xml"/><Relationship Id="rId245" Type="http://schemas.openxmlformats.org/officeDocument/2006/relationships/image" Target="../media/image2497.png"/><Relationship Id="rId266" Type="http://schemas.openxmlformats.org/officeDocument/2006/relationships/customXml" Target="../ink/ink2513.xml"/><Relationship Id="rId287" Type="http://schemas.openxmlformats.org/officeDocument/2006/relationships/image" Target="../media/image2518.png"/><Relationship Id="rId30" Type="http://schemas.openxmlformats.org/officeDocument/2006/relationships/customXml" Target="../ink/ink2395.xml"/><Relationship Id="rId105" Type="http://schemas.openxmlformats.org/officeDocument/2006/relationships/image" Target="../media/image2427.png"/><Relationship Id="rId126" Type="http://schemas.openxmlformats.org/officeDocument/2006/relationships/customXml" Target="../ink/ink2443.xml"/><Relationship Id="rId147" Type="http://schemas.openxmlformats.org/officeDocument/2006/relationships/image" Target="../media/image2448.png"/><Relationship Id="rId168" Type="http://schemas.openxmlformats.org/officeDocument/2006/relationships/customXml" Target="../ink/ink2464.xml"/><Relationship Id="rId312" Type="http://schemas.openxmlformats.org/officeDocument/2006/relationships/customXml" Target="../ink/ink2536.xml"/><Relationship Id="rId51" Type="http://schemas.openxmlformats.org/officeDocument/2006/relationships/image" Target="../media/image2400.png"/><Relationship Id="rId72" Type="http://schemas.openxmlformats.org/officeDocument/2006/relationships/customXml" Target="../ink/ink2416.xml"/><Relationship Id="rId93" Type="http://schemas.openxmlformats.org/officeDocument/2006/relationships/image" Target="../media/image2421.png"/><Relationship Id="rId189" Type="http://schemas.openxmlformats.org/officeDocument/2006/relationships/image" Target="../media/image2469.png"/><Relationship Id="rId3" Type="http://schemas.openxmlformats.org/officeDocument/2006/relationships/image" Target="../media/image2376.png"/><Relationship Id="rId214" Type="http://schemas.openxmlformats.org/officeDocument/2006/relationships/customXml" Target="../ink/ink2487.xml"/><Relationship Id="rId235" Type="http://schemas.openxmlformats.org/officeDocument/2006/relationships/image" Target="../media/image2492.png"/><Relationship Id="rId256" Type="http://schemas.openxmlformats.org/officeDocument/2006/relationships/customXml" Target="../ink/ink2508.xml"/><Relationship Id="rId277" Type="http://schemas.openxmlformats.org/officeDocument/2006/relationships/image" Target="../media/image2513.png"/><Relationship Id="rId298" Type="http://schemas.openxmlformats.org/officeDocument/2006/relationships/customXml" Target="../ink/ink2529.xml"/><Relationship Id="rId116" Type="http://schemas.openxmlformats.org/officeDocument/2006/relationships/customXml" Target="../ink/ink2438.xml"/><Relationship Id="rId137" Type="http://schemas.openxmlformats.org/officeDocument/2006/relationships/image" Target="../media/image2443.png"/><Relationship Id="rId158" Type="http://schemas.openxmlformats.org/officeDocument/2006/relationships/customXml" Target="../ink/ink2459.xml"/><Relationship Id="rId302" Type="http://schemas.openxmlformats.org/officeDocument/2006/relationships/customXml" Target="../ink/ink2531.xml"/><Relationship Id="rId20" Type="http://schemas.openxmlformats.org/officeDocument/2006/relationships/customXml" Target="../ink/ink2390.xml"/><Relationship Id="rId41" Type="http://schemas.openxmlformats.org/officeDocument/2006/relationships/image" Target="../media/image2395.png"/><Relationship Id="rId62" Type="http://schemas.openxmlformats.org/officeDocument/2006/relationships/customXml" Target="../ink/ink2411.xml"/><Relationship Id="rId83" Type="http://schemas.openxmlformats.org/officeDocument/2006/relationships/image" Target="../media/image2416.png"/><Relationship Id="rId179" Type="http://schemas.openxmlformats.org/officeDocument/2006/relationships/image" Target="../media/image2464.png"/><Relationship Id="rId190" Type="http://schemas.openxmlformats.org/officeDocument/2006/relationships/customXml" Target="../ink/ink2475.xml"/><Relationship Id="rId204" Type="http://schemas.openxmlformats.org/officeDocument/2006/relationships/customXml" Target="../ink/ink2482.xml"/><Relationship Id="rId225" Type="http://schemas.openxmlformats.org/officeDocument/2006/relationships/image" Target="../media/image2487.png"/><Relationship Id="rId246" Type="http://schemas.openxmlformats.org/officeDocument/2006/relationships/customXml" Target="../ink/ink2503.xml"/><Relationship Id="rId267" Type="http://schemas.openxmlformats.org/officeDocument/2006/relationships/image" Target="../media/image2508.png"/><Relationship Id="rId288" Type="http://schemas.openxmlformats.org/officeDocument/2006/relationships/customXml" Target="../ink/ink2524.xml"/><Relationship Id="rId106" Type="http://schemas.openxmlformats.org/officeDocument/2006/relationships/customXml" Target="../ink/ink2433.xml"/><Relationship Id="rId127" Type="http://schemas.openxmlformats.org/officeDocument/2006/relationships/image" Target="../media/image2438.png"/><Relationship Id="rId313" Type="http://schemas.openxmlformats.org/officeDocument/2006/relationships/image" Target="../media/image2531.png"/><Relationship Id="rId10" Type="http://schemas.openxmlformats.org/officeDocument/2006/relationships/customXml" Target="../ink/ink2385.xml"/><Relationship Id="rId31" Type="http://schemas.openxmlformats.org/officeDocument/2006/relationships/image" Target="../media/image2390.png"/><Relationship Id="rId52" Type="http://schemas.openxmlformats.org/officeDocument/2006/relationships/customXml" Target="../ink/ink2406.xml"/><Relationship Id="rId73" Type="http://schemas.openxmlformats.org/officeDocument/2006/relationships/image" Target="../media/image2411.png"/><Relationship Id="rId94" Type="http://schemas.openxmlformats.org/officeDocument/2006/relationships/customXml" Target="../ink/ink2427.xml"/><Relationship Id="rId148" Type="http://schemas.openxmlformats.org/officeDocument/2006/relationships/customXml" Target="../ink/ink2454.xml"/><Relationship Id="rId169" Type="http://schemas.openxmlformats.org/officeDocument/2006/relationships/image" Target="../media/image2459.png"/><Relationship Id="rId4" Type="http://schemas.openxmlformats.org/officeDocument/2006/relationships/customXml" Target="../ink/ink2382.xml"/><Relationship Id="rId180" Type="http://schemas.openxmlformats.org/officeDocument/2006/relationships/customXml" Target="../ink/ink2470.xml"/><Relationship Id="rId215" Type="http://schemas.openxmlformats.org/officeDocument/2006/relationships/image" Target="../media/image2482.png"/><Relationship Id="rId236" Type="http://schemas.openxmlformats.org/officeDocument/2006/relationships/customXml" Target="../ink/ink2498.xml"/><Relationship Id="rId257" Type="http://schemas.openxmlformats.org/officeDocument/2006/relationships/image" Target="../media/image2503.png"/><Relationship Id="rId278" Type="http://schemas.openxmlformats.org/officeDocument/2006/relationships/customXml" Target="../ink/ink2519.xml"/><Relationship Id="rId303" Type="http://schemas.openxmlformats.org/officeDocument/2006/relationships/image" Target="../media/image2526.png"/><Relationship Id="rId42" Type="http://schemas.openxmlformats.org/officeDocument/2006/relationships/customXml" Target="../ink/ink2401.xml"/><Relationship Id="rId84" Type="http://schemas.openxmlformats.org/officeDocument/2006/relationships/customXml" Target="../ink/ink2422.xml"/><Relationship Id="rId138" Type="http://schemas.openxmlformats.org/officeDocument/2006/relationships/customXml" Target="../ink/ink2449.xml"/><Relationship Id="rId191" Type="http://schemas.openxmlformats.org/officeDocument/2006/relationships/image" Target="../media/image2470.png"/><Relationship Id="rId205" Type="http://schemas.openxmlformats.org/officeDocument/2006/relationships/image" Target="../media/image2477.png"/><Relationship Id="rId247" Type="http://schemas.openxmlformats.org/officeDocument/2006/relationships/image" Target="../media/image2498.png"/><Relationship Id="rId107" Type="http://schemas.openxmlformats.org/officeDocument/2006/relationships/image" Target="../media/image2428.png"/><Relationship Id="rId289" Type="http://schemas.openxmlformats.org/officeDocument/2006/relationships/image" Target="../media/image2519.png"/><Relationship Id="rId11" Type="http://schemas.openxmlformats.org/officeDocument/2006/relationships/image" Target="../media/image2380.png"/><Relationship Id="rId53" Type="http://schemas.openxmlformats.org/officeDocument/2006/relationships/image" Target="../media/image2401.png"/><Relationship Id="rId149" Type="http://schemas.openxmlformats.org/officeDocument/2006/relationships/image" Target="../media/image2449.png"/><Relationship Id="rId314" Type="http://schemas.openxmlformats.org/officeDocument/2006/relationships/customXml" Target="../ink/ink2537.xml"/><Relationship Id="rId95" Type="http://schemas.openxmlformats.org/officeDocument/2006/relationships/image" Target="../media/image2422.png"/><Relationship Id="rId160" Type="http://schemas.openxmlformats.org/officeDocument/2006/relationships/customXml" Target="../ink/ink2460.xml"/><Relationship Id="rId216" Type="http://schemas.openxmlformats.org/officeDocument/2006/relationships/customXml" Target="../ink/ink2488.xml"/><Relationship Id="rId258" Type="http://schemas.openxmlformats.org/officeDocument/2006/relationships/customXml" Target="../ink/ink2509.xml"/><Relationship Id="rId22" Type="http://schemas.openxmlformats.org/officeDocument/2006/relationships/customXml" Target="../ink/ink2391.xml"/><Relationship Id="rId64" Type="http://schemas.openxmlformats.org/officeDocument/2006/relationships/customXml" Target="../ink/ink2412.xml"/><Relationship Id="rId118" Type="http://schemas.openxmlformats.org/officeDocument/2006/relationships/customXml" Target="../ink/ink2439.xml"/><Relationship Id="rId171" Type="http://schemas.openxmlformats.org/officeDocument/2006/relationships/image" Target="../media/image2460.png"/><Relationship Id="rId227" Type="http://schemas.openxmlformats.org/officeDocument/2006/relationships/image" Target="../media/image2488.png"/><Relationship Id="rId269" Type="http://schemas.openxmlformats.org/officeDocument/2006/relationships/image" Target="../media/image2509.png"/><Relationship Id="rId33" Type="http://schemas.openxmlformats.org/officeDocument/2006/relationships/image" Target="../media/image2391.png"/><Relationship Id="rId129" Type="http://schemas.openxmlformats.org/officeDocument/2006/relationships/image" Target="../media/image2439.png"/><Relationship Id="rId280" Type="http://schemas.openxmlformats.org/officeDocument/2006/relationships/customXml" Target="../ink/ink2520.xml"/><Relationship Id="rId75" Type="http://schemas.openxmlformats.org/officeDocument/2006/relationships/image" Target="../media/image2412.png"/><Relationship Id="rId140" Type="http://schemas.openxmlformats.org/officeDocument/2006/relationships/customXml" Target="../ink/ink2450.xml"/><Relationship Id="rId182" Type="http://schemas.openxmlformats.org/officeDocument/2006/relationships/customXml" Target="../ink/ink2471.xml"/><Relationship Id="rId6" Type="http://schemas.openxmlformats.org/officeDocument/2006/relationships/customXml" Target="../ink/ink2383.xml"/><Relationship Id="rId238" Type="http://schemas.openxmlformats.org/officeDocument/2006/relationships/customXml" Target="../ink/ink2499.xml"/><Relationship Id="rId291" Type="http://schemas.openxmlformats.org/officeDocument/2006/relationships/image" Target="../media/image2520.png"/><Relationship Id="rId305" Type="http://schemas.openxmlformats.org/officeDocument/2006/relationships/image" Target="../media/image2527.png"/><Relationship Id="rId44" Type="http://schemas.openxmlformats.org/officeDocument/2006/relationships/customXml" Target="../ink/ink2402.xml"/><Relationship Id="rId86" Type="http://schemas.openxmlformats.org/officeDocument/2006/relationships/customXml" Target="../ink/ink2423.xml"/><Relationship Id="rId151" Type="http://schemas.openxmlformats.org/officeDocument/2006/relationships/image" Target="../media/image2450.png"/><Relationship Id="rId193" Type="http://schemas.openxmlformats.org/officeDocument/2006/relationships/image" Target="../media/image2471.png"/><Relationship Id="rId207" Type="http://schemas.openxmlformats.org/officeDocument/2006/relationships/image" Target="../media/image2478.png"/><Relationship Id="rId249" Type="http://schemas.openxmlformats.org/officeDocument/2006/relationships/image" Target="../media/image2499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52.xml"/><Relationship Id="rId21" Type="http://schemas.openxmlformats.org/officeDocument/2006/relationships/image" Target="../media/image2544.png"/><Relationship Id="rId42" Type="http://schemas.openxmlformats.org/officeDocument/2006/relationships/customXml" Target="../ink/ink2560.xml"/><Relationship Id="rId47" Type="http://schemas.openxmlformats.org/officeDocument/2006/relationships/image" Target="../media/image2557.png"/><Relationship Id="rId63" Type="http://schemas.openxmlformats.org/officeDocument/2006/relationships/image" Target="../media/image2565.png"/><Relationship Id="rId68" Type="http://schemas.openxmlformats.org/officeDocument/2006/relationships/customXml" Target="../ink/ink2573.xml"/><Relationship Id="rId84" Type="http://schemas.openxmlformats.org/officeDocument/2006/relationships/customXml" Target="../ink/ink2581.xml"/><Relationship Id="rId89" Type="http://schemas.openxmlformats.org/officeDocument/2006/relationships/image" Target="../media/image2578.png"/><Relationship Id="rId112" Type="http://schemas.openxmlformats.org/officeDocument/2006/relationships/customXml" Target="../ink/ink2595.xml"/><Relationship Id="rId16" Type="http://schemas.openxmlformats.org/officeDocument/2006/relationships/customXml" Target="../ink/ink2547.xml"/><Relationship Id="rId107" Type="http://schemas.openxmlformats.org/officeDocument/2006/relationships/image" Target="../media/image2587.png"/><Relationship Id="rId11" Type="http://schemas.openxmlformats.org/officeDocument/2006/relationships/image" Target="../media/image2539.png"/><Relationship Id="rId32" Type="http://schemas.openxmlformats.org/officeDocument/2006/relationships/customXml" Target="../ink/ink2555.xml"/><Relationship Id="rId37" Type="http://schemas.openxmlformats.org/officeDocument/2006/relationships/image" Target="../media/image2552.png"/><Relationship Id="rId53" Type="http://schemas.openxmlformats.org/officeDocument/2006/relationships/image" Target="../media/image2560.png"/><Relationship Id="rId58" Type="http://schemas.openxmlformats.org/officeDocument/2006/relationships/customXml" Target="../ink/ink2568.xml"/><Relationship Id="rId74" Type="http://schemas.openxmlformats.org/officeDocument/2006/relationships/customXml" Target="../ink/ink2576.xml"/><Relationship Id="rId79" Type="http://schemas.openxmlformats.org/officeDocument/2006/relationships/image" Target="../media/image2573.png"/><Relationship Id="rId102" Type="http://schemas.openxmlformats.org/officeDocument/2006/relationships/customXml" Target="../ink/ink2590.xml"/><Relationship Id="rId5" Type="http://schemas.openxmlformats.org/officeDocument/2006/relationships/image" Target="../media/image2536.png"/><Relationship Id="rId90" Type="http://schemas.openxmlformats.org/officeDocument/2006/relationships/customXml" Target="../ink/ink2584.xml"/><Relationship Id="rId95" Type="http://schemas.openxmlformats.org/officeDocument/2006/relationships/image" Target="../media/image2581.png"/><Relationship Id="rId22" Type="http://schemas.openxmlformats.org/officeDocument/2006/relationships/customXml" Target="../ink/ink2550.xml"/><Relationship Id="rId27" Type="http://schemas.openxmlformats.org/officeDocument/2006/relationships/image" Target="../media/image2547.png"/><Relationship Id="rId43" Type="http://schemas.openxmlformats.org/officeDocument/2006/relationships/image" Target="../media/image2555.png"/><Relationship Id="rId48" Type="http://schemas.openxmlformats.org/officeDocument/2006/relationships/customXml" Target="../ink/ink2563.xml"/><Relationship Id="rId64" Type="http://schemas.openxmlformats.org/officeDocument/2006/relationships/customXml" Target="../ink/ink2571.xml"/><Relationship Id="rId69" Type="http://schemas.openxmlformats.org/officeDocument/2006/relationships/image" Target="../media/image2568.png"/><Relationship Id="rId113" Type="http://schemas.openxmlformats.org/officeDocument/2006/relationships/image" Target="../media/image2590.png"/><Relationship Id="rId80" Type="http://schemas.openxmlformats.org/officeDocument/2006/relationships/customXml" Target="../ink/ink2579.xml"/><Relationship Id="rId85" Type="http://schemas.openxmlformats.org/officeDocument/2006/relationships/image" Target="../media/image2576.png"/><Relationship Id="rId12" Type="http://schemas.openxmlformats.org/officeDocument/2006/relationships/customXml" Target="../ink/ink2545.xml"/><Relationship Id="rId17" Type="http://schemas.openxmlformats.org/officeDocument/2006/relationships/image" Target="../media/image2542.png"/><Relationship Id="rId33" Type="http://schemas.openxmlformats.org/officeDocument/2006/relationships/image" Target="../media/image2550.png"/><Relationship Id="rId38" Type="http://schemas.openxmlformats.org/officeDocument/2006/relationships/customXml" Target="../ink/ink2558.xml"/><Relationship Id="rId59" Type="http://schemas.openxmlformats.org/officeDocument/2006/relationships/image" Target="../media/image2563.png"/><Relationship Id="rId103" Type="http://schemas.openxmlformats.org/officeDocument/2006/relationships/image" Target="../media/image2585.png"/><Relationship Id="rId108" Type="http://schemas.openxmlformats.org/officeDocument/2006/relationships/customXml" Target="../ink/ink2593.xml"/><Relationship Id="rId54" Type="http://schemas.openxmlformats.org/officeDocument/2006/relationships/customXml" Target="../ink/ink2566.xml"/><Relationship Id="rId70" Type="http://schemas.openxmlformats.org/officeDocument/2006/relationships/customXml" Target="../ink/ink2574.xml"/><Relationship Id="rId75" Type="http://schemas.openxmlformats.org/officeDocument/2006/relationships/image" Target="../media/image2571.png"/><Relationship Id="rId91" Type="http://schemas.openxmlformats.org/officeDocument/2006/relationships/image" Target="../media/image2579.png"/><Relationship Id="rId96" Type="http://schemas.openxmlformats.org/officeDocument/2006/relationships/customXml" Target="../ink/ink25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42.xml"/><Relationship Id="rId15" Type="http://schemas.openxmlformats.org/officeDocument/2006/relationships/image" Target="../media/image2541.png"/><Relationship Id="rId23" Type="http://schemas.openxmlformats.org/officeDocument/2006/relationships/image" Target="../media/image2545.png"/><Relationship Id="rId28" Type="http://schemas.openxmlformats.org/officeDocument/2006/relationships/customXml" Target="../ink/ink2553.xml"/><Relationship Id="rId36" Type="http://schemas.openxmlformats.org/officeDocument/2006/relationships/customXml" Target="../ink/ink2557.xml"/><Relationship Id="rId49" Type="http://schemas.openxmlformats.org/officeDocument/2006/relationships/image" Target="../media/image2558.png"/><Relationship Id="rId57" Type="http://schemas.openxmlformats.org/officeDocument/2006/relationships/image" Target="../media/image2562.png"/><Relationship Id="rId106" Type="http://schemas.openxmlformats.org/officeDocument/2006/relationships/customXml" Target="../ink/ink2592.xml"/><Relationship Id="rId114" Type="http://schemas.openxmlformats.org/officeDocument/2006/relationships/customXml" Target="../ink/ink2596.xml"/><Relationship Id="rId10" Type="http://schemas.openxmlformats.org/officeDocument/2006/relationships/customXml" Target="../ink/ink2544.xml"/><Relationship Id="rId31" Type="http://schemas.openxmlformats.org/officeDocument/2006/relationships/image" Target="../media/image2549.png"/><Relationship Id="rId44" Type="http://schemas.openxmlformats.org/officeDocument/2006/relationships/customXml" Target="../ink/ink2561.xml"/><Relationship Id="rId52" Type="http://schemas.openxmlformats.org/officeDocument/2006/relationships/customXml" Target="../ink/ink2565.xml"/><Relationship Id="rId60" Type="http://schemas.openxmlformats.org/officeDocument/2006/relationships/customXml" Target="../ink/ink2569.xml"/><Relationship Id="rId65" Type="http://schemas.openxmlformats.org/officeDocument/2006/relationships/image" Target="../media/image2566.png"/><Relationship Id="rId73" Type="http://schemas.openxmlformats.org/officeDocument/2006/relationships/image" Target="../media/image2570.png"/><Relationship Id="rId78" Type="http://schemas.openxmlformats.org/officeDocument/2006/relationships/customXml" Target="../ink/ink2578.xml"/><Relationship Id="rId81" Type="http://schemas.openxmlformats.org/officeDocument/2006/relationships/image" Target="../media/image2574.png"/><Relationship Id="rId86" Type="http://schemas.openxmlformats.org/officeDocument/2006/relationships/customXml" Target="../ink/ink2582.xml"/><Relationship Id="rId94" Type="http://schemas.openxmlformats.org/officeDocument/2006/relationships/customXml" Target="../ink/ink2586.xml"/><Relationship Id="rId99" Type="http://schemas.openxmlformats.org/officeDocument/2006/relationships/image" Target="../media/image2583.png"/><Relationship Id="rId101" Type="http://schemas.openxmlformats.org/officeDocument/2006/relationships/image" Target="../media/image2584.png"/><Relationship Id="rId4" Type="http://schemas.openxmlformats.org/officeDocument/2006/relationships/customXml" Target="../ink/ink2541.xml"/><Relationship Id="rId9" Type="http://schemas.openxmlformats.org/officeDocument/2006/relationships/image" Target="../media/image2538.png"/><Relationship Id="rId13" Type="http://schemas.openxmlformats.org/officeDocument/2006/relationships/image" Target="../media/image2540.png"/><Relationship Id="rId18" Type="http://schemas.openxmlformats.org/officeDocument/2006/relationships/customXml" Target="../ink/ink2548.xml"/><Relationship Id="rId39" Type="http://schemas.openxmlformats.org/officeDocument/2006/relationships/image" Target="../media/image2553.png"/><Relationship Id="rId109" Type="http://schemas.openxmlformats.org/officeDocument/2006/relationships/image" Target="../media/image2588.png"/><Relationship Id="rId34" Type="http://schemas.openxmlformats.org/officeDocument/2006/relationships/customXml" Target="../ink/ink2556.xml"/><Relationship Id="rId50" Type="http://schemas.openxmlformats.org/officeDocument/2006/relationships/customXml" Target="../ink/ink2564.xml"/><Relationship Id="rId55" Type="http://schemas.openxmlformats.org/officeDocument/2006/relationships/image" Target="../media/image2561.png"/><Relationship Id="rId76" Type="http://schemas.openxmlformats.org/officeDocument/2006/relationships/customXml" Target="../ink/ink2577.xml"/><Relationship Id="rId97" Type="http://schemas.openxmlformats.org/officeDocument/2006/relationships/image" Target="../media/image2582.png"/><Relationship Id="rId104" Type="http://schemas.openxmlformats.org/officeDocument/2006/relationships/customXml" Target="../ink/ink2591.xml"/><Relationship Id="rId7" Type="http://schemas.openxmlformats.org/officeDocument/2006/relationships/image" Target="../media/image2537.png"/><Relationship Id="rId71" Type="http://schemas.openxmlformats.org/officeDocument/2006/relationships/image" Target="../media/image2569.png"/><Relationship Id="rId92" Type="http://schemas.openxmlformats.org/officeDocument/2006/relationships/customXml" Target="../ink/ink2585.xml"/><Relationship Id="rId2" Type="http://schemas.openxmlformats.org/officeDocument/2006/relationships/customXml" Target="../ink/ink2540.xml"/><Relationship Id="rId29" Type="http://schemas.openxmlformats.org/officeDocument/2006/relationships/image" Target="../media/image2548.png"/><Relationship Id="rId24" Type="http://schemas.openxmlformats.org/officeDocument/2006/relationships/customXml" Target="../ink/ink2551.xml"/><Relationship Id="rId40" Type="http://schemas.openxmlformats.org/officeDocument/2006/relationships/customXml" Target="../ink/ink2559.xml"/><Relationship Id="rId45" Type="http://schemas.openxmlformats.org/officeDocument/2006/relationships/image" Target="../media/image2556.png"/><Relationship Id="rId66" Type="http://schemas.openxmlformats.org/officeDocument/2006/relationships/customXml" Target="../ink/ink2572.xml"/><Relationship Id="rId87" Type="http://schemas.openxmlformats.org/officeDocument/2006/relationships/image" Target="../media/image2577.png"/><Relationship Id="rId110" Type="http://schemas.openxmlformats.org/officeDocument/2006/relationships/customXml" Target="../ink/ink2594.xml"/><Relationship Id="rId115" Type="http://schemas.openxmlformats.org/officeDocument/2006/relationships/image" Target="../media/image2591.png"/><Relationship Id="rId61" Type="http://schemas.openxmlformats.org/officeDocument/2006/relationships/image" Target="../media/image2564.png"/><Relationship Id="rId82" Type="http://schemas.openxmlformats.org/officeDocument/2006/relationships/customXml" Target="../ink/ink2580.xml"/><Relationship Id="rId19" Type="http://schemas.openxmlformats.org/officeDocument/2006/relationships/image" Target="../media/image2543.png"/><Relationship Id="rId14" Type="http://schemas.openxmlformats.org/officeDocument/2006/relationships/customXml" Target="../ink/ink2546.xml"/><Relationship Id="rId30" Type="http://schemas.openxmlformats.org/officeDocument/2006/relationships/customXml" Target="../ink/ink2554.xml"/><Relationship Id="rId35" Type="http://schemas.openxmlformats.org/officeDocument/2006/relationships/image" Target="../media/image2551.png"/><Relationship Id="rId56" Type="http://schemas.openxmlformats.org/officeDocument/2006/relationships/customXml" Target="../ink/ink2567.xml"/><Relationship Id="rId77" Type="http://schemas.openxmlformats.org/officeDocument/2006/relationships/image" Target="../media/image2572.png"/><Relationship Id="rId100" Type="http://schemas.openxmlformats.org/officeDocument/2006/relationships/customXml" Target="../ink/ink2589.xml"/><Relationship Id="rId105" Type="http://schemas.openxmlformats.org/officeDocument/2006/relationships/image" Target="../media/image2586.png"/><Relationship Id="rId8" Type="http://schemas.openxmlformats.org/officeDocument/2006/relationships/customXml" Target="../ink/ink2543.xml"/><Relationship Id="rId51" Type="http://schemas.openxmlformats.org/officeDocument/2006/relationships/image" Target="../media/image2559.png"/><Relationship Id="rId72" Type="http://schemas.openxmlformats.org/officeDocument/2006/relationships/customXml" Target="../ink/ink2575.xml"/><Relationship Id="rId93" Type="http://schemas.openxmlformats.org/officeDocument/2006/relationships/image" Target="../media/image2580.png"/><Relationship Id="rId98" Type="http://schemas.openxmlformats.org/officeDocument/2006/relationships/customXml" Target="../ink/ink2588.xml"/><Relationship Id="rId3" Type="http://schemas.openxmlformats.org/officeDocument/2006/relationships/image" Target="../media/image2535.png"/><Relationship Id="rId25" Type="http://schemas.openxmlformats.org/officeDocument/2006/relationships/image" Target="../media/image2546.png"/><Relationship Id="rId46" Type="http://schemas.openxmlformats.org/officeDocument/2006/relationships/customXml" Target="../ink/ink2562.xml"/><Relationship Id="rId67" Type="http://schemas.openxmlformats.org/officeDocument/2006/relationships/image" Target="../media/image2567.png"/><Relationship Id="rId20" Type="http://schemas.openxmlformats.org/officeDocument/2006/relationships/customXml" Target="../ink/ink2549.xml"/><Relationship Id="rId41" Type="http://schemas.openxmlformats.org/officeDocument/2006/relationships/image" Target="../media/image2554.png"/><Relationship Id="rId62" Type="http://schemas.openxmlformats.org/officeDocument/2006/relationships/customXml" Target="../ink/ink2570.xml"/><Relationship Id="rId83" Type="http://schemas.openxmlformats.org/officeDocument/2006/relationships/image" Target="../media/image2575.png"/><Relationship Id="rId88" Type="http://schemas.openxmlformats.org/officeDocument/2006/relationships/customXml" Target="../ink/ink2583.xml"/><Relationship Id="rId111" Type="http://schemas.openxmlformats.org/officeDocument/2006/relationships/image" Target="../media/image2589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.png"/><Relationship Id="rId21" Type="http://schemas.openxmlformats.org/officeDocument/2006/relationships/image" Target="../media/image180.png"/><Relationship Id="rId42" Type="http://schemas.openxmlformats.org/officeDocument/2006/relationships/customXml" Target="../ink/ink192.xml"/><Relationship Id="rId63" Type="http://schemas.openxmlformats.org/officeDocument/2006/relationships/image" Target="../media/image201.png"/><Relationship Id="rId84" Type="http://schemas.openxmlformats.org/officeDocument/2006/relationships/customXml" Target="../ink/ink213.xml"/><Relationship Id="rId138" Type="http://schemas.openxmlformats.org/officeDocument/2006/relationships/customXml" Target="../ink/ink240.xml"/><Relationship Id="rId107" Type="http://schemas.openxmlformats.org/officeDocument/2006/relationships/image" Target="../media/image223.png"/><Relationship Id="rId11" Type="http://schemas.openxmlformats.org/officeDocument/2006/relationships/image" Target="../media/image175.png"/><Relationship Id="rId32" Type="http://schemas.openxmlformats.org/officeDocument/2006/relationships/customXml" Target="../ink/ink187.xml"/><Relationship Id="rId53" Type="http://schemas.openxmlformats.org/officeDocument/2006/relationships/image" Target="../media/image196.png"/><Relationship Id="rId74" Type="http://schemas.openxmlformats.org/officeDocument/2006/relationships/customXml" Target="../ink/ink208.xml"/><Relationship Id="rId128" Type="http://schemas.openxmlformats.org/officeDocument/2006/relationships/customXml" Target="../ink/ink235.xml"/><Relationship Id="rId149" Type="http://schemas.openxmlformats.org/officeDocument/2006/relationships/image" Target="../media/image244.png"/><Relationship Id="rId5" Type="http://schemas.openxmlformats.org/officeDocument/2006/relationships/image" Target="../media/image172.png"/><Relationship Id="rId95" Type="http://schemas.openxmlformats.org/officeDocument/2006/relationships/image" Target="../media/image217.png"/><Relationship Id="rId22" Type="http://schemas.openxmlformats.org/officeDocument/2006/relationships/customXml" Target="../ink/ink182.xml"/><Relationship Id="rId43" Type="http://schemas.openxmlformats.org/officeDocument/2006/relationships/image" Target="../media/image191.png"/><Relationship Id="rId64" Type="http://schemas.openxmlformats.org/officeDocument/2006/relationships/customXml" Target="../ink/ink203.xml"/><Relationship Id="rId118" Type="http://schemas.openxmlformats.org/officeDocument/2006/relationships/customXml" Target="../ink/ink230.xml"/><Relationship Id="rId139" Type="http://schemas.openxmlformats.org/officeDocument/2006/relationships/image" Target="../media/image239.png"/><Relationship Id="rId80" Type="http://schemas.openxmlformats.org/officeDocument/2006/relationships/customXml" Target="../ink/ink211.xml"/><Relationship Id="rId85" Type="http://schemas.openxmlformats.org/officeDocument/2006/relationships/image" Target="../media/image212.png"/><Relationship Id="rId150" Type="http://schemas.openxmlformats.org/officeDocument/2006/relationships/customXml" Target="../ink/ink246.xml"/><Relationship Id="rId155" Type="http://schemas.openxmlformats.org/officeDocument/2006/relationships/image" Target="../media/image247.png"/><Relationship Id="rId12" Type="http://schemas.openxmlformats.org/officeDocument/2006/relationships/customXml" Target="../ink/ink177.xml"/><Relationship Id="rId17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customXml" Target="../ink/ink190.xml"/><Relationship Id="rId59" Type="http://schemas.openxmlformats.org/officeDocument/2006/relationships/image" Target="../media/image199.png"/><Relationship Id="rId103" Type="http://schemas.openxmlformats.org/officeDocument/2006/relationships/image" Target="../media/image221.png"/><Relationship Id="rId108" Type="http://schemas.openxmlformats.org/officeDocument/2006/relationships/customXml" Target="../ink/ink225.xml"/><Relationship Id="rId124" Type="http://schemas.openxmlformats.org/officeDocument/2006/relationships/customXml" Target="../ink/ink233.xml"/><Relationship Id="rId129" Type="http://schemas.openxmlformats.org/officeDocument/2006/relationships/image" Target="../media/image234.png"/><Relationship Id="rId54" Type="http://schemas.openxmlformats.org/officeDocument/2006/relationships/customXml" Target="../ink/ink198.xml"/><Relationship Id="rId70" Type="http://schemas.openxmlformats.org/officeDocument/2006/relationships/customXml" Target="../ink/ink206.xml"/><Relationship Id="rId75" Type="http://schemas.openxmlformats.org/officeDocument/2006/relationships/image" Target="../media/image207.png"/><Relationship Id="rId91" Type="http://schemas.openxmlformats.org/officeDocument/2006/relationships/image" Target="../media/image215.png"/><Relationship Id="rId96" Type="http://schemas.openxmlformats.org/officeDocument/2006/relationships/customXml" Target="../ink/ink219.xml"/><Relationship Id="rId140" Type="http://schemas.openxmlformats.org/officeDocument/2006/relationships/customXml" Target="../ink/ink241.xml"/><Relationship Id="rId145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23" Type="http://schemas.openxmlformats.org/officeDocument/2006/relationships/image" Target="../media/image181.png"/><Relationship Id="rId28" Type="http://schemas.openxmlformats.org/officeDocument/2006/relationships/customXml" Target="../ink/ink185.xml"/><Relationship Id="rId49" Type="http://schemas.openxmlformats.org/officeDocument/2006/relationships/image" Target="../media/image194.png"/><Relationship Id="rId114" Type="http://schemas.openxmlformats.org/officeDocument/2006/relationships/customXml" Target="../ink/ink228.xml"/><Relationship Id="rId119" Type="http://schemas.openxmlformats.org/officeDocument/2006/relationships/image" Target="../media/image229.png"/><Relationship Id="rId44" Type="http://schemas.openxmlformats.org/officeDocument/2006/relationships/customXml" Target="../ink/ink193.xml"/><Relationship Id="rId60" Type="http://schemas.openxmlformats.org/officeDocument/2006/relationships/customXml" Target="../ink/ink201.xml"/><Relationship Id="rId65" Type="http://schemas.openxmlformats.org/officeDocument/2006/relationships/image" Target="../media/image202.png"/><Relationship Id="rId81" Type="http://schemas.openxmlformats.org/officeDocument/2006/relationships/image" Target="../media/image210.png"/><Relationship Id="rId86" Type="http://schemas.openxmlformats.org/officeDocument/2006/relationships/customXml" Target="../ink/ink214.xml"/><Relationship Id="rId130" Type="http://schemas.openxmlformats.org/officeDocument/2006/relationships/customXml" Target="../ink/ink236.xml"/><Relationship Id="rId135" Type="http://schemas.openxmlformats.org/officeDocument/2006/relationships/image" Target="../media/image237.png"/><Relationship Id="rId151" Type="http://schemas.openxmlformats.org/officeDocument/2006/relationships/image" Target="../media/image245.png"/><Relationship Id="rId156" Type="http://schemas.openxmlformats.org/officeDocument/2006/relationships/customXml" Target="../ink/ink249.xml"/><Relationship Id="rId13" Type="http://schemas.openxmlformats.org/officeDocument/2006/relationships/image" Target="../media/image176.png"/><Relationship Id="rId18" Type="http://schemas.openxmlformats.org/officeDocument/2006/relationships/customXml" Target="../ink/ink180.xml"/><Relationship Id="rId39" Type="http://schemas.openxmlformats.org/officeDocument/2006/relationships/image" Target="../media/image189.png"/><Relationship Id="rId109" Type="http://schemas.openxmlformats.org/officeDocument/2006/relationships/image" Target="../media/image224.png"/><Relationship Id="rId34" Type="http://schemas.openxmlformats.org/officeDocument/2006/relationships/customXml" Target="../ink/ink188.xml"/><Relationship Id="rId50" Type="http://schemas.openxmlformats.org/officeDocument/2006/relationships/customXml" Target="../ink/ink196.xml"/><Relationship Id="rId55" Type="http://schemas.openxmlformats.org/officeDocument/2006/relationships/image" Target="../media/image197.png"/><Relationship Id="rId76" Type="http://schemas.openxmlformats.org/officeDocument/2006/relationships/customXml" Target="../ink/ink209.xml"/><Relationship Id="rId97" Type="http://schemas.openxmlformats.org/officeDocument/2006/relationships/image" Target="../media/image218.png"/><Relationship Id="rId104" Type="http://schemas.openxmlformats.org/officeDocument/2006/relationships/customXml" Target="../ink/ink223.xml"/><Relationship Id="rId120" Type="http://schemas.openxmlformats.org/officeDocument/2006/relationships/customXml" Target="../ink/ink231.xml"/><Relationship Id="rId125" Type="http://schemas.openxmlformats.org/officeDocument/2006/relationships/image" Target="../media/image232.png"/><Relationship Id="rId141" Type="http://schemas.openxmlformats.org/officeDocument/2006/relationships/image" Target="../media/image240.png"/><Relationship Id="rId146" Type="http://schemas.openxmlformats.org/officeDocument/2006/relationships/customXml" Target="../ink/ink244.xml"/><Relationship Id="rId7" Type="http://schemas.openxmlformats.org/officeDocument/2006/relationships/image" Target="../media/image173.png"/><Relationship Id="rId71" Type="http://schemas.openxmlformats.org/officeDocument/2006/relationships/image" Target="../media/image205.png"/><Relationship Id="rId92" Type="http://schemas.openxmlformats.org/officeDocument/2006/relationships/customXml" Target="../ink/ink217.xml"/><Relationship Id="rId2" Type="http://schemas.openxmlformats.org/officeDocument/2006/relationships/customXml" Target="../ink/ink172.xml"/><Relationship Id="rId29" Type="http://schemas.openxmlformats.org/officeDocument/2006/relationships/image" Target="../media/image184.png"/><Relationship Id="rId24" Type="http://schemas.openxmlformats.org/officeDocument/2006/relationships/customXml" Target="../ink/ink183.xml"/><Relationship Id="rId40" Type="http://schemas.openxmlformats.org/officeDocument/2006/relationships/customXml" Target="../ink/ink191.xml"/><Relationship Id="rId45" Type="http://schemas.openxmlformats.org/officeDocument/2006/relationships/image" Target="../media/image192.png"/><Relationship Id="rId66" Type="http://schemas.openxmlformats.org/officeDocument/2006/relationships/customXml" Target="../ink/ink204.xml"/><Relationship Id="rId87" Type="http://schemas.openxmlformats.org/officeDocument/2006/relationships/image" Target="../media/image213.png"/><Relationship Id="rId110" Type="http://schemas.openxmlformats.org/officeDocument/2006/relationships/customXml" Target="../ink/ink226.xml"/><Relationship Id="rId115" Type="http://schemas.openxmlformats.org/officeDocument/2006/relationships/image" Target="../media/image227.png"/><Relationship Id="rId131" Type="http://schemas.openxmlformats.org/officeDocument/2006/relationships/image" Target="../media/image235.png"/><Relationship Id="rId136" Type="http://schemas.openxmlformats.org/officeDocument/2006/relationships/customXml" Target="../ink/ink239.xml"/><Relationship Id="rId157" Type="http://schemas.openxmlformats.org/officeDocument/2006/relationships/image" Target="../media/image248.png"/><Relationship Id="rId61" Type="http://schemas.openxmlformats.org/officeDocument/2006/relationships/image" Target="../media/image200.png"/><Relationship Id="rId82" Type="http://schemas.openxmlformats.org/officeDocument/2006/relationships/customXml" Target="../ink/ink212.xml"/><Relationship Id="rId152" Type="http://schemas.openxmlformats.org/officeDocument/2006/relationships/customXml" Target="../ink/ink247.xml"/><Relationship Id="rId19" Type="http://schemas.openxmlformats.org/officeDocument/2006/relationships/image" Target="../media/image179.png"/><Relationship Id="rId14" Type="http://schemas.openxmlformats.org/officeDocument/2006/relationships/customXml" Target="../ink/ink178.xml"/><Relationship Id="rId30" Type="http://schemas.openxmlformats.org/officeDocument/2006/relationships/customXml" Target="../ink/ink186.xml"/><Relationship Id="rId35" Type="http://schemas.openxmlformats.org/officeDocument/2006/relationships/image" Target="../media/image187.png"/><Relationship Id="rId56" Type="http://schemas.openxmlformats.org/officeDocument/2006/relationships/customXml" Target="../ink/ink199.xml"/><Relationship Id="rId77" Type="http://schemas.openxmlformats.org/officeDocument/2006/relationships/image" Target="../media/image208.png"/><Relationship Id="rId100" Type="http://schemas.openxmlformats.org/officeDocument/2006/relationships/customXml" Target="../ink/ink221.xml"/><Relationship Id="rId105" Type="http://schemas.openxmlformats.org/officeDocument/2006/relationships/image" Target="../media/image222.png"/><Relationship Id="rId126" Type="http://schemas.openxmlformats.org/officeDocument/2006/relationships/customXml" Target="../ink/ink234.xml"/><Relationship Id="rId147" Type="http://schemas.openxmlformats.org/officeDocument/2006/relationships/image" Target="../media/image243.png"/><Relationship Id="rId8" Type="http://schemas.openxmlformats.org/officeDocument/2006/relationships/customXml" Target="../ink/ink175.xml"/><Relationship Id="rId51" Type="http://schemas.openxmlformats.org/officeDocument/2006/relationships/image" Target="../media/image195.png"/><Relationship Id="rId72" Type="http://schemas.openxmlformats.org/officeDocument/2006/relationships/customXml" Target="../ink/ink207.xml"/><Relationship Id="rId93" Type="http://schemas.openxmlformats.org/officeDocument/2006/relationships/image" Target="../media/image216.png"/><Relationship Id="rId98" Type="http://schemas.openxmlformats.org/officeDocument/2006/relationships/customXml" Target="../ink/ink220.xml"/><Relationship Id="rId121" Type="http://schemas.openxmlformats.org/officeDocument/2006/relationships/image" Target="../media/image230.png"/><Relationship Id="rId142" Type="http://schemas.openxmlformats.org/officeDocument/2006/relationships/customXml" Target="../ink/ink242.xml"/><Relationship Id="rId3" Type="http://schemas.openxmlformats.org/officeDocument/2006/relationships/image" Target="../media/image171.png"/><Relationship Id="rId25" Type="http://schemas.openxmlformats.org/officeDocument/2006/relationships/image" Target="../media/image182.png"/><Relationship Id="rId46" Type="http://schemas.openxmlformats.org/officeDocument/2006/relationships/customXml" Target="../ink/ink194.xml"/><Relationship Id="rId67" Type="http://schemas.openxmlformats.org/officeDocument/2006/relationships/image" Target="../media/image203.png"/><Relationship Id="rId116" Type="http://schemas.openxmlformats.org/officeDocument/2006/relationships/customXml" Target="../ink/ink229.xml"/><Relationship Id="rId137" Type="http://schemas.openxmlformats.org/officeDocument/2006/relationships/image" Target="../media/image238.png"/><Relationship Id="rId20" Type="http://schemas.openxmlformats.org/officeDocument/2006/relationships/customXml" Target="../ink/ink181.xml"/><Relationship Id="rId41" Type="http://schemas.openxmlformats.org/officeDocument/2006/relationships/image" Target="../media/image190.png"/><Relationship Id="rId62" Type="http://schemas.openxmlformats.org/officeDocument/2006/relationships/customXml" Target="../ink/ink202.xml"/><Relationship Id="rId83" Type="http://schemas.openxmlformats.org/officeDocument/2006/relationships/image" Target="../media/image211.png"/><Relationship Id="rId88" Type="http://schemas.openxmlformats.org/officeDocument/2006/relationships/customXml" Target="../ink/ink215.xml"/><Relationship Id="rId111" Type="http://schemas.openxmlformats.org/officeDocument/2006/relationships/image" Target="../media/image225.png"/><Relationship Id="rId132" Type="http://schemas.openxmlformats.org/officeDocument/2006/relationships/customXml" Target="../ink/ink237.xml"/><Relationship Id="rId153" Type="http://schemas.openxmlformats.org/officeDocument/2006/relationships/image" Target="../media/image246.png"/><Relationship Id="rId15" Type="http://schemas.openxmlformats.org/officeDocument/2006/relationships/image" Target="../media/image177.png"/><Relationship Id="rId36" Type="http://schemas.openxmlformats.org/officeDocument/2006/relationships/customXml" Target="../ink/ink189.xml"/><Relationship Id="rId57" Type="http://schemas.openxmlformats.org/officeDocument/2006/relationships/image" Target="../media/image198.png"/><Relationship Id="rId106" Type="http://schemas.openxmlformats.org/officeDocument/2006/relationships/customXml" Target="../ink/ink224.xml"/><Relationship Id="rId127" Type="http://schemas.openxmlformats.org/officeDocument/2006/relationships/image" Target="../media/image233.png"/><Relationship Id="rId10" Type="http://schemas.openxmlformats.org/officeDocument/2006/relationships/customXml" Target="../ink/ink176.xml"/><Relationship Id="rId31" Type="http://schemas.openxmlformats.org/officeDocument/2006/relationships/image" Target="../media/image185.png"/><Relationship Id="rId52" Type="http://schemas.openxmlformats.org/officeDocument/2006/relationships/customXml" Target="../ink/ink197.xml"/><Relationship Id="rId73" Type="http://schemas.openxmlformats.org/officeDocument/2006/relationships/image" Target="../media/image206.png"/><Relationship Id="rId78" Type="http://schemas.openxmlformats.org/officeDocument/2006/relationships/customXml" Target="../ink/ink210.xml"/><Relationship Id="rId94" Type="http://schemas.openxmlformats.org/officeDocument/2006/relationships/customXml" Target="../ink/ink218.xml"/><Relationship Id="rId99" Type="http://schemas.openxmlformats.org/officeDocument/2006/relationships/image" Target="../media/image219.png"/><Relationship Id="rId101" Type="http://schemas.openxmlformats.org/officeDocument/2006/relationships/image" Target="../media/image220.png"/><Relationship Id="rId122" Type="http://schemas.openxmlformats.org/officeDocument/2006/relationships/customXml" Target="../ink/ink232.xml"/><Relationship Id="rId143" Type="http://schemas.openxmlformats.org/officeDocument/2006/relationships/image" Target="../media/image241.png"/><Relationship Id="rId148" Type="http://schemas.openxmlformats.org/officeDocument/2006/relationships/customXml" Target="../ink/ink245.xml"/><Relationship Id="rId4" Type="http://schemas.openxmlformats.org/officeDocument/2006/relationships/customXml" Target="../ink/ink173.xml"/><Relationship Id="rId9" Type="http://schemas.openxmlformats.org/officeDocument/2006/relationships/image" Target="../media/image174.png"/><Relationship Id="rId26" Type="http://schemas.openxmlformats.org/officeDocument/2006/relationships/customXml" Target="../ink/ink184.xml"/><Relationship Id="rId47" Type="http://schemas.openxmlformats.org/officeDocument/2006/relationships/image" Target="../media/image193.png"/><Relationship Id="rId68" Type="http://schemas.openxmlformats.org/officeDocument/2006/relationships/customXml" Target="../ink/ink205.xml"/><Relationship Id="rId89" Type="http://schemas.openxmlformats.org/officeDocument/2006/relationships/image" Target="../media/image214.png"/><Relationship Id="rId112" Type="http://schemas.openxmlformats.org/officeDocument/2006/relationships/customXml" Target="../ink/ink227.xml"/><Relationship Id="rId133" Type="http://schemas.openxmlformats.org/officeDocument/2006/relationships/image" Target="../media/image236.png"/><Relationship Id="rId154" Type="http://schemas.openxmlformats.org/officeDocument/2006/relationships/customXml" Target="../ink/ink248.xml"/><Relationship Id="rId16" Type="http://schemas.openxmlformats.org/officeDocument/2006/relationships/customXml" Target="../ink/ink179.xml"/><Relationship Id="rId37" Type="http://schemas.openxmlformats.org/officeDocument/2006/relationships/image" Target="../media/image188.png"/><Relationship Id="rId58" Type="http://schemas.openxmlformats.org/officeDocument/2006/relationships/customXml" Target="../ink/ink200.xml"/><Relationship Id="rId79" Type="http://schemas.openxmlformats.org/officeDocument/2006/relationships/image" Target="../media/image209.png"/><Relationship Id="rId102" Type="http://schemas.openxmlformats.org/officeDocument/2006/relationships/customXml" Target="../ink/ink222.xml"/><Relationship Id="rId123" Type="http://schemas.openxmlformats.org/officeDocument/2006/relationships/image" Target="../media/image231.png"/><Relationship Id="rId144" Type="http://schemas.openxmlformats.org/officeDocument/2006/relationships/customXml" Target="../ink/ink243.xml"/><Relationship Id="rId90" Type="http://schemas.openxmlformats.org/officeDocument/2006/relationships/customXml" Target="../ink/ink216.xml"/><Relationship Id="rId27" Type="http://schemas.openxmlformats.org/officeDocument/2006/relationships/image" Target="../media/image183.png"/><Relationship Id="rId48" Type="http://schemas.openxmlformats.org/officeDocument/2006/relationships/customXml" Target="../ink/ink195.xml"/><Relationship Id="rId69" Type="http://schemas.openxmlformats.org/officeDocument/2006/relationships/image" Target="../media/image204.png"/><Relationship Id="rId113" Type="http://schemas.openxmlformats.org/officeDocument/2006/relationships/image" Target="../media/image226.png"/><Relationship Id="rId134" Type="http://schemas.openxmlformats.org/officeDocument/2006/relationships/customXml" Target="../ink/ink238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09.xml"/><Relationship Id="rId21" Type="http://schemas.openxmlformats.org/officeDocument/2006/relationships/image" Target="../media/image2601.png"/><Relationship Id="rId42" Type="http://schemas.openxmlformats.org/officeDocument/2006/relationships/customXml" Target="../ink/ink2617.xml"/><Relationship Id="rId47" Type="http://schemas.openxmlformats.org/officeDocument/2006/relationships/image" Target="../media/image2614.png"/><Relationship Id="rId63" Type="http://schemas.openxmlformats.org/officeDocument/2006/relationships/image" Target="../media/image2622.png"/><Relationship Id="rId68" Type="http://schemas.openxmlformats.org/officeDocument/2006/relationships/customXml" Target="../ink/ink2630.xml"/><Relationship Id="rId84" Type="http://schemas.openxmlformats.org/officeDocument/2006/relationships/customXml" Target="../ink/ink2638.xml"/><Relationship Id="rId89" Type="http://schemas.openxmlformats.org/officeDocument/2006/relationships/image" Target="../media/image2635.png"/><Relationship Id="rId16" Type="http://schemas.openxmlformats.org/officeDocument/2006/relationships/customXml" Target="../ink/ink2604.xml"/><Relationship Id="rId11" Type="http://schemas.openxmlformats.org/officeDocument/2006/relationships/image" Target="../media/image2596.png"/><Relationship Id="rId32" Type="http://schemas.openxmlformats.org/officeDocument/2006/relationships/customXml" Target="../ink/ink2612.xml"/><Relationship Id="rId37" Type="http://schemas.openxmlformats.org/officeDocument/2006/relationships/image" Target="../media/image2609.png"/><Relationship Id="rId53" Type="http://schemas.openxmlformats.org/officeDocument/2006/relationships/image" Target="../media/image2617.png"/><Relationship Id="rId58" Type="http://schemas.openxmlformats.org/officeDocument/2006/relationships/customXml" Target="../ink/ink2625.xml"/><Relationship Id="rId74" Type="http://schemas.openxmlformats.org/officeDocument/2006/relationships/customXml" Target="../ink/ink2633.xml"/><Relationship Id="rId79" Type="http://schemas.openxmlformats.org/officeDocument/2006/relationships/image" Target="../media/image2630.png"/><Relationship Id="rId5" Type="http://schemas.openxmlformats.org/officeDocument/2006/relationships/image" Target="../media/image2593.png"/><Relationship Id="rId90" Type="http://schemas.openxmlformats.org/officeDocument/2006/relationships/customXml" Target="../ink/ink2641.xml"/><Relationship Id="rId95" Type="http://schemas.openxmlformats.org/officeDocument/2006/relationships/image" Target="../media/image2638.png"/><Relationship Id="rId22" Type="http://schemas.openxmlformats.org/officeDocument/2006/relationships/customXml" Target="../ink/ink2607.xml"/><Relationship Id="rId27" Type="http://schemas.openxmlformats.org/officeDocument/2006/relationships/image" Target="../media/image2604.png"/><Relationship Id="rId43" Type="http://schemas.openxmlformats.org/officeDocument/2006/relationships/image" Target="../media/image2612.png"/><Relationship Id="rId48" Type="http://schemas.openxmlformats.org/officeDocument/2006/relationships/customXml" Target="../ink/ink2620.xml"/><Relationship Id="rId64" Type="http://schemas.openxmlformats.org/officeDocument/2006/relationships/customXml" Target="../ink/ink2628.xml"/><Relationship Id="rId69" Type="http://schemas.openxmlformats.org/officeDocument/2006/relationships/image" Target="../media/image2625.png"/><Relationship Id="rId80" Type="http://schemas.openxmlformats.org/officeDocument/2006/relationships/customXml" Target="../ink/ink2636.xml"/><Relationship Id="rId85" Type="http://schemas.openxmlformats.org/officeDocument/2006/relationships/image" Target="../media/image2633.png"/><Relationship Id="rId12" Type="http://schemas.openxmlformats.org/officeDocument/2006/relationships/customXml" Target="../ink/ink2602.xml"/><Relationship Id="rId17" Type="http://schemas.openxmlformats.org/officeDocument/2006/relationships/image" Target="../media/image2599.png"/><Relationship Id="rId25" Type="http://schemas.openxmlformats.org/officeDocument/2006/relationships/image" Target="../media/image2603.png"/><Relationship Id="rId33" Type="http://schemas.openxmlformats.org/officeDocument/2006/relationships/image" Target="../media/image2607.png"/><Relationship Id="rId38" Type="http://schemas.openxmlformats.org/officeDocument/2006/relationships/customXml" Target="../ink/ink2615.xml"/><Relationship Id="rId46" Type="http://schemas.openxmlformats.org/officeDocument/2006/relationships/customXml" Target="../ink/ink2619.xml"/><Relationship Id="rId59" Type="http://schemas.openxmlformats.org/officeDocument/2006/relationships/image" Target="../media/image2620.png"/><Relationship Id="rId67" Type="http://schemas.openxmlformats.org/officeDocument/2006/relationships/image" Target="../media/image2624.png"/><Relationship Id="rId20" Type="http://schemas.openxmlformats.org/officeDocument/2006/relationships/customXml" Target="../ink/ink2606.xml"/><Relationship Id="rId41" Type="http://schemas.openxmlformats.org/officeDocument/2006/relationships/image" Target="../media/image2611.png"/><Relationship Id="rId54" Type="http://schemas.openxmlformats.org/officeDocument/2006/relationships/customXml" Target="../ink/ink2623.xml"/><Relationship Id="rId62" Type="http://schemas.openxmlformats.org/officeDocument/2006/relationships/customXml" Target="../ink/ink2627.xml"/><Relationship Id="rId70" Type="http://schemas.openxmlformats.org/officeDocument/2006/relationships/customXml" Target="../ink/ink2631.xml"/><Relationship Id="rId75" Type="http://schemas.openxmlformats.org/officeDocument/2006/relationships/image" Target="../media/image2628.png"/><Relationship Id="rId83" Type="http://schemas.openxmlformats.org/officeDocument/2006/relationships/image" Target="../media/image2632.png"/><Relationship Id="rId88" Type="http://schemas.openxmlformats.org/officeDocument/2006/relationships/customXml" Target="../ink/ink2640.xml"/><Relationship Id="rId91" Type="http://schemas.openxmlformats.org/officeDocument/2006/relationships/image" Target="../media/image2636.png"/><Relationship Id="rId96" Type="http://schemas.openxmlformats.org/officeDocument/2006/relationships/customXml" Target="../ink/ink26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99.xml"/><Relationship Id="rId15" Type="http://schemas.openxmlformats.org/officeDocument/2006/relationships/image" Target="../media/image2598.png"/><Relationship Id="rId23" Type="http://schemas.openxmlformats.org/officeDocument/2006/relationships/image" Target="../media/image2602.png"/><Relationship Id="rId28" Type="http://schemas.openxmlformats.org/officeDocument/2006/relationships/customXml" Target="../ink/ink2610.xml"/><Relationship Id="rId36" Type="http://schemas.openxmlformats.org/officeDocument/2006/relationships/customXml" Target="../ink/ink2614.xml"/><Relationship Id="rId49" Type="http://schemas.openxmlformats.org/officeDocument/2006/relationships/image" Target="../media/image2615.png"/><Relationship Id="rId57" Type="http://schemas.openxmlformats.org/officeDocument/2006/relationships/image" Target="../media/image2619.png"/><Relationship Id="rId10" Type="http://schemas.openxmlformats.org/officeDocument/2006/relationships/customXml" Target="../ink/ink2601.xml"/><Relationship Id="rId31" Type="http://schemas.openxmlformats.org/officeDocument/2006/relationships/image" Target="../media/image2606.png"/><Relationship Id="rId44" Type="http://schemas.openxmlformats.org/officeDocument/2006/relationships/customXml" Target="../ink/ink2618.xml"/><Relationship Id="rId52" Type="http://schemas.openxmlformats.org/officeDocument/2006/relationships/customXml" Target="../ink/ink2622.xml"/><Relationship Id="rId60" Type="http://schemas.openxmlformats.org/officeDocument/2006/relationships/customXml" Target="../ink/ink2626.xml"/><Relationship Id="rId65" Type="http://schemas.openxmlformats.org/officeDocument/2006/relationships/image" Target="../media/image2623.png"/><Relationship Id="rId73" Type="http://schemas.openxmlformats.org/officeDocument/2006/relationships/image" Target="../media/image2627.png"/><Relationship Id="rId78" Type="http://schemas.openxmlformats.org/officeDocument/2006/relationships/customXml" Target="../ink/ink2635.xml"/><Relationship Id="rId81" Type="http://schemas.openxmlformats.org/officeDocument/2006/relationships/image" Target="../media/image2631.png"/><Relationship Id="rId86" Type="http://schemas.openxmlformats.org/officeDocument/2006/relationships/customXml" Target="../ink/ink2639.xml"/><Relationship Id="rId94" Type="http://schemas.openxmlformats.org/officeDocument/2006/relationships/customXml" Target="../ink/ink2643.xml"/><Relationship Id="rId99" Type="http://schemas.openxmlformats.org/officeDocument/2006/relationships/image" Target="../media/image2640.png"/><Relationship Id="rId101" Type="http://schemas.openxmlformats.org/officeDocument/2006/relationships/image" Target="../media/image2641.png"/><Relationship Id="rId4" Type="http://schemas.openxmlformats.org/officeDocument/2006/relationships/customXml" Target="../ink/ink2598.xml"/><Relationship Id="rId9" Type="http://schemas.openxmlformats.org/officeDocument/2006/relationships/image" Target="../media/image2595.png"/><Relationship Id="rId13" Type="http://schemas.openxmlformats.org/officeDocument/2006/relationships/image" Target="../media/image2597.png"/><Relationship Id="rId18" Type="http://schemas.openxmlformats.org/officeDocument/2006/relationships/customXml" Target="../ink/ink2605.xml"/><Relationship Id="rId39" Type="http://schemas.openxmlformats.org/officeDocument/2006/relationships/image" Target="../media/image2610.png"/><Relationship Id="rId34" Type="http://schemas.openxmlformats.org/officeDocument/2006/relationships/customXml" Target="../ink/ink2613.xml"/><Relationship Id="rId50" Type="http://schemas.openxmlformats.org/officeDocument/2006/relationships/customXml" Target="../ink/ink2621.xml"/><Relationship Id="rId55" Type="http://schemas.openxmlformats.org/officeDocument/2006/relationships/image" Target="../media/image2618.png"/><Relationship Id="rId76" Type="http://schemas.openxmlformats.org/officeDocument/2006/relationships/customXml" Target="../ink/ink2634.xml"/><Relationship Id="rId97" Type="http://schemas.openxmlformats.org/officeDocument/2006/relationships/image" Target="../media/image2639.png"/><Relationship Id="rId7" Type="http://schemas.openxmlformats.org/officeDocument/2006/relationships/image" Target="../media/image2594.png"/><Relationship Id="rId71" Type="http://schemas.openxmlformats.org/officeDocument/2006/relationships/image" Target="../media/image2626.png"/><Relationship Id="rId92" Type="http://schemas.openxmlformats.org/officeDocument/2006/relationships/customXml" Target="../ink/ink2642.xml"/><Relationship Id="rId2" Type="http://schemas.openxmlformats.org/officeDocument/2006/relationships/customXml" Target="../ink/ink2597.xml"/><Relationship Id="rId29" Type="http://schemas.openxmlformats.org/officeDocument/2006/relationships/image" Target="../media/image2605.png"/><Relationship Id="rId24" Type="http://schemas.openxmlformats.org/officeDocument/2006/relationships/customXml" Target="../ink/ink2608.xml"/><Relationship Id="rId40" Type="http://schemas.openxmlformats.org/officeDocument/2006/relationships/customXml" Target="../ink/ink2616.xml"/><Relationship Id="rId45" Type="http://schemas.openxmlformats.org/officeDocument/2006/relationships/image" Target="../media/image2613.png"/><Relationship Id="rId66" Type="http://schemas.openxmlformats.org/officeDocument/2006/relationships/customXml" Target="../ink/ink2629.xml"/><Relationship Id="rId87" Type="http://schemas.openxmlformats.org/officeDocument/2006/relationships/image" Target="../media/image2634.png"/><Relationship Id="rId61" Type="http://schemas.openxmlformats.org/officeDocument/2006/relationships/image" Target="../media/image2621.png"/><Relationship Id="rId82" Type="http://schemas.openxmlformats.org/officeDocument/2006/relationships/customXml" Target="../ink/ink2637.xml"/><Relationship Id="rId19" Type="http://schemas.openxmlformats.org/officeDocument/2006/relationships/image" Target="../media/image2600.png"/><Relationship Id="rId14" Type="http://schemas.openxmlformats.org/officeDocument/2006/relationships/customXml" Target="../ink/ink2603.xml"/><Relationship Id="rId30" Type="http://schemas.openxmlformats.org/officeDocument/2006/relationships/customXml" Target="../ink/ink2611.xml"/><Relationship Id="rId35" Type="http://schemas.openxmlformats.org/officeDocument/2006/relationships/image" Target="../media/image2608.png"/><Relationship Id="rId56" Type="http://schemas.openxmlformats.org/officeDocument/2006/relationships/customXml" Target="../ink/ink2624.xml"/><Relationship Id="rId77" Type="http://schemas.openxmlformats.org/officeDocument/2006/relationships/image" Target="../media/image2629.png"/><Relationship Id="rId100" Type="http://schemas.openxmlformats.org/officeDocument/2006/relationships/customXml" Target="../ink/ink2646.xml"/><Relationship Id="rId8" Type="http://schemas.openxmlformats.org/officeDocument/2006/relationships/customXml" Target="../ink/ink2600.xml"/><Relationship Id="rId51" Type="http://schemas.openxmlformats.org/officeDocument/2006/relationships/image" Target="../media/image2616.png"/><Relationship Id="rId72" Type="http://schemas.openxmlformats.org/officeDocument/2006/relationships/customXml" Target="../ink/ink2632.xml"/><Relationship Id="rId93" Type="http://schemas.openxmlformats.org/officeDocument/2006/relationships/image" Target="../media/image2637.png"/><Relationship Id="rId98" Type="http://schemas.openxmlformats.org/officeDocument/2006/relationships/customXml" Target="../ink/ink2645.xml"/><Relationship Id="rId3" Type="http://schemas.openxmlformats.org/officeDocument/2006/relationships/image" Target="../media/image259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59.xml"/><Relationship Id="rId21" Type="http://schemas.openxmlformats.org/officeDocument/2006/relationships/image" Target="../media/image2651.png"/><Relationship Id="rId42" Type="http://schemas.openxmlformats.org/officeDocument/2006/relationships/customXml" Target="../ink/ink2667.xml"/><Relationship Id="rId47" Type="http://schemas.openxmlformats.org/officeDocument/2006/relationships/image" Target="../media/image2664.png"/><Relationship Id="rId63" Type="http://schemas.openxmlformats.org/officeDocument/2006/relationships/image" Target="../media/image2672.png"/><Relationship Id="rId68" Type="http://schemas.openxmlformats.org/officeDocument/2006/relationships/customXml" Target="../ink/ink2680.xml"/><Relationship Id="rId84" Type="http://schemas.openxmlformats.org/officeDocument/2006/relationships/customXml" Target="../ink/ink2688.xml"/><Relationship Id="rId89" Type="http://schemas.openxmlformats.org/officeDocument/2006/relationships/image" Target="../media/image2685.png"/><Relationship Id="rId16" Type="http://schemas.openxmlformats.org/officeDocument/2006/relationships/customXml" Target="../ink/ink2654.xml"/><Relationship Id="rId107" Type="http://schemas.openxmlformats.org/officeDocument/2006/relationships/image" Target="../media/image2694.png"/><Relationship Id="rId11" Type="http://schemas.openxmlformats.org/officeDocument/2006/relationships/image" Target="../media/image2646.png"/><Relationship Id="rId32" Type="http://schemas.openxmlformats.org/officeDocument/2006/relationships/customXml" Target="../ink/ink2662.xml"/><Relationship Id="rId37" Type="http://schemas.openxmlformats.org/officeDocument/2006/relationships/image" Target="../media/image2659.png"/><Relationship Id="rId53" Type="http://schemas.openxmlformats.org/officeDocument/2006/relationships/image" Target="../media/image2667.png"/><Relationship Id="rId58" Type="http://schemas.openxmlformats.org/officeDocument/2006/relationships/customXml" Target="../ink/ink2675.xml"/><Relationship Id="rId74" Type="http://schemas.openxmlformats.org/officeDocument/2006/relationships/customXml" Target="../ink/ink2683.xml"/><Relationship Id="rId79" Type="http://schemas.openxmlformats.org/officeDocument/2006/relationships/image" Target="../media/image2680.png"/><Relationship Id="rId102" Type="http://schemas.openxmlformats.org/officeDocument/2006/relationships/customXml" Target="../ink/ink2697.xml"/><Relationship Id="rId5" Type="http://schemas.openxmlformats.org/officeDocument/2006/relationships/image" Target="../media/image2643.png"/><Relationship Id="rId90" Type="http://schemas.openxmlformats.org/officeDocument/2006/relationships/customXml" Target="../ink/ink2691.xml"/><Relationship Id="rId95" Type="http://schemas.openxmlformats.org/officeDocument/2006/relationships/image" Target="../media/image2688.png"/><Relationship Id="rId22" Type="http://schemas.openxmlformats.org/officeDocument/2006/relationships/customXml" Target="../ink/ink2657.xml"/><Relationship Id="rId27" Type="http://schemas.openxmlformats.org/officeDocument/2006/relationships/image" Target="../media/image2654.png"/><Relationship Id="rId43" Type="http://schemas.openxmlformats.org/officeDocument/2006/relationships/image" Target="../media/image2662.png"/><Relationship Id="rId48" Type="http://schemas.openxmlformats.org/officeDocument/2006/relationships/customXml" Target="../ink/ink2670.xml"/><Relationship Id="rId64" Type="http://schemas.openxmlformats.org/officeDocument/2006/relationships/customXml" Target="../ink/ink2678.xml"/><Relationship Id="rId69" Type="http://schemas.openxmlformats.org/officeDocument/2006/relationships/image" Target="../media/image2675.png"/><Relationship Id="rId80" Type="http://schemas.openxmlformats.org/officeDocument/2006/relationships/customXml" Target="../ink/ink2686.xml"/><Relationship Id="rId85" Type="http://schemas.openxmlformats.org/officeDocument/2006/relationships/image" Target="../media/image2683.png"/><Relationship Id="rId12" Type="http://schemas.openxmlformats.org/officeDocument/2006/relationships/customXml" Target="../ink/ink2652.xml"/><Relationship Id="rId17" Type="http://schemas.openxmlformats.org/officeDocument/2006/relationships/image" Target="../media/image2649.png"/><Relationship Id="rId33" Type="http://schemas.openxmlformats.org/officeDocument/2006/relationships/image" Target="../media/image2657.png"/><Relationship Id="rId38" Type="http://schemas.openxmlformats.org/officeDocument/2006/relationships/customXml" Target="../ink/ink2665.xml"/><Relationship Id="rId59" Type="http://schemas.openxmlformats.org/officeDocument/2006/relationships/image" Target="../media/image2670.png"/><Relationship Id="rId103" Type="http://schemas.openxmlformats.org/officeDocument/2006/relationships/image" Target="../media/image2692.png"/><Relationship Id="rId108" Type="http://schemas.openxmlformats.org/officeDocument/2006/relationships/customXml" Target="../ink/ink2700.xml"/><Relationship Id="rId54" Type="http://schemas.openxmlformats.org/officeDocument/2006/relationships/customXml" Target="../ink/ink2673.xml"/><Relationship Id="rId70" Type="http://schemas.openxmlformats.org/officeDocument/2006/relationships/customXml" Target="../ink/ink2681.xml"/><Relationship Id="rId75" Type="http://schemas.openxmlformats.org/officeDocument/2006/relationships/image" Target="../media/image2678.png"/><Relationship Id="rId91" Type="http://schemas.openxmlformats.org/officeDocument/2006/relationships/image" Target="../media/image2686.png"/><Relationship Id="rId96" Type="http://schemas.openxmlformats.org/officeDocument/2006/relationships/customXml" Target="../ink/ink26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49.xml"/><Relationship Id="rId15" Type="http://schemas.openxmlformats.org/officeDocument/2006/relationships/image" Target="../media/image2648.png"/><Relationship Id="rId23" Type="http://schemas.openxmlformats.org/officeDocument/2006/relationships/image" Target="../media/image2652.png"/><Relationship Id="rId28" Type="http://schemas.openxmlformats.org/officeDocument/2006/relationships/customXml" Target="../ink/ink2660.xml"/><Relationship Id="rId36" Type="http://schemas.openxmlformats.org/officeDocument/2006/relationships/customXml" Target="../ink/ink2664.xml"/><Relationship Id="rId49" Type="http://schemas.openxmlformats.org/officeDocument/2006/relationships/image" Target="../media/image2665.png"/><Relationship Id="rId57" Type="http://schemas.openxmlformats.org/officeDocument/2006/relationships/image" Target="../media/image2669.png"/><Relationship Id="rId106" Type="http://schemas.openxmlformats.org/officeDocument/2006/relationships/customXml" Target="../ink/ink2699.xml"/><Relationship Id="rId10" Type="http://schemas.openxmlformats.org/officeDocument/2006/relationships/customXml" Target="../ink/ink2651.xml"/><Relationship Id="rId31" Type="http://schemas.openxmlformats.org/officeDocument/2006/relationships/image" Target="../media/image2656.png"/><Relationship Id="rId44" Type="http://schemas.openxmlformats.org/officeDocument/2006/relationships/customXml" Target="../ink/ink2668.xml"/><Relationship Id="rId52" Type="http://schemas.openxmlformats.org/officeDocument/2006/relationships/customXml" Target="../ink/ink2672.xml"/><Relationship Id="rId60" Type="http://schemas.openxmlformats.org/officeDocument/2006/relationships/customXml" Target="../ink/ink2676.xml"/><Relationship Id="rId65" Type="http://schemas.openxmlformats.org/officeDocument/2006/relationships/image" Target="../media/image2673.png"/><Relationship Id="rId73" Type="http://schemas.openxmlformats.org/officeDocument/2006/relationships/image" Target="../media/image2677.png"/><Relationship Id="rId78" Type="http://schemas.openxmlformats.org/officeDocument/2006/relationships/customXml" Target="../ink/ink2685.xml"/><Relationship Id="rId81" Type="http://schemas.openxmlformats.org/officeDocument/2006/relationships/image" Target="../media/image2681.png"/><Relationship Id="rId86" Type="http://schemas.openxmlformats.org/officeDocument/2006/relationships/customXml" Target="../ink/ink2689.xml"/><Relationship Id="rId94" Type="http://schemas.openxmlformats.org/officeDocument/2006/relationships/customXml" Target="../ink/ink2693.xml"/><Relationship Id="rId99" Type="http://schemas.openxmlformats.org/officeDocument/2006/relationships/image" Target="../media/image2690.png"/><Relationship Id="rId101" Type="http://schemas.openxmlformats.org/officeDocument/2006/relationships/image" Target="../media/image2691.png"/><Relationship Id="rId4" Type="http://schemas.openxmlformats.org/officeDocument/2006/relationships/customXml" Target="../ink/ink2648.xml"/><Relationship Id="rId9" Type="http://schemas.openxmlformats.org/officeDocument/2006/relationships/image" Target="../media/image2645.png"/><Relationship Id="rId13" Type="http://schemas.openxmlformats.org/officeDocument/2006/relationships/image" Target="../media/image2647.png"/><Relationship Id="rId18" Type="http://schemas.openxmlformats.org/officeDocument/2006/relationships/customXml" Target="../ink/ink2655.xml"/><Relationship Id="rId39" Type="http://schemas.openxmlformats.org/officeDocument/2006/relationships/image" Target="../media/image2660.png"/><Relationship Id="rId109" Type="http://schemas.openxmlformats.org/officeDocument/2006/relationships/image" Target="../media/image2695.png"/><Relationship Id="rId34" Type="http://schemas.openxmlformats.org/officeDocument/2006/relationships/customXml" Target="../ink/ink2663.xml"/><Relationship Id="rId50" Type="http://schemas.openxmlformats.org/officeDocument/2006/relationships/customXml" Target="../ink/ink2671.xml"/><Relationship Id="rId55" Type="http://schemas.openxmlformats.org/officeDocument/2006/relationships/image" Target="../media/image2668.png"/><Relationship Id="rId76" Type="http://schemas.openxmlformats.org/officeDocument/2006/relationships/customXml" Target="../ink/ink2684.xml"/><Relationship Id="rId97" Type="http://schemas.openxmlformats.org/officeDocument/2006/relationships/image" Target="../media/image2689.png"/><Relationship Id="rId104" Type="http://schemas.openxmlformats.org/officeDocument/2006/relationships/customXml" Target="../ink/ink2698.xml"/><Relationship Id="rId7" Type="http://schemas.openxmlformats.org/officeDocument/2006/relationships/image" Target="../media/image2644.png"/><Relationship Id="rId71" Type="http://schemas.openxmlformats.org/officeDocument/2006/relationships/image" Target="../media/image2676.png"/><Relationship Id="rId92" Type="http://schemas.openxmlformats.org/officeDocument/2006/relationships/customXml" Target="../ink/ink2692.xml"/><Relationship Id="rId2" Type="http://schemas.openxmlformats.org/officeDocument/2006/relationships/customXml" Target="../ink/ink2647.xml"/><Relationship Id="rId29" Type="http://schemas.openxmlformats.org/officeDocument/2006/relationships/image" Target="../media/image2655.png"/><Relationship Id="rId24" Type="http://schemas.openxmlformats.org/officeDocument/2006/relationships/customXml" Target="../ink/ink2658.xml"/><Relationship Id="rId40" Type="http://schemas.openxmlformats.org/officeDocument/2006/relationships/customXml" Target="../ink/ink2666.xml"/><Relationship Id="rId45" Type="http://schemas.openxmlformats.org/officeDocument/2006/relationships/image" Target="../media/image2663.png"/><Relationship Id="rId66" Type="http://schemas.openxmlformats.org/officeDocument/2006/relationships/customXml" Target="../ink/ink2679.xml"/><Relationship Id="rId87" Type="http://schemas.openxmlformats.org/officeDocument/2006/relationships/image" Target="../media/image2684.png"/><Relationship Id="rId61" Type="http://schemas.openxmlformats.org/officeDocument/2006/relationships/image" Target="../media/image2671.png"/><Relationship Id="rId82" Type="http://schemas.openxmlformats.org/officeDocument/2006/relationships/customXml" Target="../ink/ink2687.xml"/><Relationship Id="rId19" Type="http://schemas.openxmlformats.org/officeDocument/2006/relationships/image" Target="../media/image2650.png"/><Relationship Id="rId14" Type="http://schemas.openxmlformats.org/officeDocument/2006/relationships/customXml" Target="../ink/ink2653.xml"/><Relationship Id="rId30" Type="http://schemas.openxmlformats.org/officeDocument/2006/relationships/customXml" Target="../ink/ink2661.xml"/><Relationship Id="rId35" Type="http://schemas.openxmlformats.org/officeDocument/2006/relationships/image" Target="../media/image2658.png"/><Relationship Id="rId56" Type="http://schemas.openxmlformats.org/officeDocument/2006/relationships/customXml" Target="../ink/ink2674.xml"/><Relationship Id="rId77" Type="http://schemas.openxmlformats.org/officeDocument/2006/relationships/image" Target="../media/image2679.png"/><Relationship Id="rId100" Type="http://schemas.openxmlformats.org/officeDocument/2006/relationships/customXml" Target="../ink/ink2696.xml"/><Relationship Id="rId105" Type="http://schemas.openxmlformats.org/officeDocument/2006/relationships/image" Target="../media/image2693.png"/><Relationship Id="rId8" Type="http://schemas.openxmlformats.org/officeDocument/2006/relationships/customXml" Target="../ink/ink2650.xml"/><Relationship Id="rId51" Type="http://schemas.openxmlformats.org/officeDocument/2006/relationships/image" Target="../media/image2666.png"/><Relationship Id="rId72" Type="http://schemas.openxmlformats.org/officeDocument/2006/relationships/customXml" Target="../ink/ink2682.xml"/><Relationship Id="rId93" Type="http://schemas.openxmlformats.org/officeDocument/2006/relationships/image" Target="../media/image2687.png"/><Relationship Id="rId98" Type="http://schemas.openxmlformats.org/officeDocument/2006/relationships/customXml" Target="../ink/ink2695.xml"/><Relationship Id="rId3" Type="http://schemas.openxmlformats.org/officeDocument/2006/relationships/image" Target="../media/image2642.png"/><Relationship Id="rId25" Type="http://schemas.openxmlformats.org/officeDocument/2006/relationships/image" Target="../media/image2653.png"/><Relationship Id="rId46" Type="http://schemas.openxmlformats.org/officeDocument/2006/relationships/customXml" Target="../ink/ink2669.xml"/><Relationship Id="rId67" Type="http://schemas.openxmlformats.org/officeDocument/2006/relationships/image" Target="../media/image2674.png"/><Relationship Id="rId20" Type="http://schemas.openxmlformats.org/officeDocument/2006/relationships/customXml" Target="../ink/ink2656.xml"/><Relationship Id="rId41" Type="http://schemas.openxmlformats.org/officeDocument/2006/relationships/image" Target="../media/image2661.png"/><Relationship Id="rId62" Type="http://schemas.openxmlformats.org/officeDocument/2006/relationships/customXml" Target="../ink/ink2677.xml"/><Relationship Id="rId83" Type="http://schemas.openxmlformats.org/officeDocument/2006/relationships/image" Target="../media/image2682.png"/><Relationship Id="rId88" Type="http://schemas.openxmlformats.org/officeDocument/2006/relationships/customXml" Target="../ink/ink2690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3.png"/><Relationship Id="rId21" Type="http://schemas.openxmlformats.org/officeDocument/2006/relationships/image" Target="../media/image2705.png"/><Relationship Id="rId42" Type="http://schemas.openxmlformats.org/officeDocument/2006/relationships/customXml" Target="../ink/ink2721.xml"/><Relationship Id="rId63" Type="http://schemas.openxmlformats.org/officeDocument/2006/relationships/image" Target="../media/image2726.png"/><Relationship Id="rId84" Type="http://schemas.openxmlformats.org/officeDocument/2006/relationships/customXml" Target="../ink/ink2742.xml"/><Relationship Id="rId138" Type="http://schemas.openxmlformats.org/officeDocument/2006/relationships/customXml" Target="../ink/ink2769.xml"/><Relationship Id="rId107" Type="http://schemas.openxmlformats.org/officeDocument/2006/relationships/image" Target="../media/image2748.png"/><Relationship Id="rId11" Type="http://schemas.openxmlformats.org/officeDocument/2006/relationships/image" Target="../media/image2700.png"/><Relationship Id="rId32" Type="http://schemas.openxmlformats.org/officeDocument/2006/relationships/customXml" Target="../ink/ink2716.xml"/><Relationship Id="rId53" Type="http://schemas.openxmlformats.org/officeDocument/2006/relationships/image" Target="../media/image2721.png"/><Relationship Id="rId74" Type="http://schemas.openxmlformats.org/officeDocument/2006/relationships/customXml" Target="../ink/ink2737.xml"/><Relationship Id="rId128" Type="http://schemas.openxmlformats.org/officeDocument/2006/relationships/customXml" Target="../ink/ink2764.xml"/><Relationship Id="rId5" Type="http://schemas.openxmlformats.org/officeDocument/2006/relationships/image" Target="../media/image2697.png"/><Relationship Id="rId90" Type="http://schemas.openxmlformats.org/officeDocument/2006/relationships/customXml" Target="../ink/ink2745.xml"/><Relationship Id="rId95" Type="http://schemas.openxmlformats.org/officeDocument/2006/relationships/image" Target="../media/image2742.png"/><Relationship Id="rId22" Type="http://schemas.openxmlformats.org/officeDocument/2006/relationships/customXml" Target="../ink/ink2711.xml"/><Relationship Id="rId27" Type="http://schemas.openxmlformats.org/officeDocument/2006/relationships/image" Target="../media/image2708.png"/><Relationship Id="rId43" Type="http://schemas.openxmlformats.org/officeDocument/2006/relationships/image" Target="../media/image2716.png"/><Relationship Id="rId48" Type="http://schemas.openxmlformats.org/officeDocument/2006/relationships/customXml" Target="../ink/ink2724.xml"/><Relationship Id="rId64" Type="http://schemas.openxmlformats.org/officeDocument/2006/relationships/customXml" Target="../ink/ink2732.xml"/><Relationship Id="rId69" Type="http://schemas.openxmlformats.org/officeDocument/2006/relationships/image" Target="../media/image2729.png"/><Relationship Id="rId113" Type="http://schemas.openxmlformats.org/officeDocument/2006/relationships/image" Target="../media/image2751.png"/><Relationship Id="rId118" Type="http://schemas.openxmlformats.org/officeDocument/2006/relationships/customXml" Target="../ink/ink2759.xml"/><Relationship Id="rId134" Type="http://schemas.openxmlformats.org/officeDocument/2006/relationships/customXml" Target="../ink/ink2767.xml"/><Relationship Id="rId139" Type="http://schemas.openxmlformats.org/officeDocument/2006/relationships/image" Target="../media/image2764.png"/><Relationship Id="rId80" Type="http://schemas.openxmlformats.org/officeDocument/2006/relationships/customXml" Target="../ink/ink2740.xml"/><Relationship Id="rId85" Type="http://schemas.openxmlformats.org/officeDocument/2006/relationships/image" Target="../media/image2737.png"/><Relationship Id="rId12" Type="http://schemas.openxmlformats.org/officeDocument/2006/relationships/customXml" Target="../ink/ink2706.xml"/><Relationship Id="rId17" Type="http://schemas.openxmlformats.org/officeDocument/2006/relationships/image" Target="../media/image2703.png"/><Relationship Id="rId33" Type="http://schemas.openxmlformats.org/officeDocument/2006/relationships/image" Target="../media/image2711.png"/><Relationship Id="rId38" Type="http://schemas.openxmlformats.org/officeDocument/2006/relationships/customXml" Target="../ink/ink2719.xml"/><Relationship Id="rId59" Type="http://schemas.openxmlformats.org/officeDocument/2006/relationships/image" Target="../media/image2724.png"/><Relationship Id="rId103" Type="http://schemas.openxmlformats.org/officeDocument/2006/relationships/image" Target="../media/image2746.png"/><Relationship Id="rId108" Type="http://schemas.openxmlformats.org/officeDocument/2006/relationships/customXml" Target="../ink/ink2754.xml"/><Relationship Id="rId124" Type="http://schemas.openxmlformats.org/officeDocument/2006/relationships/customXml" Target="../ink/ink2762.xml"/><Relationship Id="rId129" Type="http://schemas.openxmlformats.org/officeDocument/2006/relationships/image" Target="../media/image2759.png"/><Relationship Id="rId54" Type="http://schemas.openxmlformats.org/officeDocument/2006/relationships/customXml" Target="../ink/ink2727.xml"/><Relationship Id="rId70" Type="http://schemas.openxmlformats.org/officeDocument/2006/relationships/customXml" Target="../ink/ink2735.xml"/><Relationship Id="rId75" Type="http://schemas.openxmlformats.org/officeDocument/2006/relationships/image" Target="../media/image2732.png"/><Relationship Id="rId91" Type="http://schemas.openxmlformats.org/officeDocument/2006/relationships/image" Target="../media/image2740.png"/><Relationship Id="rId96" Type="http://schemas.openxmlformats.org/officeDocument/2006/relationships/customXml" Target="../ink/ink2748.xml"/><Relationship Id="rId140" Type="http://schemas.openxmlformats.org/officeDocument/2006/relationships/customXml" Target="../ink/ink2770.xml"/><Relationship Id="rId145" Type="http://schemas.openxmlformats.org/officeDocument/2006/relationships/image" Target="../media/image276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03.xml"/><Relationship Id="rId23" Type="http://schemas.openxmlformats.org/officeDocument/2006/relationships/image" Target="../media/image2706.png"/><Relationship Id="rId28" Type="http://schemas.openxmlformats.org/officeDocument/2006/relationships/customXml" Target="../ink/ink2714.xml"/><Relationship Id="rId49" Type="http://schemas.openxmlformats.org/officeDocument/2006/relationships/image" Target="../media/image2719.png"/><Relationship Id="rId114" Type="http://schemas.openxmlformats.org/officeDocument/2006/relationships/customXml" Target="../ink/ink2757.xml"/><Relationship Id="rId119" Type="http://schemas.openxmlformats.org/officeDocument/2006/relationships/image" Target="../media/image2754.png"/><Relationship Id="rId44" Type="http://schemas.openxmlformats.org/officeDocument/2006/relationships/customXml" Target="../ink/ink2722.xml"/><Relationship Id="rId60" Type="http://schemas.openxmlformats.org/officeDocument/2006/relationships/customXml" Target="../ink/ink2730.xml"/><Relationship Id="rId65" Type="http://schemas.openxmlformats.org/officeDocument/2006/relationships/image" Target="../media/image2727.png"/><Relationship Id="rId81" Type="http://schemas.openxmlformats.org/officeDocument/2006/relationships/image" Target="../media/image2735.png"/><Relationship Id="rId86" Type="http://schemas.openxmlformats.org/officeDocument/2006/relationships/customXml" Target="../ink/ink2743.xml"/><Relationship Id="rId130" Type="http://schemas.openxmlformats.org/officeDocument/2006/relationships/customXml" Target="../ink/ink2765.xml"/><Relationship Id="rId135" Type="http://schemas.openxmlformats.org/officeDocument/2006/relationships/image" Target="../media/image2762.png"/><Relationship Id="rId13" Type="http://schemas.openxmlformats.org/officeDocument/2006/relationships/image" Target="../media/image2701.png"/><Relationship Id="rId18" Type="http://schemas.openxmlformats.org/officeDocument/2006/relationships/customXml" Target="../ink/ink2709.xml"/><Relationship Id="rId39" Type="http://schemas.openxmlformats.org/officeDocument/2006/relationships/image" Target="../media/image2714.png"/><Relationship Id="rId109" Type="http://schemas.openxmlformats.org/officeDocument/2006/relationships/image" Target="../media/image2749.png"/><Relationship Id="rId34" Type="http://schemas.openxmlformats.org/officeDocument/2006/relationships/customXml" Target="../ink/ink2717.xml"/><Relationship Id="rId50" Type="http://schemas.openxmlformats.org/officeDocument/2006/relationships/customXml" Target="../ink/ink2725.xml"/><Relationship Id="rId55" Type="http://schemas.openxmlformats.org/officeDocument/2006/relationships/image" Target="../media/image2722.png"/><Relationship Id="rId76" Type="http://schemas.openxmlformats.org/officeDocument/2006/relationships/customXml" Target="../ink/ink2738.xml"/><Relationship Id="rId97" Type="http://schemas.openxmlformats.org/officeDocument/2006/relationships/image" Target="../media/image2743.png"/><Relationship Id="rId104" Type="http://schemas.openxmlformats.org/officeDocument/2006/relationships/customXml" Target="../ink/ink2752.xml"/><Relationship Id="rId120" Type="http://schemas.openxmlformats.org/officeDocument/2006/relationships/customXml" Target="../ink/ink2760.xml"/><Relationship Id="rId125" Type="http://schemas.openxmlformats.org/officeDocument/2006/relationships/image" Target="../media/image2757.png"/><Relationship Id="rId141" Type="http://schemas.openxmlformats.org/officeDocument/2006/relationships/image" Target="../media/image2765.png"/><Relationship Id="rId7" Type="http://schemas.openxmlformats.org/officeDocument/2006/relationships/image" Target="../media/image2698.png"/><Relationship Id="rId71" Type="http://schemas.openxmlformats.org/officeDocument/2006/relationships/image" Target="../media/image2730.png"/><Relationship Id="rId92" Type="http://schemas.openxmlformats.org/officeDocument/2006/relationships/customXml" Target="../ink/ink2746.xml"/><Relationship Id="rId2" Type="http://schemas.openxmlformats.org/officeDocument/2006/relationships/customXml" Target="../ink/ink2701.xml"/><Relationship Id="rId29" Type="http://schemas.openxmlformats.org/officeDocument/2006/relationships/image" Target="../media/image2709.png"/><Relationship Id="rId24" Type="http://schemas.openxmlformats.org/officeDocument/2006/relationships/customXml" Target="../ink/ink2712.xml"/><Relationship Id="rId40" Type="http://schemas.openxmlformats.org/officeDocument/2006/relationships/customXml" Target="../ink/ink2720.xml"/><Relationship Id="rId45" Type="http://schemas.openxmlformats.org/officeDocument/2006/relationships/image" Target="../media/image2717.png"/><Relationship Id="rId66" Type="http://schemas.openxmlformats.org/officeDocument/2006/relationships/customXml" Target="../ink/ink2733.xml"/><Relationship Id="rId87" Type="http://schemas.openxmlformats.org/officeDocument/2006/relationships/image" Target="../media/image2738.png"/><Relationship Id="rId110" Type="http://schemas.openxmlformats.org/officeDocument/2006/relationships/customXml" Target="../ink/ink2755.xml"/><Relationship Id="rId115" Type="http://schemas.openxmlformats.org/officeDocument/2006/relationships/image" Target="../media/image2752.png"/><Relationship Id="rId131" Type="http://schemas.openxmlformats.org/officeDocument/2006/relationships/image" Target="../media/image2760.png"/><Relationship Id="rId136" Type="http://schemas.openxmlformats.org/officeDocument/2006/relationships/customXml" Target="../ink/ink2768.xml"/><Relationship Id="rId61" Type="http://schemas.openxmlformats.org/officeDocument/2006/relationships/image" Target="../media/image2725.png"/><Relationship Id="rId82" Type="http://schemas.openxmlformats.org/officeDocument/2006/relationships/customXml" Target="../ink/ink2741.xml"/><Relationship Id="rId19" Type="http://schemas.openxmlformats.org/officeDocument/2006/relationships/image" Target="../media/image2704.png"/><Relationship Id="rId14" Type="http://schemas.openxmlformats.org/officeDocument/2006/relationships/customXml" Target="../ink/ink2707.xml"/><Relationship Id="rId30" Type="http://schemas.openxmlformats.org/officeDocument/2006/relationships/customXml" Target="../ink/ink2715.xml"/><Relationship Id="rId35" Type="http://schemas.openxmlformats.org/officeDocument/2006/relationships/image" Target="../media/image2712.png"/><Relationship Id="rId56" Type="http://schemas.openxmlformats.org/officeDocument/2006/relationships/customXml" Target="../ink/ink2728.xml"/><Relationship Id="rId77" Type="http://schemas.openxmlformats.org/officeDocument/2006/relationships/image" Target="../media/image2733.png"/><Relationship Id="rId100" Type="http://schemas.openxmlformats.org/officeDocument/2006/relationships/customXml" Target="../ink/ink2750.xml"/><Relationship Id="rId105" Type="http://schemas.openxmlformats.org/officeDocument/2006/relationships/image" Target="../media/image2747.png"/><Relationship Id="rId126" Type="http://schemas.openxmlformats.org/officeDocument/2006/relationships/customXml" Target="../ink/ink2763.xml"/><Relationship Id="rId8" Type="http://schemas.openxmlformats.org/officeDocument/2006/relationships/customXml" Target="../ink/ink2704.xml"/><Relationship Id="rId51" Type="http://schemas.openxmlformats.org/officeDocument/2006/relationships/image" Target="../media/image2720.png"/><Relationship Id="rId72" Type="http://schemas.openxmlformats.org/officeDocument/2006/relationships/customXml" Target="../ink/ink2736.xml"/><Relationship Id="rId93" Type="http://schemas.openxmlformats.org/officeDocument/2006/relationships/image" Target="../media/image2741.png"/><Relationship Id="rId98" Type="http://schemas.openxmlformats.org/officeDocument/2006/relationships/customXml" Target="../ink/ink2749.xml"/><Relationship Id="rId121" Type="http://schemas.openxmlformats.org/officeDocument/2006/relationships/image" Target="../media/image2755.png"/><Relationship Id="rId142" Type="http://schemas.openxmlformats.org/officeDocument/2006/relationships/customXml" Target="../ink/ink2771.xml"/><Relationship Id="rId3" Type="http://schemas.openxmlformats.org/officeDocument/2006/relationships/image" Target="../media/image2696.png"/><Relationship Id="rId25" Type="http://schemas.openxmlformats.org/officeDocument/2006/relationships/image" Target="../media/image2707.png"/><Relationship Id="rId46" Type="http://schemas.openxmlformats.org/officeDocument/2006/relationships/customXml" Target="../ink/ink2723.xml"/><Relationship Id="rId67" Type="http://schemas.openxmlformats.org/officeDocument/2006/relationships/image" Target="../media/image2728.png"/><Relationship Id="rId116" Type="http://schemas.openxmlformats.org/officeDocument/2006/relationships/customXml" Target="../ink/ink2758.xml"/><Relationship Id="rId137" Type="http://schemas.openxmlformats.org/officeDocument/2006/relationships/image" Target="../media/image2763.png"/><Relationship Id="rId20" Type="http://schemas.openxmlformats.org/officeDocument/2006/relationships/customXml" Target="../ink/ink2710.xml"/><Relationship Id="rId41" Type="http://schemas.openxmlformats.org/officeDocument/2006/relationships/image" Target="../media/image2715.png"/><Relationship Id="rId62" Type="http://schemas.openxmlformats.org/officeDocument/2006/relationships/customXml" Target="../ink/ink2731.xml"/><Relationship Id="rId83" Type="http://schemas.openxmlformats.org/officeDocument/2006/relationships/image" Target="../media/image2736.png"/><Relationship Id="rId88" Type="http://schemas.openxmlformats.org/officeDocument/2006/relationships/customXml" Target="../ink/ink2744.xml"/><Relationship Id="rId111" Type="http://schemas.openxmlformats.org/officeDocument/2006/relationships/image" Target="../media/image2750.png"/><Relationship Id="rId132" Type="http://schemas.openxmlformats.org/officeDocument/2006/relationships/customXml" Target="../ink/ink2766.xml"/><Relationship Id="rId15" Type="http://schemas.openxmlformats.org/officeDocument/2006/relationships/image" Target="../media/image2702.png"/><Relationship Id="rId36" Type="http://schemas.openxmlformats.org/officeDocument/2006/relationships/customXml" Target="../ink/ink2718.xml"/><Relationship Id="rId57" Type="http://schemas.openxmlformats.org/officeDocument/2006/relationships/image" Target="../media/image2723.png"/><Relationship Id="rId106" Type="http://schemas.openxmlformats.org/officeDocument/2006/relationships/customXml" Target="../ink/ink2753.xml"/><Relationship Id="rId127" Type="http://schemas.openxmlformats.org/officeDocument/2006/relationships/image" Target="../media/image2758.png"/><Relationship Id="rId10" Type="http://schemas.openxmlformats.org/officeDocument/2006/relationships/customXml" Target="../ink/ink2705.xml"/><Relationship Id="rId31" Type="http://schemas.openxmlformats.org/officeDocument/2006/relationships/image" Target="../media/image2710.png"/><Relationship Id="rId52" Type="http://schemas.openxmlformats.org/officeDocument/2006/relationships/customXml" Target="../ink/ink2726.xml"/><Relationship Id="rId73" Type="http://schemas.openxmlformats.org/officeDocument/2006/relationships/image" Target="../media/image2731.png"/><Relationship Id="rId78" Type="http://schemas.openxmlformats.org/officeDocument/2006/relationships/customXml" Target="../ink/ink2739.xml"/><Relationship Id="rId94" Type="http://schemas.openxmlformats.org/officeDocument/2006/relationships/customXml" Target="../ink/ink2747.xml"/><Relationship Id="rId99" Type="http://schemas.openxmlformats.org/officeDocument/2006/relationships/image" Target="../media/image2744.png"/><Relationship Id="rId101" Type="http://schemas.openxmlformats.org/officeDocument/2006/relationships/image" Target="../media/image2745.png"/><Relationship Id="rId122" Type="http://schemas.openxmlformats.org/officeDocument/2006/relationships/customXml" Target="../ink/ink2761.xml"/><Relationship Id="rId143" Type="http://schemas.openxmlformats.org/officeDocument/2006/relationships/image" Target="../media/image2766.png"/><Relationship Id="rId4" Type="http://schemas.openxmlformats.org/officeDocument/2006/relationships/customXml" Target="../ink/ink2702.xml"/><Relationship Id="rId9" Type="http://schemas.openxmlformats.org/officeDocument/2006/relationships/image" Target="../media/image2699.png"/><Relationship Id="rId26" Type="http://schemas.openxmlformats.org/officeDocument/2006/relationships/customXml" Target="../ink/ink2713.xml"/><Relationship Id="rId47" Type="http://schemas.openxmlformats.org/officeDocument/2006/relationships/image" Target="../media/image2718.png"/><Relationship Id="rId68" Type="http://schemas.openxmlformats.org/officeDocument/2006/relationships/customXml" Target="../ink/ink2734.xml"/><Relationship Id="rId89" Type="http://schemas.openxmlformats.org/officeDocument/2006/relationships/image" Target="../media/image2739.png"/><Relationship Id="rId112" Type="http://schemas.openxmlformats.org/officeDocument/2006/relationships/customXml" Target="../ink/ink2756.xml"/><Relationship Id="rId133" Type="http://schemas.openxmlformats.org/officeDocument/2006/relationships/image" Target="../media/image2761.png"/><Relationship Id="rId16" Type="http://schemas.openxmlformats.org/officeDocument/2006/relationships/customXml" Target="../ink/ink2708.xml"/><Relationship Id="rId37" Type="http://schemas.openxmlformats.org/officeDocument/2006/relationships/image" Target="../media/image2713.png"/><Relationship Id="rId58" Type="http://schemas.openxmlformats.org/officeDocument/2006/relationships/customXml" Target="../ink/ink2729.xml"/><Relationship Id="rId79" Type="http://schemas.openxmlformats.org/officeDocument/2006/relationships/image" Target="../media/image2734.png"/><Relationship Id="rId102" Type="http://schemas.openxmlformats.org/officeDocument/2006/relationships/customXml" Target="../ink/ink2751.xml"/><Relationship Id="rId123" Type="http://schemas.openxmlformats.org/officeDocument/2006/relationships/image" Target="../media/image2756.png"/><Relationship Id="rId144" Type="http://schemas.openxmlformats.org/officeDocument/2006/relationships/customXml" Target="../ink/ink277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85.xml"/><Relationship Id="rId21" Type="http://schemas.openxmlformats.org/officeDocument/2006/relationships/image" Target="../media/image2777.png"/><Relationship Id="rId42" Type="http://schemas.openxmlformats.org/officeDocument/2006/relationships/customXml" Target="../ink/ink2793.xml"/><Relationship Id="rId47" Type="http://schemas.openxmlformats.org/officeDocument/2006/relationships/image" Target="../media/image2790.png"/><Relationship Id="rId63" Type="http://schemas.openxmlformats.org/officeDocument/2006/relationships/image" Target="../media/image2798.png"/><Relationship Id="rId68" Type="http://schemas.openxmlformats.org/officeDocument/2006/relationships/customXml" Target="../ink/ink2806.xml"/><Relationship Id="rId2" Type="http://schemas.openxmlformats.org/officeDocument/2006/relationships/customXml" Target="../ink/ink2773.xml"/><Relationship Id="rId16" Type="http://schemas.openxmlformats.org/officeDocument/2006/relationships/customXml" Target="../ink/ink2780.xml"/><Relationship Id="rId29" Type="http://schemas.openxmlformats.org/officeDocument/2006/relationships/image" Target="../media/image2781.png"/><Relationship Id="rId11" Type="http://schemas.openxmlformats.org/officeDocument/2006/relationships/image" Target="../media/image2772.png"/><Relationship Id="rId24" Type="http://schemas.openxmlformats.org/officeDocument/2006/relationships/customXml" Target="../ink/ink2784.xml"/><Relationship Id="rId32" Type="http://schemas.openxmlformats.org/officeDocument/2006/relationships/customXml" Target="../ink/ink2788.xml"/><Relationship Id="rId37" Type="http://schemas.openxmlformats.org/officeDocument/2006/relationships/image" Target="../media/image2785.png"/><Relationship Id="rId40" Type="http://schemas.openxmlformats.org/officeDocument/2006/relationships/customXml" Target="../ink/ink2792.xml"/><Relationship Id="rId45" Type="http://schemas.openxmlformats.org/officeDocument/2006/relationships/image" Target="../media/image2789.png"/><Relationship Id="rId53" Type="http://schemas.openxmlformats.org/officeDocument/2006/relationships/image" Target="../media/image2793.png"/><Relationship Id="rId58" Type="http://schemas.openxmlformats.org/officeDocument/2006/relationships/customXml" Target="../ink/ink2801.xml"/><Relationship Id="rId66" Type="http://schemas.openxmlformats.org/officeDocument/2006/relationships/customXml" Target="../ink/ink2805.xml"/><Relationship Id="rId5" Type="http://schemas.openxmlformats.org/officeDocument/2006/relationships/image" Target="../media/image2769.png"/><Relationship Id="rId61" Type="http://schemas.openxmlformats.org/officeDocument/2006/relationships/image" Target="../media/image2797.png"/><Relationship Id="rId19" Type="http://schemas.openxmlformats.org/officeDocument/2006/relationships/image" Target="../media/image2776.png"/><Relationship Id="rId14" Type="http://schemas.openxmlformats.org/officeDocument/2006/relationships/customXml" Target="../ink/ink2779.xml"/><Relationship Id="rId22" Type="http://schemas.openxmlformats.org/officeDocument/2006/relationships/customXml" Target="../ink/ink2783.xml"/><Relationship Id="rId27" Type="http://schemas.openxmlformats.org/officeDocument/2006/relationships/image" Target="../media/image2780.png"/><Relationship Id="rId30" Type="http://schemas.openxmlformats.org/officeDocument/2006/relationships/customXml" Target="../ink/ink2787.xml"/><Relationship Id="rId35" Type="http://schemas.openxmlformats.org/officeDocument/2006/relationships/image" Target="../media/image2784.png"/><Relationship Id="rId43" Type="http://schemas.openxmlformats.org/officeDocument/2006/relationships/image" Target="../media/image2788.png"/><Relationship Id="rId48" Type="http://schemas.openxmlformats.org/officeDocument/2006/relationships/customXml" Target="../ink/ink2796.xml"/><Relationship Id="rId56" Type="http://schemas.openxmlformats.org/officeDocument/2006/relationships/customXml" Target="../ink/ink2800.xml"/><Relationship Id="rId64" Type="http://schemas.openxmlformats.org/officeDocument/2006/relationships/customXml" Target="../ink/ink2804.xml"/><Relationship Id="rId69" Type="http://schemas.openxmlformats.org/officeDocument/2006/relationships/image" Target="../media/image2801.png"/><Relationship Id="rId8" Type="http://schemas.openxmlformats.org/officeDocument/2006/relationships/customXml" Target="../ink/ink2776.xml"/><Relationship Id="rId51" Type="http://schemas.openxmlformats.org/officeDocument/2006/relationships/image" Target="../media/image2792.png"/><Relationship Id="rId72" Type="http://schemas.openxmlformats.org/officeDocument/2006/relationships/customXml" Target="../ink/ink2808.xml"/><Relationship Id="rId3" Type="http://schemas.openxmlformats.org/officeDocument/2006/relationships/image" Target="../media/image2768.png"/><Relationship Id="rId12" Type="http://schemas.openxmlformats.org/officeDocument/2006/relationships/customXml" Target="../ink/ink2778.xml"/><Relationship Id="rId17" Type="http://schemas.openxmlformats.org/officeDocument/2006/relationships/image" Target="../media/image2775.png"/><Relationship Id="rId25" Type="http://schemas.openxmlformats.org/officeDocument/2006/relationships/image" Target="../media/image2779.png"/><Relationship Id="rId33" Type="http://schemas.openxmlformats.org/officeDocument/2006/relationships/image" Target="../media/image2783.png"/><Relationship Id="rId38" Type="http://schemas.openxmlformats.org/officeDocument/2006/relationships/customXml" Target="../ink/ink2791.xml"/><Relationship Id="rId46" Type="http://schemas.openxmlformats.org/officeDocument/2006/relationships/customXml" Target="../ink/ink2795.xml"/><Relationship Id="rId59" Type="http://schemas.openxmlformats.org/officeDocument/2006/relationships/image" Target="../media/image2796.png"/><Relationship Id="rId67" Type="http://schemas.openxmlformats.org/officeDocument/2006/relationships/image" Target="../media/image2800.png"/><Relationship Id="rId20" Type="http://schemas.openxmlformats.org/officeDocument/2006/relationships/customXml" Target="../ink/ink2782.xml"/><Relationship Id="rId41" Type="http://schemas.openxmlformats.org/officeDocument/2006/relationships/image" Target="../media/image2787.png"/><Relationship Id="rId54" Type="http://schemas.openxmlformats.org/officeDocument/2006/relationships/customXml" Target="../ink/ink2799.xml"/><Relationship Id="rId62" Type="http://schemas.openxmlformats.org/officeDocument/2006/relationships/customXml" Target="../ink/ink2803.xml"/><Relationship Id="rId70" Type="http://schemas.openxmlformats.org/officeDocument/2006/relationships/customXml" Target="../ink/ink28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75.xml"/><Relationship Id="rId15" Type="http://schemas.openxmlformats.org/officeDocument/2006/relationships/image" Target="../media/image2774.png"/><Relationship Id="rId23" Type="http://schemas.openxmlformats.org/officeDocument/2006/relationships/image" Target="../media/image2778.png"/><Relationship Id="rId28" Type="http://schemas.openxmlformats.org/officeDocument/2006/relationships/customXml" Target="../ink/ink2786.xml"/><Relationship Id="rId36" Type="http://schemas.openxmlformats.org/officeDocument/2006/relationships/customXml" Target="../ink/ink2790.xml"/><Relationship Id="rId49" Type="http://schemas.openxmlformats.org/officeDocument/2006/relationships/image" Target="../media/image2791.png"/><Relationship Id="rId57" Type="http://schemas.openxmlformats.org/officeDocument/2006/relationships/image" Target="../media/image2795.png"/><Relationship Id="rId10" Type="http://schemas.openxmlformats.org/officeDocument/2006/relationships/customXml" Target="../ink/ink2777.xml"/><Relationship Id="rId31" Type="http://schemas.openxmlformats.org/officeDocument/2006/relationships/image" Target="../media/image2782.png"/><Relationship Id="rId44" Type="http://schemas.openxmlformats.org/officeDocument/2006/relationships/customXml" Target="../ink/ink2794.xml"/><Relationship Id="rId52" Type="http://schemas.openxmlformats.org/officeDocument/2006/relationships/customXml" Target="../ink/ink2798.xml"/><Relationship Id="rId60" Type="http://schemas.openxmlformats.org/officeDocument/2006/relationships/customXml" Target="../ink/ink2802.xml"/><Relationship Id="rId65" Type="http://schemas.openxmlformats.org/officeDocument/2006/relationships/image" Target="../media/image2799.png"/><Relationship Id="rId73" Type="http://schemas.openxmlformats.org/officeDocument/2006/relationships/image" Target="../media/image2803.png"/><Relationship Id="rId4" Type="http://schemas.openxmlformats.org/officeDocument/2006/relationships/customXml" Target="../ink/ink2774.xml"/><Relationship Id="rId9" Type="http://schemas.openxmlformats.org/officeDocument/2006/relationships/image" Target="../media/image2771.png"/><Relationship Id="rId13" Type="http://schemas.openxmlformats.org/officeDocument/2006/relationships/image" Target="../media/image2773.png"/><Relationship Id="rId18" Type="http://schemas.openxmlformats.org/officeDocument/2006/relationships/customXml" Target="../ink/ink2781.xml"/><Relationship Id="rId39" Type="http://schemas.openxmlformats.org/officeDocument/2006/relationships/image" Target="../media/image2786.png"/><Relationship Id="rId34" Type="http://schemas.openxmlformats.org/officeDocument/2006/relationships/customXml" Target="../ink/ink2789.xml"/><Relationship Id="rId50" Type="http://schemas.openxmlformats.org/officeDocument/2006/relationships/customXml" Target="../ink/ink2797.xml"/><Relationship Id="rId55" Type="http://schemas.openxmlformats.org/officeDocument/2006/relationships/image" Target="../media/image2794.png"/><Relationship Id="rId7" Type="http://schemas.openxmlformats.org/officeDocument/2006/relationships/image" Target="../media/image2770.png"/><Relationship Id="rId71" Type="http://schemas.openxmlformats.org/officeDocument/2006/relationships/image" Target="../media/image2802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6.png"/><Relationship Id="rId21" Type="http://schemas.openxmlformats.org/officeDocument/2006/relationships/image" Target="../media/image258.png"/><Relationship Id="rId42" Type="http://schemas.openxmlformats.org/officeDocument/2006/relationships/customXml" Target="../ink/ink270.xml"/><Relationship Id="rId63" Type="http://schemas.openxmlformats.org/officeDocument/2006/relationships/image" Target="../media/image279.png"/><Relationship Id="rId84" Type="http://schemas.openxmlformats.org/officeDocument/2006/relationships/customXml" Target="../ink/ink291.xml"/><Relationship Id="rId138" Type="http://schemas.openxmlformats.org/officeDocument/2006/relationships/customXml" Target="../ink/ink318.xml"/><Relationship Id="rId107" Type="http://schemas.openxmlformats.org/officeDocument/2006/relationships/image" Target="../media/image301.png"/><Relationship Id="rId11" Type="http://schemas.openxmlformats.org/officeDocument/2006/relationships/image" Target="../media/image253.png"/><Relationship Id="rId32" Type="http://schemas.openxmlformats.org/officeDocument/2006/relationships/customXml" Target="../ink/ink265.xml"/><Relationship Id="rId37" Type="http://schemas.openxmlformats.org/officeDocument/2006/relationships/image" Target="../media/image266.png"/><Relationship Id="rId53" Type="http://schemas.openxmlformats.org/officeDocument/2006/relationships/image" Target="../media/image274.png"/><Relationship Id="rId58" Type="http://schemas.openxmlformats.org/officeDocument/2006/relationships/customXml" Target="../ink/ink278.xml"/><Relationship Id="rId74" Type="http://schemas.openxmlformats.org/officeDocument/2006/relationships/customXml" Target="../ink/ink286.xml"/><Relationship Id="rId79" Type="http://schemas.openxmlformats.org/officeDocument/2006/relationships/image" Target="../media/image287.png"/><Relationship Id="rId102" Type="http://schemas.openxmlformats.org/officeDocument/2006/relationships/customXml" Target="../ink/ink300.xml"/><Relationship Id="rId123" Type="http://schemas.openxmlformats.org/officeDocument/2006/relationships/image" Target="../media/image309.png"/><Relationship Id="rId128" Type="http://schemas.openxmlformats.org/officeDocument/2006/relationships/customXml" Target="../ink/ink313.xml"/><Relationship Id="rId5" Type="http://schemas.openxmlformats.org/officeDocument/2006/relationships/image" Target="../media/image250.png"/><Relationship Id="rId90" Type="http://schemas.openxmlformats.org/officeDocument/2006/relationships/customXml" Target="../ink/ink294.xml"/><Relationship Id="rId95" Type="http://schemas.openxmlformats.org/officeDocument/2006/relationships/image" Target="../media/image295.png"/><Relationship Id="rId22" Type="http://schemas.openxmlformats.org/officeDocument/2006/relationships/customXml" Target="../ink/ink260.xml"/><Relationship Id="rId27" Type="http://schemas.openxmlformats.org/officeDocument/2006/relationships/image" Target="../media/image261.png"/><Relationship Id="rId43" Type="http://schemas.openxmlformats.org/officeDocument/2006/relationships/image" Target="../media/image269.png"/><Relationship Id="rId48" Type="http://schemas.openxmlformats.org/officeDocument/2006/relationships/customXml" Target="../ink/ink273.xml"/><Relationship Id="rId64" Type="http://schemas.openxmlformats.org/officeDocument/2006/relationships/customXml" Target="../ink/ink281.xml"/><Relationship Id="rId69" Type="http://schemas.openxmlformats.org/officeDocument/2006/relationships/image" Target="../media/image282.png"/><Relationship Id="rId113" Type="http://schemas.openxmlformats.org/officeDocument/2006/relationships/image" Target="../media/image304.png"/><Relationship Id="rId118" Type="http://schemas.openxmlformats.org/officeDocument/2006/relationships/customXml" Target="../ink/ink308.xml"/><Relationship Id="rId134" Type="http://schemas.openxmlformats.org/officeDocument/2006/relationships/customXml" Target="../ink/ink316.xml"/><Relationship Id="rId139" Type="http://schemas.openxmlformats.org/officeDocument/2006/relationships/image" Target="../media/image317.png"/><Relationship Id="rId80" Type="http://schemas.openxmlformats.org/officeDocument/2006/relationships/customXml" Target="../ink/ink289.xml"/><Relationship Id="rId85" Type="http://schemas.openxmlformats.org/officeDocument/2006/relationships/image" Target="../media/image290.png"/><Relationship Id="rId12" Type="http://schemas.openxmlformats.org/officeDocument/2006/relationships/customXml" Target="../ink/ink255.xml"/><Relationship Id="rId17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customXml" Target="../ink/ink268.xml"/><Relationship Id="rId59" Type="http://schemas.openxmlformats.org/officeDocument/2006/relationships/image" Target="../media/image277.png"/><Relationship Id="rId103" Type="http://schemas.openxmlformats.org/officeDocument/2006/relationships/image" Target="../media/image299.png"/><Relationship Id="rId108" Type="http://schemas.openxmlformats.org/officeDocument/2006/relationships/customXml" Target="../ink/ink303.xml"/><Relationship Id="rId124" Type="http://schemas.openxmlformats.org/officeDocument/2006/relationships/customXml" Target="../ink/ink311.xml"/><Relationship Id="rId129" Type="http://schemas.openxmlformats.org/officeDocument/2006/relationships/image" Target="../media/image312.png"/><Relationship Id="rId54" Type="http://schemas.openxmlformats.org/officeDocument/2006/relationships/customXml" Target="../ink/ink276.xml"/><Relationship Id="rId70" Type="http://schemas.openxmlformats.org/officeDocument/2006/relationships/customXml" Target="../ink/ink284.xml"/><Relationship Id="rId75" Type="http://schemas.openxmlformats.org/officeDocument/2006/relationships/image" Target="../media/image285.png"/><Relationship Id="rId91" Type="http://schemas.openxmlformats.org/officeDocument/2006/relationships/image" Target="../media/image293.png"/><Relationship Id="rId96" Type="http://schemas.openxmlformats.org/officeDocument/2006/relationships/customXml" Target="../ink/ink297.xml"/><Relationship Id="rId140" Type="http://schemas.openxmlformats.org/officeDocument/2006/relationships/customXml" Target="../ink/ink3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2.xml"/><Relationship Id="rId23" Type="http://schemas.openxmlformats.org/officeDocument/2006/relationships/image" Target="../media/image259.png"/><Relationship Id="rId28" Type="http://schemas.openxmlformats.org/officeDocument/2006/relationships/customXml" Target="../ink/ink263.xml"/><Relationship Id="rId49" Type="http://schemas.openxmlformats.org/officeDocument/2006/relationships/image" Target="../media/image272.png"/><Relationship Id="rId114" Type="http://schemas.openxmlformats.org/officeDocument/2006/relationships/customXml" Target="../ink/ink306.xml"/><Relationship Id="rId119" Type="http://schemas.openxmlformats.org/officeDocument/2006/relationships/image" Target="../media/image307.png"/><Relationship Id="rId44" Type="http://schemas.openxmlformats.org/officeDocument/2006/relationships/customXml" Target="../ink/ink271.xml"/><Relationship Id="rId60" Type="http://schemas.openxmlformats.org/officeDocument/2006/relationships/customXml" Target="../ink/ink279.xml"/><Relationship Id="rId65" Type="http://schemas.openxmlformats.org/officeDocument/2006/relationships/image" Target="../media/image280.png"/><Relationship Id="rId81" Type="http://schemas.openxmlformats.org/officeDocument/2006/relationships/image" Target="../media/image288.png"/><Relationship Id="rId86" Type="http://schemas.openxmlformats.org/officeDocument/2006/relationships/customXml" Target="../ink/ink292.xml"/><Relationship Id="rId130" Type="http://schemas.openxmlformats.org/officeDocument/2006/relationships/customXml" Target="../ink/ink314.xml"/><Relationship Id="rId135" Type="http://schemas.openxmlformats.org/officeDocument/2006/relationships/image" Target="../media/image315.png"/><Relationship Id="rId13" Type="http://schemas.openxmlformats.org/officeDocument/2006/relationships/image" Target="../media/image254.png"/><Relationship Id="rId18" Type="http://schemas.openxmlformats.org/officeDocument/2006/relationships/customXml" Target="../ink/ink258.xml"/><Relationship Id="rId39" Type="http://schemas.openxmlformats.org/officeDocument/2006/relationships/image" Target="../media/image267.png"/><Relationship Id="rId109" Type="http://schemas.openxmlformats.org/officeDocument/2006/relationships/image" Target="../media/image302.png"/><Relationship Id="rId34" Type="http://schemas.openxmlformats.org/officeDocument/2006/relationships/customXml" Target="../ink/ink266.xml"/><Relationship Id="rId50" Type="http://schemas.openxmlformats.org/officeDocument/2006/relationships/customXml" Target="../ink/ink274.xml"/><Relationship Id="rId55" Type="http://schemas.openxmlformats.org/officeDocument/2006/relationships/image" Target="../media/image275.png"/><Relationship Id="rId76" Type="http://schemas.openxmlformats.org/officeDocument/2006/relationships/customXml" Target="../ink/ink287.xml"/><Relationship Id="rId97" Type="http://schemas.openxmlformats.org/officeDocument/2006/relationships/image" Target="../media/image296.png"/><Relationship Id="rId104" Type="http://schemas.openxmlformats.org/officeDocument/2006/relationships/customXml" Target="../ink/ink301.xml"/><Relationship Id="rId120" Type="http://schemas.openxmlformats.org/officeDocument/2006/relationships/customXml" Target="../ink/ink309.xml"/><Relationship Id="rId125" Type="http://schemas.openxmlformats.org/officeDocument/2006/relationships/image" Target="../media/image310.png"/><Relationship Id="rId141" Type="http://schemas.openxmlformats.org/officeDocument/2006/relationships/image" Target="../media/image318.png"/><Relationship Id="rId7" Type="http://schemas.openxmlformats.org/officeDocument/2006/relationships/image" Target="../media/image251.png"/><Relationship Id="rId71" Type="http://schemas.openxmlformats.org/officeDocument/2006/relationships/image" Target="../media/image283.png"/><Relationship Id="rId92" Type="http://schemas.openxmlformats.org/officeDocument/2006/relationships/customXml" Target="../ink/ink295.xml"/><Relationship Id="rId2" Type="http://schemas.openxmlformats.org/officeDocument/2006/relationships/customXml" Target="../ink/ink250.xml"/><Relationship Id="rId29" Type="http://schemas.openxmlformats.org/officeDocument/2006/relationships/image" Target="../media/image262.png"/><Relationship Id="rId24" Type="http://schemas.openxmlformats.org/officeDocument/2006/relationships/customXml" Target="../ink/ink261.xml"/><Relationship Id="rId40" Type="http://schemas.openxmlformats.org/officeDocument/2006/relationships/customXml" Target="../ink/ink269.xml"/><Relationship Id="rId45" Type="http://schemas.openxmlformats.org/officeDocument/2006/relationships/image" Target="../media/image270.png"/><Relationship Id="rId66" Type="http://schemas.openxmlformats.org/officeDocument/2006/relationships/customXml" Target="../ink/ink282.xml"/><Relationship Id="rId87" Type="http://schemas.openxmlformats.org/officeDocument/2006/relationships/image" Target="../media/image291.png"/><Relationship Id="rId110" Type="http://schemas.openxmlformats.org/officeDocument/2006/relationships/customXml" Target="../ink/ink304.xml"/><Relationship Id="rId115" Type="http://schemas.openxmlformats.org/officeDocument/2006/relationships/image" Target="../media/image305.png"/><Relationship Id="rId131" Type="http://schemas.openxmlformats.org/officeDocument/2006/relationships/image" Target="../media/image313.png"/><Relationship Id="rId136" Type="http://schemas.openxmlformats.org/officeDocument/2006/relationships/customXml" Target="../ink/ink317.xml"/><Relationship Id="rId61" Type="http://schemas.openxmlformats.org/officeDocument/2006/relationships/image" Target="../media/image278.png"/><Relationship Id="rId82" Type="http://schemas.openxmlformats.org/officeDocument/2006/relationships/customXml" Target="../ink/ink290.xml"/><Relationship Id="rId19" Type="http://schemas.openxmlformats.org/officeDocument/2006/relationships/image" Target="../media/image257.png"/><Relationship Id="rId14" Type="http://schemas.openxmlformats.org/officeDocument/2006/relationships/customXml" Target="../ink/ink256.xml"/><Relationship Id="rId30" Type="http://schemas.openxmlformats.org/officeDocument/2006/relationships/customXml" Target="../ink/ink264.xml"/><Relationship Id="rId35" Type="http://schemas.openxmlformats.org/officeDocument/2006/relationships/image" Target="../media/image265.png"/><Relationship Id="rId56" Type="http://schemas.openxmlformats.org/officeDocument/2006/relationships/customXml" Target="../ink/ink277.xml"/><Relationship Id="rId77" Type="http://schemas.openxmlformats.org/officeDocument/2006/relationships/image" Target="../media/image286.png"/><Relationship Id="rId100" Type="http://schemas.openxmlformats.org/officeDocument/2006/relationships/customXml" Target="../ink/ink299.xml"/><Relationship Id="rId105" Type="http://schemas.openxmlformats.org/officeDocument/2006/relationships/image" Target="../media/image300.png"/><Relationship Id="rId126" Type="http://schemas.openxmlformats.org/officeDocument/2006/relationships/customXml" Target="../ink/ink312.xml"/><Relationship Id="rId8" Type="http://schemas.openxmlformats.org/officeDocument/2006/relationships/customXml" Target="../ink/ink253.xml"/><Relationship Id="rId51" Type="http://schemas.openxmlformats.org/officeDocument/2006/relationships/image" Target="../media/image273.png"/><Relationship Id="rId72" Type="http://schemas.openxmlformats.org/officeDocument/2006/relationships/customXml" Target="../ink/ink285.xml"/><Relationship Id="rId93" Type="http://schemas.openxmlformats.org/officeDocument/2006/relationships/image" Target="../media/image294.png"/><Relationship Id="rId98" Type="http://schemas.openxmlformats.org/officeDocument/2006/relationships/customXml" Target="../ink/ink298.xml"/><Relationship Id="rId121" Type="http://schemas.openxmlformats.org/officeDocument/2006/relationships/image" Target="../media/image308.png"/><Relationship Id="rId142" Type="http://schemas.openxmlformats.org/officeDocument/2006/relationships/customXml" Target="../ink/ink320.xml"/><Relationship Id="rId3" Type="http://schemas.openxmlformats.org/officeDocument/2006/relationships/image" Target="../media/image249.png"/><Relationship Id="rId25" Type="http://schemas.openxmlformats.org/officeDocument/2006/relationships/image" Target="../media/image260.png"/><Relationship Id="rId46" Type="http://schemas.openxmlformats.org/officeDocument/2006/relationships/customXml" Target="../ink/ink272.xml"/><Relationship Id="rId67" Type="http://schemas.openxmlformats.org/officeDocument/2006/relationships/image" Target="../media/image281.png"/><Relationship Id="rId116" Type="http://schemas.openxmlformats.org/officeDocument/2006/relationships/customXml" Target="../ink/ink307.xml"/><Relationship Id="rId137" Type="http://schemas.openxmlformats.org/officeDocument/2006/relationships/image" Target="../media/image316.png"/><Relationship Id="rId20" Type="http://schemas.openxmlformats.org/officeDocument/2006/relationships/customXml" Target="../ink/ink259.xml"/><Relationship Id="rId41" Type="http://schemas.openxmlformats.org/officeDocument/2006/relationships/image" Target="../media/image268.png"/><Relationship Id="rId62" Type="http://schemas.openxmlformats.org/officeDocument/2006/relationships/customXml" Target="../ink/ink280.xml"/><Relationship Id="rId83" Type="http://schemas.openxmlformats.org/officeDocument/2006/relationships/image" Target="../media/image289.png"/><Relationship Id="rId88" Type="http://schemas.openxmlformats.org/officeDocument/2006/relationships/customXml" Target="../ink/ink293.xml"/><Relationship Id="rId111" Type="http://schemas.openxmlformats.org/officeDocument/2006/relationships/image" Target="../media/image303.png"/><Relationship Id="rId132" Type="http://schemas.openxmlformats.org/officeDocument/2006/relationships/customXml" Target="../ink/ink315.xml"/><Relationship Id="rId15" Type="http://schemas.openxmlformats.org/officeDocument/2006/relationships/image" Target="../media/image255.png"/><Relationship Id="rId36" Type="http://schemas.openxmlformats.org/officeDocument/2006/relationships/customXml" Target="../ink/ink267.xml"/><Relationship Id="rId57" Type="http://schemas.openxmlformats.org/officeDocument/2006/relationships/image" Target="../media/image276.png"/><Relationship Id="rId106" Type="http://schemas.openxmlformats.org/officeDocument/2006/relationships/customXml" Target="../ink/ink302.xml"/><Relationship Id="rId127" Type="http://schemas.openxmlformats.org/officeDocument/2006/relationships/image" Target="../media/image311.png"/><Relationship Id="rId10" Type="http://schemas.openxmlformats.org/officeDocument/2006/relationships/customXml" Target="../ink/ink254.xml"/><Relationship Id="rId31" Type="http://schemas.openxmlformats.org/officeDocument/2006/relationships/image" Target="../media/image263.png"/><Relationship Id="rId52" Type="http://schemas.openxmlformats.org/officeDocument/2006/relationships/customXml" Target="../ink/ink275.xml"/><Relationship Id="rId73" Type="http://schemas.openxmlformats.org/officeDocument/2006/relationships/image" Target="../media/image284.png"/><Relationship Id="rId78" Type="http://schemas.openxmlformats.org/officeDocument/2006/relationships/customXml" Target="../ink/ink288.xml"/><Relationship Id="rId94" Type="http://schemas.openxmlformats.org/officeDocument/2006/relationships/customXml" Target="../ink/ink296.xml"/><Relationship Id="rId99" Type="http://schemas.openxmlformats.org/officeDocument/2006/relationships/image" Target="../media/image297.png"/><Relationship Id="rId101" Type="http://schemas.openxmlformats.org/officeDocument/2006/relationships/image" Target="../media/image298.png"/><Relationship Id="rId122" Type="http://schemas.openxmlformats.org/officeDocument/2006/relationships/customXml" Target="../ink/ink310.xml"/><Relationship Id="rId143" Type="http://schemas.openxmlformats.org/officeDocument/2006/relationships/image" Target="../media/image319.png"/><Relationship Id="rId4" Type="http://schemas.openxmlformats.org/officeDocument/2006/relationships/customXml" Target="../ink/ink251.xml"/><Relationship Id="rId9" Type="http://schemas.openxmlformats.org/officeDocument/2006/relationships/image" Target="../media/image252.png"/><Relationship Id="rId26" Type="http://schemas.openxmlformats.org/officeDocument/2006/relationships/customXml" Target="../ink/ink262.xml"/><Relationship Id="rId47" Type="http://schemas.openxmlformats.org/officeDocument/2006/relationships/image" Target="../media/image271.png"/><Relationship Id="rId68" Type="http://schemas.openxmlformats.org/officeDocument/2006/relationships/customXml" Target="../ink/ink283.xml"/><Relationship Id="rId89" Type="http://schemas.openxmlformats.org/officeDocument/2006/relationships/image" Target="../media/image292.png"/><Relationship Id="rId112" Type="http://schemas.openxmlformats.org/officeDocument/2006/relationships/customXml" Target="../ink/ink305.xml"/><Relationship Id="rId133" Type="http://schemas.openxmlformats.org/officeDocument/2006/relationships/image" Target="../media/image314.png"/><Relationship Id="rId16" Type="http://schemas.openxmlformats.org/officeDocument/2006/relationships/customXml" Target="../ink/ink257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7.png"/><Relationship Id="rId21" Type="http://schemas.openxmlformats.org/officeDocument/2006/relationships/image" Target="../media/image329.png"/><Relationship Id="rId42" Type="http://schemas.openxmlformats.org/officeDocument/2006/relationships/customXml" Target="../ink/ink341.xml"/><Relationship Id="rId63" Type="http://schemas.openxmlformats.org/officeDocument/2006/relationships/image" Target="../media/image350.png"/><Relationship Id="rId84" Type="http://schemas.openxmlformats.org/officeDocument/2006/relationships/customXml" Target="../ink/ink362.xml"/><Relationship Id="rId138" Type="http://schemas.openxmlformats.org/officeDocument/2006/relationships/customXml" Target="../ink/ink389.xml"/><Relationship Id="rId107" Type="http://schemas.openxmlformats.org/officeDocument/2006/relationships/image" Target="../media/image372.png"/><Relationship Id="rId11" Type="http://schemas.openxmlformats.org/officeDocument/2006/relationships/image" Target="../media/image324.png"/><Relationship Id="rId32" Type="http://schemas.openxmlformats.org/officeDocument/2006/relationships/customXml" Target="../ink/ink336.xml"/><Relationship Id="rId53" Type="http://schemas.openxmlformats.org/officeDocument/2006/relationships/image" Target="../media/image345.png"/><Relationship Id="rId74" Type="http://schemas.openxmlformats.org/officeDocument/2006/relationships/customXml" Target="../ink/ink357.xml"/><Relationship Id="rId128" Type="http://schemas.openxmlformats.org/officeDocument/2006/relationships/customXml" Target="../ink/ink384.xml"/><Relationship Id="rId5" Type="http://schemas.openxmlformats.org/officeDocument/2006/relationships/image" Target="../media/image321.png"/><Relationship Id="rId90" Type="http://schemas.openxmlformats.org/officeDocument/2006/relationships/customXml" Target="../ink/ink365.xml"/><Relationship Id="rId95" Type="http://schemas.openxmlformats.org/officeDocument/2006/relationships/image" Target="../media/image366.png"/><Relationship Id="rId22" Type="http://schemas.openxmlformats.org/officeDocument/2006/relationships/customXml" Target="../ink/ink331.xml"/><Relationship Id="rId27" Type="http://schemas.openxmlformats.org/officeDocument/2006/relationships/image" Target="../media/image332.png"/><Relationship Id="rId43" Type="http://schemas.openxmlformats.org/officeDocument/2006/relationships/image" Target="../media/image340.png"/><Relationship Id="rId48" Type="http://schemas.openxmlformats.org/officeDocument/2006/relationships/customXml" Target="../ink/ink344.xml"/><Relationship Id="rId64" Type="http://schemas.openxmlformats.org/officeDocument/2006/relationships/customXml" Target="../ink/ink352.xml"/><Relationship Id="rId69" Type="http://schemas.openxmlformats.org/officeDocument/2006/relationships/image" Target="../media/image353.png"/><Relationship Id="rId113" Type="http://schemas.openxmlformats.org/officeDocument/2006/relationships/image" Target="../media/image375.png"/><Relationship Id="rId118" Type="http://schemas.openxmlformats.org/officeDocument/2006/relationships/customXml" Target="../ink/ink379.xml"/><Relationship Id="rId134" Type="http://schemas.openxmlformats.org/officeDocument/2006/relationships/customXml" Target="../ink/ink387.xml"/><Relationship Id="rId139" Type="http://schemas.openxmlformats.org/officeDocument/2006/relationships/image" Target="../media/image388.png"/><Relationship Id="rId80" Type="http://schemas.openxmlformats.org/officeDocument/2006/relationships/customXml" Target="../ink/ink360.xml"/><Relationship Id="rId85" Type="http://schemas.openxmlformats.org/officeDocument/2006/relationships/image" Target="../media/image361.png"/><Relationship Id="rId12" Type="http://schemas.openxmlformats.org/officeDocument/2006/relationships/customXml" Target="../ink/ink326.xml"/><Relationship Id="rId17" Type="http://schemas.openxmlformats.org/officeDocument/2006/relationships/image" Target="../media/image327.png"/><Relationship Id="rId33" Type="http://schemas.openxmlformats.org/officeDocument/2006/relationships/image" Target="../media/image335.png"/><Relationship Id="rId38" Type="http://schemas.openxmlformats.org/officeDocument/2006/relationships/customXml" Target="../ink/ink339.xml"/><Relationship Id="rId59" Type="http://schemas.openxmlformats.org/officeDocument/2006/relationships/image" Target="../media/image348.png"/><Relationship Id="rId103" Type="http://schemas.openxmlformats.org/officeDocument/2006/relationships/image" Target="../media/image370.png"/><Relationship Id="rId108" Type="http://schemas.openxmlformats.org/officeDocument/2006/relationships/customXml" Target="../ink/ink374.xml"/><Relationship Id="rId124" Type="http://schemas.openxmlformats.org/officeDocument/2006/relationships/customXml" Target="../ink/ink382.xml"/><Relationship Id="rId129" Type="http://schemas.openxmlformats.org/officeDocument/2006/relationships/image" Target="../media/image383.png"/><Relationship Id="rId54" Type="http://schemas.openxmlformats.org/officeDocument/2006/relationships/customXml" Target="../ink/ink347.xml"/><Relationship Id="rId70" Type="http://schemas.openxmlformats.org/officeDocument/2006/relationships/customXml" Target="../ink/ink355.xml"/><Relationship Id="rId75" Type="http://schemas.openxmlformats.org/officeDocument/2006/relationships/image" Target="../media/image356.png"/><Relationship Id="rId91" Type="http://schemas.openxmlformats.org/officeDocument/2006/relationships/image" Target="../media/image364.png"/><Relationship Id="rId96" Type="http://schemas.openxmlformats.org/officeDocument/2006/relationships/customXml" Target="../ink/ink368.xml"/><Relationship Id="rId140" Type="http://schemas.openxmlformats.org/officeDocument/2006/relationships/customXml" Target="../ink/ink390.xml"/><Relationship Id="rId145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3.xml"/><Relationship Id="rId23" Type="http://schemas.openxmlformats.org/officeDocument/2006/relationships/image" Target="../media/image330.png"/><Relationship Id="rId28" Type="http://schemas.openxmlformats.org/officeDocument/2006/relationships/customXml" Target="../ink/ink334.xml"/><Relationship Id="rId49" Type="http://schemas.openxmlformats.org/officeDocument/2006/relationships/image" Target="../media/image343.png"/><Relationship Id="rId114" Type="http://schemas.openxmlformats.org/officeDocument/2006/relationships/customXml" Target="../ink/ink377.xml"/><Relationship Id="rId119" Type="http://schemas.openxmlformats.org/officeDocument/2006/relationships/image" Target="../media/image378.png"/><Relationship Id="rId44" Type="http://schemas.openxmlformats.org/officeDocument/2006/relationships/customXml" Target="../ink/ink342.xml"/><Relationship Id="rId60" Type="http://schemas.openxmlformats.org/officeDocument/2006/relationships/customXml" Target="../ink/ink350.xml"/><Relationship Id="rId65" Type="http://schemas.openxmlformats.org/officeDocument/2006/relationships/image" Target="../media/image351.png"/><Relationship Id="rId81" Type="http://schemas.openxmlformats.org/officeDocument/2006/relationships/image" Target="../media/image359.png"/><Relationship Id="rId86" Type="http://schemas.openxmlformats.org/officeDocument/2006/relationships/customXml" Target="../ink/ink363.xml"/><Relationship Id="rId130" Type="http://schemas.openxmlformats.org/officeDocument/2006/relationships/customXml" Target="../ink/ink385.xml"/><Relationship Id="rId135" Type="http://schemas.openxmlformats.org/officeDocument/2006/relationships/image" Target="../media/image386.png"/><Relationship Id="rId13" Type="http://schemas.openxmlformats.org/officeDocument/2006/relationships/image" Target="../media/image325.png"/><Relationship Id="rId18" Type="http://schemas.openxmlformats.org/officeDocument/2006/relationships/customXml" Target="../ink/ink329.xml"/><Relationship Id="rId39" Type="http://schemas.openxmlformats.org/officeDocument/2006/relationships/image" Target="../media/image338.png"/><Relationship Id="rId109" Type="http://schemas.openxmlformats.org/officeDocument/2006/relationships/image" Target="../media/image373.png"/><Relationship Id="rId34" Type="http://schemas.openxmlformats.org/officeDocument/2006/relationships/customXml" Target="../ink/ink337.xml"/><Relationship Id="rId50" Type="http://schemas.openxmlformats.org/officeDocument/2006/relationships/customXml" Target="../ink/ink345.xml"/><Relationship Id="rId55" Type="http://schemas.openxmlformats.org/officeDocument/2006/relationships/image" Target="../media/image346.png"/><Relationship Id="rId76" Type="http://schemas.openxmlformats.org/officeDocument/2006/relationships/customXml" Target="../ink/ink358.xml"/><Relationship Id="rId97" Type="http://schemas.openxmlformats.org/officeDocument/2006/relationships/image" Target="../media/image367.png"/><Relationship Id="rId104" Type="http://schemas.openxmlformats.org/officeDocument/2006/relationships/customXml" Target="../ink/ink372.xml"/><Relationship Id="rId120" Type="http://schemas.openxmlformats.org/officeDocument/2006/relationships/customXml" Target="../ink/ink380.xml"/><Relationship Id="rId125" Type="http://schemas.openxmlformats.org/officeDocument/2006/relationships/image" Target="../media/image381.png"/><Relationship Id="rId141" Type="http://schemas.openxmlformats.org/officeDocument/2006/relationships/image" Target="../media/image389.png"/><Relationship Id="rId146" Type="http://schemas.openxmlformats.org/officeDocument/2006/relationships/customXml" Target="../ink/ink393.xml"/><Relationship Id="rId7" Type="http://schemas.openxmlformats.org/officeDocument/2006/relationships/image" Target="../media/image322.png"/><Relationship Id="rId71" Type="http://schemas.openxmlformats.org/officeDocument/2006/relationships/image" Target="../media/image354.png"/><Relationship Id="rId92" Type="http://schemas.openxmlformats.org/officeDocument/2006/relationships/customXml" Target="../ink/ink366.xml"/><Relationship Id="rId2" Type="http://schemas.openxmlformats.org/officeDocument/2006/relationships/customXml" Target="../ink/ink321.xml"/><Relationship Id="rId29" Type="http://schemas.openxmlformats.org/officeDocument/2006/relationships/image" Target="../media/image333.png"/><Relationship Id="rId24" Type="http://schemas.openxmlformats.org/officeDocument/2006/relationships/customXml" Target="../ink/ink332.xml"/><Relationship Id="rId40" Type="http://schemas.openxmlformats.org/officeDocument/2006/relationships/customXml" Target="../ink/ink340.xml"/><Relationship Id="rId45" Type="http://schemas.openxmlformats.org/officeDocument/2006/relationships/image" Target="../media/image341.png"/><Relationship Id="rId66" Type="http://schemas.openxmlformats.org/officeDocument/2006/relationships/customXml" Target="../ink/ink353.xml"/><Relationship Id="rId87" Type="http://schemas.openxmlformats.org/officeDocument/2006/relationships/image" Target="../media/image362.png"/><Relationship Id="rId110" Type="http://schemas.openxmlformats.org/officeDocument/2006/relationships/customXml" Target="../ink/ink375.xml"/><Relationship Id="rId115" Type="http://schemas.openxmlformats.org/officeDocument/2006/relationships/image" Target="../media/image376.png"/><Relationship Id="rId131" Type="http://schemas.openxmlformats.org/officeDocument/2006/relationships/image" Target="../media/image384.png"/><Relationship Id="rId136" Type="http://schemas.openxmlformats.org/officeDocument/2006/relationships/customXml" Target="../ink/ink388.xml"/><Relationship Id="rId61" Type="http://schemas.openxmlformats.org/officeDocument/2006/relationships/image" Target="../media/image349.png"/><Relationship Id="rId82" Type="http://schemas.openxmlformats.org/officeDocument/2006/relationships/customXml" Target="../ink/ink361.xml"/><Relationship Id="rId19" Type="http://schemas.openxmlformats.org/officeDocument/2006/relationships/image" Target="../media/image328.png"/><Relationship Id="rId14" Type="http://schemas.openxmlformats.org/officeDocument/2006/relationships/customXml" Target="../ink/ink327.xml"/><Relationship Id="rId30" Type="http://schemas.openxmlformats.org/officeDocument/2006/relationships/customXml" Target="../ink/ink335.xml"/><Relationship Id="rId35" Type="http://schemas.openxmlformats.org/officeDocument/2006/relationships/image" Target="../media/image336.png"/><Relationship Id="rId56" Type="http://schemas.openxmlformats.org/officeDocument/2006/relationships/customXml" Target="../ink/ink348.xml"/><Relationship Id="rId77" Type="http://schemas.openxmlformats.org/officeDocument/2006/relationships/image" Target="../media/image357.png"/><Relationship Id="rId100" Type="http://schemas.openxmlformats.org/officeDocument/2006/relationships/customXml" Target="../ink/ink370.xml"/><Relationship Id="rId105" Type="http://schemas.openxmlformats.org/officeDocument/2006/relationships/image" Target="../media/image371.png"/><Relationship Id="rId126" Type="http://schemas.openxmlformats.org/officeDocument/2006/relationships/customXml" Target="../ink/ink383.xml"/><Relationship Id="rId147" Type="http://schemas.openxmlformats.org/officeDocument/2006/relationships/image" Target="../media/image392.png"/><Relationship Id="rId8" Type="http://schemas.openxmlformats.org/officeDocument/2006/relationships/customXml" Target="../ink/ink324.xml"/><Relationship Id="rId51" Type="http://schemas.openxmlformats.org/officeDocument/2006/relationships/image" Target="../media/image344.png"/><Relationship Id="rId72" Type="http://schemas.openxmlformats.org/officeDocument/2006/relationships/customXml" Target="../ink/ink356.xml"/><Relationship Id="rId93" Type="http://schemas.openxmlformats.org/officeDocument/2006/relationships/image" Target="../media/image365.png"/><Relationship Id="rId98" Type="http://schemas.openxmlformats.org/officeDocument/2006/relationships/customXml" Target="../ink/ink369.xml"/><Relationship Id="rId121" Type="http://schemas.openxmlformats.org/officeDocument/2006/relationships/image" Target="../media/image379.png"/><Relationship Id="rId142" Type="http://schemas.openxmlformats.org/officeDocument/2006/relationships/customXml" Target="../ink/ink391.xml"/><Relationship Id="rId3" Type="http://schemas.openxmlformats.org/officeDocument/2006/relationships/image" Target="../media/image320.png"/><Relationship Id="rId25" Type="http://schemas.openxmlformats.org/officeDocument/2006/relationships/image" Target="../media/image331.png"/><Relationship Id="rId46" Type="http://schemas.openxmlformats.org/officeDocument/2006/relationships/customXml" Target="../ink/ink343.xml"/><Relationship Id="rId67" Type="http://schemas.openxmlformats.org/officeDocument/2006/relationships/image" Target="../media/image352.png"/><Relationship Id="rId116" Type="http://schemas.openxmlformats.org/officeDocument/2006/relationships/customXml" Target="../ink/ink378.xml"/><Relationship Id="rId137" Type="http://schemas.openxmlformats.org/officeDocument/2006/relationships/image" Target="../media/image387.png"/><Relationship Id="rId20" Type="http://schemas.openxmlformats.org/officeDocument/2006/relationships/customXml" Target="../ink/ink330.xml"/><Relationship Id="rId41" Type="http://schemas.openxmlformats.org/officeDocument/2006/relationships/image" Target="../media/image339.png"/><Relationship Id="rId62" Type="http://schemas.openxmlformats.org/officeDocument/2006/relationships/customXml" Target="../ink/ink351.xml"/><Relationship Id="rId83" Type="http://schemas.openxmlformats.org/officeDocument/2006/relationships/image" Target="../media/image360.png"/><Relationship Id="rId88" Type="http://schemas.openxmlformats.org/officeDocument/2006/relationships/customXml" Target="../ink/ink364.xml"/><Relationship Id="rId111" Type="http://schemas.openxmlformats.org/officeDocument/2006/relationships/image" Target="../media/image374.png"/><Relationship Id="rId132" Type="http://schemas.openxmlformats.org/officeDocument/2006/relationships/customXml" Target="../ink/ink386.xml"/><Relationship Id="rId15" Type="http://schemas.openxmlformats.org/officeDocument/2006/relationships/image" Target="../media/image326.png"/><Relationship Id="rId36" Type="http://schemas.openxmlformats.org/officeDocument/2006/relationships/customXml" Target="../ink/ink338.xml"/><Relationship Id="rId57" Type="http://schemas.openxmlformats.org/officeDocument/2006/relationships/image" Target="../media/image347.png"/><Relationship Id="rId106" Type="http://schemas.openxmlformats.org/officeDocument/2006/relationships/customXml" Target="../ink/ink373.xml"/><Relationship Id="rId127" Type="http://schemas.openxmlformats.org/officeDocument/2006/relationships/image" Target="../media/image382.png"/><Relationship Id="rId10" Type="http://schemas.openxmlformats.org/officeDocument/2006/relationships/customXml" Target="../ink/ink325.xml"/><Relationship Id="rId31" Type="http://schemas.openxmlformats.org/officeDocument/2006/relationships/image" Target="../media/image334.png"/><Relationship Id="rId52" Type="http://schemas.openxmlformats.org/officeDocument/2006/relationships/customXml" Target="../ink/ink346.xml"/><Relationship Id="rId73" Type="http://schemas.openxmlformats.org/officeDocument/2006/relationships/image" Target="../media/image355.png"/><Relationship Id="rId78" Type="http://schemas.openxmlformats.org/officeDocument/2006/relationships/customXml" Target="../ink/ink359.xml"/><Relationship Id="rId94" Type="http://schemas.openxmlformats.org/officeDocument/2006/relationships/customXml" Target="../ink/ink367.xml"/><Relationship Id="rId99" Type="http://schemas.openxmlformats.org/officeDocument/2006/relationships/image" Target="../media/image368.png"/><Relationship Id="rId101" Type="http://schemas.openxmlformats.org/officeDocument/2006/relationships/image" Target="../media/image369.png"/><Relationship Id="rId122" Type="http://schemas.openxmlformats.org/officeDocument/2006/relationships/customXml" Target="../ink/ink381.xml"/><Relationship Id="rId143" Type="http://schemas.openxmlformats.org/officeDocument/2006/relationships/image" Target="../media/image390.png"/><Relationship Id="rId4" Type="http://schemas.openxmlformats.org/officeDocument/2006/relationships/customXml" Target="../ink/ink322.xml"/><Relationship Id="rId9" Type="http://schemas.openxmlformats.org/officeDocument/2006/relationships/image" Target="../media/image323.png"/><Relationship Id="rId26" Type="http://schemas.openxmlformats.org/officeDocument/2006/relationships/customXml" Target="../ink/ink333.xml"/><Relationship Id="rId47" Type="http://schemas.openxmlformats.org/officeDocument/2006/relationships/image" Target="../media/image342.png"/><Relationship Id="rId68" Type="http://schemas.openxmlformats.org/officeDocument/2006/relationships/customXml" Target="../ink/ink354.xml"/><Relationship Id="rId89" Type="http://schemas.openxmlformats.org/officeDocument/2006/relationships/image" Target="../media/image363.png"/><Relationship Id="rId112" Type="http://schemas.openxmlformats.org/officeDocument/2006/relationships/customXml" Target="../ink/ink376.xml"/><Relationship Id="rId133" Type="http://schemas.openxmlformats.org/officeDocument/2006/relationships/image" Target="../media/image385.png"/><Relationship Id="rId16" Type="http://schemas.openxmlformats.org/officeDocument/2006/relationships/customXml" Target="../ink/ink328.xml"/><Relationship Id="rId37" Type="http://schemas.openxmlformats.org/officeDocument/2006/relationships/image" Target="../media/image337.png"/><Relationship Id="rId58" Type="http://schemas.openxmlformats.org/officeDocument/2006/relationships/customXml" Target="../ink/ink349.xml"/><Relationship Id="rId79" Type="http://schemas.openxmlformats.org/officeDocument/2006/relationships/image" Target="../media/image358.png"/><Relationship Id="rId102" Type="http://schemas.openxmlformats.org/officeDocument/2006/relationships/customXml" Target="../ink/ink371.xml"/><Relationship Id="rId123" Type="http://schemas.openxmlformats.org/officeDocument/2006/relationships/image" Target="../media/image380.png"/><Relationship Id="rId144" Type="http://schemas.openxmlformats.org/officeDocument/2006/relationships/customXml" Target="../ink/ink39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0.png"/><Relationship Id="rId21" Type="http://schemas.openxmlformats.org/officeDocument/2006/relationships/image" Target="../media/image402.png"/><Relationship Id="rId42" Type="http://schemas.openxmlformats.org/officeDocument/2006/relationships/customXml" Target="../ink/ink414.xml"/><Relationship Id="rId63" Type="http://schemas.openxmlformats.org/officeDocument/2006/relationships/image" Target="../media/image423.png"/><Relationship Id="rId84" Type="http://schemas.openxmlformats.org/officeDocument/2006/relationships/customXml" Target="../ink/ink435.xml"/><Relationship Id="rId138" Type="http://schemas.openxmlformats.org/officeDocument/2006/relationships/customXml" Target="../ink/ink462.xml"/><Relationship Id="rId107" Type="http://schemas.openxmlformats.org/officeDocument/2006/relationships/image" Target="../media/image445.png"/><Relationship Id="rId11" Type="http://schemas.openxmlformats.org/officeDocument/2006/relationships/image" Target="../media/image397.png"/><Relationship Id="rId32" Type="http://schemas.openxmlformats.org/officeDocument/2006/relationships/customXml" Target="../ink/ink409.xml"/><Relationship Id="rId53" Type="http://schemas.openxmlformats.org/officeDocument/2006/relationships/image" Target="../media/image418.png"/><Relationship Id="rId74" Type="http://schemas.openxmlformats.org/officeDocument/2006/relationships/customXml" Target="../ink/ink430.xml"/><Relationship Id="rId128" Type="http://schemas.openxmlformats.org/officeDocument/2006/relationships/customXml" Target="../ink/ink457.xml"/><Relationship Id="rId149" Type="http://schemas.openxmlformats.org/officeDocument/2006/relationships/image" Target="../media/image466.png"/><Relationship Id="rId5" Type="http://schemas.openxmlformats.org/officeDocument/2006/relationships/image" Target="../media/image394.png"/><Relationship Id="rId95" Type="http://schemas.openxmlformats.org/officeDocument/2006/relationships/image" Target="../media/image439.png"/><Relationship Id="rId22" Type="http://schemas.openxmlformats.org/officeDocument/2006/relationships/customXml" Target="../ink/ink404.xml"/><Relationship Id="rId27" Type="http://schemas.openxmlformats.org/officeDocument/2006/relationships/image" Target="../media/image405.png"/><Relationship Id="rId43" Type="http://schemas.openxmlformats.org/officeDocument/2006/relationships/image" Target="../media/image413.png"/><Relationship Id="rId48" Type="http://schemas.openxmlformats.org/officeDocument/2006/relationships/customXml" Target="../ink/ink417.xml"/><Relationship Id="rId64" Type="http://schemas.openxmlformats.org/officeDocument/2006/relationships/customXml" Target="../ink/ink425.xml"/><Relationship Id="rId69" Type="http://schemas.openxmlformats.org/officeDocument/2006/relationships/image" Target="../media/image426.png"/><Relationship Id="rId113" Type="http://schemas.openxmlformats.org/officeDocument/2006/relationships/image" Target="../media/image448.png"/><Relationship Id="rId118" Type="http://schemas.openxmlformats.org/officeDocument/2006/relationships/customXml" Target="../ink/ink452.xml"/><Relationship Id="rId134" Type="http://schemas.openxmlformats.org/officeDocument/2006/relationships/customXml" Target="../ink/ink460.xml"/><Relationship Id="rId139" Type="http://schemas.openxmlformats.org/officeDocument/2006/relationships/image" Target="../media/image461.png"/><Relationship Id="rId80" Type="http://schemas.openxmlformats.org/officeDocument/2006/relationships/customXml" Target="../ink/ink433.xml"/><Relationship Id="rId85" Type="http://schemas.openxmlformats.org/officeDocument/2006/relationships/image" Target="../media/image434.png"/><Relationship Id="rId12" Type="http://schemas.openxmlformats.org/officeDocument/2006/relationships/customXml" Target="../ink/ink399.xml"/><Relationship Id="rId17" Type="http://schemas.openxmlformats.org/officeDocument/2006/relationships/image" Target="../media/image400.png"/><Relationship Id="rId33" Type="http://schemas.openxmlformats.org/officeDocument/2006/relationships/image" Target="../media/image408.png"/><Relationship Id="rId38" Type="http://schemas.openxmlformats.org/officeDocument/2006/relationships/customXml" Target="../ink/ink412.xml"/><Relationship Id="rId59" Type="http://schemas.openxmlformats.org/officeDocument/2006/relationships/image" Target="../media/image421.png"/><Relationship Id="rId103" Type="http://schemas.openxmlformats.org/officeDocument/2006/relationships/image" Target="../media/image443.png"/><Relationship Id="rId108" Type="http://schemas.openxmlformats.org/officeDocument/2006/relationships/customXml" Target="../ink/ink447.xml"/><Relationship Id="rId124" Type="http://schemas.openxmlformats.org/officeDocument/2006/relationships/customXml" Target="../ink/ink455.xml"/><Relationship Id="rId129" Type="http://schemas.openxmlformats.org/officeDocument/2006/relationships/image" Target="../media/image456.png"/><Relationship Id="rId54" Type="http://schemas.openxmlformats.org/officeDocument/2006/relationships/customXml" Target="../ink/ink420.xml"/><Relationship Id="rId70" Type="http://schemas.openxmlformats.org/officeDocument/2006/relationships/customXml" Target="../ink/ink428.xml"/><Relationship Id="rId75" Type="http://schemas.openxmlformats.org/officeDocument/2006/relationships/image" Target="../media/image429.png"/><Relationship Id="rId91" Type="http://schemas.openxmlformats.org/officeDocument/2006/relationships/image" Target="../media/image437.png"/><Relationship Id="rId96" Type="http://schemas.openxmlformats.org/officeDocument/2006/relationships/customXml" Target="../ink/ink441.xml"/><Relationship Id="rId140" Type="http://schemas.openxmlformats.org/officeDocument/2006/relationships/customXml" Target="../ink/ink463.xml"/><Relationship Id="rId145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6.xml"/><Relationship Id="rId23" Type="http://schemas.openxmlformats.org/officeDocument/2006/relationships/image" Target="../media/image403.png"/><Relationship Id="rId28" Type="http://schemas.openxmlformats.org/officeDocument/2006/relationships/customXml" Target="../ink/ink407.xml"/><Relationship Id="rId49" Type="http://schemas.openxmlformats.org/officeDocument/2006/relationships/image" Target="../media/image416.png"/><Relationship Id="rId114" Type="http://schemas.openxmlformats.org/officeDocument/2006/relationships/customXml" Target="../ink/ink450.xml"/><Relationship Id="rId119" Type="http://schemas.openxmlformats.org/officeDocument/2006/relationships/image" Target="../media/image451.png"/><Relationship Id="rId44" Type="http://schemas.openxmlformats.org/officeDocument/2006/relationships/customXml" Target="../ink/ink415.xml"/><Relationship Id="rId60" Type="http://schemas.openxmlformats.org/officeDocument/2006/relationships/customXml" Target="../ink/ink423.xml"/><Relationship Id="rId65" Type="http://schemas.openxmlformats.org/officeDocument/2006/relationships/image" Target="../media/image424.png"/><Relationship Id="rId81" Type="http://schemas.openxmlformats.org/officeDocument/2006/relationships/image" Target="../media/image432.png"/><Relationship Id="rId86" Type="http://schemas.openxmlformats.org/officeDocument/2006/relationships/customXml" Target="../ink/ink436.xml"/><Relationship Id="rId130" Type="http://schemas.openxmlformats.org/officeDocument/2006/relationships/customXml" Target="../ink/ink458.xml"/><Relationship Id="rId135" Type="http://schemas.openxmlformats.org/officeDocument/2006/relationships/image" Target="../media/image459.png"/><Relationship Id="rId13" Type="http://schemas.openxmlformats.org/officeDocument/2006/relationships/image" Target="../media/image398.png"/><Relationship Id="rId18" Type="http://schemas.openxmlformats.org/officeDocument/2006/relationships/customXml" Target="../ink/ink402.xml"/><Relationship Id="rId39" Type="http://schemas.openxmlformats.org/officeDocument/2006/relationships/image" Target="../media/image411.png"/><Relationship Id="rId109" Type="http://schemas.openxmlformats.org/officeDocument/2006/relationships/image" Target="../media/image446.png"/><Relationship Id="rId34" Type="http://schemas.openxmlformats.org/officeDocument/2006/relationships/customXml" Target="../ink/ink410.xml"/><Relationship Id="rId50" Type="http://schemas.openxmlformats.org/officeDocument/2006/relationships/customXml" Target="../ink/ink418.xml"/><Relationship Id="rId55" Type="http://schemas.openxmlformats.org/officeDocument/2006/relationships/image" Target="../media/image419.png"/><Relationship Id="rId76" Type="http://schemas.openxmlformats.org/officeDocument/2006/relationships/customXml" Target="../ink/ink431.xml"/><Relationship Id="rId97" Type="http://schemas.openxmlformats.org/officeDocument/2006/relationships/image" Target="../media/image440.png"/><Relationship Id="rId104" Type="http://schemas.openxmlformats.org/officeDocument/2006/relationships/customXml" Target="../ink/ink445.xml"/><Relationship Id="rId120" Type="http://schemas.openxmlformats.org/officeDocument/2006/relationships/customXml" Target="../ink/ink453.xml"/><Relationship Id="rId125" Type="http://schemas.openxmlformats.org/officeDocument/2006/relationships/image" Target="../media/image454.png"/><Relationship Id="rId141" Type="http://schemas.openxmlformats.org/officeDocument/2006/relationships/image" Target="../media/image462.png"/><Relationship Id="rId146" Type="http://schemas.openxmlformats.org/officeDocument/2006/relationships/customXml" Target="../ink/ink466.xml"/><Relationship Id="rId7" Type="http://schemas.openxmlformats.org/officeDocument/2006/relationships/image" Target="../media/image395.png"/><Relationship Id="rId71" Type="http://schemas.openxmlformats.org/officeDocument/2006/relationships/image" Target="../media/image427.png"/><Relationship Id="rId92" Type="http://schemas.openxmlformats.org/officeDocument/2006/relationships/customXml" Target="../ink/ink439.xml"/><Relationship Id="rId2" Type="http://schemas.openxmlformats.org/officeDocument/2006/relationships/customXml" Target="../ink/ink394.xml"/><Relationship Id="rId29" Type="http://schemas.openxmlformats.org/officeDocument/2006/relationships/image" Target="../media/image406.png"/><Relationship Id="rId24" Type="http://schemas.openxmlformats.org/officeDocument/2006/relationships/customXml" Target="../ink/ink405.xml"/><Relationship Id="rId40" Type="http://schemas.openxmlformats.org/officeDocument/2006/relationships/customXml" Target="../ink/ink413.xml"/><Relationship Id="rId45" Type="http://schemas.openxmlformats.org/officeDocument/2006/relationships/image" Target="../media/image414.png"/><Relationship Id="rId66" Type="http://schemas.openxmlformats.org/officeDocument/2006/relationships/customXml" Target="../ink/ink426.xml"/><Relationship Id="rId87" Type="http://schemas.openxmlformats.org/officeDocument/2006/relationships/image" Target="../media/image435.png"/><Relationship Id="rId110" Type="http://schemas.openxmlformats.org/officeDocument/2006/relationships/customXml" Target="../ink/ink448.xml"/><Relationship Id="rId115" Type="http://schemas.openxmlformats.org/officeDocument/2006/relationships/image" Target="../media/image449.png"/><Relationship Id="rId131" Type="http://schemas.openxmlformats.org/officeDocument/2006/relationships/image" Target="../media/image457.png"/><Relationship Id="rId136" Type="http://schemas.openxmlformats.org/officeDocument/2006/relationships/customXml" Target="../ink/ink461.xml"/><Relationship Id="rId61" Type="http://schemas.openxmlformats.org/officeDocument/2006/relationships/image" Target="../media/image422.png"/><Relationship Id="rId82" Type="http://schemas.openxmlformats.org/officeDocument/2006/relationships/customXml" Target="../ink/ink434.xml"/><Relationship Id="rId19" Type="http://schemas.openxmlformats.org/officeDocument/2006/relationships/image" Target="../media/image401.png"/><Relationship Id="rId14" Type="http://schemas.openxmlformats.org/officeDocument/2006/relationships/customXml" Target="../ink/ink400.xml"/><Relationship Id="rId30" Type="http://schemas.openxmlformats.org/officeDocument/2006/relationships/customXml" Target="../ink/ink408.xml"/><Relationship Id="rId35" Type="http://schemas.openxmlformats.org/officeDocument/2006/relationships/image" Target="../media/image409.png"/><Relationship Id="rId56" Type="http://schemas.openxmlformats.org/officeDocument/2006/relationships/customXml" Target="../ink/ink421.xml"/><Relationship Id="rId77" Type="http://schemas.openxmlformats.org/officeDocument/2006/relationships/image" Target="../media/image430.png"/><Relationship Id="rId100" Type="http://schemas.openxmlformats.org/officeDocument/2006/relationships/customXml" Target="../ink/ink443.xml"/><Relationship Id="rId105" Type="http://schemas.openxmlformats.org/officeDocument/2006/relationships/image" Target="../media/image444.png"/><Relationship Id="rId126" Type="http://schemas.openxmlformats.org/officeDocument/2006/relationships/customXml" Target="../ink/ink456.xml"/><Relationship Id="rId147" Type="http://schemas.openxmlformats.org/officeDocument/2006/relationships/image" Target="../media/image465.png"/><Relationship Id="rId8" Type="http://schemas.openxmlformats.org/officeDocument/2006/relationships/customXml" Target="../ink/ink397.xml"/><Relationship Id="rId51" Type="http://schemas.openxmlformats.org/officeDocument/2006/relationships/image" Target="../media/image417.png"/><Relationship Id="rId72" Type="http://schemas.openxmlformats.org/officeDocument/2006/relationships/customXml" Target="../ink/ink429.xml"/><Relationship Id="rId93" Type="http://schemas.openxmlformats.org/officeDocument/2006/relationships/image" Target="../media/image438.png"/><Relationship Id="rId98" Type="http://schemas.openxmlformats.org/officeDocument/2006/relationships/customXml" Target="../ink/ink442.xml"/><Relationship Id="rId121" Type="http://schemas.openxmlformats.org/officeDocument/2006/relationships/image" Target="../media/image452.png"/><Relationship Id="rId142" Type="http://schemas.openxmlformats.org/officeDocument/2006/relationships/customXml" Target="../ink/ink464.xml"/><Relationship Id="rId3" Type="http://schemas.openxmlformats.org/officeDocument/2006/relationships/image" Target="../media/image393.png"/><Relationship Id="rId25" Type="http://schemas.openxmlformats.org/officeDocument/2006/relationships/image" Target="../media/image404.png"/><Relationship Id="rId46" Type="http://schemas.openxmlformats.org/officeDocument/2006/relationships/customXml" Target="../ink/ink416.xml"/><Relationship Id="rId67" Type="http://schemas.openxmlformats.org/officeDocument/2006/relationships/image" Target="../media/image425.png"/><Relationship Id="rId116" Type="http://schemas.openxmlformats.org/officeDocument/2006/relationships/customXml" Target="../ink/ink451.xml"/><Relationship Id="rId137" Type="http://schemas.openxmlformats.org/officeDocument/2006/relationships/image" Target="../media/image460.png"/><Relationship Id="rId20" Type="http://schemas.openxmlformats.org/officeDocument/2006/relationships/customXml" Target="../ink/ink403.xml"/><Relationship Id="rId41" Type="http://schemas.openxmlformats.org/officeDocument/2006/relationships/image" Target="../media/image412.png"/><Relationship Id="rId62" Type="http://schemas.openxmlformats.org/officeDocument/2006/relationships/customXml" Target="../ink/ink424.xml"/><Relationship Id="rId83" Type="http://schemas.openxmlformats.org/officeDocument/2006/relationships/image" Target="../media/image433.png"/><Relationship Id="rId88" Type="http://schemas.openxmlformats.org/officeDocument/2006/relationships/customXml" Target="../ink/ink437.xml"/><Relationship Id="rId111" Type="http://schemas.openxmlformats.org/officeDocument/2006/relationships/image" Target="../media/image447.png"/><Relationship Id="rId132" Type="http://schemas.openxmlformats.org/officeDocument/2006/relationships/customXml" Target="../ink/ink459.xml"/><Relationship Id="rId15" Type="http://schemas.openxmlformats.org/officeDocument/2006/relationships/image" Target="../media/image399.png"/><Relationship Id="rId36" Type="http://schemas.openxmlformats.org/officeDocument/2006/relationships/customXml" Target="../ink/ink411.xml"/><Relationship Id="rId57" Type="http://schemas.openxmlformats.org/officeDocument/2006/relationships/image" Target="../media/image420.png"/><Relationship Id="rId106" Type="http://schemas.openxmlformats.org/officeDocument/2006/relationships/customXml" Target="../ink/ink446.xml"/><Relationship Id="rId127" Type="http://schemas.openxmlformats.org/officeDocument/2006/relationships/image" Target="../media/image455.png"/><Relationship Id="rId10" Type="http://schemas.openxmlformats.org/officeDocument/2006/relationships/customXml" Target="../ink/ink398.xml"/><Relationship Id="rId31" Type="http://schemas.openxmlformats.org/officeDocument/2006/relationships/image" Target="../media/image407.png"/><Relationship Id="rId52" Type="http://schemas.openxmlformats.org/officeDocument/2006/relationships/customXml" Target="../ink/ink419.xml"/><Relationship Id="rId73" Type="http://schemas.openxmlformats.org/officeDocument/2006/relationships/image" Target="../media/image428.png"/><Relationship Id="rId78" Type="http://schemas.openxmlformats.org/officeDocument/2006/relationships/customXml" Target="../ink/ink432.xml"/><Relationship Id="rId94" Type="http://schemas.openxmlformats.org/officeDocument/2006/relationships/customXml" Target="../ink/ink440.xml"/><Relationship Id="rId99" Type="http://schemas.openxmlformats.org/officeDocument/2006/relationships/image" Target="../media/image441.png"/><Relationship Id="rId101" Type="http://schemas.openxmlformats.org/officeDocument/2006/relationships/image" Target="../media/image442.png"/><Relationship Id="rId122" Type="http://schemas.openxmlformats.org/officeDocument/2006/relationships/customXml" Target="../ink/ink454.xml"/><Relationship Id="rId143" Type="http://schemas.openxmlformats.org/officeDocument/2006/relationships/image" Target="../media/image463.png"/><Relationship Id="rId148" Type="http://schemas.openxmlformats.org/officeDocument/2006/relationships/customXml" Target="../ink/ink467.xml"/><Relationship Id="rId4" Type="http://schemas.openxmlformats.org/officeDocument/2006/relationships/customXml" Target="../ink/ink395.xml"/><Relationship Id="rId9" Type="http://schemas.openxmlformats.org/officeDocument/2006/relationships/image" Target="../media/image396.png"/><Relationship Id="rId26" Type="http://schemas.openxmlformats.org/officeDocument/2006/relationships/customXml" Target="../ink/ink406.xml"/><Relationship Id="rId47" Type="http://schemas.openxmlformats.org/officeDocument/2006/relationships/image" Target="../media/image415.png"/><Relationship Id="rId68" Type="http://schemas.openxmlformats.org/officeDocument/2006/relationships/customXml" Target="../ink/ink427.xml"/><Relationship Id="rId89" Type="http://schemas.openxmlformats.org/officeDocument/2006/relationships/image" Target="../media/image436.png"/><Relationship Id="rId112" Type="http://schemas.openxmlformats.org/officeDocument/2006/relationships/customXml" Target="../ink/ink449.xml"/><Relationship Id="rId133" Type="http://schemas.openxmlformats.org/officeDocument/2006/relationships/image" Target="../media/image458.png"/><Relationship Id="rId16" Type="http://schemas.openxmlformats.org/officeDocument/2006/relationships/customXml" Target="../ink/ink401.xml"/><Relationship Id="rId37" Type="http://schemas.openxmlformats.org/officeDocument/2006/relationships/image" Target="../media/image410.png"/><Relationship Id="rId58" Type="http://schemas.openxmlformats.org/officeDocument/2006/relationships/customXml" Target="../ink/ink422.xml"/><Relationship Id="rId79" Type="http://schemas.openxmlformats.org/officeDocument/2006/relationships/image" Target="../media/image431.png"/><Relationship Id="rId102" Type="http://schemas.openxmlformats.org/officeDocument/2006/relationships/customXml" Target="../ink/ink444.xml"/><Relationship Id="rId123" Type="http://schemas.openxmlformats.org/officeDocument/2006/relationships/image" Target="../media/image453.png"/><Relationship Id="rId144" Type="http://schemas.openxmlformats.org/officeDocument/2006/relationships/customXml" Target="../ink/ink465.xml"/><Relationship Id="rId90" Type="http://schemas.openxmlformats.org/officeDocument/2006/relationships/customXml" Target="../ink/ink43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.png"/><Relationship Id="rId21" Type="http://schemas.openxmlformats.org/officeDocument/2006/relationships/image" Target="../media/image476.png"/><Relationship Id="rId42" Type="http://schemas.openxmlformats.org/officeDocument/2006/relationships/customXml" Target="../ink/ink488.xml"/><Relationship Id="rId63" Type="http://schemas.openxmlformats.org/officeDocument/2006/relationships/image" Target="../media/image497.png"/><Relationship Id="rId84" Type="http://schemas.openxmlformats.org/officeDocument/2006/relationships/customXml" Target="../ink/ink509.xml"/><Relationship Id="rId138" Type="http://schemas.openxmlformats.org/officeDocument/2006/relationships/customXml" Target="../ink/ink536.xml"/><Relationship Id="rId107" Type="http://schemas.openxmlformats.org/officeDocument/2006/relationships/image" Target="../media/image519.png"/><Relationship Id="rId11" Type="http://schemas.openxmlformats.org/officeDocument/2006/relationships/image" Target="../media/image471.png"/><Relationship Id="rId32" Type="http://schemas.openxmlformats.org/officeDocument/2006/relationships/customXml" Target="../ink/ink483.xml"/><Relationship Id="rId53" Type="http://schemas.openxmlformats.org/officeDocument/2006/relationships/image" Target="../media/image492.png"/><Relationship Id="rId74" Type="http://schemas.openxmlformats.org/officeDocument/2006/relationships/customXml" Target="../ink/ink504.xml"/><Relationship Id="rId128" Type="http://schemas.openxmlformats.org/officeDocument/2006/relationships/customXml" Target="../ink/ink531.xml"/><Relationship Id="rId5" Type="http://schemas.openxmlformats.org/officeDocument/2006/relationships/image" Target="../media/image468.png"/><Relationship Id="rId90" Type="http://schemas.openxmlformats.org/officeDocument/2006/relationships/customXml" Target="../ink/ink512.xml"/><Relationship Id="rId95" Type="http://schemas.openxmlformats.org/officeDocument/2006/relationships/image" Target="../media/image513.png"/><Relationship Id="rId22" Type="http://schemas.openxmlformats.org/officeDocument/2006/relationships/customXml" Target="../ink/ink478.xml"/><Relationship Id="rId27" Type="http://schemas.openxmlformats.org/officeDocument/2006/relationships/image" Target="../media/image479.png"/><Relationship Id="rId43" Type="http://schemas.openxmlformats.org/officeDocument/2006/relationships/image" Target="../media/image487.png"/><Relationship Id="rId48" Type="http://schemas.openxmlformats.org/officeDocument/2006/relationships/customXml" Target="../ink/ink491.xml"/><Relationship Id="rId64" Type="http://schemas.openxmlformats.org/officeDocument/2006/relationships/customXml" Target="../ink/ink499.xml"/><Relationship Id="rId69" Type="http://schemas.openxmlformats.org/officeDocument/2006/relationships/image" Target="../media/image500.png"/><Relationship Id="rId113" Type="http://schemas.openxmlformats.org/officeDocument/2006/relationships/image" Target="../media/image522.png"/><Relationship Id="rId118" Type="http://schemas.openxmlformats.org/officeDocument/2006/relationships/customXml" Target="../ink/ink526.xml"/><Relationship Id="rId134" Type="http://schemas.openxmlformats.org/officeDocument/2006/relationships/customXml" Target="../ink/ink534.xml"/><Relationship Id="rId139" Type="http://schemas.openxmlformats.org/officeDocument/2006/relationships/image" Target="../media/image535.png"/><Relationship Id="rId80" Type="http://schemas.openxmlformats.org/officeDocument/2006/relationships/customXml" Target="../ink/ink507.xml"/><Relationship Id="rId85" Type="http://schemas.openxmlformats.org/officeDocument/2006/relationships/image" Target="../media/image508.png"/><Relationship Id="rId12" Type="http://schemas.openxmlformats.org/officeDocument/2006/relationships/customXml" Target="../ink/ink473.xml"/><Relationship Id="rId17" Type="http://schemas.openxmlformats.org/officeDocument/2006/relationships/image" Target="../media/image474.png"/><Relationship Id="rId33" Type="http://schemas.openxmlformats.org/officeDocument/2006/relationships/image" Target="../media/image482.png"/><Relationship Id="rId38" Type="http://schemas.openxmlformats.org/officeDocument/2006/relationships/customXml" Target="../ink/ink486.xml"/><Relationship Id="rId59" Type="http://schemas.openxmlformats.org/officeDocument/2006/relationships/image" Target="../media/image495.png"/><Relationship Id="rId103" Type="http://schemas.openxmlformats.org/officeDocument/2006/relationships/image" Target="../media/image517.png"/><Relationship Id="rId108" Type="http://schemas.openxmlformats.org/officeDocument/2006/relationships/customXml" Target="../ink/ink521.xml"/><Relationship Id="rId124" Type="http://schemas.openxmlformats.org/officeDocument/2006/relationships/customXml" Target="../ink/ink529.xml"/><Relationship Id="rId129" Type="http://schemas.openxmlformats.org/officeDocument/2006/relationships/image" Target="../media/image530.png"/><Relationship Id="rId54" Type="http://schemas.openxmlformats.org/officeDocument/2006/relationships/customXml" Target="../ink/ink494.xml"/><Relationship Id="rId70" Type="http://schemas.openxmlformats.org/officeDocument/2006/relationships/customXml" Target="../ink/ink502.xml"/><Relationship Id="rId75" Type="http://schemas.openxmlformats.org/officeDocument/2006/relationships/image" Target="../media/image503.png"/><Relationship Id="rId91" Type="http://schemas.openxmlformats.org/officeDocument/2006/relationships/image" Target="../media/image511.png"/><Relationship Id="rId96" Type="http://schemas.openxmlformats.org/officeDocument/2006/relationships/customXml" Target="../ink/ink515.xml"/><Relationship Id="rId140" Type="http://schemas.openxmlformats.org/officeDocument/2006/relationships/customXml" Target="../ink/ink537.xml"/><Relationship Id="rId145" Type="http://schemas.openxmlformats.org/officeDocument/2006/relationships/image" Target="../media/image5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0.xml"/><Relationship Id="rId23" Type="http://schemas.openxmlformats.org/officeDocument/2006/relationships/image" Target="../media/image477.png"/><Relationship Id="rId28" Type="http://schemas.openxmlformats.org/officeDocument/2006/relationships/customXml" Target="../ink/ink481.xml"/><Relationship Id="rId49" Type="http://schemas.openxmlformats.org/officeDocument/2006/relationships/image" Target="../media/image490.png"/><Relationship Id="rId114" Type="http://schemas.openxmlformats.org/officeDocument/2006/relationships/customXml" Target="../ink/ink524.xml"/><Relationship Id="rId119" Type="http://schemas.openxmlformats.org/officeDocument/2006/relationships/image" Target="../media/image525.png"/><Relationship Id="rId44" Type="http://schemas.openxmlformats.org/officeDocument/2006/relationships/customXml" Target="../ink/ink489.xml"/><Relationship Id="rId60" Type="http://schemas.openxmlformats.org/officeDocument/2006/relationships/customXml" Target="../ink/ink497.xml"/><Relationship Id="rId65" Type="http://schemas.openxmlformats.org/officeDocument/2006/relationships/image" Target="../media/image498.png"/><Relationship Id="rId81" Type="http://schemas.openxmlformats.org/officeDocument/2006/relationships/image" Target="../media/image506.png"/><Relationship Id="rId86" Type="http://schemas.openxmlformats.org/officeDocument/2006/relationships/customXml" Target="../ink/ink510.xml"/><Relationship Id="rId130" Type="http://schemas.openxmlformats.org/officeDocument/2006/relationships/customXml" Target="../ink/ink532.xml"/><Relationship Id="rId135" Type="http://schemas.openxmlformats.org/officeDocument/2006/relationships/image" Target="../media/image533.png"/><Relationship Id="rId13" Type="http://schemas.openxmlformats.org/officeDocument/2006/relationships/image" Target="../media/image472.png"/><Relationship Id="rId18" Type="http://schemas.openxmlformats.org/officeDocument/2006/relationships/customXml" Target="../ink/ink476.xml"/><Relationship Id="rId39" Type="http://schemas.openxmlformats.org/officeDocument/2006/relationships/image" Target="../media/image485.png"/><Relationship Id="rId109" Type="http://schemas.openxmlformats.org/officeDocument/2006/relationships/image" Target="../media/image520.png"/><Relationship Id="rId34" Type="http://schemas.openxmlformats.org/officeDocument/2006/relationships/customXml" Target="../ink/ink484.xml"/><Relationship Id="rId50" Type="http://schemas.openxmlformats.org/officeDocument/2006/relationships/customXml" Target="../ink/ink492.xml"/><Relationship Id="rId55" Type="http://schemas.openxmlformats.org/officeDocument/2006/relationships/image" Target="../media/image493.png"/><Relationship Id="rId76" Type="http://schemas.openxmlformats.org/officeDocument/2006/relationships/customXml" Target="../ink/ink505.xml"/><Relationship Id="rId97" Type="http://schemas.openxmlformats.org/officeDocument/2006/relationships/image" Target="../media/image514.png"/><Relationship Id="rId104" Type="http://schemas.openxmlformats.org/officeDocument/2006/relationships/customXml" Target="../ink/ink519.xml"/><Relationship Id="rId120" Type="http://schemas.openxmlformats.org/officeDocument/2006/relationships/customXml" Target="../ink/ink527.xml"/><Relationship Id="rId125" Type="http://schemas.openxmlformats.org/officeDocument/2006/relationships/image" Target="../media/image528.png"/><Relationship Id="rId141" Type="http://schemas.openxmlformats.org/officeDocument/2006/relationships/image" Target="../media/image536.png"/><Relationship Id="rId7" Type="http://schemas.openxmlformats.org/officeDocument/2006/relationships/image" Target="../media/image469.png"/><Relationship Id="rId71" Type="http://schemas.openxmlformats.org/officeDocument/2006/relationships/image" Target="../media/image501.png"/><Relationship Id="rId92" Type="http://schemas.openxmlformats.org/officeDocument/2006/relationships/customXml" Target="../ink/ink513.xml"/><Relationship Id="rId2" Type="http://schemas.openxmlformats.org/officeDocument/2006/relationships/customXml" Target="../ink/ink468.xml"/><Relationship Id="rId29" Type="http://schemas.openxmlformats.org/officeDocument/2006/relationships/image" Target="../media/image480.png"/><Relationship Id="rId24" Type="http://schemas.openxmlformats.org/officeDocument/2006/relationships/customXml" Target="../ink/ink479.xml"/><Relationship Id="rId40" Type="http://schemas.openxmlformats.org/officeDocument/2006/relationships/customXml" Target="../ink/ink487.xml"/><Relationship Id="rId45" Type="http://schemas.openxmlformats.org/officeDocument/2006/relationships/image" Target="../media/image488.png"/><Relationship Id="rId66" Type="http://schemas.openxmlformats.org/officeDocument/2006/relationships/customXml" Target="../ink/ink500.xml"/><Relationship Id="rId87" Type="http://schemas.openxmlformats.org/officeDocument/2006/relationships/image" Target="../media/image509.png"/><Relationship Id="rId110" Type="http://schemas.openxmlformats.org/officeDocument/2006/relationships/customXml" Target="../ink/ink522.xml"/><Relationship Id="rId115" Type="http://schemas.openxmlformats.org/officeDocument/2006/relationships/image" Target="../media/image523.png"/><Relationship Id="rId131" Type="http://schemas.openxmlformats.org/officeDocument/2006/relationships/image" Target="../media/image531.png"/><Relationship Id="rId136" Type="http://schemas.openxmlformats.org/officeDocument/2006/relationships/customXml" Target="../ink/ink535.xml"/><Relationship Id="rId61" Type="http://schemas.openxmlformats.org/officeDocument/2006/relationships/image" Target="../media/image496.png"/><Relationship Id="rId82" Type="http://schemas.openxmlformats.org/officeDocument/2006/relationships/customXml" Target="../ink/ink508.xml"/><Relationship Id="rId19" Type="http://schemas.openxmlformats.org/officeDocument/2006/relationships/image" Target="../media/image475.png"/><Relationship Id="rId14" Type="http://schemas.openxmlformats.org/officeDocument/2006/relationships/customXml" Target="../ink/ink474.xml"/><Relationship Id="rId30" Type="http://schemas.openxmlformats.org/officeDocument/2006/relationships/customXml" Target="../ink/ink482.xml"/><Relationship Id="rId35" Type="http://schemas.openxmlformats.org/officeDocument/2006/relationships/image" Target="../media/image483.png"/><Relationship Id="rId56" Type="http://schemas.openxmlformats.org/officeDocument/2006/relationships/customXml" Target="../ink/ink495.xml"/><Relationship Id="rId77" Type="http://schemas.openxmlformats.org/officeDocument/2006/relationships/image" Target="../media/image504.png"/><Relationship Id="rId100" Type="http://schemas.openxmlformats.org/officeDocument/2006/relationships/customXml" Target="../ink/ink517.xml"/><Relationship Id="rId105" Type="http://schemas.openxmlformats.org/officeDocument/2006/relationships/image" Target="../media/image518.png"/><Relationship Id="rId126" Type="http://schemas.openxmlformats.org/officeDocument/2006/relationships/customXml" Target="../ink/ink530.xml"/><Relationship Id="rId8" Type="http://schemas.openxmlformats.org/officeDocument/2006/relationships/customXml" Target="../ink/ink471.xml"/><Relationship Id="rId51" Type="http://schemas.openxmlformats.org/officeDocument/2006/relationships/image" Target="../media/image491.png"/><Relationship Id="rId72" Type="http://schemas.openxmlformats.org/officeDocument/2006/relationships/customXml" Target="../ink/ink503.xml"/><Relationship Id="rId93" Type="http://schemas.openxmlformats.org/officeDocument/2006/relationships/image" Target="../media/image512.png"/><Relationship Id="rId98" Type="http://schemas.openxmlformats.org/officeDocument/2006/relationships/customXml" Target="../ink/ink516.xml"/><Relationship Id="rId121" Type="http://schemas.openxmlformats.org/officeDocument/2006/relationships/image" Target="../media/image526.png"/><Relationship Id="rId142" Type="http://schemas.openxmlformats.org/officeDocument/2006/relationships/customXml" Target="../ink/ink538.xml"/><Relationship Id="rId3" Type="http://schemas.openxmlformats.org/officeDocument/2006/relationships/image" Target="../media/image467.png"/><Relationship Id="rId25" Type="http://schemas.openxmlformats.org/officeDocument/2006/relationships/image" Target="../media/image478.png"/><Relationship Id="rId46" Type="http://schemas.openxmlformats.org/officeDocument/2006/relationships/customXml" Target="../ink/ink490.xml"/><Relationship Id="rId67" Type="http://schemas.openxmlformats.org/officeDocument/2006/relationships/image" Target="../media/image499.png"/><Relationship Id="rId116" Type="http://schemas.openxmlformats.org/officeDocument/2006/relationships/customXml" Target="../ink/ink525.xml"/><Relationship Id="rId137" Type="http://schemas.openxmlformats.org/officeDocument/2006/relationships/image" Target="../media/image534.png"/><Relationship Id="rId20" Type="http://schemas.openxmlformats.org/officeDocument/2006/relationships/customXml" Target="../ink/ink477.xml"/><Relationship Id="rId41" Type="http://schemas.openxmlformats.org/officeDocument/2006/relationships/image" Target="../media/image486.png"/><Relationship Id="rId62" Type="http://schemas.openxmlformats.org/officeDocument/2006/relationships/customXml" Target="../ink/ink498.xml"/><Relationship Id="rId83" Type="http://schemas.openxmlformats.org/officeDocument/2006/relationships/image" Target="../media/image507.png"/><Relationship Id="rId88" Type="http://schemas.openxmlformats.org/officeDocument/2006/relationships/customXml" Target="../ink/ink511.xml"/><Relationship Id="rId111" Type="http://schemas.openxmlformats.org/officeDocument/2006/relationships/image" Target="../media/image521.png"/><Relationship Id="rId132" Type="http://schemas.openxmlformats.org/officeDocument/2006/relationships/customXml" Target="../ink/ink533.xml"/><Relationship Id="rId15" Type="http://schemas.openxmlformats.org/officeDocument/2006/relationships/image" Target="../media/image473.png"/><Relationship Id="rId36" Type="http://schemas.openxmlformats.org/officeDocument/2006/relationships/customXml" Target="../ink/ink485.xml"/><Relationship Id="rId57" Type="http://schemas.openxmlformats.org/officeDocument/2006/relationships/image" Target="../media/image494.png"/><Relationship Id="rId106" Type="http://schemas.openxmlformats.org/officeDocument/2006/relationships/customXml" Target="../ink/ink520.xml"/><Relationship Id="rId127" Type="http://schemas.openxmlformats.org/officeDocument/2006/relationships/image" Target="../media/image529.png"/><Relationship Id="rId10" Type="http://schemas.openxmlformats.org/officeDocument/2006/relationships/customXml" Target="../ink/ink472.xml"/><Relationship Id="rId31" Type="http://schemas.openxmlformats.org/officeDocument/2006/relationships/image" Target="../media/image481.png"/><Relationship Id="rId52" Type="http://schemas.openxmlformats.org/officeDocument/2006/relationships/customXml" Target="../ink/ink493.xml"/><Relationship Id="rId73" Type="http://schemas.openxmlformats.org/officeDocument/2006/relationships/image" Target="../media/image502.png"/><Relationship Id="rId78" Type="http://schemas.openxmlformats.org/officeDocument/2006/relationships/customXml" Target="../ink/ink506.xml"/><Relationship Id="rId94" Type="http://schemas.openxmlformats.org/officeDocument/2006/relationships/customXml" Target="../ink/ink514.xml"/><Relationship Id="rId99" Type="http://schemas.openxmlformats.org/officeDocument/2006/relationships/image" Target="../media/image515.png"/><Relationship Id="rId101" Type="http://schemas.openxmlformats.org/officeDocument/2006/relationships/image" Target="../media/image516.png"/><Relationship Id="rId122" Type="http://schemas.openxmlformats.org/officeDocument/2006/relationships/customXml" Target="../ink/ink528.xml"/><Relationship Id="rId143" Type="http://schemas.openxmlformats.org/officeDocument/2006/relationships/image" Target="../media/image537.png"/><Relationship Id="rId4" Type="http://schemas.openxmlformats.org/officeDocument/2006/relationships/customXml" Target="../ink/ink469.xml"/><Relationship Id="rId9" Type="http://schemas.openxmlformats.org/officeDocument/2006/relationships/image" Target="../media/image470.png"/><Relationship Id="rId26" Type="http://schemas.openxmlformats.org/officeDocument/2006/relationships/customXml" Target="../ink/ink480.xml"/><Relationship Id="rId47" Type="http://schemas.openxmlformats.org/officeDocument/2006/relationships/image" Target="../media/image489.png"/><Relationship Id="rId68" Type="http://schemas.openxmlformats.org/officeDocument/2006/relationships/customXml" Target="../ink/ink501.xml"/><Relationship Id="rId89" Type="http://schemas.openxmlformats.org/officeDocument/2006/relationships/image" Target="../media/image510.png"/><Relationship Id="rId112" Type="http://schemas.openxmlformats.org/officeDocument/2006/relationships/customXml" Target="../ink/ink523.xml"/><Relationship Id="rId133" Type="http://schemas.openxmlformats.org/officeDocument/2006/relationships/image" Target="../media/image532.png"/><Relationship Id="rId16" Type="http://schemas.openxmlformats.org/officeDocument/2006/relationships/customXml" Target="../ink/ink475.xml"/><Relationship Id="rId37" Type="http://schemas.openxmlformats.org/officeDocument/2006/relationships/image" Target="../media/image484.png"/><Relationship Id="rId58" Type="http://schemas.openxmlformats.org/officeDocument/2006/relationships/customXml" Target="../ink/ink496.xml"/><Relationship Id="rId79" Type="http://schemas.openxmlformats.org/officeDocument/2006/relationships/image" Target="../media/image505.png"/><Relationship Id="rId102" Type="http://schemas.openxmlformats.org/officeDocument/2006/relationships/customXml" Target="../ink/ink518.xml"/><Relationship Id="rId123" Type="http://schemas.openxmlformats.org/officeDocument/2006/relationships/image" Target="../media/image527.png"/><Relationship Id="rId144" Type="http://schemas.openxmlformats.org/officeDocument/2006/relationships/customXml" Target="../ink/ink539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.png"/><Relationship Id="rId21" Type="http://schemas.openxmlformats.org/officeDocument/2006/relationships/image" Target="../media/image548.png"/><Relationship Id="rId42" Type="http://schemas.openxmlformats.org/officeDocument/2006/relationships/customXml" Target="../ink/ink560.xml"/><Relationship Id="rId63" Type="http://schemas.openxmlformats.org/officeDocument/2006/relationships/image" Target="../media/image569.png"/><Relationship Id="rId84" Type="http://schemas.openxmlformats.org/officeDocument/2006/relationships/customXml" Target="../ink/ink581.xml"/><Relationship Id="rId138" Type="http://schemas.openxmlformats.org/officeDocument/2006/relationships/customXml" Target="../ink/ink608.xml"/><Relationship Id="rId159" Type="http://schemas.openxmlformats.org/officeDocument/2006/relationships/image" Target="../media/image616.png"/><Relationship Id="rId170" Type="http://schemas.openxmlformats.org/officeDocument/2006/relationships/customXml" Target="../ink/ink624.xml"/><Relationship Id="rId191" Type="http://schemas.openxmlformats.org/officeDocument/2006/relationships/image" Target="../media/image632.png"/><Relationship Id="rId205" Type="http://schemas.openxmlformats.org/officeDocument/2006/relationships/image" Target="../media/image639.png"/><Relationship Id="rId226" Type="http://schemas.openxmlformats.org/officeDocument/2006/relationships/customXml" Target="../ink/ink652.xml"/><Relationship Id="rId107" Type="http://schemas.openxmlformats.org/officeDocument/2006/relationships/image" Target="../media/image591.png"/><Relationship Id="rId11" Type="http://schemas.openxmlformats.org/officeDocument/2006/relationships/image" Target="../media/image543.png"/><Relationship Id="rId32" Type="http://schemas.openxmlformats.org/officeDocument/2006/relationships/customXml" Target="../ink/ink555.xml"/><Relationship Id="rId53" Type="http://schemas.openxmlformats.org/officeDocument/2006/relationships/image" Target="../media/image564.png"/><Relationship Id="rId74" Type="http://schemas.openxmlformats.org/officeDocument/2006/relationships/customXml" Target="../ink/ink576.xml"/><Relationship Id="rId128" Type="http://schemas.openxmlformats.org/officeDocument/2006/relationships/customXml" Target="../ink/ink603.xml"/><Relationship Id="rId149" Type="http://schemas.openxmlformats.org/officeDocument/2006/relationships/image" Target="../media/image611.png"/><Relationship Id="rId5" Type="http://schemas.openxmlformats.org/officeDocument/2006/relationships/image" Target="../media/image540.png"/><Relationship Id="rId95" Type="http://schemas.openxmlformats.org/officeDocument/2006/relationships/image" Target="../media/image585.png"/><Relationship Id="rId160" Type="http://schemas.openxmlformats.org/officeDocument/2006/relationships/customXml" Target="../ink/ink619.xml"/><Relationship Id="rId181" Type="http://schemas.openxmlformats.org/officeDocument/2006/relationships/image" Target="../media/image627.png"/><Relationship Id="rId216" Type="http://schemas.openxmlformats.org/officeDocument/2006/relationships/customXml" Target="../ink/ink647.xml"/><Relationship Id="rId237" Type="http://schemas.openxmlformats.org/officeDocument/2006/relationships/image" Target="../media/image655.png"/><Relationship Id="rId22" Type="http://schemas.openxmlformats.org/officeDocument/2006/relationships/customXml" Target="../ink/ink550.xml"/><Relationship Id="rId43" Type="http://schemas.openxmlformats.org/officeDocument/2006/relationships/image" Target="../media/image559.png"/><Relationship Id="rId64" Type="http://schemas.openxmlformats.org/officeDocument/2006/relationships/customXml" Target="../ink/ink571.xml"/><Relationship Id="rId118" Type="http://schemas.openxmlformats.org/officeDocument/2006/relationships/customXml" Target="../ink/ink598.xml"/><Relationship Id="rId139" Type="http://schemas.openxmlformats.org/officeDocument/2006/relationships/image" Target="../media/image606.png"/><Relationship Id="rId85" Type="http://schemas.openxmlformats.org/officeDocument/2006/relationships/image" Target="../media/image580.png"/><Relationship Id="rId150" Type="http://schemas.openxmlformats.org/officeDocument/2006/relationships/customXml" Target="../ink/ink614.xml"/><Relationship Id="rId171" Type="http://schemas.openxmlformats.org/officeDocument/2006/relationships/image" Target="../media/image622.png"/><Relationship Id="rId192" Type="http://schemas.openxmlformats.org/officeDocument/2006/relationships/customXml" Target="../ink/ink635.xml"/><Relationship Id="rId206" Type="http://schemas.openxmlformats.org/officeDocument/2006/relationships/customXml" Target="../ink/ink642.xml"/><Relationship Id="rId227" Type="http://schemas.openxmlformats.org/officeDocument/2006/relationships/image" Target="../media/image650.png"/><Relationship Id="rId12" Type="http://schemas.openxmlformats.org/officeDocument/2006/relationships/customXml" Target="../ink/ink545.xml"/><Relationship Id="rId33" Type="http://schemas.openxmlformats.org/officeDocument/2006/relationships/image" Target="../media/image554.png"/><Relationship Id="rId108" Type="http://schemas.openxmlformats.org/officeDocument/2006/relationships/customXml" Target="../ink/ink593.xml"/><Relationship Id="rId129" Type="http://schemas.openxmlformats.org/officeDocument/2006/relationships/image" Target="../media/image601.png"/><Relationship Id="rId54" Type="http://schemas.openxmlformats.org/officeDocument/2006/relationships/customXml" Target="../ink/ink566.xml"/><Relationship Id="rId75" Type="http://schemas.openxmlformats.org/officeDocument/2006/relationships/image" Target="../media/image575.png"/><Relationship Id="rId96" Type="http://schemas.openxmlformats.org/officeDocument/2006/relationships/customXml" Target="../ink/ink587.xml"/><Relationship Id="rId140" Type="http://schemas.openxmlformats.org/officeDocument/2006/relationships/customXml" Target="../ink/ink609.xml"/><Relationship Id="rId161" Type="http://schemas.openxmlformats.org/officeDocument/2006/relationships/image" Target="../media/image617.png"/><Relationship Id="rId182" Type="http://schemas.openxmlformats.org/officeDocument/2006/relationships/customXml" Target="../ink/ink630.xml"/><Relationship Id="rId217" Type="http://schemas.openxmlformats.org/officeDocument/2006/relationships/image" Target="../media/image645.png"/><Relationship Id="rId6" Type="http://schemas.openxmlformats.org/officeDocument/2006/relationships/customXml" Target="../ink/ink542.xml"/><Relationship Id="rId23" Type="http://schemas.openxmlformats.org/officeDocument/2006/relationships/image" Target="../media/image549.png"/><Relationship Id="rId119" Type="http://schemas.openxmlformats.org/officeDocument/2006/relationships/image" Target="../media/image596.png"/><Relationship Id="rId44" Type="http://schemas.openxmlformats.org/officeDocument/2006/relationships/customXml" Target="../ink/ink561.xml"/><Relationship Id="rId65" Type="http://schemas.openxmlformats.org/officeDocument/2006/relationships/image" Target="../media/image570.png"/><Relationship Id="rId86" Type="http://schemas.openxmlformats.org/officeDocument/2006/relationships/customXml" Target="../ink/ink582.xml"/><Relationship Id="rId130" Type="http://schemas.openxmlformats.org/officeDocument/2006/relationships/customXml" Target="../ink/ink604.xml"/><Relationship Id="rId151" Type="http://schemas.openxmlformats.org/officeDocument/2006/relationships/image" Target="../media/image612.png"/><Relationship Id="rId172" Type="http://schemas.openxmlformats.org/officeDocument/2006/relationships/customXml" Target="../ink/ink625.xml"/><Relationship Id="rId193" Type="http://schemas.openxmlformats.org/officeDocument/2006/relationships/image" Target="../media/image633.png"/><Relationship Id="rId207" Type="http://schemas.openxmlformats.org/officeDocument/2006/relationships/image" Target="../media/image640.png"/><Relationship Id="rId228" Type="http://schemas.openxmlformats.org/officeDocument/2006/relationships/customXml" Target="../ink/ink653.xml"/><Relationship Id="rId13" Type="http://schemas.openxmlformats.org/officeDocument/2006/relationships/image" Target="../media/image544.png"/><Relationship Id="rId109" Type="http://schemas.openxmlformats.org/officeDocument/2006/relationships/image" Target="../media/image288.png"/><Relationship Id="rId34" Type="http://schemas.openxmlformats.org/officeDocument/2006/relationships/customXml" Target="../ink/ink556.xml"/><Relationship Id="rId55" Type="http://schemas.openxmlformats.org/officeDocument/2006/relationships/image" Target="../media/image565.png"/><Relationship Id="rId76" Type="http://schemas.openxmlformats.org/officeDocument/2006/relationships/customXml" Target="../ink/ink577.xml"/><Relationship Id="rId97" Type="http://schemas.openxmlformats.org/officeDocument/2006/relationships/image" Target="../media/image586.png"/><Relationship Id="rId120" Type="http://schemas.openxmlformats.org/officeDocument/2006/relationships/customXml" Target="../ink/ink599.xml"/><Relationship Id="rId141" Type="http://schemas.openxmlformats.org/officeDocument/2006/relationships/image" Target="../media/image607.png"/><Relationship Id="rId7" Type="http://schemas.openxmlformats.org/officeDocument/2006/relationships/image" Target="../media/image541.png"/><Relationship Id="rId162" Type="http://schemas.openxmlformats.org/officeDocument/2006/relationships/customXml" Target="../ink/ink620.xml"/><Relationship Id="rId183" Type="http://schemas.openxmlformats.org/officeDocument/2006/relationships/image" Target="../media/image628.png"/><Relationship Id="rId218" Type="http://schemas.openxmlformats.org/officeDocument/2006/relationships/customXml" Target="../ink/ink648.xml"/><Relationship Id="rId24" Type="http://schemas.openxmlformats.org/officeDocument/2006/relationships/customXml" Target="../ink/ink551.xml"/><Relationship Id="rId45" Type="http://schemas.openxmlformats.org/officeDocument/2006/relationships/image" Target="../media/image560.png"/><Relationship Id="rId66" Type="http://schemas.openxmlformats.org/officeDocument/2006/relationships/customXml" Target="../ink/ink572.xml"/><Relationship Id="rId87" Type="http://schemas.openxmlformats.org/officeDocument/2006/relationships/image" Target="../media/image581.png"/><Relationship Id="rId110" Type="http://schemas.openxmlformats.org/officeDocument/2006/relationships/customXml" Target="../ink/ink594.xml"/><Relationship Id="rId131" Type="http://schemas.openxmlformats.org/officeDocument/2006/relationships/image" Target="../media/image602.png"/><Relationship Id="rId152" Type="http://schemas.openxmlformats.org/officeDocument/2006/relationships/customXml" Target="../ink/ink615.xml"/><Relationship Id="rId173" Type="http://schemas.openxmlformats.org/officeDocument/2006/relationships/image" Target="../media/image623.png"/><Relationship Id="rId194" Type="http://schemas.openxmlformats.org/officeDocument/2006/relationships/customXml" Target="../ink/ink636.xml"/><Relationship Id="rId208" Type="http://schemas.openxmlformats.org/officeDocument/2006/relationships/customXml" Target="../ink/ink643.xml"/><Relationship Id="rId229" Type="http://schemas.openxmlformats.org/officeDocument/2006/relationships/image" Target="../media/image651.png"/><Relationship Id="rId14" Type="http://schemas.openxmlformats.org/officeDocument/2006/relationships/customXml" Target="../ink/ink546.xml"/><Relationship Id="rId35" Type="http://schemas.openxmlformats.org/officeDocument/2006/relationships/image" Target="../media/image555.png"/><Relationship Id="rId56" Type="http://schemas.openxmlformats.org/officeDocument/2006/relationships/customXml" Target="../ink/ink567.xml"/><Relationship Id="rId77" Type="http://schemas.openxmlformats.org/officeDocument/2006/relationships/image" Target="../media/image576.png"/><Relationship Id="rId100" Type="http://schemas.openxmlformats.org/officeDocument/2006/relationships/customXml" Target="../ink/ink589.xml"/><Relationship Id="rId8" Type="http://schemas.openxmlformats.org/officeDocument/2006/relationships/customXml" Target="../ink/ink543.xml"/><Relationship Id="rId98" Type="http://schemas.openxmlformats.org/officeDocument/2006/relationships/customXml" Target="../ink/ink588.xml"/><Relationship Id="rId121" Type="http://schemas.openxmlformats.org/officeDocument/2006/relationships/image" Target="../media/image597.png"/><Relationship Id="rId142" Type="http://schemas.openxmlformats.org/officeDocument/2006/relationships/customXml" Target="../ink/ink610.xml"/><Relationship Id="rId163" Type="http://schemas.openxmlformats.org/officeDocument/2006/relationships/image" Target="../media/image618.png"/><Relationship Id="rId184" Type="http://schemas.openxmlformats.org/officeDocument/2006/relationships/customXml" Target="../ink/ink631.xml"/><Relationship Id="rId219" Type="http://schemas.openxmlformats.org/officeDocument/2006/relationships/image" Target="../media/image646.png"/><Relationship Id="rId230" Type="http://schemas.openxmlformats.org/officeDocument/2006/relationships/customXml" Target="../ink/ink654.xml"/><Relationship Id="rId25" Type="http://schemas.openxmlformats.org/officeDocument/2006/relationships/image" Target="../media/image550.png"/><Relationship Id="rId46" Type="http://schemas.openxmlformats.org/officeDocument/2006/relationships/customXml" Target="../ink/ink562.xml"/><Relationship Id="rId67" Type="http://schemas.openxmlformats.org/officeDocument/2006/relationships/image" Target="../media/image571.png"/><Relationship Id="rId88" Type="http://schemas.openxmlformats.org/officeDocument/2006/relationships/customXml" Target="../ink/ink583.xml"/><Relationship Id="rId111" Type="http://schemas.openxmlformats.org/officeDocument/2006/relationships/image" Target="../media/image592.png"/><Relationship Id="rId132" Type="http://schemas.openxmlformats.org/officeDocument/2006/relationships/customXml" Target="../ink/ink605.xml"/><Relationship Id="rId153" Type="http://schemas.openxmlformats.org/officeDocument/2006/relationships/image" Target="../media/image613.png"/><Relationship Id="rId174" Type="http://schemas.openxmlformats.org/officeDocument/2006/relationships/customXml" Target="../ink/ink626.xml"/><Relationship Id="rId195" Type="http://schemas.openxmlformats.org/officeDocument/2006/relationships/image" Target="../media/image634.png"/><Relationship Id="rId209" Type="http://schemas.openxmlformats.org/officeDocument/2006/relationships/image" Target="../media/image641.png"/><Relationship Id="rId190" Type="http://schemas.openxmlformats.org/officeDocument/2006/relationships/customXml" Target="../ink/ink634.xml"/><Relationship Id="rId204" Type="http://schemas.openxmlformats.org/officeDocument/2006/relationships/customXml" Target="../ink/ink641.xml"/><Relationship Id="rId220" Type="http://schemas.openxmlformats.org/officeDocument/2006/relationships/customXml" Target="../ink/ink649.xml"/><Relationship Id="rId225" Type="http://schemas.openxmlformats.org/officeDocument/2006/relationships/image" Target="../media/image649.png"/><Relationship Id="rId15" Type="http://schemas.openxmlformats.org/officeDocument/2006/relationships/image" Target="../media/image545.png"/><Relationship Id="rId36" Type="http://schemas.openxmlformats.org/officeDocument/2006/relationships/customXml" Target="../ink/ink557.xml"/><Relationship Id="rId57" Type="http://schemas.openxmlformats.org/officeDocument/2006/relationships/image" Target="../media/image566.png"/><Relationship Id="rId106" Type="http://schemas.openxmlformats.org/officeDocument/2006/relationships/customXml" Target="../ink/ink592.xml"/><Relationship Id="rId127" Type="http://schemas.openxmlformats.org/officeDocument/2006/relationships/image" Target="../media/image600.png"/><Relationship Id="rId10" Type="http://schemas.openxmlformats.org/officeDocument/2006/relationships/customXml" Target="../ink/ink544.xml"/><Relationship Id="rId31" Type="http://schemas.openxmlformats.org/officeDocument/2006/relationships/image" Target="../media/image553.png"/><Relationship Id="rId52" Type="http://schemas.openxmlformats.org/officeDocument/2006/relationships/customXml" Target="../ink/ink565.xml"/><Relationship Id="rId73" Type="http://schemas.openxmlformats.org/officeDocument/2006/relationships/image" Target="../media/image574.png"/><Relationship Id="rId78" Type="http://schemas.openxmlformats.org/officeDocument/2006/relationships/customXml" Target="../ink/ink578.xml"/><Relationship Id="rId94" Type="http://schemas.openxmlformats.org/officeDocument/2006/relationships/customXml" Target="../ink/ink586.xml"/><Relationship Id="rId99" Type="http://schemas.openxmlformats.org/officeDocument/2006/relationships/image" Target="../media/image587.png"/><Relationship Id="rId101" Type="http://schemas.openxmlformats.org/officeDocument/2006/relationships/image" Target="../media/image588.png"/><Relationship Id="rId122" Type="http://schemas.openxmlformats.org/officeDocument/2006/relationships/customXml" Target="../ink/ink600.xml"/><Relationship Id="rId143" Type="http://schemas.openxmlformats.org/officeDocument/2006/relationships/image" Target="../media/image608.png"/><Relationship Id="rId148" Type="http://schemas.openxmlformats.org/officeDocument/2006/relationships/customXml" Target="../ink/ink613.xml"/><Relationship Id="rId164" Type="http://schemas.openxmlformats.org/officeDocument/2006/relationships/customXml" Target="../ink/ink621.xml"/><Relationship Id="rId169" Type="http://schemas.openxmlformats.org/officeDocument/2006/relationships/image" Target="../media/image621.png"/><Relationship Id="rId185" Type="http://schemas.openxmlformats.org/officeDocument/2006/relationships/image" Target="../media/image629.png"/><Relationship Id="rId4" Type="http://schemas.openxmlformats.org/officeDocument/2006/relationships/customXml" Target="../ink/ink541.xml"/><Relationship Id="rId9" Type="http://schemas.openxmlformats.org/officeDocument/2006/relationships/image" Target="../media/image542.png"/><Relationship Id="rId180" Type="http://schemas.openxmlformats.org/officeDocument/2006/relationships/customXml" Target="../ink/ink629.xml"/><Relationship Id="rId210" Type="http://schemas.openxmlformats.org/officeDocument/2006/relationships/customXml" Target="../ink/ink644.xml"/><Relationship Id="rId215" Type="http://schemas.openxmlformats.org/officeDocument/2006/relationships/image" Target="../media/image644.png"/><Relationship Id="rId236" Type="http://schemas.openxmlformats.org/officeDocument/2006/relationships/customXml" Target="../ink/ink657.xml"/><Relationship Id="rId26" Type="http://schemas.openxmlformats.org/officeDocument/2006/relationships/customXml" Target="../ink/ink552.xml"/><Relationship Id="rId231" Type="http://schemas.openxmlformats.org/officeDocument/2006/relationships/image" Target="../media/image652.png"/><Relationship Id="rId47" Type="http://schemas.openxmlformats.org/officeDocument/2006/relationships/image" Target="../media/image561.png"/><Relationship Id="rId68" Type="http://schemas.openxmlformats.org/officeDocument/2006/relationships/customXml" Target="../ink/ink573.xml"/><Relationship Id="rId89" Type="http://schemas.openxmlformats.org/officeDocument/2006/relationships/image" Target="../media/image582.png"/><Relationship Id="rId112" Type="http://schemas.openxmlformats.org/officeDocument/2006/relationships/customXml" Target="../ink/ink595.xml"/><Relationship Id="rId133" Type="http://schemas.openxmlformats.org/officeDocument/2006/relationships/image" Target="../media/image603.png"/><Relationship Id="rId154" Type="http://schemas.openxmlformats.org/officeDocument/2006/relationships/customXml" Target="../ink/ink616.xml"/><Relationship Id="rId175" Type="http://schemas.openxmlformats.org/officeDocument/2006/relationships/image" Target="../media/image624.png"/><Relationship Id="rId196" Type="http://schemas.openxmlformats.org/officeDocument/2006/relationships/customXml" Target="../ink/ink637.xml"/><Relationship Id="rId200" Type="http://schemas.openxmlformats.org/officeDocument/2006/relationships/customXml" Target="../ink/ink639.xml"/><Relationship Id="rId16" Type="http://schemas.openxmlformats.org/officeDocument/2006/relationships/customXml" Target="../ink/ink547.xml"/><Relationship Id="rId221" Type="http://schemas.openxmlformats.org/officeDocument/2006/relationships/image" Target="../media/image647.png"/><Relationship Id="rId37" Type="http://schemas.openxmlformats.org/officeDocument/2006/relationships/image" Target="../media/image556.png"/><Relationship Id="rId58" Type="http://schemas.openxmlformats.org/officeDocument/2006/relationships/customXml" Target="../ink/ink568.xml"/><Relationship Id="rId79" Type="http://schemas.openxmlformats.org/officeDocument/2006/relationships/image" Target="../media/image577.png"/><Relationship Id="rId102" Type="http://schemas.openxmlformats.org/officeDocument/2006/relationships/customXml" Target="../ink/ink590.xml"/><Relationship Id="rId123" Type="http://schemas.openxmlformats.org/officeDocument/2006/relationships/image" Target="../media/image598.png"/><Relationship Id="rId144" Type="http://schemas.openxmlformats.org/officeDocument/2006/relationships/customXml" Target="../ink/ink611.xml"/><Relationship Id="rId90" Type="http://schemas.openxmlformats.org/officeDocument/2006/relationships/customXml" Target="../ink/ink584.xml"/><Relationship Id="rId165" Type="http://schemas.openxmlformats.org/officeDocument/2006/relationships/image" Target="../media/image619.png"/><Relationship Id="rId186" Type="http://schemas.openxmlformats.org/officeDocument/2006/relationships/customXml" Target="../ink/ink632.xml"/><Relationship Id="rId211" Type="http://schemas.openxmlformats.org/officeDocument/2006/relationships/image" Target="../media/image642.png"/><Relationship Id="rId232" Type="http://schemas.openxmlformats.org/officeDocument/2006/relationships/customXml" Target="../ink/ink655.xml"/><Relationship Id="rId27" Type="http://schemas.openxmlformats.org/officeDocument/2006/relationships/image" Target="../media/image551.png"/><Relationship Id="rId48" Type="http://schemas.openxmlformats.org/officeDocument/2006/relationships/customXml" Target="../ink/ink563.xml"/><Relationship Id="rId69" Type="http://schemas.openxmlformats.org/officeDocument/2006/relationships/image" Target="../media/image572.png"/><Relationship Id="rId113" Type="http://schemas.openxmlformats.org/officeDocument/2006/relationships/image" Target="../media/image593.png"/><Relationship Id="rId134" Type="http://schemas.openxmlformats.org/officeDocument/2006/relationships/customXml" Target="../ink/ink606.xml"/><Relationship Id="rId80" Type="http://schemas.openxmlformats.org/officeDocument/2006/relationships/customXml" Target="../ink/ink579.xml"/><Relationship Id="rId155" Type="http://schemas.openxmlformats.org/officeDocument/2006/relationships/image" Target="../media/image614.png"/><Relationship Id="rId176" Type="http://schemas.openxmlformats.org/officeDocument/2006/relationships/customXml" Target="../ink/ink627.xml"/><Relationship Id="rId197" Type="http://schemas.openxmlformats.org/officeDocument/2006/relationships/image" Target="../media/image635.png"/><Relationship Id="rId201" Type="http://schemas.openxmlformats.org/officeDocument/2006/relationships/image" Target="../media/image637.png"/><Relationship Id="rId222" Type="http://schemas.openxmlformats.org/officeDocument/2006/relationships/customXml" Target="../ink/ink650.xml"/><Relationship Id="rId17" Type="http://schemas.openxmlformats.org/officeDocument/2006/relationships/image" Target="../media/image546.png"/><Relationship Id="rId38" Type="http://schemas.openxmlformats.org/officeDocument/2006/relationships/customXml" Target="../ink/ink558.xml"/><Relationship Id="rId59" Type="http://schemas.openxmlformats.org/officeDocument/2006/relationships/image" Target="../media/image567.png"/><Relationship Id="rId103" Type="http://schemas.openxmlformats.org/officeDocument/2006/relationships/image" Target="../media/image589.png"/><Relationship Id="rId124" Type="http://schemas.openxmlformats.org/officeDocument/2006/relationships/customXml" Target="../ink/ink601.xml"/><Relationship Id="rId70" Type="http://schemas.openxmlformats.org/officeDocument/2006/relationships/customXml" Target="../ink/ink574.xml"/><Relationship Id="rId91" Type="http://schemas.openxmlformats.org/officeDocument/2006/relationships/image" Target="../media/image583.png"/><Relationship Id="rId145" Type="http://schemas.openxmlformats.org/officeDocument/2006/relationships/image" Target="../media/image609.png"/><Relationship Id="rId166" Type="http://schemas.openxmlformats.org/officeDocument/2006/relationships/customXml" Target="../ink/ink622.xml"/><Relationship Id="rId187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45.xml"/><Relationship Id="rId233" Type="http://schemas.openxmlformats.org/officeDocument/2006/relationships/image" Target="../media/image653.png"/><Relationship Id="rId28" Type="http://schemas.openxmlformats.org/officeDocument/2006/relationships/customXml" Target="../ink/ink553.xml"/><Relationship Id="rId49" Type="http://schemas.openxmlformats.org/officeDocument/2006/relationships/image" Target="../media/image562.png"/><Relationship Id="rId114" Type="http://schemas.openxmlformats.org/officeDocument/2006/relationships/customXml" Target="../ink/ink596.xml"/><Relationship Id="rId60" Type="http://schemas.openxmlformats.org/officeDocument/2006/relationships/customXml" Target="../ink/ink569.xml"/><Relationship Id="rId81" Type="http://schemas.openxmlformats.org/officeDocument/2006/relationships/image" Target="../media/image578.png"/><Relationship Id="rId135" Type="http://schemas.openxmlformats.org/officeDocument/2006/relationships/image" Target="../media/image604.png"/><Relationship Id="rId156" Type="http://schemas.openxmlformats.org/officeDocument/2006/relationships/customXml" Target="../ink/ink617.xml"/><Relationship Id="rId177" Type="http://schemas.openxmlformats.org/officeDocument/2006/relationships/image" Target="../media/image625.png"/><Relationship Id="rId198" Type="http://schemas.openxmlformats.org/officeDocument/2006/relationships/customXml" Target="../ink/ink638.xml"/><Relationship Id="rId202" Type="http://schemas.openxmlformats.org/officeDocument/2006/relationships/customXml" Target="../ink/ink640.xml"/><Relationship Id="rId223" Type="http://schemas.openxmlformats.org/officeDocument/2006/relationships/image" Target="../media/image648.png"/><Relationship Id="rId18" Type="http://schemas.openxmlformats.org/officeDocument/2006/relationships/customXml" Target="../ink/ink548.xml"/><Relationship Id="rId39" Type="http://schemas.openxmlformats.org/officeDocument/2006/relationships/image" Target="../media/image557.png"/><Relationship Id="rId50" Type="http://schemas.openxmlformats.org/officeDocument/2006/relationships/customXml" Target="../ink/ink564.xml"/><Relationship Id="rId104" Type="http://schemas.openxmlformats.org/officeDocument/2006/relationships/customXml" Target="../ink/ink591.xml"/><Relationship Id="rId125" Type="http://schemas.openxmlformats.org/officeDocument/2006/relationships/image" Target="../media/image599.png"/><Relationship Id="rId146" Type="http://schemas.openxmlformats.org/officeDocument/2006/relationships/customXml" Target="../ink/ink612.xml"/><Relationship Id="rId167" Type="http://schemas.openxmlformats.org/officeDocument/2006/relationships/image" Target="../media/image620.png"/><Relationship Id="rId188" Type="http://schemas.openxmlformats.org/officeDocument/2006/relationships/customXml" Target="../ink/ink633.xml"/><Relationship Id="rId71" Type="http://schemas.openxmlformats.org/officeDocument/2006/relationships/image" Target="../media/image573.png"/><Relationship Id="rId92" Type="http://schemas.openxmlformats.org/officeDocument/2006/relationships/customXml" Target="../ink/ink585.xml"/><Relationship Id="rId213" Type="http://schemas.openxmlformats.org/officeDocument/2006/relationships/image" Target="../media/image643.png"/><Relationship Id="rId234" Type="http://schemas.openxmlformats.org/officeDocument/2006/relationships/customXml" Target="../ink/ink656.xml"/><Relationship Id="rId2" Type="http://schemas.openxmlformats.org/officeDocument/2006/relationships/customXml" Target="../ink/ink540.xml"/><Relationship Id="rId29" Type="http://schemas.openxmlformats.org/officeDocument/2006/relationships/image" Target="../media/image552.png"/><Relationship Id="rId40" Type="http://schemas.openxmlformats.org/officeDocument/2006/relationships/customXml" Target="../ink/ink559.xml"/><Relationship Id="rId115" Type="http://schemas.openxmlformats.org/officeDocument/2006/relationships/image" Target="../media/image594.png"/><Relationship Id="rId136" Type="http://schemas.openxmlformats.org/officeDocument/2006/relationships/customXml" Target="../ink/ink607.xml"/><Relationship Id="rId157" Type="http://schemas.openxmlformats.org/officeDocument/2006/relationships/image" Target="../media/image615.png"/><Relationship Id="rId178" Type="http://schemas.openxmlformats.org/officeDocument/2006/relationships/customXml" Target="../ink/ink628.xml"/><Relationship Id="rId61" Type="http://schemas.openxmlformats.org/officeDocument/2006/relationships/image" Target="../media/image568.png"/><Relationship Id="rId82" Type="http://schemas.openxmlformats.org/officeDocument/2006/relationships/customXml" Target="../ink/ink580.xml"/><Relationship Id="rId199" Type="http://schemas.openxmlformats.org/officeDocument/2006/relationships/image" Target="../media/image636.png"/><Relationship Id="rId203" Type="http://schemas.openxmlformats.org/officeDocument/2006/relationships/image" Target="../media/image638.png"/><Relationship Id="rId19" Type="http://schemas.openxmlformats.org/officeDocument/2006/relationships/image" Target="../media/image547.png"/><Relationship Id="rId224" Type="http://schemas.openxmlformats.org/officeDocument/2006/relationships/customXml" Target="../ink/ink651.xml"/><Relationship Id="rId30" Type="http://schemas.openxmlformats.org/officeDocument/2006/relationships/customXml" Target="../ink/ink554.xml"/><Relationship Id="rId105" Type="http://schemas.openxmlformats.org/officeDocument/2006/relationships/image" Target="../media/image590.png"/><Relationship Id="rId126" Type="http://schemas.openxmlformats.org/officeDocument/2006/relationships/customXml" Target="../ink/ink602.xml"/><Relationship Id="rId147" Type="http://schemas.openxmlformats.org/officeDocument/2006/relationships/image" Target="../media/image610.png"/><Relationship Id="rId168" Type="http://schemas.openxmlformats.org/officeDocument/2006/relationships/customXml" Target="../ink/ink623.xml"/><Relationship Id="rId51" Type="http://schemas.openxmlformats.org/officeDocument/2006/relationships/image" Target="../media/image563.png"/><Relationship Id="rId72" Type="http://schemas.openxmlformats.org/officeDocument/2006/relationships/customXml" Target="../ink/ink575.xml"/><Relationship Id="rId93" Type="http://schemas.openxmlformats.org/officeDocument/2006/relationships/image" Target="../media/image584.png"/><Relationship Id="rId189" Type="http://schemas.openxmlformats.org/officeDocument/2006/relationships/image" Target="../media/image631.png"/><Relationship Id="rId3" Type="http://schemas.openxmlformats.org/officeDocument/2006/relationships/image" Target="../media/image539.png"/><Relationship Id="rId214" Type="http://schemas.openxmlformats.org/officeDocument/2006/relationships/customXml" Target="../ink/ink646.xml"/><Relationship Id="rId235" Type="http://schemas.openxmlformats.org/officeDocument/2006/relationships/image" Target="../media/image654.png"/><Relationship Id="rId116" Type="http://schemas.openxmlformats.org/officeDocument/2006/relationships/customXml" Target="../ink/ink597.xml"/><Relationship Id="rId137" Type="http://schemas.openxmlformats.org/officeDocument/2006/relationships/image" Target="../media/image605.png"/><Relationship Id="rId158" Type="http://schemas.openxmlformats.org/officeDocument/2006/relationships/customXml" Target="../ink/ink618.xml"/><Relationship Id="rId20" Type="http://schemas.openxmlformats.org/officeDocument/2006/relationships/customXml" Target="../ink/ink549.xml"/><Relationship Id="rId41" Type="http://schemas.openxmlformats.org/officeDocument/2006/relationships/image" Target="../media/image558.png"/><Relationship Id="rId62" Type="http://schemas.openxmlformats.org/officeDocument/2006/relationships/customXml" Target="../ink/ink570.xml"/><Relationship Id="rId83" Type="http://schemas.openxmlformats.org/officeDocument/2006/relationships/image" Target="../media/image579.png"/><Relationship Id="rId179" Type="http://schemas.openxmlformats.org/officeDocument/2006/relationships/image" Target="../media/image62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3.png"/><Relationship Id="rId21" Type="http://schemas.openxmlformats.org/officeDocument/2006/relationships/image" Target="../media/image665.png"/><Relationship Id="rId42" Type="http://schemas.openxmlformats.org/officeDocument/2006/relationships/customXml" Target="../ink/ink678.xml"/><Relationship Id="rId63" Type="http://schemas.openxmlformats.org/officeDocument/2006/relationships/image" Target="../media/image686.png"/><Relationship Id="rId84" Type="http://schemas.openxmlformats.org/officeDocument/2006/relationships/customXml" Target="../ink/ink699.xml"/><Relationship Id="rId138" Type="http://schemas.openxmlformats.org/officeDocument/2006/relationships/customXml" Target="../ink/ink726.xml"/><Relationship Id="rId159" Type="http://schemas.openxmlformats.org/officeDocument/2006/relationships/image" Target="../media/image734.png"/><Relationship Id="rId170" Type="http://schemas.openxmlformats.org/officeDocument/2006/relationships/customXml" Target="../ink/ink742.xml"/><Relationship Id="rId191" Type="http://schemas.openxmlformats.org/officeDocument/2006/relationships/image" Target="../media/image750.png"/><Relationship Id="rId107" Type="http://schemas.openxmlformats.org/officeDocument/2006/relationships/image" Target="../media/image708.png"/><Relationship Id="rId11" Type="http://schemas.openxmlformats.org/officeDocument/2006/relationships/image" Target="../media/image660.png"/><Relationship Id="rId32" Type="http://schemas.openxmlformats.org/officeDocument/2006/relationships/customXml" Target="../ink/ink673.xml"/><Relationship Id="rId53" Type="http://schemas.openxmlformats.org/officeDocument/2006/relationships/image" Target="../media/image681.png"/><Relationship Id="rId74" Type="http://schemas.openxmlformats.org/officeDocument/2006/relationships/customXml" Target="../ink/ink694.xml"/><Relationship Id="rId128" Type="http://schemas.openxmlformats.org/officeDocument/2006/relationships/customXml" Target="../ink/ink721.xml"/><Relationship Id="rId149" Type="http://schemas.openxmlformats.org/officeDocument/2006/relationships/image" Target="../media/image729.png"/><Relationship Id="rId5" Type="http://schemas.openxmlformats.org/officeDocument/2006/relationships/image" Target="../media/image657.png"/><Relationship Id="rId95" Type="http://schemas.openxmlformats.org/officeDocument/2006/relationships/image" Target="../media/image702.png"/><Relationship Id="rId160" Type="http://schemas.openxmlformats.org/officeDocument/2006/relationships/customXml" Target="../ink/ink737.xml"/><Relationship Id="rId181" Type="http://schemas.openxmlformats.org/officeDocument/2006/relationships/image" Target="../media/image745.png"/><Relationship Id="rId22" Type="http://schemas.openxmlformats.org/officeDocument/2006/relationships/customXml" Target="../ink/ink668.xml"/><Relationship Id="rId43" Type="http://schemas.openxmlformats.org/officeDocument/2006/relationships/image" Target="../media/image676.png"/><Relationship Id="rId64" Type="http://schemas.openxmlformats.org/officeDocument/2006/relationships/customXml" Target="../ink/ink689.xml"/><Relationship Id="rId118" Type="http://schemas.openxmlformats.org/officeDocument/2006/relationships/customXml" Target="../ink/ink716.xml"/><Relationship Id="rId139" Type="http://schemas.openxmlformats.org/officeDocument/2006/relationships/image" Target="../media/image724.png"/><Relationship Id="rId85" Type="http://schemas.openxmlformats.org/officeDocument/2006/relationships/image" Target="../media/image697.png"/><Relationship Id="rId150" Type="http://schemas.openxmlformats.org/officeDocument/2006/relationships/customXml" Target="../ink/ink732.xml"/><Relationship Id="rId171" Type="http://schemas.openxmlformats.org/officeDocument/2006/relationships/image" Target="../media/image740.png"/><Relationship Id="rId192" Type="http://schemas.openxmlformats.org/officeDocument/2006/relationships/customXml" Target="../ink/ink753.xml"/><Relationship Id="rId12" Type="http://schemas.openxmlformats.org/officeDocument/2006/relationships/customXml" Target="../ink/ink663.xml"/><Relationship Id="rId33" Type="http://schemas.openxmlformats.org/officeDocument/2006/relationships/image" Target="../media/image671.png"/><Relationship Id="rId108" Type="http://schemas.openxmlformats.org/officeDocument/2006/relationships/customXml" Target="../ink/ink711.xml"/><Relationship Id="rId129" Type="http://schemas.openxmlformats.org/officeDocument/2006/relationships/image" Target="../media/image719.png"/><Relationship Id="rId54" Type="http://schemas.openxmlformats.org/officeDocument/2006/relationships/customXml" Target="../ink/ink684.xml"/><Relationship Id="rId75" Type="http://schemas.openxmlformats.org/officeDocument/2006/relationships/image" Target="../media/image692.png"/><Relationship Id="rId96" Type="http://schemas.openxmlformats.org/officeDocument/2006/relationships/customXml" Target="../ink/ink705.xml"/><Relationship Id="rId140" Type="http://schemas.openxmlformats.org/officeDocument/2006/relationships/customXml" Target="../ink/ink727.xml"/><Relationship Id="rId161" Type="http://schemas.openxmlformats.org/officeDocument/2006/relationships/image" Target="../media/image735.png"/><Relationship Id="rId182" Type="http://schemas.openxmlformats.org/officeDocument/2006/relationships/customXml" Target="../ink/ink748.xml"/><Relationship Id="rId6" Type="http://schemas.openxmlformats.org/officeDocument/2006/relationships/customXml" Target="../ink/ink660.xml"/><Relationship Id="rId23" Type="http://schemas.openxmlformats.org/officeDocument/2006/relationships/image" Target="../media/image666.png"/><Relationship Id="rId119" Type="http://schemas.openxmlformats.org/officeDocument/2006/relationships/image" Target="../media/image714.png"/><Relationship Id="rId44" Type="http://schemas.openxmlformats.org/officeDocument/2006/relationships/customXml" Target="../ink/ink679.xml"/><Relationship Id="rId65" Type="http://schemas.openxmlformats.org/officeDocument/2006/relationships/image" Target="../media/image687.png"/><Relationship Id="rId86" Type="http://schemas.openxmlformats.org/officeDocument/2006/relationships/customXml" Target="../ink/ink700.xml"/><Relationship Id="rId130" Type="http://schemas.openxmlformats.org/officeDocument/2006/relationships/customXml" Target="../ink/ink722.xml"/><Relationship Id="rId151" Type="http://schemas.openxmlformats.org/officeDocument/2006/relationships/image" Target="../media/image730.png"/><Relationship Id="rId172" Type="http://schemas.openxmlformats.org/officeDocument/2006/relationships/customXml" Target="../ink/ink743.xml"/><Relationship Id="rId193" Type="http://schemas.openxmlformats.org/officeDocument/2006/relationships/image" Target="../media/image751.png"/><Relationship Id="rId13" Type="http://schemas.openxmlformats.org/officeDocument/2006/relationships/image" Target="../media/image661.png"/><Relationship Id="rId109" Type="http://schemas.openxmlformats.org/officeDocument/2006/relationships/image" Target="../media/image709.png"/><Relationship Id="rId34" Type="http://schemas.openxmlformats.org/officeDocument/2006/relationships/customXml" Target="../ink/ink674.xml"/><Relationship Id="rId55" Type="http://schemas.openxmlformats.org/officeDocument/2006/relationships/image" Target="../media/image682.png"/><Relationship Id="rId76" Type="http://schemas.openxmlformats.org/officeDocument/2006/relationships/customXml" Target="../ink/ink695.xml"/><Relationship Id="rId97" Type="http://schemas.openxmlformats.org/officeDocument/2006/relationships/image" Target="../media/image703.png"/><Relationship Id="rId120" Type="http://schemas.openxmlformats.org/officeDocument/2006/relationships/customXml" Target="../ink/ink717.xml"/><Relationship Id="rId141" Type="http://schemas.openxmlformats.org/officeDocument/2006/relationships/image" Target="../media/image725.png"/><Relationship Id="rId7" Type="http://schemas.openxmlformats.org/officeDocument/2006/relationships/image" Target="../media/image658.png"/><Relationship Id="rId162" Type="http://schemas.openxmlformats.org/officeDocument/2006/relationships/customXml" Target="../ink/ink738.xml"/><Relationship Id="rId183" Type="http://schemas.openxmlformats.org/officeDocument/2006/relationships/image" Target="../media/image746.png"/><Relationship Id="rId2" Type="http://schemas.openxmlformats.org/officeDocument/2006/relationships/customXml" Target="../ink/ink658.xml"/><Relationship Id="rId29" Type="http://schemas.openxmlformats.org/officeDocument/2006/relationships/image" Target="../media/image669.png"/><Relationship Id="rId24" Type="http://schemas.openxmlformats.org/officeDocument/2006/relationships/customXml" Target="../ink/ink669.xml"/><Relationship Id="rId40" Type="http://schemas.openxmlformats.org/officeDocument/2006/relationships/customXml" Target="../ink/ink677.xml"/><Relationship Id="rId45" Type="http://schemas.openxmlformats.org/officeDocument/2006/relationships/image" Target="../media/image677.png"/><Relationship Id="rId66" Type="http://schemas.openxmlformats.org/officeDocument/2006/relationships/customXml" Target="../ink/ink690.xml"/><Relationship Id="rId87" Type="http://schemas.openxmlformats.org/officeDocument/2006/relationships/image" Target="../media/image698.png"/><Relationship Id="rId110" Type="http://schemas.openxmlformats.org/officeDocument/2006/relationships/customXml" Target="../ink/ink712.xml"/><Relationship Id="rId115" Type="http://schemas.openxmlformats.org/officeDocument/2006/relationships/image" Target="../media/image712.png"/><Relationship Id="rId131" Type="http://schemas.openxmlformats.org/officeDocument/2006/relationships/image" Target="../media/image720.png"/><Relationship Id="rId136" Type="http://schemas.openxmlformats.org/officeDocument/2006/relationships/customXml" Target="../ink/ink725.xml"/><Relationship Id="rId157" Type="http://schemas.openxmlformats.org/officeDocument/2006/relationships/image" Target="../media/image733.png"/><Relationship Id="rId178" Type="http://schemas.openxmlformats.org/officeDocument/2006/relationships/customXml" Target="../ink/ink746.xml"/><Relationship Id="rId61" Type="http://schemas.openxmlformats.org/officeDocument/2006/relationships/image" Target="../media/image685.png"/><Relationship Id="rId82" Type="http://schemas.openxmlformats.org/officeDocument/2006/relationships/customXml" Target="../ink/ink698.xml"/><Relationship Id="rId152" Type="http://schemas.openxmlformats.org/officeDocument/2006/relationships/customXml" Target="../ink/ink733.xml"/><Relationship Id="rId173" Type="http://schemas.openxmlformats.org/officeDocument/2006/relationships/image" Target="../media/image741.png"/><Relationship Id="rId194" Type="http://schemas.openxmlformats.org/officeDocument/2006/relationships/customXml" Target="../ink/ink754.xml"/><Relationship Id="rId199" Type="http://schemas.openxmlformats.org/officeDocument/2006/relationships/image" Target="../media/image754.png"/><Relationship Id="rId19" Type="http://schemas.openxmlformats.org/officeDocument/2006/relationships/image" Target="../media/image664.png"/><Relationship Id="rId14" Type="http://schemas.openxmlformats.org/officeDocument/2006/relationships/customXml" Target="../ink/ink664.xml"/><Relationship Id="rId30" Type="http://schemas.openxmlformats.org/officeDocument/2006/relationships/customXml" Target="../ink/ink672.xml"/><Relationship Id="rId35" Type="http://schemas.openxmlformats.org/officeDocument/2006/relationships/image" Target="../media/image672.png"/><Relationship Id="rId56" Type="http://schemas.openxmlformats.org/officeDocument/2006/relationships/customXml" Target="../ink/ink685.xml"/><Relationship Id="rId77" Type="http://schemas.openxmlformats.org/officeDocument/2006/relationships/image" Target="../media/image693.png"/><Relationship Id="rId100" Type="http://schemas.openxmlformats.org/officeDocument/2006/relationships/customXml" Target="../ink/ink707.xml"/><Relationship Id="rId105" Type="http://schemas.openxmlformats.org/officeDocument/2006/relationships/image" Target="../media/image707.png"/><Relationship Id="rId126" Type="http://schemas.openxmlformats.org/officeDocument/2006/relationships/customXml" Target="../ink/ink720.xml"/><Relationship Id="rId147" Type="http://schemas.openxmlformats.org/officeDocument/2006/relationships/image" Target="../media/image728.png"/><Relationship Id="rId168" Type="http://schemas.openxmlformats.org/officeDocument/2006/relationships/customXml" Target="../ink/ink741.xml"/><Relationship Id="rId8" Type="http://schemas.openxmlformats.org/officeDocument/2006/relationships/customXml" Target="../ink/ink661.xml"/><Relationship Id="rId51" Type="http://schemas.openxmlformats.org/officeDocument/2006/relationships/image" Target="../media/image680.png"/><Relationship Id="rId72" Type="http://schemas.openxmlformats.org/officeDocument/2006/relationships/customXml" Target="../ink/ink693.xml"/><Relationship Id="rId93" Type="http://schemas.openxmlformats.org/officeDocument/2006/relationships/image" Target="../media/image701.png"/><Relationship Id="rId98" Type="http://schemas.openxmlformats.org/officeDocument/2006/relationships/customXml" Target="../ink/ink706.xml"/><Relationship Id="rId121" Type="http://schemas.openxmlformats.org/officeDocument/2006/relationships/image" Target="../media/image715.png"/><Relationship Id="rId142" Type="http://schemas.openxmlformats.org/officeDocument/2006/relationships/customXml" Target="../ink/ink728.xml"/><Relationship Id="rId163" Type="http://schemas.openxmlformats.org/officeDocument/2006/relationships/image" Target="../media/image736.png"/><Relationship Id="rId184" Type="http://schemas.openxmlformats.org/officeDocument/2006/relationships/customXml" Target="../ink/ink749.xml"/><Relationship Id="rId189" Type="http://schemas.openxmlformats.org/officeDocument/2006/relationships/image" Target="../media/image749.png"/><Relationship Id="rId3" Type="http://schemas.openxmlformats.org/officeDocument/2006/relationships/image" Target="../media/image656.png"/><Relationship Id="rId25" Type="http://schemas.openxmlformats.org/officeDocument/2006/relationships/image" Target="../media/image667.png"/><Relationship Id="rId46" Type="http://schemas.openxmlformats.org/officeDocument/2006/relationships/customXml" Target="../ink/ink680.xml"/><Relationship Id="rId67" Type="http://schemas.openxmlformats.org/officeDocument/2006/relationships/image" Target="../media/image688.png"/><Relationship Id="rId116" Type="http://schemas.openxmlformats.org/officeDocument/2006/relationships/customXml" Target="../ink/ink715.xml"/><Relationship Id="rId137" Type="http://schemas.openxmlformats.org/officeDocument/2006/relationships/image" Target="../media/image723.png"/><Relationship Id="rId158" Type="http://schemas.openxmlformats.org/officeDocument/2006/relationships/customXml" Target="../ink/ink736.xml"/><Relationship Id="rId20" Type="http://schemas.openxmlformats.org/officeDocument/2006/relationships/customXml" Target="../ink/ink667.xml"/><Relationship Id="rId41" Type="http://schemas.openxmlformats.org/officeDocument/2006/relationships/image" Target="../media/image675.png"/><Relationship Id="rId62" Type="http://schemas.openxmlformats.org/officeDocument/2006/relationships/customXml" Target="../ink/ink688.xml"/><Relationship Id="rId83" Type="http://schemas.openxmlformats.org/officeDocument/2006/relationships/image" Target="../media/image696.png"/><Relationship Id="rId88" Type="http://schemas.openxmlformats.org/officeDocument/2006/relationships/customXml" Target="../ink/ink701.xml"/><Relationship Id="rId111" Type="http://schemas.openxmlformats.org/officeDocument/2006/relationships/image" Target="../media/image710.png"/><Relationship Id="rId132" Type="http://schemas.openxmlformats.org/officeDocument/2006/relationships/customXml" Target="../ink/ink723.xml"/><Relationship Id="rId153" Type="http://schemas.openxmlformats.org/officeDocument/2006/relationships/image" Target="../media/image731.png"/><Relationship Id="rId174" Type="http://schemas.openxmlformats.org/officeDocument/2006/relationships/customXml" Target="../ink/ink744.xml"/><Relationship Id="rId179" Type="http://schemas.openxmlformats.org/officeDocument/2006/relationships/image" Target="../media/image744.png"/><Relationship Id="rId195" Type="http://schemas.openxmlformats.org/officeDocument/2006/relationships/image" Target="../media/image752.png"/><Relationship Id="rId190" Type="http://schemas.openxmlformats.org/officeDocument/2006/relationships/customXml" Target="../ink/ink752.xml"/><Relationship Id="rId15" Type="http://schemas.openxmlformats.org/officeDocument/2006/relationships/image" Target="../media/image662.png"/><Relationship Id="rId36" Type="http://schemas.openxmlformats.org/officeDocument/2006/relationships/customXml" Target="../ink/ink675.xml"/><Relationship Id="rId57" Type="http://schemas.openxmlformats.org/officeDocument/2006/relationships/image" Target="../media/image683.png"/><Relationship Id="rId106" Type="http://schemas.openxmlformats.org/officeDocument/2006/relationships/customXml" Target="../ink/ink710.xml"/><Relationship Id="rId127" Type="http://schemas.openxmlformats.org/officeDocument/2006/relationships/image" Target="../media/image718.png"/><Relationship Id="rId10" Type="http://schemas.openxmlformats.org/officeDocument/2006/relationships/customXml" Target="../ink/ink662.xml"/><Relationship Id="rId31" Type="http://schemas.openxmlformats.org/officeDocument/2006/relationships/image" Target="../media/image670.png"/><Relationship Id="rId52" Type="http://schemas.openxmlformats.org/officeDocument/2006/relationships/customXml" Target="../ink/ink683.xml"/><Relationship Id="rId73" Type="http://schemas.openxmlformats.org/officeDocument/2006/relationships/image" Target="../media/image691.png"/><Relationship Id="rId78" Type="http://schemas.openxmlformats.org/officeDocument/2006/relationships/customXml" Target="../ink/ink696.xml"/><Relationship Id="rId94" Type="http://schemas.openxmlformats.org/officeDocument/2006/relationships/customXml" Target="../ink/ink704.xml"/><Relationship Id="rId99" Type="http://schemas.openxmlformats.org/officeDocument/2006/relationships/image" Target="../media/image704.png"/><Relationship Id="rId101" Type="http://schemas.openxmlformats.org/officeDocument/2006/relationships/image" Target="../media/image705.png"/><Relationship Id="rId122" Type="http://schemas.openxmlformats.org/officeDocument/2006/relationships/customXml" Target="../ink/ink718.xml"/><Relationship Id="rId143" Type="http://schemas.openxmlformats.org/officeDocument/2006/relationships/image" Target="../media/image726.png"/><Relationship Id="rId148" Type="http://schemas.openxmlformats.org/officeDocument/2006/relationships/customXml" Target="../ink/ink731.xml"/><Relationship Id="rId164" Type="http://schemas.openxmlformats.org/officeDocument/2006/relationships/customXml" Target="../ink/ink739.xml"/><Relationship Id="rId169" Type="http://schemas.openxmlformats.org/officeDocument/2006/relationships/image" Target="../media/image739.png"/><Relationship Id="rId185" Type="http://schemas.openxmlformats.org/officeDocument/2006/relationships/image" Target="../media/image747.png"/><Relationship Id="rId4" Type="http://schemas.openxmlformats.org/officeDocument/2006/relationships/customXml" Target="../ink/ink659.xml"/><Relationship Id="rId9" Type="http://schemas.openxmlformats.org/officeDocument/2006/relationships/image" Target="../media/image659.png"/><Relationship Id="rId180" Type="http://schemas.openxmlformats.org/officeDocument/2006/relationships/customXml" Target="../ink/ink747.xml"/><Relationship Id="rId26" Type="http://schemas.openxmlformats.org/officeDocument/2006/relationships/customXml" Target="../ink/ink670.xml"/><Relationship Id="rId47" Type="http://schemas.openxmlformats.org/officeDocument/2006/relationships/image" Target="../media/image678.png"/><Relationship Id="rId68" Type="http://schemas.openxmlformats.org/officeDocument/2006/relationships/customXml" Target="../ink/ink691.xml"/><Relationship Id="rId89" Type="http://schemas.openxmlformats.org/officeDocument/2006/relationships/image" Target="../media/image699.png"/><Relationship Id="rId112" Type="http://schemas.openxmlformats.org/officeDocument/2006/relationships/customXml" Target="../ink/ink713.xml"/><Relationship Id="rId133" Type="http://schemas.openxmlformats.org/officeDocument/2006/relationships/image" Target="../media/image721.png"/><Relationship Id="rId154" Type="http://schemas.openxmlformats.org/officeDocument/2006/relationships/customXml" Target="../ink/ink734.xml"/><Relationship Id="rId175" Type="http://schemas.openxmlformats.org/officeDocument/2006/relationships/image" Target="../media/image742.png"/><Relationship Id="rId196" Type="http://schemas.openxmlformats.org/officeDocument/2006/relationships/customXml" Target="../ink/ink755.xml"/><Relationship Id="rId200" Type="http://schemas.openxmlformats.org/officeDocument/2006/relationships/customXml" Target="../ink/ink757.xml"/><Relationship Id="rId16" Type="http://schemas.openxmlformats.org/officeDocument/2006/relationships/customXml" Target="../ink/ink665.xml"/><Relationship Id="rId37" Type="http://schemas.openxmlformats.org/officeDocument/2006/relationships/image" Target="../media/image673.png"/><Relationship Id="rId58" Type="http://schemas.openxmlformats.org/officeDocument/2006/relationships/customXml" Target="../ink/ink686.xml"/><Relationship Id="rId79" Type="http://schemas.openxmlformats.org/officeDocument/2006/relationships/image" Target="../media/image694.png"/><Relationship Id="rId102" Type="http://schemas.openxmlformats.org/officeDocument/2006/relationships/customXml" Target="../ink/ink708.xml"/><Relationship Id="rId123" Type="http://schemas.openxmlformats.org/officeDocument/2006/relationships/image" Target="../media/image716.png"/><Relationship Id="rId144" Type="http://schemas.openxmlformats.org/officeDocument/2006/relationships/customXml" Target="../ink/ink729.xml"/><Relationship Id="rId90" Type="http://schemas.openxmlformats.org/officeDocument/2006/relationships/customXml" Target="../ink/ink702.xml"/><Relationship Id="rId165" Type="http://schemas.openxmlformats.org/officeDocument/2006/relationships/image" Target="../media/image737.png"/><Relationship Id="rId186" Type="http://schemas.openxmlformats.org/officeDocument/2006/relationships/customXml" Target="../ink/ink750.xml"/><Relationship Id="rId27" Type="http://schemas.openxmlformats.org/officeDocument/2006/relationships/image" Target="../media/image668.png"/><Relationship Id="rId48" Type="http://schemas.openxmlformats.org/officeDocument/2006/relationships/customXml" Target="../ink/ink681.xml"/><Relationship Id="rId69" Type="http://schemas.openxmlformats.org/officeDocument/2006/relationships/image" Target="../media/image689.png"/><Relationship Id="rId113" Type="http://schemas.openxmlformats.org/officeDocument/2006/relationships/image" Target="../media/image711.png"/><Relationship Id="rId134" Type="http://schemas.openxmlformats.org/officeDocument/2006/relationships/customXml" Target="../ink/ink724.xml"/><Relationship Id="rId80" Type="http://schemas.openxmlformats.org/officeDocument/2006/relationships/customXml" Target="../ink/ink697.xml"/><Relationship Id="rId155" Type="http://schemas.openxmlformats.org/officeDocument/2006/relationships/image" Target="../media/image732.png"/><Relationship Id="rId176" Type="http://schemas.openxmlformats.org/officeDocument/2006/relationships/customXml" Target="../ink/ink745.xml"/><Relationship Id="rId197" Type="http://schemas.openxmlformats.org/officeDocument/2006/relationships/image" Target="../media/image753.png"/><Relationship Id="rId201" Type="http://schemas.openxmlformats.org/officeDocument/2006/relationships/image" Target="../media/image755.png"/><Relationship Id="rId17" Type="http://schemas.openxmlformats.org/officeDocument/2006/relationships/image" Target="../media/image663.png"/><Relationship Id="rId38" Type="http://schemas.openxmlformats.org/officeDocument/2006/relationships/customXml" Target="../ink/ink676.xml"/><Relationship Id="rId59" Type="http://schemas.openxmlformats.org/officeDocument/2006/relationships/image" Target="../media/image684.png"/><Relationship Id="rId103" Type="http://schemas.openxmlformats.org/officeDocument/2006/relationships/image" Target="../media/image706.png"/><Relationship Id="rId124" Type="http://schemas.openxmlformats.org/officeDocument/2006/relationships/customXml" Target="../ink/ink719.xml"/><Relationship Id="rId70" Type="http://schemas.openxmlformats.org/officeDocument/2006/relationships/customXml" Target="../ink/ink692.xml"/><Relationship Id="rId91" Type="http://schemas.openxmlformats.org/officeDocument/2006/relationships/image" Target="../media/image700.png"/><Relationship Id="rId145" Type="http://schemas.openxmlformats.org/officeDocument/2006/relationships/image" Target="../media/image727.png"/><Relationship Id="rId166" Type="http://schemas.openxmlformats.org/officeDocument/2006/relationships/customXml" Target="../ink/ink740.xml"/><Relationship Id="rId187" Type="http://schemas.openxmlformats.org/officeDocument/2006/relationships/image" Target="../media/image74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671.xml"/><Relationship Id="rId49" Type="http://schemas.openxmlformats.org/officeDocument/2006/relationships/image" Target="../media/image679.png"/><Relationship Id="rId114" Type="http://schemas.openxmlformats.org/officeDocument/2006/relationships/customXml" Target="../ink/ink714.xml"/><Relationship Id="rId60" Type="http://schemas.openxmlformats.org/officeDocument/2006/relationships/customXml" Target="../ink/ink687.xml"/><Relationship Id="rId81" Type="http://schemas.openxmlformats.org/officeDocument/2006/relationships/image" Target="../media/image695.png"/><Relationship Id="rId135" Type="http://schemas.openxmlformats.org/officeDocument/2006/relationships/image" Target="../media/image722.png"/><Relationship Id="rId156" Type="http://schemas.openxmlformats.org/officeDocument/2006/relationships/customXml" Target="../ink/ink735.xml"/><Relationship Id="rId177" Type="http://schemas.openxmlformats.org/officeDocument/2006/relationships/image" Target="../media/image743.png"/><Relationship Id="rId198" Type="http://schemas.openxmlformats.org/officeDocument/2006/relationships/customXml" Target="../ink/ink756.xml"/><Relationship Id="rId18" Type="http://schemas.openxmlformats.org/officeDocument/2006/relationships/customXml" Target="../ink/ink666.xml"/><Relationship Id="rId39" Type="http://schemas.openxmlformats.org/officeDocument/2006/relationships/image" Target="../media/image674.png"/><Relationship Id="rId50" Type="http://schemas.openxmlformats.org/officeDocument/2006/relationships/customXml" Target="../ink/ink682.xml"/><Relationship Id="rId104" Type="http://schemas.openxmlformats.org/officeDocument/2006/relationships/customXml" Target="../ink/ink709.xml"/><Relationship Id="rId125" Type="http://schemas.openxmlformats.org/officeDocument/2006/relationships/image" Target="../media/image717.png"/><Relationship Id="rId146" Type="http://schemas.openxmlformats.org/officeDocument/2006/relationships/customXml" Target="../ink/ink730.xml"/><Relationship Id="rId167" Type="http://schemas.openxmlformats.org/officeDocument/2006/relationships/image" Target="../media/image738.png"/><Relationship Id="rId188" Type="http://schemas.openxmlformats.org/officeDocument/2006/relationships/customXml" Target="../ink/ink751.xml"/><Relationship Id="rId71" Type="http://schemas.openxmlformats.org/officeDocument/2006/relationships/image" Target="../media/image690.png"/><Relationship Id="rId92" Type="http://schemas.openxmlformats.org/officeDocument/2006/relationships/customXml" Target="../ink/ink7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9C22D21-541C-8647-B8EC-7A3306F28C49}"/>
                  </a:ext>
                </a:extLst>
              </p14:cNvPr>
              <p14:cNvContentPartPr/>
              <p14:nvPr/>
            </p14:nvContentPartPr>
            <p14:xfrm>
              <a:off x="873460" y="366049"/>
              <a:ext cx="155160" cy="485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9C22D21-541C-8647-B8EC-7A3306F28C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900" y="358489"/>
                <a:ext cx="1702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154B9CA7-B4FE-C540-80ED-538567E16604}"/>
                  </a:ext>
                </a:extLst>
              </p14:cNvPr>
              <p14:cNvContentPartPr/>
              <p14:nvPr/>
            </p14:nvContentPartPr>
            <p14:xfrm>
              <a:off x="1183780" y="496729"/>
              <a:ext cx="597960" cy="23076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154B9CA7-B4FE-C540-80ED-538567E166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220" y="489169"/>
                <a:ext cx="613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568D850-0765-0F48-9A49-8B41B352C180}"/>
                  </a:ext>
                </a:extLst>
              </p14:cNvPr>
              <p14:cNvContentPartPr/>
              <p14:nvPr/>
            </p14:nvContentPartPr>
            <p14:xfrm>
              <a:off x="2466460" y="347329"/>
              <a:ext cx="243000" cy="4168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568D850-0765-0F48-9A49-8B41B352C1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8900" y="339769"/>
                <a:ext cx="258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207BDCD0-B9B8-AC4A-BA1D-05FDD23F26CD}"/>
                  </a:ext>
                </a:extLst>
              </p14:cNvPr>
              <p14:cNvContentPartPr/>
              <p14:nvPr/>
            </p14:nvContentPartPr>
            <p14:xfrm>
              <a:off x="4277980" y="309889"/>
              <a:ext cx="1065240" cy="52956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207BDCD0-B9B8-AC4A-BA1D-05FDD23F26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0417" y="302329"/>
                <a:ext cx="1080365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91B5B4F9-7D3B-6F47-AF53-C72EDF117F42}"/>
                  </a:ext>
                </a:extLst>
              </p14:cNvPr>
              <p14:cNvContentPartPr/>
              <p14:nvPr/>
            </p14:nvContentPartPr>
            <p14:xfrm>
              <a:off x="3032740" y="266329"/>
              <a:ext cx="928080" cy="57024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91B5B4F9-7D3B-6F47-AF53-C72EDF117F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5180" y="258769"/>
                <a:ext cx="9432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FF65FD3D-3B04-6A4A-B317-0A3B7BA07D91}"/>
                  </a:ext>
                </a:extLst>
              </p14:cNvPr>
              <p14:cNvContentPartPr/>
              <p14:nvPr/>
            </p14:nvContentPartPr>
            <p14:xfrm>
              <a:off x="947260" y="2102689"/>
              <a:ext cx="1363680" cy="85320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FF65FD3D-3B04-6A4A-B317-0A3B7BA07D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700" y="2095129"/>
                <a:ext cx="137880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7">
                <a:extLst>
                  <a:ext uri="{FF2B5EF4-FFF2-40B4-BE49-F238E27FC236}">
                    <a16:creationId xmlns:a16="http://schemas.microsoft.com/office/drawing/2014/main" id="{92E4BB63-3424-CC44-91E9-B484025E01FE}"/>
                  </a:ext>
                </a:extLst>
              </p14:cNvPr>
              <p14:cNvContentPartPr/>
              <p14:nvPr/>
            </p14:nvContentPartPr>
            <p14:xfrm>
              <a:off x="884980" y="1193689"/>
              <a:ext cx="2428560" cy="576720"/>
            </p14:xfrm>
          </p:contentPart>
        </mc:Choice>
        <mc:Fallback>
          <p:pic>
            <p:nvPicPr>
              <p:cNvPr id="36" name="墨迹 37">
                <a:extLst>
                  <a:ext uri="{FF2B5EF4-FFF2-40B4-BE49-F238E27FC236}">
                    <a16:creationId xmlns:a16="http://schemas.microsoft.com/office/drawing/2014/main" id="{92E4BB63-3424-CC44-91E9-B484025E01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419" y="1186489"/>
                <a:ext cx="2443682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F0FED0A-E6E5-A84A-8208-9B6C8B4EE72A}"/>
                  </a:ext>
                </a:extLst>
              </p14:cNvPr>
              <p14:cNvContentPartPr/>
              <p14:nvPr/>
            </p14:nvContentPartPr>
            <p14:xfrm>
              <a:off x="2727820" y="2532529"/>
              <a:ext cx="6480" cy="129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F0FED0A-E6E5-A84A-8208-9B6C8B4EE7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0260" y="252496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0DA9258-91DF-5A48-975C-A8F78047213A}"/>
                  </a:ext>
                </a:extLst>
              </p14:cNvPr>
              <p14:cNvContentPartPr/>
              <p14:nvPr/>
            </p14:nvContentPartPr>
            <p14:xfrm>
              <a:off x="3138580" y="2171449"/>
              <a:ext cx="218160" cy="3488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0DA9258-91DF-5A48-975C-A8F7804721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1020" y="2163889"/>
                <a:ext cx="233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216B4D2-9F69-B042-AFA6-DB6DD1915499}"/>
                  </a:ext>
                </a:extLst>
              </p14:cNvPr>
              <p14:cNvContentPartPr/>
              <p14:nvPr/>
            </p14:nvContentPartPr>
            <p14:xfrm>
              <a:off x="4203100" y="2164969"/>
              <a:ext cx="180720" cy="2556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216B4D2-9F69-B042-AFA6-DB6DD19154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5900" y="2157409"/>
                <a:ext cx="195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4DC140E-AD4A-9042-B6F6-9F86AD8BCED9}"/>
                  </a:ext>
                </a:extLst>
              </p14:cNvPr>
              <p14:cNvContentPartPr/>
              <p14:nvPr/>
            </p14:nvContentPartPr>
            <p14:xfrm>
              <a:off x="5217940" y="2152729"/>
              <a:ext cx="162360" cy="2743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4DC140E-AD4A-9042-B6F6-9F86AD8BCE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10380" y="2145169"/>
                <a:ext cx="1771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38590DA1-A26B-1D4B-9332-C10F2742D338}"/>
                  </a:ext>
                </a:extLst>
              </p14:cNvPr>
              <p14:cNvContentPartPr/>
              <p14:nvPr/>
            </p14:nvContentPartPr>
            <p14:xfrm>
              <a:off x="5635180" y="2364409"/>
              <a:ext cx="131040" cy="936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38590DA1-A26B-1D4B-9332-C10F2742D3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27620" y="2356849"/>
                <a:ext cx="146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CA26097F-A242-4543-A0CB-9916AF2F6974}"/>
                  </a:ext>
                </a:extLst>
              </p14:cNvPr>
              <p14:cNvContentPartPr/>
              <p14:nvPr/>
            </p14:nvContentPartPr>
            <p14:xfrm>
              <a:off x="6002380" y="2470249"/>
              <a:ext cx="137160" cy="1000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CA26097F-A242-4543-A0CB-9916AF2F69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94820" y="2462689"/>
                <a:ext cx="152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F30C1AD7-31B4-9748-91FD-E18B09777ABB}"/>
                  </a:ext>
                </a:extLst>
              </p14:cNvPr>
              <p14:cNvContentPartPr/>
              <p14:nvPr/>
            </p14:nvContentPartPr>
            <p14:xfrm>
              <a:off x="6525460" y="2401489"/>
              <a:ext cx="68760" cy="3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F30C1AD7-31B4-9748-91FD-E18B09777A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17900" y="2393929"/>
                <a:ext cx="83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62744279-1E46-1F47-A430-25755C4ADAC1}"/>
                  </a:ext>
                </a:extLst>
              </p14:cNvPr>
              <p14:cNvContentPartPr/>
              <p14:nvPr/>
            </p14:nvContentPartPr>
            <p14:xfrm>
              <a:off x="8212420" y="2389249"/>
              <a:ext cx="68760" cy="129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62744279-1E46-1F47-A430-25755C4ADA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04860" y="2381689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6F1F1A0-D6A1-174E-A6CD-597BA272D86F}"/>
                  </a:ext>
                </a:extLst>
              </p14:cNvPr>
              <p14:cNvContentPartPr/>
              <p14:nvPr/>
            </p14:nvContentPartPr>
            <p14:xfrm>
              <a:off x="8492500" y="2357929"/>
              <a:ext cx="236880" cy="252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6F1F1A0-D6A1-174E-A6CD-597BA272D8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84940" y="2350369"/>
                <a:ext cx="252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F476E3F-0524-E348-AC41-F1AB3F1453D3}"/>
                  </a:ext>
                </a:extLst>
              </p14:cNvPr>
              <p14:cNvContentPartPr/>
              <p14:nvPr/>
            </p14:nvContentPartPr>
            <p14:xfrm>
              <a:off x="9059140" y="2320849"/>
              <a:ext cx="31320" cy="378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F476E3F-0524-E348-AC41-F1AB3F1453D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51580" y="231328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7" name="墨迹 60">
                <a:extLst>
                  <a:ext uri="{FF2B5EF4-FFF2-40B4-BE49-F238E27FC236}">
                    <a16:creationId xmlns:a16="http://schemas.microsoft.com/office/drawing/2014/main" id="{0464916D-17CB-5E41-81D7-BC422DA99C05}"/>
                  </a:ext>
                </a:extLst>
              </p14:cNvPr>
              <p14:cNvContentPartPr/>
              <p14:nvPr/>
            </p14:nvContentPartPr>
            <p14:xfrm>
              <a:off x="7346980" y="2102689"/>
              <a:ext cx="542160" cy="455040"/>
            </p14:xfrm>
          </p:contentPart>
        </mc:Choice>
        <mc:Fallback>
          <p:pic>
            <p:nvPicPr>
              <p:cNvPr id="57" name="墨迹 60">
                <a:extLst>
                  <a:ext uri="{FF2B5EF4-FFF2-40B4-BE49-F238E27FC236}">
                    <a16:creationId xmlns:a16="http://schemas.microsoft.com/office/drawing/2014/main" id="{0464916D-17CB-5E41-81D7-BC422DA99C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39775" y="2095123"/>
                <a:ext cx="55729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8" name="墨迹 61">
                <a:extLst>
                  <a:ext uri="{FF2B5EF4-FFF2-40B4-BE49-F238E27FC236}">
                    <a16:creationId xmlns:a16="http://schemas.microsoft.com/office/drawing/2014/main" id="{3CD3C602-4617-8F48-991B-14C94169C61C}"/>
                  </a:ext>
                </a:extLst>
              </p14:cNvPr>
              <p14:cNvContentPartPr/>
              <p14:nvPr/>
            </p14:nvContentPartPr>
            <p14:xfrm>
              <a:off x="6811660" y="2370529"/>
              <a:ext cx="293040" cy="19080"/>
            </p14:xfrm>
          </p:contentPart>
        </mc:Choice>
        <mc:Fallback>
          <p:pic>
            <p:nvPicPr>
              <p:cNvPr id="58" name="墨迹 61">
                <a:extLst>
                  <a:ext uri="{FF2B5EF4-FFF2-40B4-BE49-F238E27FC236}">
                    <a16:creationId xmlns:a16="http://schemas.microsoft.com/office/drawing/2014/main" id="{3CD3C602-4617-8F48-991B-14C94169C6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04100" y="2362969"/>
                <a:ext cx="308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墨迹 62">
                <a:extLst>
                  <a:ext uri="{FF2B5EF4-FFF2-40B4-BE49-F238E27FC236}">
                    <a16:creationId xmlns:a16="http://schemas.microsoft.com/office/drawing/2014/main" id="{3086EC23-8F03-D649-9F2F-72EB937017FD}"/>
                  </a:ext>
                </a:extLst>
              </p14:cNvPr>
              <p14:cNvContentPartPr/>
              <p14:nvPr/>
            </p14:nvContentPartPr>
            <p14:xfrm>
              <a:off x="4564180" y="2407969"/>
              <a:ext cx="212400" cy="106200"/>
            </p14:xfrm>
          </p:contentPart>
        </mc:Choice>
        <mc:Fallback>
          <p:pic>
            <p:nvPicPr>
              <p:cNvPr id="59" name="墨迹 62">
                <a:extLst>
                  <a:ext uri="{FF2B5EF4-FFF2-40B4-BE49-F238E27FC236}">
                    <a16:creationId xmlns:a16="http://schemas.microsoft.com/office/drawing/2014/main" id="{3086EC23-8F03-D649-9F2F-72EB937017F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6968" y="2400409"/>
                <a:ext cx="227546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0" name="墨迹 63">
                <a:extLst>
                  <a:ext uri="{FF2B5EF4-FFF2-40B4-BE49-F238E27FC236}">
                    <a16:creationId xmlns:a16="http://schemas.microsoft.com/office/drawing/2014/main" id="{40D11F49-1C70-FA48-AD8A-AE3FCB2ABF9C}"/>
                  </a:ext>
                </a:extLst>
              </p14:cNvPr>
              <p14:cNvContentPartPr/>
              <p14:nvPr/>
            </p14:nvContentPartPr>
            <p14:xfrm>
              <a:off x="3537100" y="2402209"/>
              <a:ext cx="274320" cy="136800"/>
            </p14:xfrm>
          </p:contentPart>
        </mc:Choice>
        <mc:Fallback>
          <p:pic>
            <p:nvPicPr>
              <p:cNvPr id="60" name="墨迹 63">
                <a:extLst>
                  <a:ext uri="{FF2B5EF4-FFF2-40B4-BE49-F238E27FC236}">
                    <a16:creationId xmlns:a16="http://schemas.microsoft.com/office/drawing/2014/main" id="{40D11F49-1C70-FA48-AD8A-AE3FCB2ABF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29540" y="2394649"/>
                <a:ext cx="289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1F3C119-58F3-E343-B89E-51D6E72E1912}"/>
                  </a:ext>
                </a:extLst>
              </p14:cNvPr>
              <p14:cNvContentPartPr/>
              <p14:nvPr/>
            </p14:nvContentPartPr>
            <p14:xfrm>
              <a:off x="1651420" y="3347929"/>
              <a:ext cx="173880" cy="4237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1F3C119-58F3-E343-B89E-51D6E72E19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3860" y="3340369"/>
                <a:ext cx="189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24C24747-E0AF-0247-A068-9574FF9F6978}"/>
                  </a:ext>
                </a:extLst>
              </p14:cNvPr>
              <p14:cNvContentPartPr/>
              <p14:nvPr/>
            </p14:nvContentPartPr>
            <p14:xfrm>
              <a:off x="5815540" y="3223369"/>
              <a:ext cx="180720" cy="3427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24C24747-E0AF-0247-A068-9574FF9F69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7980" y="3215809"/>
                <a:ext cx="195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E70ADE5-82D9-5541-A6B2-4468BB07C524}"/>
                  </a:ext>
                </a:extLst>
              </p14:cNvPr>
              <p14:cNvContentPartPr/>
              <p14:nvPr/>
            </p14:nvContentPartPr>
            <p14:xfrm>
              <a:off x="9716140" y="3372769"/>
              <a:ext cx="77760" cy="3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E70ADE5-82D9-5541-A6B2-4468BB07C52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08580" y="3365209"/>
                <a:ext cx="92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155380F5-5718-A741-AA6B-7613C347197E}"/>
                  </a:ext>
                </a:extLst>
              </p14:cNvPr>
              <p14:cNvContentPartPr/>
              <p14:nvPr/>
            </p14:nvContentPartPr>
            <p14:xfrm>
              <a:off x="10466020" y="3366649"/>
              <a:ext cx="43920" cy="3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155380F5-5718-A741-AA6B-7613C347197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458460" y="3359089"/>
                <a:ext cx="59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墨迹 117">
                <a:extLst>
                  <a:ext uri="{FF2B5EF4-FFF2-40B4-BE49-F238E27FC236}">
                    <a16:creationId xmlns:a16="http://schemas.microsoft.com/office/drawing/2014/main" id="{3054BBF2-183E-3647-A3A5-F896D2AF7FE3}"/>
                  </a:ext>
                </a:extLst>
              </p14:cNvPr>
              <p14:cNvContentPartPr/>
              <p14:nvPr/>
            </p14:nvContentPartPr>
            <p14:xfrm>
              <a:off x="9949420" y="3360169"/>
              <a:ext cx="361440" cy="19080"/>
            </p14:xfrm>
          </p:contentPart>
        </mc:Choice>
        <mc:Fallback>
          <p:pic>
            <p:nvPicPr>
              <p:cNvPr id="104" name="墨迹 117">
                <a:extLst>
                  <a:ext uri="{FF2B5EF4-FFF2-40B4-BE49-F238E27FC236}">
                    <a16:creationId xmlns:a16="http://schemas.microsoft.com/office/drawing/2014/main" id="{3054BBF2-183E-3647-A3A5-F896D2AF7FE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41860" y="3352969"/>
                <a:ext cx="376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5" name="墨迹 118">
                <a:extLst>
                  <a:ext uri="{FF2B5EF4-FFF2-40B4-BE49-F238E27FC236}">
                    <a16:creationId xmlns:a16="http://schemas.microsoft.com/office/drawing/2014/main" id="{F230208B-45E3-C34B-A0A3-515D7452ACFC}"/>
                  </a:ext>
                </a:extLst>
              </p14:cNvPr>
              <p14:cNvContentPartPr/>
              <p14:nvPr/>
            </p14:nvContentPartPr>
            <p14:xfrm>
              <a:off x="9370540" y="3347929"/>
              <a:ext cx="149760" cy="112320"/>
            </p14:xfrm>
          </p:contentPart>
        </mc:Choice>
        <mc:Fallback>
          <p:pic>
            <p:nvPicPr>
              <p:cNvPr id="105" name="墨迹 118">
                <a:extLst>
                  <a:ext uri="{FF2B5EF4-FFF2-40B4-BE49-F238E27FC236}">
                    <a16:creationId xmlns:a16="http://schemas.microsoft.com/office/drawing/2014/main" id="{F230208B-45E3-C34B-A0A3-515D7452AC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62980" y="3340369"/>
                <a:ext cx="164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6" name="墨迹 119">
                <a:extLst>
                  <a:ext uri="{FF2B5EF4-FFF2-40B4-BE49-F238E27FC236}">
                    <a16:creationId xmlns:a16="http://schemas.microsoft.com/office/drawing/2014/main" id="{16343AFE-77E0-AB4D-8A4F-F1E0BDAD3FA9}"/>
                  </a:ext>
                </a:extLst>
              </p14:cNvPr>
              <p14:cNvContentPartPr/>
              <p14:nvPr/>
            </p14:nvContentPartPr>
            <p14:xfrm>
              <a:off x="8816500" y="3111409"/>
              <a:ext cx="386280" cy="442440"/>
            </p14:xfrm>
          </p:contentPart>
        </mc:Choice>
        <mc:Fallback>
          <p:pic>
            <p:nvPicPr>
              <p:cNvPr id="106" name="墨迹 119">
                <a:extLst>
                  <a:ext uri="{FF2B5EF4-FFF2-40B4-BE49-F238E27FC236}">
                    <a16:creationId xmlns:a16="http://schemas.microsoft.com/office/drawing/2014/main" id="{16343AFE-77E0-AB4D-8A4F-F1E0BDAD3F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08940" y="3103849"/>
                <a:ext cx="4014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7" name="墨迹 120">
                <a:extLst>
                  <a:ext uri="{FF2B5EF4-FFF2-40B4-BE49-F238E27FC236}">
                    <a16:creationId xmlns:a16="http://schemas.microsoft.com/office/drawing/2014/main" id="{39799785-7103-CB47-B1B1-A6F75092245A}"/>
                  </a:ext>
                </a:extLst>
              </p14:cNvPr>
              <p14:cNvContentPartPr/>
              <p14:nvPr/>
            </p14:nvContentPartPr>
            <p14:xfrm>
              <a:off x="8194420" y="3148849"/>
              <a:ext cx="429480" cy="354960"/>
            </p14:xfrm>
          </p:contentPart>
        </mc:Choice>
        <mc:Fallback>
          <p:pic>
            <p:nvPicPr>
              <p:cNvPr id="107" name="墨迹 120">
                <a:extLst>
                  <a:ext uri="{FF2B5EF4-FFF2-40B4-BE49-F238E27FC236}">
                    <a16:creationId xmlns:a16="http://schemas.microsoft.com/office/drawing/2014/main" id="{39799785-7103-CB47-B1B1-A6F7509224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86854" y="3141297"/>
                <a:ext cx="444613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8" name="墨迹 121">
                <a:extLst>
                  <a:ext uri="{FF2B5EF4-FFF2-40B4-BE49-F238E27FC236}">
                    <a16:creationId xmlns:a16="http://schemas.microsoft.com/office/drawing/2014/main" id="{6BF809FD-8A11-1F4D-AF2C-A92B1FDDF7F0}"/>
                  </a:ext>
                </a:extLst>
              </p14:cNvPr>
              <p14:cNvContentPartPr/>
              <p14:nvPr/>
            </p14:nvContentPartPr>
            <p14:xfrm>
              <a:off x="7839820" y="3316609"/>
              <a:ext cx="164880" cy="162360"/>
            </p14:xfrm>
          </p:contentPart>
        </mc:Choice>
        <mc:Fallback>
          <p:pic>
            <p:nvPicPr>
              <p:cNvPr id="108" name="墨迹 121">
                <a:extLst>
                  <a:ext uri="{FF2B5EF4-FFF2-40B4-BE49-F238E27FC236}">
                    <a16:creationId xmlns:a16="http://schemas.microsoft.com/office/drawing/2014/main" id="{6BF809FD-8A11-1F4D-AF2C-A92B1FDDF7F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32260" y="3309049"/>
                <a:ext cx="180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9" name="墨迹 122">
                <a:extLst>
                  <a:ext uri="{FF2B5EF4-FFF2-40B4-BE49-F238E27FC236}">
                    <a16:creationId xmlns:a16="http://schemas.microsoft.com/office/drawing/2014/main" id="{C9925CF0-75A0-5E43-B1DE-626BF3B38900}"/>
                  </a:ext>
                </a:extLst>
              </p14:cNvPr>
              <p14:cNvContentPartPr/>
              <p14:nvPr/>
            </p14:nvContentPartPr>
            <p14:xfrm>
              <a:off x="7285060" y="3410209"/>
              <a:ext cx="162000" cy="12600"/>
            </p14:xfrm>
          </p:contentPart>
        </mc:Choice>
        <mc:Fallback>
          <p:pic>
            <p:nvPicPr>
              <p:cNvPr id="109" name="墨迹 122">
                <a:extLst>
                  <a:ext uri="{FF2B5EF4-FFF2-40B4-BE49-F238E27FC236}">
                    <a16:creationId xmlns:a16="http://schemas.microsoft.com/office/drawing/2014/main" id="{C9925CF0-75A0-5E43-B1DE-626BF3B389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77517" y="3402859"/>
                <a:ext cx="176727" cy="26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0" name="墨迹 123">
                <a:extLst>
                  <a:ext uri="{FF2B5EF4-FFF2-40B4-BE49-F238E27FC236}">
                    <a16:creationId xmlns:a16="http://schemas.microsoft.com/office/drawing/2014/main" id="{29F09A06-8069-6841-8D2A-B0C1BDB92CA6}"/>
                  </a:ext>
                </a:extLst>
              </p14:cNvPr>
              <p14:cNvContentPartPr/>
              <p14:nvPr/>
            </p14:nvContentPartPr>
            <p14:xfrm>
              <a:off x="6170500" y="3185929"/>
              <a:ext cx="921960" cy="380160"/>
            </p14:xfrm>
          </p:contentPart>
        </mc:Choice>
        <mc:Fallback>
          <p:pic>
            <p:nvPicPr>
              <p:cNvPr id="110" name="墨迹 123">
                <a:extLst>
                  <a:ext uri="{FF2B5EF4-FFF2-40B4-BE49-F238E27FC236}">
                    <a16:creationId xmlns:a16="http://schemas.microsoft.com/office/drawing/2014/main" id="{29F09A06-8069-6841-8D2A-B0C1BDB92CA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62937" y="3178369"/>
                <a:ext cx="937086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1" name="墨迹 124">
                <a:extLst>
                  <a:ext uri="{FF2B5EF4-FFF2-40B4-BE49-F238E27FC236}">
                    <a16:creationId xmlns:a16="http://schemas.microsoft.com/office/drawing/2014/main" id="{77FE7A05-7C8D-F341-B087-061A578B452A}"/>
                  </a:ext>
                </a:extLst>
              </p14:cNvPr>
              <p14:cNvContentPartPr/>
              <p14:nvPr/>
            </p14:nvContentPartPr>
            <p14:xfrm>
              <a:off x="5410900" y="3392209"/>
              <a:ext cx="162360" cy="192600"/>
            </p14:xfrm>
          </p:contentPart>
        </mc:Choice>
        <mc:Fallback>
          <p:pic>
            <p:nvPicPr>
              <p:cNvPr id="111" name="墨迹 124">
                <a:extLst>
                  <a:ext uri="{FF2B5EF4-FFF2-40B4-BE49-F238E27FC236}">
                    <a16:creationId xmlns:a16="http://schemas.microsoft.com/office/drawing/2014/main" id="{77FE7A05-7C8D-F341-B087-061A578B452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03340" y="3384649"/>
                <a:ext cx="1771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2" name="墨迹 125">
                <a:extLst>
                  <a:ext uri="{FF2B5EF4-FFF2-40B4-BE49-F238E27FC236}">
                    <a16:creationId xmlns:a16="http://schemas.microsoft.com/office/drawing/2014/main" id="{C3F73281-B447-6E45-960C-35261F29D0AF}"/>
                  </a:ext>
                </a:extLst>
              </p14:cNvPr>
              <p14:cNvContentPartPr/>
              <p14:nvPr/>
            </p14:nvContentPartPr>
            <p14:xfrm>
              <a:off x="4937860" y="3416329"/>
              <a:ext cx="193320" cy="199440"/>
            </p14:xfrm>
          </p:contentPart>
        </mc:Choice>
        <mc:Fallback>
          <p:pic>
            <p:nvPicPr>
              <p:cNvPr id="112" name="墨迹 125">
                <a:extLst>
                  <a:ext uri="{FF2B5EF4-FFF2-40B4-BE49-F238E27FC236}">
                    <a16:creationId xmlns:a16="http://schemas.microsoft.com/office/drawing/2014/main" id="{C3F73281-B447-6E45-960C-35261F29D0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30300" y="3408769"/>
                <a:ext cx="208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3" name="墨迹 126">
                <a:extLst>
                  <a:ext uri="{FF2B5EF4-FFF2-40B4-BE49-F238E27FC236}">
                    <a16:creationId xmlns:a16="http://schemas.microsoft.com/office/drawing/2014/main" id="{61D3098A-59C6-8140-B148-BE3D527742EE}"/>
                  </a:ext>
                </a:extLst>
              </p14:cNvPr>
              <p14:cNvContentPartPr/>
              <p14:nvPr/>
            </p14:nvContentPartPr>
            <p14:xfrm>
              <a:off x="4402540" y="3338209"/>
              <a:ext cx="342720" cy="321480"/>
            </p14:xfrm>
          </p:contentPart>
        </mc:Choice>
        <mc:Fallback>
          <p:pic>
            <p:nvPicPr>
              <p:cNvPr id="113" name="墨迹 126">
                <a:extLst>
                  <a:ext uri="{FF2B5EF4-FFF2-40B4-BE49-F238E27FC236}">
                    <a16:creationId xmlns:a16="http://schemas.microsoft.com/office/drawing/2014/main" id="{61D3098A-59C6-8140-B148-BE3D527742E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94980" y="3330649"/>
                <a:ext cx="3578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4" name="墨迹 127">
                <a:extLst>
                  <a:ext uri="{FF2B5EF4-FFF2-40B4-BE49-F238E27FC236}">
                    <a16:creationId xmlns:a16="http://schemas.microsoft.com/office/drawing/2014/main" id="{D70EBD96-1649-D145-AF3C-F7FF118F99FD}"/>
                  </a:ext>
                </a:extLst>
              </p14:cNvPr>
              <p14:cNvContentPartPr/>
              <p14:nvPr/>
            </p14:nvContentPartPr>
            <p14:xfrm>
              <a:off x="3966580" y="3416329"/>
              <a:ext cx="193320" cy="218160"/>
            </p14:xfrm>
          </p:contentPart>
        </mc:Choice>
        <mc:Fallback>
          <p:pic>
            <p:nvPicPr>
              <p:cNvPr id="114" name="墨迹 127">
                <a:extLst>
                  <a:ext uri="{FF2B5EF4-FFF2-40B4-BE49-F238E27FC236}">
                    <a16:creationId xmlns:a16="http://schemas.microsoft.com/office/drawing/2014/main" id="{D70EBD96-1649-D145-AF3C-F7FF118F99F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59020" y="3408769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5" name="墨迹 128">
                <a:extLst>
                  <a:ext uri="{FF2B5EF4-FFF2-40B4-BE49-F238E27FC236}">
                    <a16:creationId xmlns:a16="http://schemas.microsoft.com/office/drawing/2014/main" id="{7DB01110-9353-4448-AD4B-648113C37DAB}"/>
                  </a:ext>
                </a:extLst>
              </p14:cNvPr>
              <p14:cNvContentPartPr/>
              <p14:nvPr/>
            </p14:nvContentPartPr>
            <p14:xfrm>
              <a:off x="3331540" y="3304369"/>
              <a:ext cx="386640" cy="342720"/>
            </p14:xfrm>
          </p:contentPart>
        </mc:Choice>
        <mc:Fallback>
          <p:pic>
            <p:nvPicPr>
              <p:cNvPr id="115" name="墨迹 128">
                <a:extLst>
                  <a:ext uri="{FF2B5EF4-FFF2-40B4-BE49-F238E27FC236}">
                    <a16:creationId xmlns:a16="http://schemas.microsoft.com/office/drawing/2014/main" id="{7DB01110-9353-4448-AD4B-648113C37DA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24333" y="3296809"/>
                <a:ext cx="401774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6" name="墨迹 129">
                <a:extLst>
                  <a:ext uri="{FF2B5EF4-FFF2-40B4-BE49-F238E27FC236}">
                    <a16:creationId xmlns:a16="http://schemas.microsoft.com/office/drawing/2014/main" id="{76A4E54D-07BD-E247-9078-6B672ACE5AFF}"/>
                  </a:ext>
                </a:extLst>
              </p14:cNvPr>
              <p14:cNvContentPartPr/>
              <p14:nvPr/>
            </p14:nvContentPartPr>
            <p14:xfrm>
              <a:off x="2970460" y="3478609"/>
              <a:ext cx="112680" cy="137160"/>
            </p14:xfrm>
          </p:contentPart>
        </mc:Choice>
        <mc:Fallback>
          <p:pic>
            <p:nvPicPr>
              <p:cNvPr id="116" name="墨迹 129">
                <a:extLst>
                  <a:ext uri="{FF2B5EF4-FFF2-40B4-BE49-F238E27FC236}">
                    <a16:creationId xmlns:a16="http://schemas.microsoft.com/office/drawing/2014/main" id="{76A4E54D-07BD-E247-9078-6B672ACE5AF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63237" y="3471049"/>
                <a:ext cx="127848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7" name="墨迹 130">
                <a:extLst>
                  <a:ext uri="{FF2B5EF4-FFF2-40B4-BE49-F238E27FC236}">
                    <a16:creationId xmlns:a16="http://schemas.microsoft.com/office/drawing/2014/main" id="{48194A2C-D8C7-2C47-B16F-B92D5F9D4ED3}"/>
                  </a:ext>
                </a:extLst>
              </p14:cNvPr>
              <p14:cNvContentPartPr/>
              <p14:nvPr/>
            </p14:nvContentPartPr>
            <p14:xfrm>
              <a:off x="2055340" y="3397609"/>
              <a:ext cx="523440" cy="224640"/>
            </p14:xfrm>
          </p:contentPart>
        </mc:Choice>
        <mc:Fallback>
          <p:pic>
            <p:nvPicPr>
              <p:cNvPr id="117" name="墨迹 130">
                <a:extLst>
                  <a:ext uri="{FF2B5EF4-FFF2-40B4-BE49-F238E27FC236}">
                    <a16:creationId xmlns:a16="http://schemas.microsoft.com/office/drawing/2014/main" id="{48194A2C-D8C7-2C47-B16F-B92D5F9D4E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47780" y="3390049"/>
                <a:ext cx="538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D8AABF17-DF4E-C944-8FF0-989E263A3274}"/>
                  </a:ext>
                </a:extLst>
              </p14:cNvPr>
              <p14:cNvContentPartPr/>
              <p14:nvPr/>
            </p14:nvContentPartPr>
            <p14:xfrm>
              <a:off x="2559700" y="4294009"/>
              <a:ext cx="697680" cy="874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D8AABF17-DF4E-C944-8FF0-989E263A327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52140" y="4286449"/>
                <a:ext cx="712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D430A190-D11D-E24F-BF89-11570BBF96D6}"/>
                  </a:ext>
                </a:extLst>
              </p14:cNvPr>
              <p14:cNvContentPartPr/>
              <p14:nvPr/>
            </p14:nvContentPartPr>
            <p14:xfrm>
              <a:off x="3549700" y="4088809"/>
              <a:ext cx="261720" cy="3488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D430A190-D11D-E24F-BF89-11570BBF96D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42140" y="4081249"/>
                <a:ext cx="2768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BE72396C-C2D8-824D-A804-8C2058180463}"/>
                  </a:ext>
                </a:extLst>
              </p14:cNvPr>
              <p14:cNvContentPartPr/>
              <p14:nvPr/>
            </p14:nvContentPartPr>
            <p14:xfrm>
              <a:off x="4819420" y="4020409"/>
              <a:ext cx="1096200" cy="46080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BE72396C-C2D8-824D-A804-8C205818046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12220" y="4012855"/>
                <a:ext cx="111096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35769042-1F8E-3848-B24B-0CD2CF18346F}"/>
                  </a:ext>
                </a:extLst>
              </p14:cNvPr>
              <p14:cNvContentPartPr/>
              <p14:nvPr/>
            </p14:nvContentPartPr>
            <p14:xfrm>
              <a:off x="4060180" y="3995209"/>
              <a:ext cx="486000" cy="49248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35769042-1F8E-3848-B24B-0CD2CF1834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52620" y="3987643"/>
                <a:ext cx="501120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4573E0FE-E2A5-CF42-9DDD-C5A80BB64CBB}"/>
                  </a:ext>
                </a:extLst>
              </p14:cNvPr>
              <p14:cNvContentPartPr/>
              <p14:nvPr/>
            </p14:nvContentPartPr>
            <p14:xfrm>
              <a:off x="4987540" y="2470609"/>
              <a:ext cx="548280" cy="89028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4573E0FE-E2A5-CF42-9DDD-C5A80BB64CB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79980" y="2463406"/>
                <a:ext cx="563400" cy="905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AFE5124A-A81A-B54C-8437-424EFA8B1550}"/>
                  </a:ext>
                </a:extLst>
              </p14:cNvPr>
              <p14:cNvContentPartPr/>
              <p14:nvPr/>
            </p14:nvContentPartPr>
            <p14:xfrm>
              <a:off x="5877820" y="2544769"/>
              <a:ext cx="1363680" cy="75024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AFE5124A-A81A-B54C-8437-424EFA8B15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70260" y="2537209"/>
                <a:ext cx="137880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8257853-BC5D-3042-B317-BD200993DD76}"/>
                  </a:ext>
                </a:extLst>
              </p14:cNvPr>
              <p14:cNvContentPartPr/>
              <p14:nvPr/>
            </p14:nvContentPartPr>
            <p14:xfrm>
              <a:off x="2653300" y="5476969"/>
              <a:ext cx="442440" cy="752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8257853-BC5D-3042-B317-BD200993DD7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45740" y="5469409"/>
                <a:ext cx="457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6" name="墨迹 167">
                <a:extLst>
                  <a:ext uri="{FF2B5EF4-FFF2-40B4-BE49-F238E27FC236}">
                    <a16:creationId xmlns:a16="http://schemas.microsoft.com/office/drawing/2014/main" id="{8304BA79-591C-AF4D-A37A-662E592A4E9F}"/>
                  </a:ext>
                </a:extLst>
              </p14:cNvPr>
              <p14:cNvContentPartPr/>
              <p14:nvPr/>
            </p14:nvContentPartPr>
            <p14:xfrm>
              <a:off x="4159540" y="5221729"/>
              <a:ext cx="567000" cy="448560"/>
            </p14:xfrm>
          </p:contentPart>
        </mc:Choice>
        <mc:Fallback>
          <p:pic>
            <p:nvPicPr>
              <p:cNvPr id="166" name="墨迹 167">
                <a:extLst>
                  <a:ext uri="{FF2B5EF4-FFF2-40B4-BE49-F238E27FC236}">
                    <a16:creationId xmlns:a16="http://schemas.microsoft.com/office/drawing/2014/main" id="{8304BA79-591C-AF4D-A37A-662E592A4E9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51980" y="5214169"/>
                <a:ext cx="5821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7" name="墨迹 168">
                <a:extLst>
                  <a:ext uri="{FF2B5EF4-FFF2-40B4-BE49-F238E27FC236}">
                    <a16:creationId xmlns:a16="http://schemas.microsoft.com/office/drawing/2014/main" id="{F3F2A413-E0CE-6248-A89A-B0E1D3273168}"/>
                  </a:ext>
                </a:extLst>
              </p14:cNvPr>
              <p14:cNvContentPartPr/>
              <p14:nvPr/>
            </p14:nvContentPartPr>
            <p14:xfrm>
              <a:off x="3412540" y="5259169"/>
              <a:ext cx="417600" cy="535680"/>
            </p14:xfrm>
          </p:contentPart>
        </mc:Choice>
        <mc:Fallback>
          <p:pic>
            <p:nvPicPr>
              <p:cNvPr id="167" name="墨迹 168">
                <a:extLst>
                  <a:ext uri="{FF2B5EF4-FFF2-40B4-BE49-F238E27FC236}">
                    <a16:creationId xmlns:a16="http://schemas.microsoft.com/office/drawing/2014/main" id="{F3F2A413-E0CE-6248-A89A-B0E1D32731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04980" y="5251609"/>
                <a:ext cx="4323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4A69CC81-BF55-E844-8803-DE4B4D743273}"/>
                  </a:ext>
                </a:extLst>
              </p14:cNvPr>
              <p14:cNvContentPartPr/>
              <p14:nvPr/>
            </p14:nvContentPartPr>
            <p14:xfrm>
              <a:off x="5747140" y="5153329"/>
              <a:ext cx="453960" cy="45468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4A69CC81-BF55-E844-8803-DE4B4D74327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39580" y="5145769"/>
                <a:ext cx="4690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562D37ED-FC6A-9C49-A775-2BDFA75F7ED5}"/>
                  </a:ext>
                </a:extLst>
              </p14:cNvPr>
              <p14:cNvContentPartPr/>
              <p14:nvPr/>
            </p14:nvContentPartPr>
            <p14:xfrm>
              <a:off x="5130820" y="5153329"/>
              <a:ext cx="268200" cy="49212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562D37ED-FC6A-9C49-A775-2BDFA75F7ED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23260" y="5145769"/>
                <a:ext cx="282960" cy="5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83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A49337D-9503-3E49-9E1B-391AFE59F621}"/>
                  </a:ext>
                </a:extLst>
              </p14:cNvPr>
              <p14:cNvContentPartPr/>
              <p14:nvPr/>
            </p14:nvContentPartPr>
            <p14:xfrm>
              <a:off x="791740" y="297289"/>
              <a:ext cx="12960" cy="12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A49337D-9503-3E49-9E1B-391AFE59F6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180" y="28972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766CB706-D76A-8342-BD3A-73711DE10431}"/>
                  </a:ext>
                </a:extLst>
              </p14:cNvPr>
              <p14:cNvContentPartPr/>
              <p14:nvPr/>
            </p14:nvContentPartPr>
            <p14:xfrm>
              <a:off x="779140" y="222769"/>
              <a:ext cx="672840" cy="77868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766CB706-D76A-8342-BD3A-73711DE104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580" y="215209"/>
                <a:ext cx="68796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95EF9096-FF43-9249-8D98-38E2F20F94DF}"/>
                  </a:ext>
                </a:extLst>
              </p14:cNvPr>
              <p14:cNvContentPartPr/>
              <p14:nvPr/>
            </p14:nvContentPartPr>
            <p14:xfrm>
              <a:off x="1850140" y="359569"/>
              <a:ext cx="1064880" cy="73512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95EF9096-FF43-9249-8D98-38E2F20F94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2580" y="352009"/>
                <a:ext cx="108000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CFC9EF40-10FA-7944-B5D1-8F850EC5DCF2}"/>
                  </a:ext>
                </a:extLst>
              </p14:cNvPr>
              <p14:cNvContentPartPr/>
              <p14:nvPr/>
            </p14:nvContentPartPr>
            <p14:xfrm>
              <a:off x="3449980" y="708409"/>
              <a:ext cx="31320" cy="252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CFC9EF40-10FA-7944-B5D1-8F850EC5DC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2420" y="70084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34EBDE67-928E-D24A-BBFC-BC36F47EE259}"/>
                  </a:ext>
                </a:extLst>
              </p14:cNvPr>
              <p14:cNvContentPartPr/>
              <p14:nvPr/>
            </p14:nvContentPartPr>
            <p14:xfrm>
              <a:off x="3480940" y="845209"/>
              <a:ext cx="19080" cy="190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34EBDE67-928E-D24A-BBFC-BC36F47EE2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3740" y="8376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76E141C-C915-C64D-BCFA-79742DD49CEB}"/>
                  </a:ext>
                </a:extLst>
              </p14:cNvPr>
              <p14:cNvContentPartPr/>
              <p14:nvPr/>
            </p14:nvContentPartPr>
            <p14:xfrm>
              <a:off x="4035340" y="427969"/>
              <a:ext cx="212040" cy="3794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76E141C-C915-C64D-BCFA-79742DD49C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27780" y="420769"/>
                <a:ext cx="2271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D9AA1A0-BF16-724E-BB6C-7A4EF9944C3F}"/>
                  </a:ext>
                </a:extLst>
              </p14:cNvPr>
              <p14:cNvContentPartPr/>
              <p14:nvPr/>
            </p14:nvContentPartPr>
            <p14:xfrm>
              <a:off x="4925260" y="446689"/>
              <a:ext cx="168480" cy="3240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D9AA1A0-BF16-724E-BB6C-7A4EF9944C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18060" y="439129"/>
                <a:ext cx="183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1F05F060-BB66-7E4A-8F16-C2F064C89CF4}"/>
                  </a:ext>
                </a:extLst>
              </p14:cNvPr>
              <p14:cNvContentPartPr/>
              <p14:nvPr/>
            </p14:nvContentPartPr>
            <p14:xfrm>
              <a:off x="5242780" y="708409"/>
              <a:ext cx="31320" cy="1249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1F05F060-BB66-7E4A-8F16-C2F064C89C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35220" y="700849"/>
                <a:ext cx="46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D8FEA1E3-CD93-3344-830C-93BC3B856EEC}"/>
                  </a:ext>
                </a:extLst>
              </p14:cNvPr>
              <p14:cNvContentPartPr/>
              <p14:nvPr/>
            </p14:nvContentPartPr>
            <p14:xfrm>
              <a:off x="5591620" y="745489"/>
              <a:ext cx="87480" cy="62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D8FEA1E3-CD93-3344-830C-93BC3B856E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84060" y="737929"/>
                <a:ext cx="102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4E7006C-0F29-9C4A-A4C9-82546CF6DFCA}"/>
                  </a:ext>
                </a:extLst>
              </p14:cNvPr>
              <p14:cNvContentPartPr/>
              <p14:nvPr/>
            </p14:nvContentPartPr>
            <p14:xfrm>
              <a:off x="5890420" y="390889"/>
              <a:ext cx="187200" cy="3052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4E7006C-0F29-9C4A-A4C9-82546CF6DF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2860" y="383329"/>
                <a:ext cx="2023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A0F9A53-F9BB-EC43-B97D-52145ACDAB10}"/>
                  </a:ext>
                </a:extLst>
              </p14:cNvPr>
              <p14:cNvContentPartPr/>
              <p14:nvPr/>
            </p14:nvContentPartPr>
            <p14:xfrm>
              <a:off x="6319900" y="633529"/>
              <a:ext cx="137160" cy="1123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A0F9A53-F9BB-EC43-B97D-52145ACDAB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2340" y="625969"/>
                <a:ext cx="15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4694129B-5246-A743-A810-C509866CFE73}"/>
                  </a:ext>
                </a:extLst>
              </p14:cNvPr>
              <p14:cNvContentPartPr/>
              <p14:nvPr/>
            </p14:nvContentPartPr>
            <p14:xfrm>
              <a:off x="6923980" y="571249"/>
              <a:ext cx="106200" cy="129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4694129B-5246-A743-A810-C509866CFE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16420" y="563689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F8368A1B-C21D-E040-AC7C-F56BAE14EF8C}"/>
                  </a:ext>
                </a:extLst>
              </p14:cNvPr>
              <p14:cNvContentPartPr/>
              <p14:nvPr/>
            </p14:nvContentPartPr>
            <p14:xfrm>
              <a:off x="7272460" y="583849"/>
              <a:ext cx="31320" cy="129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F8368A1B-C21D-E040-AC7C-F56BAE14EF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4900" y="57628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1F83EA54-0DC6-1141-83DE-A84E09D42C10}"/>
                  </a:ext>
                </a:extLst>
              </p14:cNvPr>
              <p14:cNvContentPartPr/>
              <p14:nvPr/>
            </p14:nvContentPartPr>
            <p14:xfrm>
              <a:off x="7490260" y="577369"/>
              <a:ext cx="37800" cy="190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1F83EA54-0DC6-1141-83DE-A84E09D42C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82700" y="570169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A98538D-E164-9143-9619-AA9D6F2C9A05}"/>
                  </a:ext>
                </a:extLst>
              </p14:cNvPr>
              <p14:cNvContentPartPr/>
              <p14:nvPr/>
            </p14:nvContentPartPr>
            <p14:xfrm>
              <a:off x="7845220" y="652249"/>
              <a:ext cx="50040" cy="378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A98538D-E164-9143-9619-AA9D6F2C9A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37660" y="64468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03898FA5-D79E-424F-B97D-16363572907B}"/>
                  </a:ext>
                </a:extLst>
              </p14:cNvPr>
              <p14:cNvContentPartPr/>
              <p14:nvPr/>
            </p14:nvContentPartPr>
            <p14:xfrm>
              <a:off x="9862300" y="652249"/>
              <a:ext cx="56520" cy="313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03898FA5-D79E-424F-B97D-1636357290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54740" y="644689"/>
                <a:ext cx="71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3F0B01DC-8355-694B-9D9F-950405F813C9}"/>
                  </a:ext>
                </a:extLst>
              </p14:cNvPr>
              <p14:cNvContentPartPr/>
              <p14:nvPr/>
            </p14:nvContentPartPr>
            <p14:xfrm>
              <a:off x="9034300" y="596089"/>
              <a:ext cx="498240" cy="1296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3F0B01DC-8355-694B-9D9F-950405F813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26740" y="588529"/>
                <a:ext cx="513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BB76B90A-2D31-FA46-9556-8B3429B833AC}"/>
                  </a:ext>
                </a:extLst>
              </p14:cNvPr>
              <p14:cNvContentPartPr/>
              <p14:nvPr/>
            </p14:nvContentPartPr>
            <p14:xfrm>
              <a:off x="8212420" y="372169"/>
              <a:ext cx="535680" cy="37404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BB76B90A-2D31-FA46-9556-8B3429B833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04860" y="364609"/>
                <a:ext cx="5508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49A682F7-7574-7146-9565-C9723F58224D}"/>
                  </a:ext>
                </a:extLst>
              </p14:cNvPr>
              <p14:cNvContentPartPr/>
              <p14:nvPr/>
            </p14:nvContentPartPr>
            <p14:xfrm>
              <a:off x="4433500" y="683209"/>
              <a:ext cx="212400" cy="11880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49A682F7-7574-7146-9565-C9723F58224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25927" y="676009"/>
                <a:ext cx="227546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5B62D5C-DA74-4243-8F5A-F8F0823FD9B7}"/>
                  </a:ext>
                </a:extLst>
              </p14:cNvPr>
              <p14:cNvContentPartPr/>
              <p14:nvPr/>
            </p14:nvContentPartPr>
            <p14:xfrm>
              <a:off x="1190260" y="1262449"/>
              <a:ext cx="268200" cy="3420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5B62D5C-DA74-4243-8F5A-F8F0823FD9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82700" y="1254889"/>
                <a:ext cx="2829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E0E9874-BF23-D546-9423-60678A52CCFD}"/>
                  </a:ext>
                </a:extLst>
              </p14:cNvPr>
              <p14:cNvContentPartPr/>
              <p14:nvPr/>
            </p14:nvContentPartPr>
            <p14:xfrm>
              <a:off x="1507780" y="1505089"/>
              <a:ext cx="118800" cy="1310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E0E9874-BF23-D546-9423-60678A52CC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00220" y="1497529"/>
                <a:ext cx="133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B39405A-9298-2A46-A0C5-5C9F34BBC7E1}"/>
                  </a:ext>
                </a:extLst>
              </p14:cNvPr>
              <p14:cNvContentPartPr/>
              <p14:nvPr/>
            </p14:nvContentPartPr>
            <p14:xfrm>
              <a:off x="1918540" y="1206289"/>
              <a:ext cx="392400" cy="4424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B39405A-9298-2A46-A0C5-5C9F34BBC7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10980" y="1198729"/>
                <a:ext cx="4075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0" name="墨迹 50">
                <a:extLst>
                  <a:ext uri="{FF2B5EF4-FFF2-40B4-BE49-F238E27FC236}">
                    <a16:creationId xmlns:a16="http://schemas.microsoft.com/office/drawing/2014/main" id="{22D75264-2206-9940-A16F-11BC7F01BE1D}"/>
                  </a:ext>
                </a:extLst>
              </p14:cNvPr>
              <p14:cNvContentPartPr/>
              <p14:nvPr/>
            </p14:nvContentPartPr>
            <p14:xfrm>
              <a:off x="2621980" y="1168849"/>
              <a:ext cx="865800" cy="453960"/>
            </p14:xfrm>
          </p:contentPart>
        </mc:Choice>
        <mc:Fallback>
          <p:pic>
            <p:nvPicPr>
              <p:cNvPr id="50" name="墨迹 50">
                <a:extLst>
                  <a:ext uri="{FF2B5EF4-FFF2-40B4-BE49-F238E27FC236}">
                    <a16:creationId xmlns:a16="http://schemas.microsoft.com/office/drawing/2014/main" id="{22D75264-2206-9940-A16F-11BC7F01BE1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14420" y="1161289"/>
                <a:ext cx="8809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0808B2FC-F862-B643-B521-03311110E338}"/>
                  </a:ext>
                </a:extLst>
              </p14:cNvPr>
              <p14:cNvContentPartPr/>
              <p14:nvPr/>
            </p14:nvContentPartPr>
            <p14:xfrm>
              <a:off x="4091140" y="1336969"/>
              <a:ext cx="149760" cy="1188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0808B2FC-F862-B643-B521-03311110E3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83580" y="1329409"/>
                <a:ext cx="164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97E6856-93E4-CE47-98D3-0373DB16AA93}"/>
                  </a:ext>
                </a:extLst>
              </p14:cNvPr>
              <p14:cNvContentPartPr/>
              <p14:nvPr/>
            </p14:nvContentPartPr>
            <p14:xfrm>
              <a:off x="4053700" y="1330849"/>
              <a:ext cx="149760" cy="1746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97E6856-93E4-CE47-98D3-0373DB16AA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46500" y="1323289"/>
                <a:ext cx="164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DDBF601-F900-A647-BFEF-332747087F9F}"/>
                  </a:ext>
                </a:extLst>
              </p14:cNvPr>
              <p14:cNvContentPartPr/>
              <p14:nvPr/>
            </p14:nvContentPartPr>
            <p14:xfrm>
              <a:off x="4346380" y="1461529"/>
              <a:ext cx="12960" cy="687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DDBF601-F900-A647-BFEF-332747087F9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38820" y="1453969"/>
                <a:ext cx="27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B1E64B03-A301-AF4F-9AAD-2A63CE97EC4B}"/>
                  </a:ext>
                </a:extLst>
              </p14:cNvPr>
              <p14:cNvContentPartPr/>
              <p14:nvPr/>
            </p14:nvContentPartPr>
            <p14:xfrm>
              <a:off x="4629340" y="1424089"/>
              <a:ext cx="178200" cy="129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B1E64B03-A301-AF4F-9AAD-2A63CE97EC4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21780" y="1416529"/>
                <a:ext cx="193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BB0C88C2-3BCB-8149-8BDE-C722FD193705}"/>
                  </a:ext>
                </a:extLst>
              </p14:cNvPr>
              <p14:cNvContentPartPr/>
              <p14:nvPr/>
            </p14:nvContentPartPr>
            <p14:xfrm>
              <a:off x="4720060" y="1349569"/>
              <a:ext cx="31320" cy="1720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BB0C88C2-3BCB-8149-8BDE-C722FD19370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12500" y="1342009"/>
                <a:ext cx="464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8E2D983-6DA9-CC4F-8A76-A1B50DCC8575}"/>
                  </a:ext>
                </a:extLst>
              </p14:cNvPr>
              <p14:cNvContentPartPr/>
              <p14:nvPr/>
            </p14:nvContentPartPr>
            <p14:xfrm>
              <a:off x="4981420" y="1312129"/>
              <a:ext cx="112320" cy="1994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8E2D983-6DA9-CC4F-8A76-A1B50DCC857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73860" y="1304569"/>
                <a:ext cx="127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F05AC07F-8F88-E840-8E59-14310E91DD7A}"/>
                  </a:ext>
                </a:extLst>
              </p14:cNvPr>
              <p14:cNvContentPartPr/>
              <p14:nvPr/>
            </p14:nvContentPartPr>
            <p14:xfrm>
              <a:off x="4962700" y="1324729"/>
              <a:ext cx="112320" cy="1623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F05AC07F-8F88-E840-8E59-14310E91DD7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55140" y="1317169"/>
                <a:ext cx="127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794DF349-A3C4-6144-A660-412582C4AE93}"/>
                  </a:ext>
                </a:extLst>
              </p14:cNvPr>
              <p14:cNvContentPartPr/>
              <p14:nvPr/>
            </p14:nvContentPartPr>
            <p14:xfrm>
              <a:off x="5230540" y="1442809"/>
              <a:ext cx="174600" cy="1188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794DF349-A3C4-6144-A660-412582C4AE9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22980" y="1435249"/>
                <a:ext cx="189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2B92EF4-EEE1-FE42-ACDB-F77C51C657BE}"/>
                  </a:ext>
                </a:extLst>
              </p14:cNvPr>
              <p14:cNvContentPartPr/>
              <p14:nvPr/>
            </p14:nvContentPartPr>
            <p14:xfrm>
              <a:off x="5641300" y="1405369"/>
              <a:ext cx="143640" cy="252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2B92EF4-EEE1-FE42-ACDB-F77C51C657B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33740" y="1398169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E217D6AC-4A25-0E46-87FF-CC769759A461}"/>
                  </a:ext>
                </a:extLst>
              </p14:cNvPr>
              <p14:cNvContentPartPr/>
              <p14:nvPr/>
            </p14:nvContentPartPr>
            <p14:xfrm>
              <a:off x="5728420" y="1361809"/>
              <a:ext cx="62640" cy="1371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E217D6AC-4A25-0E46-87FF-CC769759A46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20860" y="1354249"/>
                <a:ext cx="77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8C38CA02-A5E5-F741-9EEA-7A2342C515BA}"/>
                  </a:ext>
                </a:extLst>
              </p14:cNvPr>
              <p14:cNvContentPartPr/>
              <p14:nvPr/>
            </p14:nvContentPartPr>
            <p14:xfrm>
              <a:off x="5902660" y="1455409"/>
              <a:ext cx="56520" cy="64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8C38CA02-A5E5-F741-9EEA-7A2342C515B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95460" y="144784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52F58FC-322D-4F42-BE3C-1FBCAEA77BD4}"/>
                  </a:ext>
                </a:extLst>
              </p14:cNvPr>
              <p14:cNvContentPartPr/>
              <p14:nvPr/>
            </p14:nvContentPartPr>
            <p14:xfrm>
              <a:off x="6245380" y="1430569"/>
              <a:ext cx="56520" cy="190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52F58FC-322D-4F42-BE3C-1FBCAEA77B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37820" y="1423009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1C533638-0301-D844-8ACF-78E8D30F872A}"/>
                  </a:ext>
                </a:extLst>
              </p14:cNvPr>
              <p14:cNvContentPartPr/>
              <p14:nvPr/>
            </p14:nvContentPartPr>
            <p14:xfrm>
              <a:off x="6313780" y="1436689"/>
              <a:ext cx="43920" cy="129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1C533638-0301-D844-8ACF-78E8D30F87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06220" y="1429129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612856F2-B610-DD46-8663-C22B34248ACB}"/>
                  </a:ext>
                </a:extLst>
              </p14:cNvPr>
              <p14:cNvContentPartPr/>
              <p14:nvPr/>
            </p14:nvContentPartPr>
            <p14:xfrm>
              <a:off x="6593860" y="1368289"/>
              <a:ext cx="236880" cy="190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612856F2-B610-DD46-8663-C22B34248A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86300" y="1360729"/>
                <a:ext cx="252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E8C546CE-9CB3-1744-8512-8738AD391425}"/>
                  </a:ext>
                </a:extLst>
              </p14:cNvPr>
              <p14:cNvContentPartPr/>
              <p14:nvPr/>
            </p14:nvContentPartPr>
            <p14:xfrm>
              <a:off x="6730660" y="1318249"/>
              <a:ext cx="12960" cy="1623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E8C546CE-9CB3-1744-8512-8738AD39142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23460" y="1310689"/>
                <a:ext cx="27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1E9E628-DD79-FE40-B712-BF57914DE21E}"/>
                  </a:ext>
                </a:extLst>
              </p14:cNvPr>
              <p14:cNvContentPartPr/>
              <p14:nvPr/>
            </p14:nvContentPartPr>
            <p14:xfrm>
              <a:off x="7098220" y="1218889"/>
              <a:ext cx="124920" cy="1994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1E9E628-DD79-FE40-B712-BF57914DE21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0660" y="1211329"/>
                <a:ext cx="140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FC26FF6F-E32B-5F4C-A2C4-965A1489E691}"/>
                  </a:ext>
                </a:extLst>
              </p14:cNvPr>
              <p14:cNvContentPartPr/>
              <p14:nvPr/>
            </p14:nvContentPartPr>
            <p14:xfrm>
              <a:off x="7091740" y="1218889"/>
              <a:ext cx="168480" cy="1933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FC26FF6F-E32B-5F4C-A2C4-965A1489E6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84540" y="1211329"/>
                <a:ext cx="183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C5794446-54A3-EA47-A689-DA7FD4829773}"/>
                  </a:ext>
                </a:extLst>
              </p14:cNvPr>
              <p14:cNvContentPartPr/>
              <p14:nvPr/>
            </p14:nvContentPartPr>
            <p14:xfrm>
              <a:off x="7328620" y="1349569"/>
              <a:ext cx="37800" cy="193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C5794446-54A3-EA47-A689-DA7FD48297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21060" y="1342009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3BD2CEA-DB0A-4945-BFF0-1B1E1C2C599C}"/>
                  </a:ext>
                </a:extLst>
              </p14:cNvPr>
              <p14:cNvContentPartPr/>
              <p14:nvPr/>
            </p14:nvContentPartPr>
            <p14:xfrm>
              <a:off x="7346980" y="1399249"/>
              <a:ext cx="124920" cy="874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3BD2CEA-DB0A-4945-BFF0-1B1E1C2C599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39780" y="1391689"/>
                <a:ext cx="140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66A35060-81B6-C64A-A3E4-CF828532DA79}"/>
                  </a:ext>
                </a:extLst>
              </p14:cNvPr>
              <p14:cNvContentPartPr/>
              <p14:nvPr/>
            </p14:nvContentPartPr>
            <p14:xfrm>
              <a:off x="7776820" y="1343449"/>
              <a:ext cx="100080" cy="19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66A35060-81B6-C64A-A3E4-CF828532DA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69260" y="1335889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0153C0F-C4D2-C548-8504-4A20032EE1FA}"/>
                  </a:ext>
                </a:extLst>
              </p14:cNvPr>
              <p14:cNvContentPartPr/>
              <p14:nvPr/>
            </p14:nvContentPartPr>
            <p14:xfrm>
              <a:off x="7745500" y="1442809"/>
              <a:ext cx="187200" cy="252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0153C0F-C4D2-C548-8504-4A20032EE1F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37940" y="1435249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1439790-54B6-2D41-82DA-76DD4B72B2AF}"/>
                  </a:ext>
                </a:extLst>
              </p14:cNvPr>
              <p14:cNvContentPartPr/>
              <p14:nvPr/>
            </p14:nvContentPartPr>
            <p14:xfrm>
              <a:off x="8106580" y="1293409"/>
              <a:ext cx="180720" cy="1872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1439790-54B6-2D41-82DA-76DD4B72B2A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99020" y="1285849"/>
                <a:ext cx="195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575CF2D-00D8-5E46-A639-87A6D00A86A6}"/>
                  </a:ext>
                </a:extLst>
              </p14:cNvPr>
              <p14:cNvContentPartPr/>
              <p14:nvPr/>
            </p14:nvContentPartPr>
            <p14:xfrm>
              <a:off x="8760340" y="1193689"/>
              <a:ext cx="43920" cy="565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575CF2D-00D8-5E46-A639-87A6D00A86A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52780" y="118648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DEA965E8-4BFB-E947-9CE3-71CEB91EAF33}"/>
                  </a:ext>
                </a:extLst>
              </p14:cNvPr>
              <p14:cNvContentPartPr/>
              <p14:nvPr/>
            </p14:nvContentPartPr>
            <p14:xfrm>
              <a:off x="8685460" y="1336969"/>
              <a:ext cx="243000" cy="1310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DEA965E8-4BFB-E947-9CE3-71CEB91EAF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78260" y="1329409"/>
                <a:ext cx="258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8EC236D-D4CA-6944-B1E3-6875C2407E3B}"/>
                  </a:ext>
                </a:extLst>
              </p14:cNvPr>
              <p14:cNvContentPartPr/>
              <p14:nvPr/>
            </p14:nvContentPartPr>
            <p14:xfrm>
              <a:off x="9227260" y="1168849"/>
              <a:ext cx="155880" cy="2494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8EC236D-D4CA-6944-B1E3-6875C2407E3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19700" y="1161289"/>
                <a:ext cx="171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EA958A50-321D-CC4C-8F6C-C88A40A2E61D}"/>
                  </a:ext>
                </a:extLst>
              </p14:cNvPr>
              <p14:cNvContentPartPr/>
              <p14:nvPr/>
            </p14:nvContentPartPr>
            <p14:xfrm>
              <a:off x="9426340" y="982369"/>
              <a:ext cx="56520" cy="8035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EA958A50-321D-CC4C-8F6C-C88A40A2E61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418780" y="974809"/>
                <a:ext cx="7128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58BE3274-5280-0C47-ADE6-031BFAF947CB}"/>
                  </a:ext>
                </a:extLst>
              </p14:cNvPr>
              <p14:cNvContentPartPr/>
              <p14:nvPr/>
            </p14:nvContentPartPr>
            <p14:xfrm>
              <a:off x="9501220" y="1231129"/>
              <a:ext cx="118800" cy="1807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58BE3274-5280-0C47-ADE6-031BFAF947C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493660" y="1223569"/>
                <a:ext cx="133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0C1C78CA-4677-174E-864D-70E06CE5DFEF}"/>
                  </a:ext>
                </a:extLst>
              </p14:cNvPr>
              <p14:cNvContentPartPr/>
              <p14:nvPr/>
            </p14:nvContentPartPr>
            <p14:xfrm>
              <a:off x="9800020" y="1094329"/>
              <a:ext cx="199440" cy="4485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0C1C78CA-4677-174E-864D-70E06CE5DFE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92460" y="1086769"/>
                <a:ext cx="214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2C7CE995-22C7-2B48-9F0D-87C7B8EF8F90}"/>
                  </a:ext>
                </a:extLst>
              </p14:cNvPr>
              <p14:cNvContentPartPr/>
              <p14:nvPr/>
            </p14:nvContentPartPr>
            <p14:xfrm>
              <a:off x="10161100" y="1019449"/>
              <a:ext cx="410400" cy="5792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2C7CE995-22C7-2B48-9F0D-87C7B8EF8F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53540" y="1011889"/>
                <a:ext cx="4255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B237E783-6082-214B-B789-09BAF4208646}"/>
                  </a:ext>
                </a:extLst>
              </p14:cNvPr>
              <p14:cNvContentPartPr/>
              <p14:nvPr/>
            </p14:nvContentPartPr>
            <p14:xfrm>
              <a:off x="10671580" y="1318249"/>
              <a:ext cx="205920" cy="1933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B237E783-6082-214B-B789-09BAF420864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64020" y="1310689"/>
                <a:ext cx="221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CA294BDD-354D-9D4E-BD62-E141046938D4}"/>
                  </a:ext>
                </a:extLst>
              </p14:cNvPr>
              <p14:cNvContentPartPr/>
              <p14:nvPr/>
            </p14:nvContentPartPr>
            <p14:xfrm>
              <a:off x="10820980" y="1150849"/>
              <a:ext cx="304560" cy="3297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CA294BDD-354D-9D4E-BD62-E141046938D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813420" y="1143289"/>
                <a:ext cx="3196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8822F316-EB6F-3D49-87A9-B0021ED4CF8F}"/>
                  </a:ext>
                </a:extLst>
              </p14:cNvPr>
              <p14:cNvContentPartPr/>
              <p14:nvPr/>
            </p14:nvContentPartPr>
            <p14:xfrm>
              <a:off x="11213020" y="1144009"/>
              <a:ext cx="317880" cy="6915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8822F316-EB6F-3D49-87A9-B0021ED4CF8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205460" y="1136449"/>
                <a:ext cx="3330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9CBE0FB3-9D46-0842-92B3-1509CCBDD4B3}"/>
                  </a:ext>
                </a:extLst>
              </p14:cNvPr>
              <p14:cNvContentPartPr/>
              <p14:nvPr/>
            </p14:nvContentPartPr>
            <p14:xfrm>
              <a:off x="11418580" y="1417969"/>
              <a:ext cx="199440" cy="874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9CBE0FB3-9D46-0842-92B3-1509CCBDD4B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411020" y="1410409"/>
                <a:ext cx="214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78E0A204-123C-6646-AA2C-87FF7AAD6036}"/>
                  </a:ext>
                </a:extLst>
              </p14:cNvPr>
              <p14:cNvContentPartPr/>
              <p14:nvPr/>
            </p14:nvContentPartPr>
            <p14:xfrm>
              <a:off x="11636380" y="1399249"/>
              <a:ext cx="199440" cy="1310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78E0A204-123C-6646-AA2C-87FF7AAD603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628820" y="1391689"/>
                <a:ext cx="214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DF7E56E5-DDF4-8547-B10D-729A8777997F}"/>
                  </a:ext>
                </a:extLst>
              </p14:cNvPr>
              <p14:cNvContentPartPr/>
              <p14:nvPr/>
            </p14:nvContentPartPr>
            <p14:xfrm>
              <a:off x="11698660" y="1312849"/>
              <a:ext cx="87480" cy="1987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DF7E56E5-DDF4-8547-B10D-729A8777997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691100" y="1305289"/>
                <a:ext cx="102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8F8E05E-1E88-8741-8E76-9B2651442DFC}"/>
                  </a:ext>
                </a:extLst>
              </p14:cNvPr>
              <p14:cNvContentPartPr/>
              <p14:nvPr/>
            </p14:nvContentPartPr>
            <p14:xfrm>
              <a:off x="11910340" y="1268569"/>
              <a:ext cx="43920" cy="813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8F8E05E-1E88-8741-8E76-9B2651442DF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02780" y="1261009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1E1E7856-40B6-174E-9B20-7DCAE62BEF62}"/>
                  </a:ext>
                </a:extLst>
              </p14:cNvPr>
              <p14:cNvContentPartPr/>
              <p14:nvPr/>
            </p14:nvContentPartPr>
            <p14:xfrm>
              <a:off x="11798380" y="1461529"/>
              <a:ext cx="155160" cy="1746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1E1E7856-40B6-174E-9B20-7DCAE62BEF6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790820" y="1453969"/>
                <a:ext cx="170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9028899-FC78-5442-A69A-DA325F30AC36}"/>
                  </a:ext>
                </a:extLst>
              </p14:cNvPr>
              <p14:cNvContentPartPr/>
              <p14:nvPr/>
            </p14:nvContentPartPr>
            <p14:xfrm>
              <a:off x="11829340" y="1567369"/>
              <a:ext cx="261720" cy="16848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9028899-FC78-5442-A69A-DA325F30AC3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822140" y="1559809"/>
                <a:ext cx="276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A05A8496-1739-5F40-BA36-1795F5AFB8A8}"/>
                  </a:ext>
                </a:extLst>
              </p14:cNvPr>
              <p14:cNvContentPartPr/>
              <p14:nvPr/>
            </p14:nvContentPartPr>
            <p14:xfrm>
              <a:off x="12016180" y="1903609"/>
              <a:ext cx="31320" cy="813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A05A8496-1739-5F40-BA36-1795F5AFB8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008620" y="1896049"/>
                <a:ext cx="46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833A6E1-E1C6-D54C-90F7-6DB9DE538F75}"/>
                  </a:ext>
                </a:extLst>
              </p14:cNvPr>
              <p14:cNvContentPartPr/>
              <p14:nvPr/>
            </p14:nvContentPartPr>
            <p14:xfrm>
              <a:off x="2989180" y="2432809"/>
              <a:ext cx="118800" cy="25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833A6E1-E1C6-D54C-90F7-6DB9DE538F7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81620" y="242524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3A9C928-BA76-B64E-BDBB-28641E4B4357}"/>
                  </a:ext>
                </a:extLst>
              </p14:cNvPr>
              <p14:cNvContentPartPr/>
              <p14:nvPr/>
            </p14:nvContentPartPr>
            <p14:xfrm>
              <a:off x="2958940" y="2582209"/>
              <a:ext cx="155160" cy="378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3A9C928-BA76-B64E-BDBB-28641E4B435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51380" y="2574649"/>
                <a:ext cx="170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94292533-DCED-0947-8E7D-6D070A39D1A5}"/>
                  </a:ext>
                </a:extLst>
              </p14:cNvPr>
              <p14:cNvContentPartPr/>
              <p14:nvPr/>
            </p14:nvContentPartPr>
            <p14:xfrm>
              <a:off x="3524860" y="2127529"/>
              <a:ext cx="106200" cy="5972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94292533-DCED-0947-8E7D-6D070A39D1A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17300" y="2120329"/>
                <a:ext cx="12132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70ED627F-901F-F943-BDCE-9AD3C99E8949}"/>
                  </a:ext>
                </a:extLst>
              </p14:cNvPr>
              <p14:cNvContentPartPr/>
              <p14:nvPr/>
            </p14:nvContentPartPr>
            <p14:xfrm>
              <a:off x="4888180" y="1891009"/>
              <a:ext cx="174600" cy="3704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70ED627F-901F-F943-BDCE-9AD3C99E89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80620" y="1883449"/>
                <a:ext cx="1897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24" name="墨迹 127">
                <a:extLst>
                  <a:ext uri="{FF2B5EF4-FFF2-40B4-BE49-F238E27FC236}">
                    <a16:creationId xmlns:a16="http://schemas.microsoft.com/office/drawing/2014/main" id="{381F5B55-AE04-A045-B267-41F75869B94D}"/>
                  </a:ext>
                </a:extLst>
              </p14:cNvPr>
              <p14:cNvContentPartPr/>
              <p14:nvPr/>
            </p14:nvContentPartPr>
            <p14:xfrm>
              <a:off x="5255380" y="2046889"/>
              <a:ext cx="305280" cy="268200"/>
            </p14:xfrm>
          </p:contentPart>
        </mc:Choice>
        <mc:Fallback>
          <p:pic>
            <p:nvPicPr>
              <p:cNvPr id="124" name="墨迹 127">
                <a:extLst>
                  <a:ext uri="{FF2B5EF4-FFF2-40B4-BE49-F238E27FC236}">
                    <a16:creationId xmlns:a16="http://schemas.microsoft.com/office/drawing/2014/main" id="{381F5B55-AE04-A045-B267-41F75869B94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47820" y="2039329"/>
                <a:ext cx="320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25" name="墨迹 128">
                <a:extLst>
                  <a:ext uri="{FF2B5EF4-FFF2-40B4-BE49-F238E27FC236}">
                    <a16:creationId xmlns:a16="http://schemas.microsoft.com/office/drawing/2014/main" id="{08B6AFD6-3882-B74D-BE3F-AEF69B9E5A43}"/>
                  </a:ext>
                </a:extLst>
              </p14:cNvPr>
              <p14:cNvContentPartPr/>
              <p14:nvPr/>
            </p14:nvContentPartPr>
            <p14:xfrm>
              <a:off x="4066300" y="1968769"/>
              <a:ext cx="541800" cy="240480"/>
            </p14:xfrm>
          </p:contentPart>
        </mc:Choice>
        <mc:Fallback>
          <p:pic>
            <p:nvPicPr>
              <p:cNvPr id="125" name="墨迹 128">
                <a:extLst>
                  <a:ext uri="{FF2B5EF4-FFF2-40B4-BE49-F238E27FC236}">
                    <a16:creationId xmlns:a16="http://schemas.microsoft.com/office/drawing/2014/main" id="{08B6AFD6-3882-B74D-BE3F-AEF69B9E5A4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58740" y="1961209"/>
                <a:ext cx="5569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26" name="墨迹 129">
                <a:extLst>
                  <a:ext uri="{FF2B5EF4-FFF2-40B4-BE49-F238E27FC236}">
                    <a16:creationId xmlns:a16="http://schemas.microsoft.com/office/drawing/2014/main" id="{0BA7FC74-69D2-C346-B756-4480B764258E}"/>
                  </a:ext>
                </a:extLst>
              </p14:cNvPr>
              <p14:cNvContentPartPr/>
              <p14:nvPr/>
            </p14:nvContentPartPr>
            <p14:xfrm>
              <a:off x="2142460" y="2221129"/>
              <a:ext cx="510840" cy="466920"/>
            </p14:xfrm>
          </p:contentPart>
        </mc:Choice>
        <mc:Fallback>
          <p:pic>
            <p:nvPicPr>
              <p:cNvPr id="126" name="墨迹 129">
                <a:extLst>
                  <a:ext uri="{FF2B5EF4-FFF2-40B4-BE49-F238E27FC236}">
                    <a16:creationId xmlns:a16="http://schemas.microsoft.com/office/drawing/2014/main" id="{0BA7FC74-69D2-C346-B756-4480B764258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35260" y="2213575"/>
                <a:ext cx="525960" cy="4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5E30782E-E077-2E48-8365-1F681E56254D}"/>
                  </a:ext>
                </a:extLst>
              </p14:cNvPr>
              <p14:cNvContentPartPr/>
              <p14:nvPr/>
            </p14:nvContentPartPr>
            <p14:xfrm>
              <a:off x="1190260" y="2339209"/>
              <a:ext cx="447480" cy="49212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5E30782E-E077-2E48-8365-1F681E56254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82706" y="2331649"/>
                <a:ext cx="462588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42560164-2909-074E-B85D-41ABFA84ACC4}"/>
                  </a:ext>
                </a:extLst>
              </p14:cNvPr>
              <p14:cNvContentPartPr/>
              <p14:nvPr/>
            </p14:nvContentPartPr>
            <p14:xfrm>
              <a:off x="4427380" y="2544769"/>
              <a:ext cx="280440" cy="2430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42560164-2909-074E-B85D-41ABFA84ACC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19820" y="2537209"/>
                <a:ext cx="2955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935CCA0D-ED0C-E045-BCD8-0F4DDF64ADB5}"/>
                  </a:ext>
                </a:extLst>
              </p14:cNvPr>
              <p14:cNvContentPartPr/>
              <p14:nvPr/>
            </p14:nvContentPartPr>
            <p14:xfrm>
              <a:off x="5741020" y="2096569"/>
              <a:ext cx="162360" cy="7412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935CCA0D-ED0C-E045-BCD8-0F4DDF64ADB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33460" y="2089009"/>
                <a:ext cx="1771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D4C8F03E-27EC-6D45-9899-C2F8B6853407}"/>
                  </a:ext>
                </a:extLst>
              </p14:cNvPr>
              <p14:cNvContentPartPr/>
              <p14:nvPr/>
            </p14:nvContentPartPr>
            <p14:xfrm>
              <a:off x="6705820" y="2046889"/>
              <a:ext cx="149760" cy="6663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D4C8F03E-27EC-6D45-9899-C2F8B685340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98260" y="2039329"/>
                <a:ext cx="1648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7FB210BC-4B76-254E-8492-D1B5D92A44A4}"/>
                  </a:ext>
                </a:extLst>
              </p14:cNvPr>
              <p14:cNvContentPartPr/>
              <p14:nvPr/>
            </p14:nvContentPartPr>
            <p14:xfrm>
              <a:off x="7166620" y="1816489"/>
              <a:ext cx="1830600" cy="96516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7FB210BC-4B76-254E-8492-D1B5D92A44A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59061" y="1808929"/>
                <a:ext cx="1845717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47" name="墨迹 148">
                <a:extLst>
                  <a:ext uri="{FF2B5EF4-FFF2-40B4-BE49-F238E27FC236}">
                    <a16:creationId xmlns:a16="http://schemas.microsoft.com/office/drawing/2014/main" id="{E8AFC70E-2A01-9A42-B0AE-C18174AF82A2}"/>
                  </a:ext>
                </a:extLst>
              </p14:cNvPr>
              <p14:cNvContentPartPr/>
              <p14:nvPr/>
            </p14:nvContentPartPr>
            <p14:xfrm>
              <a:off x="6183100" y="2289529"/>
              <a:ext cx="311400" cy="162360"/>
            </p14:xfrm>
          </p:contentPart>
        </mc:Choice>
        <mc:Fallback>
          <p:pic>
            <p:nvPicPr>
              <p:cNvPr id="147" name="墨迹 148">
                <a:extLst>
                  <a:ext uri="{FF2B5EF4-FFF2-40B4-BE49-F238E27FC236}">
                    <a16:creationId xmlns:a16="http://schemas.microsoft.com/office/drawing/2014/main" id="{E8AFC70E-2A01-9A42-B0AE-C18174AF82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175549" y="2281969"/>
                <a:ext cx="326503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5686A043-1891-4B48-958D-A2441E2B852D}"/>
                  </a:ext>
                </a:extLst>
              </p14:cNvPr>
              <p14:cNvContentPartPr/>
              <p14:nvPr/>
            </p14:nvContentPartPr>
            <p14:xfrm>
              <a:off x="3425140" y="3266929"/>
              <a:ext cx="137160" cy="5605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5686A043-1891-4B48-958D-A2441E2B852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17580" y="3259369"/>
                <a:ext cx="1522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487B70BD-7BD7-E247-884E-400E4F3FAE87}"/>
                  </a:ext>
                </a:extLst>
              </p14:cNvPr>
              <p14:cNvContentPartPr/>
              <p14:nvPr/>
            </p14:nvContentPartPr>
            <p14:xfrm>
              <a:off x="4707460" y="3447649"/>
              <a:ext cx="146880" cy="129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487B70BD-7BD7-E247-884E-400E4F3FAE8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99900" y="3440089"/>
                <a:ext cx="162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F25B12A5-0A83-C448-9368-1D3D7123B79C}"/>
                  </a:ext>
                </a:extLst>
              </p14:cNvPr>
              <p14:cNvContentPartPr/>
              <p14:nvPr/>
            </p14:nvContentPartPr>
            <p14:xfrm>
              <a:off x="4711060" y="3565729"/>
              <a:ext cx="164880" cy="1296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F25B12A5-0A83-C448-9368-1D3D7123B79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03500" y="3558169"/>
                <a:ext cx="180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66" name="墨迹 167">
                <a:extLst>
                  <a:ext uri="{FF2B5EF4-FFF2-40B4-BE49-F238E27FC236}">
                    <a16:creationId xmlns:a16="http://schemas.microsoft.com/office/drawing/2014/main" id="{1E53C876-43D4-AB46-A0D8-CE54A7D76B69}"/>
                  </a:ext>
                </a:extLst>
              </p14:cNvPr>
              <p14:cNvContentPartPr/>
              <p14:nvPr/>
            </p14:nvContentPartPr>
            <p14:xfrm>
              <a:off x="3798460" y="3341809"/>
              <a:ext cx="517320" cy="299160"/>
            </p14:xfrm>
          </p:contentPart>
        </mc:Choice>
        <mc:Fallback>
          <p:pic>
            <p:nvPicPr>
              <p:cNvPr id="166" name="墨迹 167">
                <a:extLst>
                  <a:ext uri="{FF2B5EF4-FFF2-40B4-BE49-F238E27FC236}">
                    <a16:creationId xmlns:a16="http://schemas.microsoft.com/office/drawing/2014/main" id="{1E53C876-43D4-AB46-A0D8-CE54A7D76B6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90895" y="3334249"/>
                <a:ext cx="532451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67" name="墨迹 168">
                <a:extLst>
                  <a:ext uri="{FF2B5EF4-FFF2-40B4-BE49-F238E27FC236}">
                    <a16:creationId xmlns:a16="http://schemas.microsoft.com/office/drawing/2014/main" id="{58C43491-2900-D743-B013-123D73D561A3}"/>
                  </a:ext>
                </a:extLst>
              </p14:cNvPr>
              <p14:cNvContentPartPr/>
              <p14:nvPr/>
            </p14:nvContentPartPr>
            <p14:xfrm>
              <a:off x="735580" y="3173689"/>
              <a:ext cx="1811880" cy="603360"/>
            </p14:xfrm>
          </p:contentPart>
        </mc:Choice>
        <mc:Fallback>
          <p:pic>
            <p:nvPicPr>
              <p:cNvPr id="167" name="墨迹 168">
                <a:extLst>
                  <a:ext uri="{FF2B5EF4-FFF2-40B4-BE49-F238E27FC236}">
                    <a16:creationId xmlns:a16="http://schemas.microsoft.com/office/drawing/2014/main" id="{58C43491-2900-D743-B013-123D73D561A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8020" y="3166134"/>
                <a:ext cx="1827000" cy="61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00D54E52-2B0F-BE4F-8F99-BE6A6B210153}"/>
                  </a:ext>
                </a:extLst>
              </p14:cNvPr>
              <p14:cNvContentPartPr/>
              <p14:nvPr/>
            </p14:nvContentPartPr>
            <p14:xfrm>
              <a:off x="5498020" y="3858409"/>
              <a:ext cx="324360" cy="14904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00D54E52-2B0F-BE4F-8F99-BE6A6B21015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90452" y="3850849"/>
                <a:ext cx="339497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5291A421-9A20-774C-8AF3-ABAE89792355}"/>
                  </a:ext>
                </a:extLst>
              </p14:cNvPr>
              <p14:cNvContentPartPr/>
              <p14:nvPr/>
            </p14:nvContentPartPr>
            <p14:xfrm>
              <a:off x="5317660" y="3279529"/>
              <a:ext cx="374040" cy="31140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5291A421-9A20-774C-8AF3-ABAE8979235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310100" y="3271978"/>
                <a:ext cx="38880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BF8AC5DE-97A7-DA4A-A04F-926D9CD4F555}"/>
                  </a:ext>
                </a:extLst>
              </p14:cNvPr>
              <p14:cNvContentPartPr/>
              <p14:nvPr/>
            </p14:nvContentPartPr>
            <p14:xfrm>
              <a:off x="5136940" y="3895849"/>
              <a:ext cx="193320" cy="1490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BF8AC5DE-97A7-DA4A-A04F-926D9CD4F55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129740" y="3888289"/>
                <a:ext cx="208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050E131-04C8-F444-8B6D-049AB891B63D}"/>
                  </a:ext>
                </a:extLst>
              </p14:cNvPr>
              <p14:cNvContentPartPr/>
              <p14:nvPr/>
            </p14:nvContentPartPr>
            <p14:xfrm>
              <a:off x="6157900" y="3061369"/>
              <a:ext cx="143640" cy="92088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050E131-04C8-F444-8B6D-049AB891B6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50340" y="3053809"/>
                <a:ext cx="15876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91" name="墨迹 192">
                <a:extLst>
                  <a:ext uri="{FF2B5EF4-FFF2-40B4-BE49-F238E27FC236}">
                    <a16:creationId xmlns:a16="http://schemas.microsoft.com/office/drawing/2014/main" id="{85FD888C-35B0-DF47-B25E-E8CB44A23A4A}"/>
                  </a:ext>
                </a:extLst>
              </p14:cNvPr>
              <p14:cNvContentPartPr/>
              <p14:nvPr/>
            </p14:nvContentPartPr>
            <p14:xfrm>
              <a:off x="6569020" y="2949409"/>
              <a:ext cx="1170360" cy="349200"/>
            </p14:xfrm>
          </p:contentPart>
        </mc:Choice>
        <mc:Fallback>
          <p:pic>
            <p:nvPicPr>
              <p:cNvPr id="191" name="墨迹 192">
                <a:extLst>
                  <a:ext uri="{FF2B5EF4-FFF2-40B4-BE49-F238E27FC236}">
                    <a16:creationId xmlns:a16="http://schemas.microsoft.com/office/drawing/2014/main" id="{85FD888C-35B0-DF47-B25E-E8CB44A23A4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561462" y="2941841"/>
                <a:ext cx="1185475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92" name="墨迹 193">
                <a:extLst>
                  <a:ext uri="{FF2B5EF4-FFF2-40B4-BE49-F238E27FC236}">
                    <a16:creationId xmlns:a16="http://schemas.microsoft.com/office/drawing/2014/main" id="{C31D2AD5-A7E8-A14F-9B31-4DF244D0C81C}"/>
                  </a:ext>
                </a:extLst>
              </p14:cNvPr>
              <p14:cNvContentPartPr/>
              <p14:nvPr/>
            </p14:nvContentPartPr>
            <p14:xfrm>
              <a:off x="5165380" y="2913409"/>
              <a:ext cx="544680" cy="210600"/>
            </p14:xfrm>
          </p:contentPart>
        </mc:Choice>
        <mc:Fallback>
          <p:pic>
            <p:nvPicPr>
              <p:cNvPr id="192" name="墨迹 193">
                <a:extLst>
                  <a:ext uri="{FF2B5EF4-FFF2-40B4-BE49-F238E27FC236}">
                    <a16:creationId xmlns:a16="http://schemas.microsoft.com/office/drawing/2014/main" id="{C31D2AD5-A7E8-A14F-9B31-4DF244D0C81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157820" y="2905849"/>
                <a:ext cx="559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B5CE02E-F1C2-A14C-B3D1-3C5A073E4A9E}"/>
                  </a:ext>
                </a:extLst>
              </p14:cNvPr>
              <p14:cNvContentPartPr/>
              <p14:nvPr/>
            </p14:nvContentPartPr>
            <p14:xfrm>
              <a:off x="6867820" y="3765169"/>
              <a:ext cx="143640" cy="1807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B5CE02E-F1C2-A14C-B3D1-3C5A073E4A9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60260" y="3757609"/>
                <a:ext cx="158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C6BEC3F-242D-A74A-AB9D-3E446408B7B3}"/>
                  </a:ext>
                </a:extLst>
              </p14:cNvPr>
              <p14:cNvContentPartPr/>
              <p14:nvPr/>
            </p14:nvContentPartPr>
            <p14:xfrm>
              <a:off x="7863940" y="3217249"/>
              <a:ext cx="155880" cy="6415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C6BEC3F-242D-A74A-AB9D-3E446408B7B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856380" y="3209689"/>
                <a:ext cx="1710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A3B1E0D-9E23-5149-8EBC-BC098D34418B}"/>
                  </a:ext>
                </a:extLst>
              </p14:cNvPr>
              <p14:cNvContentPartPr/>
              <p14:nvPr/>
            </p14:nvContentPartPr>
            <p14:xfrm>
              <a:off x="8667100" y="3111409"/>
              <a:ext cx="205920" cy="2246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A3B1E0D-9E23-5149-8EBC-BC098D34418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59540" y="3103849"/>
                <a:ext cx="221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2BBF5335-2E77-5242-A0AA-2B04DD168EF4}"/>
                  </a:ext>
                </a:extLst>
              </p14:cNvPr>
              <p14:cNvContentPartPr/>
              <p14:nvPr/>
            </p14:nvContentPartPr>
            <p14:xfrm>
              <a:off x="8336980" y="3466009"/>
              <a:ext cx="218160" cy="28404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2BBF5335-2E77-5242-A0AA-2B04DD168EF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329420" y="3458809"/>
                <a:ext cx="2332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04" name="墨迹 204">
                <a:extLst>
                  <a:ext uri="{FF2B5EF4-FFF2-40B4-BE49-F238E27FC236}">
                    <a16:creationId xmlns:a16="http://schemas.microsoft.com/office/drawing/2014/main" id="{FDCDFF79-F502-D34E-B066-206D5A426E91}"/>
                  </a:ext>
                </a:extLst>
              </p14:cNvPr>
              <p14:cNvContentPartPr/>
              <p14:nvPr/>
            </p14:nvContentPartPr>
            <p14:xfrm>
              <a:off x="9071740" y="3516049"/>
              <a:ext cx="392400" cy="149400"/>
            </p14:xfrm>
          </p:contentPart>
        </mc:Choice>
        <mc:Fallback>
          <p:pic>
            <p:nvPicPr>
              <p:cNvPr id="204" name="墨迹 204">
                <a:extLst>
                  <a:ext uri="{FF2B5EF4-FFF2-40B4-BE49-F238E27FC236}">
                    <a16:creationId xmlns:a16="http://schemas.microsoft.com/office/drawing/2014/main" id="{FDCDFF79-F502-D34E-B066-206D5A426E9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064180" y="3508507"/>
                <a:ext cx="40752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BD364B62-92B1-DF49-A98F-C4B42C4A907E}"/>
                  </a:ext>
                </a:extLst>
              </p14:cNvPr>
              <p14:cNvContentPartPr/>
              <p14:nvPr/>
            </p14:nvContentPartPr>
            <p14:xfrm>
              <a:off x="9924580" y="3472489"/>
              <a:ext cx="1257840" cy="46080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BD364B62-92B1-DF49-A98F-C4B42C4A907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917020" y="3464935"/>
                <a:ext cx="127296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3E38B90A-EC13-1144-8A33-7FBD7587162C}"/>
                  </a:ext>
                </a:extLst>
              </p14:cNvPr>
              <p14:cNvContentPartPr/>
              <p14:nvPr/>
            </p14:nvContentPartPr>
            <p14:xfrm>
              <a:off x="9613180" y="3043009"/>
              <a:ext cx="1787040" cy="54792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3E38B90A-EC13-1144-8A33-7FBD7587162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05620" y="3035454"/>
                <a:ext cx="180216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581FCB13-1578-E846-8E31-22991494B863}"/>
                  </a:ext>
                </a:extLst>
              </p14:cNvPr>
              <p14:cNvContentPartPr/>
              <p14:nvPr/>
            </p14:nvContentPartPr>
            <p14:xfrm>
              <a:off x="1022140" y="5115889"/>
              <a:ext cx="19080" cy="1296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581FCB13-1578-E846-8E31-22991494B86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14580" y="510832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92C39391-EB8F-784E-AD23-683B10531F17}"/>
                  </a:ext>
                </a:extLst>
              </p14:cNvPr>
              <p14:cNvContentPartPr/>
              <p14:nvPr/>
            </p14:nvContentPartPr>
            <p14:xfrm>
              <a:off x="1022140" y="5097169"/>
              <a:ext cx="124920" cy="3045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92C39391-EB8F-784E-AD23-683B10531F1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14580" y="5089609"/>
                <a:ext cx="140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0E13BFBF-DCA2-9446-92C6-61050901FA5E}"/>
                  </a:ext>
                </a:extLst>
              </p14:cNvPr>
              <p14:cNvContentPartPr/>
              <p14:nvPr/>
            </p14:nvContentPartPr>
            <p14:xfrm>
              <a:off x="1277380" y="5184289"/>
              <a:ext cx="25200" cy="1684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0E13BFBF-DCA2-9446-92C6-61050901FA5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269820" y="5176729"/>
                <a:ext cx="40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464B1043-8E42-474A-AB6E-6A96FF9A2CE6}"/>
                  </a:ext>
                </a:extLst>
              </p14:cNvPr>
              <p14:cNvContentPartPr/>
              <p14:nvPr/>
            </p14:nvContentPartPr>
            <p14:xfrm>
              <a:off x="1476460" y="5227849"/>
              <a:ext cx="249480" cy="439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464B1043-8E42-474A-AB6E-6A96FF9A2C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468900" y="5220289"/>
                <a:ext cx="264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CA84154F-124B-F445-B29D-C6DE00F248CC}"/>
                  </a:ext>
                </a:extLst>
              </p14:cNvPr>
              <p14:cNvContentPartPr/>
              <p14:nvPr/>
            </p14:nvContentPartPr>
            <p14:xfrm>
              <a:off x="1731700" y="5153329"/>
              <a:ext cx="224640" cy="1933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CA84154F-124B-F445-B29D-C6DE00F248C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724140" y="5145769"/>
                <a:ext cx="239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4DA6A01F-9AAE-6045-B597-2614045F1C93}"/>
                  </a:ext>
                </a:extLst>
              </p14:cNvPr>
              <p14:cNvContentPartPr/>
              <p14:nvPr/>
            </p14:nvContentPartPr>
            <p14:xfrm>
              <a:off x="1812700" y="5165569"/>
              <a:ext cx="149760" cy="1746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4DA6A01F-9AAE-6045-B597-2614045F1C9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805140" y="5158369"/>
                <a:ext cx="164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91B37741-A6E4-F34C-9C37-1BC9E296A64F}"/>
                  </a:ext>
                </a:extLst>
              </p14:cNvPr>
              <p14:cNvContentPartPr/>
              <p14:nvPr/>
            </p14:nvContentPartPr>
            <p14:xfrm>
              <a:off x="2080540" y="5091049"/>
              <a:ext cx="87480" cy="2804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91B37741-A6E4-F34C-9C37-1BC9E296A64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072980" y="5083489"/>
                <a:ext cx="102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5993A021-F117-EF4F-8110-63D6E1D37A4F}"/>
                  </a:ext>
                </a:extLst>
              </p14:cNvPr>
              <p14:cNvContentPartPr/>
              <p14:nvPr/>
            </p14:nvContentPartPr>
            <p14:xfrm>
              <a:off x="2317060" y="5022649"/>
              <a:ext cx="360" cy="17460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5993A021-F117-EF4F-8110-63D6E1D37A4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309500" y="5015089"/>
                <a:ext cx="154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822311D4-4184-B24B-A055-924EF6423819}"/>
                  </a:ext>
                </a:extLst>
              </p14:cNvPr>
              <p14:cNvContentPartPr/>
              <p14:nvPr/>
            </p14:nvContentPartPr>
            <p14:xfrm>
              <a:off x="2335780" y="5059729"/>
              <a:ext cx="168480" cy="10008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822311D4-4184-B24B-A055-924EF642381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328220" y="5052529"/>
                <a:ext cx="183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BE79CCB3-B381-E042-87D3-3FEE6FBBEDF2}"/>
                  </a:ext>
                </a:extLst>
              </p14:cNvPr>
              <p14:cNvContentPartPr/>
              <p14:nvPr/>
            </p14:nvContentPartPr>
            <p14:xfrm>
              <a:off x="847900" y="4891969"/>
              <a:ext cx="1525680" cy="752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BE79CCB3-B381-E042-87D3-3FEE6FBBED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40340" y="4884409"/>
                <a:ext cx="1540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CF9D70F8-34F1-BB41-977C-55912D640D12}"/>
                  </a:ext>
                </a:extLst>
              </p14:cNvPr>
              <p14:cNvContentPartPr/>
              <p14:nvPr/>
            </p14:nvContentPartPr>
            <p14:xfrm>
              <a:off x="1781380" y="4412449"/>
              <a:ext cx="25200" cy="24948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CF9D70F8-34F1-BB41-977C-55912D640D1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774180" y="4404889"/>
                <a:ext cx="40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B2CF368E-712D-3C4E-BD4D-DAEC24FC4E0F}"/>
                  </a:ext>
                </a:extLst>
              </p14:cNvPr>
              <p14:cNvContentPartPr/>
              <p14:nvPr/>
            </p14:nvContentPartPr>
            <p14:xfrm>
              <a:off x="2871100" y="4947769"/>
              <a:ext cx="124920" cy="626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B2CF368E-712D-3C4E-BD4D-DAEC24FC4E0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863540" y="4940209"/>
                <a:ext cx="140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079575C2-1989-284E-95AB-D278B28003AB}"/>
                  </a:ext>
                </a:extLst>
              </p14:cNvPr>
              <p14:cNvContentPartPr/>
              <p14:nvPr/>
            </p14:nvContentPartPr>
            <p14:xfrm>
              <a:off x="2871100" y="5122009"/>
              <a:ext cx="212040" cy="1908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079575C2-1989-284E-95AB-D278B28003A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863540" y="5114449"/>
                <a:ext cx="227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B53738A6-45AC-5245-AEA2-030EA6A45EE2}"/>
                  </a:ext>
                </a:extLst>
              </p14:cNvPr>
              <p14:cNvContentPartPr/>
              <p14:nvPr/>
            </p14:nvContentPartPr>
            <p14:xfrm>
              <a:off x="3929500" y="5134609"/>
              <a:ext cx="43920" cy="17460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B53738A6-45AC-5245-AEA2-030EA6A45EE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921940" y="5127049"/>
                <a:ext cx="59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56FF8BD9-06F8-734F-A80E-461D92D527F5}"/>
                  </a:ext>
                </a:extLst>
              </p14:cNvPr>
              <p14:cNvContentPartPr/>
              <p14:nvPr/>
            </p14:nvContentPartPr>
            <p14:xfrm>
              <a:off x="4209580" y="5203009"/>
              <a:ext cx="193320" cy="313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56FF8BD9-06F8-734F-A80E-461D92D527F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202020" y="5195449"/>
                <a:ext cx="208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41E5CF46-02C5-4D45-9BD6-B137A6F9D562}"/>
                  </a:ext>
                </a:extLst>
              </p14:cNvPr>
              <p14:cNvContentPartPr/>
              <p14:nvPr/>
            </p14:nvContentPartPr>
            <p14:xfrm>
              <a:off x="4626460" y="5153329"/>
              <a:ext cx="131040" cy="1872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41E5CF46-02C5-4D45-9BD6-B137A6F9D56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618900" y="5145769"/>
                <a:ext cx="146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B7E182A6-3F12-6542-8954-4146C58DBEF0}"/>
                  </a:ext>
                </a:extLst>
              </p14:cNvPr>
              <p14:cNvContentPartPr/>
              <p14:nvPr/>
            </p14:nvContentPartPr>
            <p14:xfrm>
              <a:off x="4564180" y="5140729"/>
              <a:ext cx="255600" cy="14364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B7E182A6-3F12-6542-8954-4146C58DBEF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556980" y="5133169"/>
                <a:ext cx="270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F8B6639C-D785-1642-9FE1-79A1353A9937}"/>
                  </a:ext>
                </a:extLst>
              </p14:cNvPr>
              <p14:cNvContentPartPr/>
              <p14:nvPr/>
            </p14:nvContentPartPr>
            <p14:xfrm>
              <a:off x="3717820" y="4879369"/>
              <a:ext cx="1061640" cy="7524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F8B6639C-D785-1642-9FE1-79A1353A993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710260" y="4871809"/>
                <a:ext cx="1076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5BF3A587-3B49-134F-88A1-61E7DDE0C5FA}"/>
                  </a:ext>
                </a:extLst>
              </p14:cNvPr>
              <p14:cNvContentPartPr/>
              <p14:nvPr/>
            </p14:nvContentPartPr>
            <p14:xfrm>
              <a:off x="4477060" y="4596409"/>
              <a:ext cx="19080" cy="1400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5BF3A587-3B49-134F-88A1-61E7DDE0C5F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469500" y="4588849"/>
                <a:ext cx="34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E28F16E0-69AB-FD49-8DCD-0FCFF41AB57F}"/>
                  </a:ext>
                </a:extLst>
              </p14:cNvPr>
              <p14:cNvContentPartPr/>
              <p14:nvPr/>
            </p14:nvContentPartPr>
            <p14:xfrm>
              <a:off x="5348620" y="5003929"/>
              <a:ext cx="212040" cy="1872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E28F16E0-69AB-FD49-8DCD-0FCFF41AB57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341060" y="4996369"/>
                <a:ext cx="227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78B11432-7DB5-894B-96C5-7D29EA89DD73}"/>
                  </a:ext>
                </a:extLst>
              </p14:cNvPr>
              <p14:cNvContentPartPr/>
              <p14:nvPr/>
            </p14:nvContentPartPr>
            <p14:xfrm>
              <a:off x="5392180" y="5024449"/>
              <a:ext cx="137160" cy="16020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78B11432-7DB5-894B-96C5-7D29EA89DD7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384980" y="5017249"/>
                <a:ext cx="152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A6F0532A-1EAC-6544-80D9-38BDD333A491}"/>
                  </a:ext>
                </a:extLst>
              </p14:cNvPr>
              <p14:cNvContentPartPr/>
              <p14:nvPr/>
            </p14:nvContentPartPr>
            <p14:xfrm>
              <a:off x="6114340" y="5172049"/>
              <a:ext cx="37800" cy="1497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A6F0532A-1EAC-6544-80D9-38BDD333A49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107140" y="516448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79DFC234-C2BB-684B-9557-9CFAAEEAE218}"/>
                  </a:ext>
                </a:extLst>
              </p14:cNvPr>
              <p14:cNvContentPartPr/>
              <p14:nvPr/>
            </p14:nvContentPartPr>
            <p14:xfrm>
              <a:off x="6394780" y="5190769"/>
              <a:ext cx="236880" cy="313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79DFC234-C2BB-684B-9557-9CFAAEEAE21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87220" y="5183209"/>
                <a:ext cx="252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F15C16F0-89BB-2F47-8F1A-6DB337794C1C}"/>
                  </a:ext>
                </a:extLst>
              </p14:cNvPr>
              <p14:cNvContentPartPr/>
              <p14:nvPr/>
            </p14:nvContentPartPr>
            <p14:xfrm>
              <a:off x="6855220" y="5084929"/>
              <a:ext cx="131040" cy="1872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F15C16F0-89BB-2F47-8F1A-6DB337794C1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847660" y="5077369"/>
                <a:ext cx="146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F7A36FAD-D20F-F84D-A70C-C3B31601346E}"/>
                  </a:ext>
                </a:extLst>
              </p14:cNvPr>
              <p14:cNvContentPartPr/>
              <p14:nvPr/>
            </p14:nvContentPartPr>
            <p14:xfrm>
              <a:off x="6830380" y="5122009"/>
              <a:ext cx="218160" cy="936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F7A36FAD-D20F-F84D-A70C-C3B31601346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22820" y="5114449"/>
                <a:ext cx="233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740991CF-EF74-9249-BDA6-82F77FB59AAE}"/>
                  </a:ext>
                </a:extLst>
              </p14:cNvPr>
              <p14:cNvContentPartPr/>
              <p14:nvPr/>
            </p14:nvContentPartPr>
            <p14:xfrm>
              <a:off x="5940820" y="4885489"/>
              <a:ext cx="1001880" cy="8748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740991CF-EF74-9249-BDA6-82F77FB59AA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933260" y="4877929"/>
                <a:ext cx="1017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D9125B86-8E41-7148-A383-0E3E0D4764F0}"/>
                  </a:ext>
                </a:extLst>
              </p14:cNvPr>
              <p14:cNvContentPartPr/>
              <p14:nvPr/>
            </p14:nvContentPartPr>
            <p14:xfrm>
              <a:off x="6506740" y="4543849"/>
              <a:ext cx="31320" cy="19260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D9125B86-8E41-7148-A383-0E3E0D4764F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499180" y="4536289"/>
                <a:ext cx="464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82218279-001E-9B4E-87B1-D3EF60E58386}"/>
                  </a:ext>
                </a:extLst>
              </p14:cNvPr>
              <p14:cNvContentPartPr/>
              <p14:nvPr/>
            </p14:nvContentPartPr>
            <p14:xfrm>
              <a:off x="7334740" y="4960369"/>
              <a:ext cx="180720" cy="18072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82218279-001E-9B4E-87B1-D3EF60E5838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327180" y="4952809"/>
                <a:ext cx="1958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33AA5FB0-3B04-6D46-AE5B-C73C26410915}"/>
                  </a:ext>
                </a:extLst>
              </p14:cNvPr>
              <p14:cNvContentPartPr/>
              <p14:nvPr/>
            </p14:nvContentPartPr>
            <p14:xfrm>
              <a:off x="7372900" y="5003929"/>
              <a:ext cx="99360" cy="11880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33AA5FB0-3B04-6D46-AE5B-C73C2641091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365340" y="4996369"/>
                <a:ext cx="114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3A0BD4CE-A889-3248-9DED-892375B06B57}"/>
                  </a:ext>
                </a:extLst>
              </p14:cNvPr>
              <p14:cNvContentPartPr/>
              <p14:nvPr/>
            </p14:nvContentPartPr>
            <p14:xfrm>
              <a:off x="7845220" y="5072329"/>
              <a:ext cx="87480" cy="313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3A0BD4CE-A889-3248-9DED-892375B06B5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837660" y="5064769"/>
                <a:ext cx="102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958BE990-5C59-1D4C-AF3A-C18986C08A4C}"/>
                  </a:ext>
                </a:extLst>
              </p14:cNvPr>
              <p14:cNvContentPartPr/>
              <p14:nvPr/>
            </p14:nvContentPartPr>
            <p14:xfrm>
              <a:off x="8019460" y="5078449"/>
              <a:ext cx="81360" cy="1908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958BE990-5C59-1D4C-AF3A-C18986C08A4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011900" y="507088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E4908CEF-ADD8-8F48-9F4B-ECCD518B69CA}"/>
                  </a:ext>
                </a:extLst>
              </p14:cNvPr>
              <p14:cNvContentPartPr/>
              <p14:nvPr/>
            </p14:nvContentPartPr>
            <p14:xfrm>
              <a:off x="8200180" y="5091049"/>
              <a:ext cx="106200" cy="129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E4908CEF-ADD8-8F48-9F4B-ECCD518B69C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192620" y="5083489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2EF1A2EF-1FFF-2546-B518-ADF7CD0F80E0}"/>
                  </a:ext>
                </a:extLst>
              </p14:cNvPr>
              <p14:cNvContentPartPr/>
              <p14:nvPr/>
            </p14:nvContentPartPr>
            <p14:xfrm>
              <a:off x="8754220" y="4966489"/>
              <a:ext cx="155880" cy="14364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2EF1A2EF-1FFF-2546-B518-ADF7CD0F80E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46660" y="4958929"/>
                <a:ext cx="171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4871EE61-5678-874F-9DDC-FF10BA80768B}"/>
                  </a:ext>
                </a:extLst>
              </p14:cNvPr>
              <p14:cNvContentPartPr/>
              <p14:nvPr/>
            </p14:nvContentPartPr>
            <p14:xfrm>
              <a:off x="8754220" y="4985209"/>
              <a:ext cx="81360" cy="12492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4871EE61-5678-874F-9DDC-FF10BA80768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46660" y="4977649"/>
                <a:ext cx="96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C594933F-EEA4-C24D-B631-088DB09356FA}"/>
                  </a:ext>
                </a:extLst>
              </p14:cNvPr>
              <p14:cNvContentPartPr/>
              <p14:nvPr/>
            </p14:nvContentPartPr>
            <p14:xfrm>
              <a:off x="9252100" y="5129209"/>
              <a:ext cx="50040" cy="17388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C594933F-EEA4-C24D-B631-088DB09356F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44540" y="5121649"/>
                <a:ext cx="65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3636A6B2-83A3-B249-A2BD-3CE18F39FFDF}"/>
                  </a:ext>
                </a:extLst>
              </p14:cNvPr>
              <p14:cNvContentPartPr/>
              <p14:nvPr/>
            </p14:nvContentPartPr>
            <p14:xfrm>
              <a:off x="9507340" y="5172769"/>
              <a:ext cx="205920" cy="3096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3636A6B2-83A3-B249-A2BD-3CE18F39FFD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99780" y="5165209"/>
                <a:ext cx="2210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E5B784D2-3BED-4A43-A268-7445837D283F}"/>
                  </a:ext>
                </a:extLst>
              </p14:cNvPr>
              <p14:cNvContentPartPr/>
              <p14:nvPr/>
            </p14:nvContentPartPr>
            <p14:xfrm>
              <a:off x="9924580" y="5128489"/>
              <a:ext cx="143640" cy="19044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E5B784D2-3BED-4A43-A268-7445837D283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917020" y="5120929"/>
                <a:ext cx="1587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8B57ABF2-EEC4-D442-94EF-B3CA42A7C1B5}"/>
                  </a:ext>
                </a:extLst>
              </p14:cNvPr>
              <p14:cNvContentPartPr/>
              <p14:nvPr/>
            </p14:nvContentPartPr>
            <p14:xfrm>
              <a:off x="9868420" y="5144329"/>
              <a:ext cx="236880" cy="14616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8B57ABF2-EEC4-D442-94EF-B3CA42A7C1B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860860" y="5136769"/>
                <a:ext cx="2520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E67EFE9A-1212-344A-87E9-2CAF0BEB7900}"/>
                  </a:ext>
                </a:extLst>
              </p14:cNvPr>
              <p14:cNvContentPartPr/>
              <p14:nvPr/>
            </p14:nvContentPartPr>
            <p14:xfrm>
              <a:off x="9108820" y="4991329"/>
              <a:ext cx="1133280" cy="6264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E67EFE9A-1212-344A-87E9-2CAF0BEB790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101260" y="4983769"/>
                <a:ext cx="1148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59BDFEC2-4513-3040-A647-167C61F39C15}"/>
                  </a:ext>
                </a:extLst>
              </p14:cNvPr>
              <p14:cNvContentPartPr/>
              <p14:nvPr/>
            </p14:nvContentPartPr>
            <p14:xfrm>
              <a:off x="9631900" y="4512169"/>
              <a:ext cx="43920" cy="2556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59BDFEC2-4513-3040-A647-167C61F39C1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24340" y="4504609"/>
                <a:ext cx="59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75" name="墨迹 275">
                <a:extLst>
                  <a:ext uri="{FF2B5EF4-FFF2-40B4-BE49-F238E27FC236}">
                    <a16:creationId xmlns:a16="http://schemas.microsoft.com/office/drawing/2014/main" id="{B58CA3E4-EE3D-A345-89BB-31B3BB1AFD45}"/>
                  </a:ext>
                </a:extLst>
              </p14:cNvPr>
              <p14:cNvContentPartPr/>
              <p14:nvPr/>
            </p14:nvContentPartPr>
            <p14:xfrm>
              <a:off x="10864540" y="4101049"/>
              <a:ext cx="193320" cy="461160"/>
            </p14:xfrm>
          </p:contentPart>
        </mc:Choice>
        <mc:Fallback>
          <p:pic>
            <p:nvPicPr>
              <p:cNvPr id="275" name="墨迹 275">
                <a:extLst>
                  <a:ext uri="{FF2B5EF4-FFF2-40B4-BE49-F238E27FC236}">
                    <a16:creationId xmlns:a16="http://schemas.microsoft.com/office/drawing/2014/main" id="{B58CA3E4-EE3D-A345-89BB-31B3BB1AFD4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856980" y="4093489"/>
                <a:ext cx="2084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06" name="墨迹 306">
                <a:extLst>
                  <a:ext uri="{FF2B5EF4-FFF2-40B4-BE49-F238E27FC236}">
                    <a16:creationId xmlns:a16="http://schemas.microsoft.com/office/drawing/2014/main" id="{AF08BB65-B839-6840-AF70-9B62251B2F3B}"/>
                  </a:ext>
                </a:extLst>
              </p14:cNvPr>
              <p14:cNvContentPartPr/>
              <p14:nvPr/>
            </p14:nvContentPartPr>
            <p14:xfrm>
              <a:off x="1507780" y="6043609"/>
              <a:ext cx="4513680" cy="436320"/>
            </p14:xfrm>
          </p:contentPart>
        </mc:Choice>
        <mc:Fallback>
          <p:pic>
            <p:nvPicPr>
              <p:cNvPr id="306" name="墨迹 306">
                <a:extLst>
                  <a:ext uri="{FF2B5EF4-FFF2-40B4-BE49-F238E27FC236}">
                    <a16:creationId xmlns:a16="http://schemas.microsoft.com/office/drawing/2014/main" id="{AF08BB65-B839-6840-AF70-9B62251B2F3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500220" y="6036049"/>
                <a:ext cx="4528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41" name="墨迹 345">
                <a:extLst>
                  <a:ext uri="{FF2B5EF4-FFF2-40B4-BE49-F238E27FC236}">
                    <a16:creationId xmlns:a16="http://schemas.microsoft.com/office/drawing/2014/main" id="{D64084D9-6026-4F42-BED5-EB917A4B677A}"/>
                  </a:ext>
                </a:extLst>
              </p14:cNvPr>
              <p14:cNvContentPartPr/>
              <p14:nvPr/>
            </p14:nvContentPartPr>
            <p14:xfrm>
              <a:off x="9675460" y="6062329"/>
              <a:ext cx="2215800" cy="479520"/>
            </p14:xfrm>
          </p:contentPart>
        </mc:Choice>
        <mc:Fallback>
          <p:pic>
            <p:nvPicPr>
              <p:cNvPr id="341" name="墨迹 345">
                <a:extLst>
                  <a:ext uri="{FF2B5EF4-FFF2-40B4-BE49-F238E27FC236}">
                    <a16:creationId xmlns:a16="http://schemas.microsoft.com/office/drawing/2014/main" id="{D64084D9-6026-4F42-BED5-EB917A4B677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67900" y="6054775"/>
                <a:ext cx="223092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42" name="墨迹 346">
                <a:extLst>
                  <a:ext uri="{FF2B5EF4-FFF2-40B4-BE49-F238E27FC236}">
                    <a16:creationId xmlns:a16="http://schemas.microsoft.com/office/drawing/2014/main" id="{B613A896-C774-C447-8EFA-10344A455709}"/>
                  </a:ext>
                </a:extLst>
              </p14:cNvPr>
              <p14:cNvContentPartPr/>
              <p14:nvPr/>
            </p14:nvContentPartPr>
            <p14:xfrm>
              <a:off x="9284140" y="6286249"/>
              <a:ext cx="118080" cy="137520"/>
            </p14:xfrm>
          </p:contentPart>
        </mc:Choice>
        <mc:Fallback>
          <p:pic>
            <p:nvPicPr>
              <p:cNvPr id="342" name="墨迹 346">
                <a:extLst>
                  <a:ext uri="{FF2B5EF4-FFF2-40B4-BE49-F238E27FC236}">
                    <a16:creationId xmlns:a16="http://schemas.microsoft.com/office/drawing/2014/main" id="{B613A896-C774-C447-8EFA-10344A45570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276580" y="6278669"/>
                <a:ext cx="133200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43" name="墨迹 347">
                <a:extLst>
                  <a:ext uri="{FF2B5EF4-FFF2-40B4-BE49-F238E27FC236}">
                    <a16:creationId xmlns:a16="http://schemas.microsoft.com/office/drawing/2014/main" id="{91E45180-990C-6441-B8CB-774F588C4E7B}"/>
                  </a:ext>
                </a:extLst>
              </p14:cNvPr>
              <p14:cNvContentPartPr/>
              <p14:nvPr/>
            </p14:nvContentPartPr>
            <p14:xfrm>
              <a:off x="8686180" y="6348529"/>
              <a:ext cx="404280" cy="12960"/>
            </p14:xfrm>
          </p:contentPart>
        </mc:Choice>
        <mc:Fallback>
          <p:pic>
            <p:nvPicPr>
              <p:cNvPr id="343" name="墨迹 347">
                <a:extLst>
                  <a:ext uri="{FF2B5EF4-FFF2-40B4-BE49-F238E27FC236}">
                    <a16:creationId xmlns:a16="http://schemas.microsoft.com/office/drawing/2014/main" id="{91E45180-990C-6441-B8CB-774F588C4E7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678620" y="6340969"/>
                <a:ext cx="419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44" name="墨迹 348">
                <a:extLst>
                  <a:ext uri="{FF2B5EF4-FFF2-40B4-BE49-F238E27FC236}">
                    <a16:creationId xmlns:a16="http://schemas.microsoft.com/office/drawing/2014/main" id="{A2D60616-E45B-7D48-AB71-0A0C24E52935}"/>
                  </a:ext>
                </a:extLst>
              </p14:cNvPr>
              <p14:cNvContentPartPr/>
              <p14:nvPr/>
            </p14:nvContentPartPr>
            <p14:xfrm>
              <a:off x="8312140" y="6317569"/>
              <a:ext cx="118800" cy="106200"/>
            </p14:xfrm>
          </p:contentPart>
        </mc:Choice>
        <mc:Fallback>
          <p:pic>
            <p:nvPicPr>
              <p:cNvPr id="344" name="墨迹 348">
                <a:extLst>
                  <a:ext uri="{FF2B5EF4-FFF2-40B4-BE49-F238E27FC236}">
                    <a16:creationId xmlns:a16="http://schemas.microsoft.com/office/drawing/2014/main" id="{A2D60616-E45B-7D48-AB71-0A0C24E5293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8304580" y="6310009"/>
                <a:ext cx="133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45" name="墨迹 349">
                <a:extLst>
                  <a:ext uri="{FF2B5EF4-FFF2-40B4-BE49-F238E27FC236}">
                    <a16:creationId xmlns:a16="http://schemas.microsoft.com/office/drawing/2014/main" id="{E797F1FD-5044-A44C-A935-D838655B9E6F}"/>
                  </a:ext>
                </a:extLst>
              </p14:cNvPr>
              <p14:cNvContentPartPr/>
              <p14:nvPr/>
            </p14:nvContentPartPr>
            <p14:xfrm>
              <a:off x="6263740" y="6055849"/>
              <a:ext cx="1837080" cy="448920"/>
            </p14:xfrm>
          </p:contentPart>
        </mc:Choice>
        <mc:Fallback>
          <p:pic>
            <p:nvPicPr>
              <p:cNvPr id="345" name="墨迹 349">
                <a:extLst>
                  <a:ext uri="{FF2B5EF4-FFF2-40B4-BE49-F238E27FC236}">
                    <a16:creationId xmlns:a16="http://schemas.microsoft.com/office/drawing/2014/main" id="{E797F1FD-5044-A44C-A935-D838655B9E6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256539" y="6048283"/>
                <a:ext cx="1852203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51" name="墨迹 350">
                <a:extLst>
                  <a:ext uri="{FF2B5EF4-FFF2-40B4-BE49-F238E27FC236}">
                    <a16:creationId xmlns:a16="http://schemas.microsoft.com/office/drawing/2014/main" id="{CF9714DF-F008-7A4B-9EF5-FD732F98B78E}"/>
                  </a:ext>
                </a:extLst>
              </p14:cNvPr>
              <p14:cNvContentPartPr/>
              <p14:nvPr/>
            </p14:nvContentPartPr>
            <p14:xfrm>
              <a:off x="3300580" y="6398209"/>
              <a:ext cx="7713720" cy="417600"/>
            </p14:xfrm>
          </p:contentPart>
        </mc:Choice>
        <mc:Fallback>
          <p:pic>
            <p:nvPicPr>
              <p:cNvPr id="351" name="墨迹 350">
                <a:extLst>
                  <a:ext uri="{FF2B5EF4-FFF2-40B4-BE49-F238E27FC236}">
                    <a16:creationId xmlns:a16="http://schemas.microsoft.com/office/drawing/2014/main" id="{CF9714DF-F008-7A4B-9EF5-FD732F98B78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293020" y="6391009"/>
                <a:ext cx="77288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52" name="墨迹 351">
                <a:extLst>
                  <a:ext uri="{FF2B5EF4-FFF2-40B4-BE49-F238E27FC236}">
                    <a16:creationId xmlns:a16="http://schemas.microsoft.com/office/drawing/2014/main" id="{88936493-B343-F24A-AE7F-623787BD9C1E}"/>
                  </a:ext>
                </a:extLst>
              </p14:cNvPr>
              <p14:cNvContentPartPr/>
              <p14:nvPr/>
            </p14:nvContentPartPr>
            <p14:xfrm>
              <a:off x="5703580" y="851329"/>
              <a:ext cx="1320120" cy="149760"/>
            </p14:xfrm>
          </p:contentPart>
        </mc:Choice>
        <mc:Fallback>
          <p:pic>
            <p:nvPicPr>
              <p:cNvPr id="352" name="墨迹 351">
                <a:extLst>
                  <a:ext uri="{FF2B5EF4-FFF2-40B4-BE49-F238E27FC236}">
                    <a16:creationId xmlns:a16="http://schemas.microsoft.com/office/drawing/2014/main" id="{88936493-B343-F24A-AE7F-623787BD9C1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696020" y="843769"/>
                <a:ext cx="1335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8CB33948-A57D-8D45-AF00-50C1AD895987}"/>
                  </a:ext>
                </a:extLst>
              </p14:cNvPr>
              <p14:cNvContentPartPr/>
              <p14:nvPr/>
            </p14:nvContentPartPr>
            <p14:xfrm>
              <a:off x="5535460" y="1642249"/>
              <a:ext cx="685080" cy="7524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8CB33948-A57D-8D45-AF00-50C1AD89598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27900" y="1634689"/>
                <a:ext cx="700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55" name="墨迹 355">
                <a:extLst>
                  <a:ext uri="{FF2B5EF4-FFF2-40B4-BE49-F238E27FC236}">
                    <a16:creationId xmlns:a16="http://schemas.microsoft.com/office/drawing/2014/main" id="{95041EE8-E275-8E46-8293-359E720F032A}"/>
                  </a:ext>
                </a:extLst>
              </p14:cNvPr>
              <p14:cNvContentPartPr/>
              <p14:nvPr/>
            </p14:nvContentPartPr>
            <p14:xfrm>
              <a:off x="4203100" y="2656729"/>
              <a:ext cx="7340400" cy="2135880"/>
            </p14:xfrm>
          </p:contentPart>
        </mc:Choice>
        <mc:Fallback>
          <p:pic>
            <p:nvPicPr>
              <p:cNvPr id="355" name="墨迹 355">
                <a:extLst>
                  <a:ext uri="{FF2B5EF4-FFF2-40B4-BE49-F238E27FC236}">
                    <a16:creationId xmlns:a16="http://schemas.microsoft.com/office/drawing/2014/main" id="{95041EE8-E275-8E46-8293-359E720F032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195900" y="2649169"/>
                <a:ext cx="7355521" cy="21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09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DDCB59B0-A2AC-ED45-AA19-455062C6A5DE}"/>
                  </a:ext>
                </a:extLst>
              </p14:cNvPr>
              <p14:cNvContentPartPr/>
              <p14:nvPr/>
            </p14:nvContentPartPr>
            <p14:xfrm>
              <a:off x="580060" y="216289"/>
              <a:ext cx="1407240" cy="90684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DDCB59B0-A2AC-ED45-AA19-455062C6A5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500" y="209086"/>
                <a:ext cx="1422360" cy="921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218F5904-2283-D946-9353-75D53F375D51}"/>
                  </a:ext>
                </a:extLst>
              </p14:cNvPr>
              <p14:cNvContentPartPr/>
              <p14:nvPr/>
            </p14:nvContentPartPr>
            <p14:xfrm>
              <a:off x="2603260" y="478009"/>
              <a:ext cx="193320" cy="21816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218F5904-2283-D946-9353-75D53F375D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5700" y="470449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B10AF4D5-94D0-A746-88A7-74893E049334}"/>
                  </a:ext>
                </a:extLst>
              </p14:cNvPr>
              <p14:cNvContentPartPr/>
              <p14:nvPr/>
            </p14:nvContentPartPr>
            <p14:xfrm>
              <a:off x="2584540" y="340849"/>
              <a:ext cx="573120" cy="405000"/>
            </p14:xfrm>
          </p:contentPart>
        </mc:Choice>
        <mc:Fallback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B10AF4D5-94D0-A746-88A7-74893E0493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6980" y="333289"/>
                <a:ext cx="588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880B4B1-8927-CD44-98CC-56AB69D856AE}"/>
                  </a:ext>
                </a:extLst>
              </p14:cNvPr>
              <p14:cNvContentPartPr/>
              <p14:nvPr/>
            </p14:nvContentPartPr>
            <p14:xfrm>
              <a:off x="3362860" y="571249"/>
              <a:ext cx="50040" cy="1123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880B4B1-8927-CD44-98CC-56AB69D856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5300" y="563689"/>
                <a:ext cx="65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122B66D9-E2E0-AF4A-944C-0A36FDF1FE3D}"/>
                  </a:ext>
                </a:extLst>
              </p14:cNvPr>
              <p14:cNvContentPartPr/>
              <p14:nvPr/>
            </p14:nvContentPartPr>
            <p14:xfrm>
              <a:off x="2883340" y="222769"/>
              <a:ext cx="199440" cy="2307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122B66D9-E2E0-AF4A-944C-0A36FDF1FE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5780" y="215209"/>
                <a:ext cx="214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9">
                <a:extLst>
                  <a:ext uri="{FF2B5EF4-FFF2-40B4-BE49-F238E27FC236}">
                    <a16:creationId xmlns:a16="http://schemas.microsoft.com/office/drawing/2014/main" id="{9C0B1022-845D-9A40-9112-0F85834CF3B0}"/>
                  </a:ext>
                </a:extLst>
              </p14:cNvPr>
              <p14:cNvContentPartPr/>
              <p14:nvPr/>
            </p14:nvContentPartPr>
            <p14:xfrm>
              <a:off x="6014980" y="478009"/>
              <a:ext cx="106200" cy="131040"/>
            </p14:xfrm>
          </p:contentPart>
        </mc:Choice>
        <mc:Fallback>
          <p:pic>
            <p:nvPicPr>
              <p:cNvPr id="35" name="墨迹 39">
                <a:extLst>
                  <a:ext uri="{FF2B5EF4-FFF2-40B4-BE49-F238E27FC236}">
                    <a16:creationId xmlns:a16="http://schemas.microsoft.com/office/drawing/2014/main" id="{9C0B1022-845D-9A40-9112-0F85834CF3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7420" y="470449"/>
                <a:ext cx="121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40">
                <a:extLst>
                  <a:ext uri="{FF2B5EF4-FFF2-40B4-BE49-F238E27FC236}">
                    <a16:creationId xmlns:a16="http://schemas.microsoft.com/office/drawing/2014/main" id="{BF71D970-57CF-AF41-85EF-46F33447ECB4}"/>
                  </a:ext>
                </a:extLst>
              </p14:cNvPr>
              <p14:cNvContentPartPr/>
              <p14:nvPr/>
            </p14:nvContentPartPr>
            <p14:xfrm>
              <a:off x="4788460" y="515449"/>
              <a:ext cx="666360" cy="137160"/>
            </p14:xfrm>
          </p:contentPart>
        </mc:Choice>
        <mc:Fallback>
          <p:pic>
            <p:nvPicPr>
              <p:cNvPr id="36" name="墨迹 40">
                <a:extLst>
                  <a:ext uri="{FF2B5EF4-FFF2-40B4-BE49-F238E27FC236}">
                    <a16:creationId xmlns:a16="http://schemas.microsoft.com/office/drawing/2014/main" id="{BF71D970-57CF-AF41-85EF-46F33447EC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0900" y="507889"/>
                <a:ext cx="681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478AF396-EB04-BA40-B972-FEFCEB5B4D24}"/>
                  </a:ext>
                </a:extLst>
              </p14:cNvPr>
              <p14:cNvContentPartPr/>
              <p14:nvPr/>
            </p14:nvContentPartPr>
            <p14:xfrm>
              <a:off x="4159540" y="160489"/>
              <a:ext cx="374040" cy="23040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478AF396-EB04-BA40-B972-FEFCEB5B4D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1980" y="152941"/>
                <a:ext cx="388800" cy="24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42">
                <a:extLst>
                  <a:ext uri="{FF2B5EF4-FFF2-40B4-BE49-F238E27FC236}">
                    <a16:creationId xmlns:a16="http://schemas.microsoft.com/office/drawing/2014/main" id="{548B1E71-5523-9A49-BCD5-AC430DDF5FA2}"/>
                  </a:ext>
                </a:extLst>
              </p14:cNvPr>
              <p14:cNvContentPartPr/>
              <p14:nvPr/>
            </p14:nvContentPartPr>
            <p14:xfrm>
              <a:off x="3804940" y="502849"/>
              <a:ext cx="199440" cy="236880"/>
            </p14:xfrm>
          </p:contentPart>
        </mc:Choice>
        <mc:Fallback>
          <p:pic>
            <p:nvPicPr>
              <p:cNvPr id="38" name="墨迹 42">
                <a:extLst>
                  <a:ext uri="{FF2B5EF4-FFF2-40B4-BE49-F238E27FC236}">
                    <a16:creationId xmlns:a16="http://schemas.microsoft.com/office/drawing/2014/main" id="{548B1E71-5523-9A49-BCD5-AC430DDF5F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7380" y="495289"/>
                <a:ext cx="214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43">
                <a:extLst>
                  <a:ext uri="{FF2B5EF4-FFF2-40B4-BE49-F238E27FC236}">
                    <a16:creationId xmlns:a16="http://schemas.microsoft.com/office/drawing/2014/main" id="{A89B174D-06E5-3F4B-B4F3-2EFD24585B49}"/>
                  </a:ext>
                </a:extLst>
              </p14:cNvPr>
              <p14:cNvContentPartPr/>
              <p14:nvPr/>
            </p14:nvContentPartPr>
            <p14:xfrm>
              <a:off x="3287980" y="508969"/>
              <a:ext cx="199800" cy="205920"/>
            </p14:xfrm>
          </p:contentPart>
        </mc:Choice>
        <mc:Fallback>
          <p:pic>
            <p:nvPicPr>
              <p:cNvPr id="39" name="墨迹 43">
                <a:extLst>
                  <a:ext uri="{FF2B5EF4-FFF2-40B4-BE49-F238E27FC236}">
                    <a16:creationId xmlns:a16="http://schemas.microsoft.com/office/drawing/2014/main" id="{A89B174D-06E5-3F4B-B4F3-2EFD24585B4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80406" y="501409"/>
                <a:ext cx="214947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E2F1F278-EFA9-CD44-9319-3A3888E5968E}"/>
                  </a:ext>
                </a:extLst>
              </p14:cNvPr>
              <p14:cNvContentPartPr/>
              <p14:nvPr/>
            </p14:nvContentPartPr>
            <p14:xfrm>
              <a:off x="7452820" y="521569"/>
              <a:ext cx="143640" cy="190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E2F1F278-EFA9-CD44-9319-3A3888E596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45620" y="51400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9C4EC2C2-1D3A-D04A-89BB-C336ED481BAB}"/>
                  </a:ext>
                </a:extLst>
              </p14:cNvPr>
              <p14:cNvContentPartPr/>
              <p14:nvPr/>
            </p14:nvContentPartPr>
            <p14:xfrm>
              <a:off x="7403140" y="639649"/>
              <a:ext cx="255600" cy="19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9C4EC2C2-1D3A-D04A-89BB-C336ED481B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5580" y="632089"/>
                <a:ext cx="270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EB4167F-BA7F-5A41-90FC-996FA9E27871}"/>
                  </a:ext>
                </a:extLst>
              </p14:cNvPr>
              <p14:cNvContentPartPr/>
              <p14:nvPr/>
            </p14:nvContentPartPr>
            <p14:xfrm>
              <a:off x="8486380" y="204049"/>
              <a:ext cx="174600" cy="1551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EB4167F-BA7F-5A41-90FC-996FA9E2787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78820" y="196489"/>
                <a:ext cx="1897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6">
                <a:extLst>
                  <a:ext uri="{FF2B5EF4-FFF2-40B4-BE49-F238E27FC236}">
                    <a16:creationId xmlns:a16="http://schemas.microsoft.com/office/drawing/2014/main" id="{AF94F549-5905-9141-BDA5-35C40AB03390}"/>
                  </a:ext>
                </a:extLst>
              </p14:cNvPr>
              <p14:cNvContentPartPr/>
              <p14:nvPr/>
            </p14:nvContentPartPr>
            <p14:xfrm>
              <a:off x="8100460" y="421849"/>
              <a:ext cx="181080" cy="280440"/>
            </p14:xfrm>
          </p:contentPart>
        </mc:Choice>
        <mc:Fallback>
          <p:pic>
            <p:nvPicPr>
              <p:cNvPr id="55" name="墨迹 56">
                <a:extLst>
                  <a:ext uri="{FF2B5EF4-FFF2-40B4-BE49-F238E27FC236}">
                    <a16:creationId xmlns:a16="http://schemas.microsoft.com/office/drawing/2014/main" id="{AF94F549-5905-9141-BDA5-35C40AB033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92885" y="414289"/>
                <a:ext cx="19623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墨迹 57">
                <a:extLst>
                  <a:ext uri="{FF2B5EF4-FFF2-40B4-BE49-F238E27FC236}">
                    <a16:creationId xmlns:a16="http://schemas.microsoft.com/office/drawing/2014/main" id="{0E4D0256-BC14-4F4F-B892-A4E88FC25F2C}"/>
                  </a:ext>
                </a:extLst>
              </p14:cNvPr>
              <p14:cNvContentPartPr/>
              <p14:nvPr/>
            </p14:nvContentPartPr>
            <p14:xfrm>
              <a:off x="6518980" y="147889"/>
              <a:ext cx="616680" cy="560880"/>
            </p14:xfrm>
          </p:contentPart>
        </mc:Choice>
        <mc:Fallback>
          <p:pic>
            <p:nvPicPr>
              <p:cNvPr id="56" name="墨迹 57">
                <a:extLst>
                  <a:ext uri="{FF2B5EF4-FFF2-40B4-BE49-F238E27FC236}">
                    <a16:creationId xmlns:a16="http://schemas.microsoft.com/office/drawing/2014/main" id="{0E4D0256-BC14-4F4F-B892-A4E88FC25F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11780" y="140324"/>
                <a:ext cx="63180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5F964DE5-1C51-A040-A759-3D6DFE65F668}"/>
                  </a:ext>
                </a:extLst>
              </p14:cNvPr>
              <p14:cNvContentPartPr/>
              <p14:nvPr/>
            </p14:nvContentPartPr>
            <p14:xfrm>
              <a:off x="2565820" y="1442809"/>
              <a:ext cx="230760" cy="22464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5F964DE5-1C51-A040-A759-3D6DFE65F6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8260" y="1435249"/>
                <a:ext cx="245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BAD3B159-2D43-C54D-B93B-C79570FB3E6D}"/>
                  </a:ext>
                </a:extLst>
              </p14:cNvPr>
              <p14:cNvContentPartPr/>
              <p14:nvPr/>
            </p14:nvContentPartPr>
            <p14:xfrm>
              <a:off x="3680380" y="1430569"/>
              <a:ext cx="199440" cy="2120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BAD3B159-2D43-C54D-B93B-C79570FB3E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72820" y="1423009"/>
                <a:ext cx="214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8094BFA-9461-C144-87BC-344A26B2AE01}"/>
                  </a:ext>
                </a:extLst>
              </p14:cNvPr>
              <p14:cNvContentPartPr/>
              <p14:nvPr/>
            </p14:nvContentPartPr>
            <p14:xfrm>
              <a:off x="7091740" y="1399249"/>
              <a:ext cx="100080" cy="129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8094BFA-9461-C144-87BC-344A26B2AE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84540" y="1391689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7B8CACA6-DB12-F848-93E4-9B4E06E519C0}"/>
                  </a:ext>
                </a:extLst>
              </p14:cNvPr>
              <p14:cNvContentPartPr/>
              <p14:nvPr/>
            </p14:nvContentPartPr>
            <p14:xfrm>
              <a:off x="7080220" y="1486369"/>
              <a:ext cx="124200" cy="64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7B8CACA6-DB12-F848-93E4-9B4E06E519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72660" y="1478809"/>
                <a:ext cx="139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3583B945-A201-0643-9198-1980E394EBA8}"/>
                  </a:ext>
                </a:extLst>
              </p14:cNvPr>
              <p14:cNvContentPartPr/>
              <p14:nvPr/>
            </p14:nvContentPartPr>
            <p14:xfrm>
              <a:off x="7571260" y="1324729"/>
              <a:ext cx="205920" cy="1807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3583B945-A201-0643-9198-1980E394EB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63700" y="1317169"/>
                <a:ext cx="221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墨迹 86">
                <a:extLst>
                  <a:ext uri="{FF2B5EF4-FFF2-40B4-BE49-F238E27FC236}">
                    <a16:creationId xmlns:a16="http://schemas.microsoft.com/office/drawing/2014/main" id="{AC8F1711-D120-2741-A7DD-457F5C1402C1}"/>
                  </a:ext>
                </a:extLst>
              </p14:cNvPr>
              <p14:cNvContentPartPr/>
              <p14:nvPr/>
            </p14:nvContentPartPr>
            <p14:xfrm>
              <a:off x="6544180" y="1380529"/>
              <a:ext cx="186840" cy="143640"/>
            </p14:xfrm>
          </p:contentPart>
        </mc:Choice>
        <mc:Fallback>
          <p:pic>
            <p:nvPicPr>
              <p:cNvPr id="81" name="墨迹 86">
                <a:extLst>
                  <a:ext uri="{FF2B5EF4-FFF2-40B4-BE49-F238E27FC236}">
                    <a16:creationId xmlns:a16="http://schemas.microsoft.com/office/drawing/2014/main" id="{AC8F1711-D120-2741-A7DD-457F5C1402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36635" y="1372969"/>
                <a:ext cx="201931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" name="墨迹 87">
                <a:extLst>
                  <a:ext uri="{FF2B5EF4-FFF2-40B4-BE49-F238E27FC236}">
                    <a16:creationId xmlns:a16="http://schemas.microsoft.com/office/drawing/2014/main" id="{16D3F331-B697-5F48-AA6C-18096E80118C}"/>
                  </a:ext>
                </a:extLst>
              </p14:cNvPr>
              <p14:cNvContentPartPr/>
              <p14:nvPr/>
            </p14:nvContentPartPr>
            <p14:xfrm>
              <a:off x="5728420" y="1268569"/>
              <a:ext cx="573120" cy="268200"/>
            </p14:xfrm>
          </p:contentPart>
        </mc:Choice>
        <mc:Fallback>
          <p:pic>
            <p:nvPicPr>
              <p:cNvPr id="82" name="墨迹 87">
                <a:extLst>
                  <a:ext uri="{FF2B5EF4-FFF2-40B4-BE49-F238E27FC236}">
                    <a16:creationId xmlns:a16="http://schemas.microsoft.com/office/drawing/2014/main" id="{16D3F331-B697-5F48-AA6C-18096E8011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20860" y="1261009"/>
                <a:ext cx="588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3" name="墨迹 88">
                <a:extLst>
                  <a:ext uri="{FF2B5EF4-FFF2-40B4-BE49-F238E27FC236}">
                    <a16:creationId xmlns:a16="http://schemas.microsoft.com/office/drawing/2014/main" id="{7922B3E9-9734-1944-8400-F442525F353D}"/>
                  </a:ext>
                </a:extLst>
              </p14:cNvPr>
              <p14:cNvContentPartPr/>
              <p14:nvPr/>
            </p14:nvContentPartPr>
            <p14:xfrm>
              <a:off x="4937860" y="1517689"/>
              <a:ext cx="398880" cy="25200"/>
            </p14:xfrm>
          </p:contentPart>
        </mc:Choice>
        <mc:Fallback>
          <p:pic>
            <p:nvPicPr>
              <p:cNvPr id="83" name="墨迹 88">
                <a:extLst>
                  <a:ext uri="{FF2B5EF4-FFF2-40B4-BE49-F238E27FC236}">
                    <a16:creationId xmlns:a16="http://schemas.microsoft.com/office/drawing/2014/main" id="{7922B3E9-9734-1944-8400-F442525F35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30300" y="1510129"/>
                <a:ext cx="414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4" name="墨迹 89">
                <a:extLst>
                  <a:ext uri="{FF2B5EF4-FFF2-40B4-BE49-F238E27FC236}">
                    <a16:creationId xmlns:a16="http://schemas.microsoft.com/office/drawing/2014/main" id="{EA117B2A-2E55-C343-81F7-B2194D8935A1}"/>
                  </a:ext>
                </a:extLst>
              </p14:cNvPr>
              <p14:cNvContentPartPr/>
              <p14:nvPr/>
            </p14:nvContentPartPr>
            <p14:xfrm>
              <a:off x="4147300" y="1474129"/>
              <a:ext cx="510840" cy="162000"/>
            </p14:xfrm>
          </p:contentPart>
        </mc:Choice>
        <mc:Fallback>
          <p:pic>
            <p:nvPicPr>
              <p:cNvPr id="84" name="墨迹 89">
                <a:extLst>
                  <a:ext uri="{FF2B5EF4-FFF2-40B4-BE49-F238E27FC236}">
                    <a16:creationId xmlns:a16="http://schemas.microsoft.com/office/drawing/2014/main" id="{EA117B2A-2E55-C343-81F7-B2194D8935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39740" y="1466586"/>
                <a:ext cx="52596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5" name="墨迹 90">
                <a:extLst>
                  <a:ext uri="{FF2B5EF4-FFF2-40B4-BE49-F238E27FC236}">
                    <a16:creationId xmlns:a16="http://schemas.microsoft.com/office/drawing/2014/main" id="{BC8D5740-9A9A-934D-88CE-A96721730EB4}"/>
                  </a:ext>
                </a:extLst>
              </p14:cNvPr>
              <p14:cNvContentPartPr/>
              <p14:nvPr/>
            </p14:nvContentPartPr>
            <p14:xfrm>
              <a:off x="3020500" y="1492849"/>
              <a:ext cx="442080" cy="174600"/>
            </p14:xfrm>
          </p:contentPart>
        </mc:Choice>
        <mc:Fallback>
          <p:pic>
            <p:nvPicPr>
              <p:cNvPr id="85" name="墨迹 90">
                <a:extLst>
                  <a:ext uri="{FF2B5EF4-FFF2-40B4-BE49-F238E27FC236}">
                    <a16:creationId xmlns:a16="http://schemas.microsoft.com/office/drawing/2014/main" id="{BC8D5740-9A9A-934D-88CE-A96721730E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12946" y="1485289"/>
                <a:ext cx="45718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6" name="墨迹 91">
                <a:extLst>
                  <a:ext uri="{FF2B5EF4-FFF2-40B4-BE49-F238E27FC236}">
                    <a16:creationId xmlns:a16="http://schemas.microsoft.com/office/drawing/2014/main" id="{A13CD7F6-EB1D-934D-A8B9-53AFE829D09A}"/>
                  </a:ext>
                </a:extLst>
              </p14:cNvPr>
              <p14:cNvContentPartPr/>
              <p14:nvPr/>
            </p14:nvContentPartPr>
            <p14:xfrm>
              <a:off x="1371340" y="1299529"/>
              <a:ext cx="945720" cy="438840"/>
            </p14:xfrm>
          </p:contentPart>
        </mc:Choice>
        <mc:Fallback>
          <p:pic>
            <p:nvPicPr>
              <p:cNvPr id="86" name="墨迹 91">
                <a:extLst>
                  <a:ext uri="{FF2B5EF4-FFF2-40B4-BE49-F238E27FC236}">
                    <a16:creationId xmlns:a16="http://schemas.microsoft.com/office/drawing/2014/main" id="{A13CD7F6-EB1D-934D-A8B9-53AFE829D09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63783" y="1292329"/>
                <a:ext cx="960474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3D72E60B-D4E7-E54A-AEB2-9F78963004F0}"/>
                  </a:ext>
                </a:extLst>
              </p14:cNvPr>
              <p14:cNvContentPartPr/>
              <p14:nvPr/>
            </p14:nvContentPartPr>
            <p14:xfrm>
              <a:off x="2591020" y="2252089"/>
              <a:ext cx="187200" cy="168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3D72E60B-D4E7-E54A-AEB2-9F78963004F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83460" y="2244529"/>
                <a:ext cx="202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1CD0BE15-9312-4945-8504-912859CCAA97}"/>
                  </a:ext>
                </a:extLst>
              </p14:cNvPr>
              <p14:cNvContentPartPr/>
              <p14:nvPr/>
            </p14:nvContentPartPr>
            <p14:xfrm>
              <a:off x="4334140" y="2102689"/>
              <a:ext cx="224280" cy="19944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1CD0BE15-9312-4945-8504-912859CCAA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26592" y="2095129"/>
                <a:ext cx="239016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65893C2E-8689-A443-B144-1FDA13D00DAA}"/>
                  </a:ext>
                </a:extLst>
              </p14:cNvPr>
              <p14:cNvContentPartPr/>
              <p14:nvPr/>
            </p14:nvContentPartPr>
            <p14:xfrm>
              <a:off x="3070180" y="2083969"/>
              <a:ext cx="193320" cy="22464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65893C2E-8689-A443-B144-1FDA13D00D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62620" y="2076409"/>
                <a:ext cx="208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F98B0FD8-B621-4D4F-A791-4986D209810B}"/>
                  </a:ext>
                </a:extLst>
              </p14:cNvPr>
              <p14:cNvContentPartPr/>
              <p14:nvPr/>
            </p14:nvContentPartPr>
            <p14:xfrm>
              <a:off x="3518380" y="2040409"/>
              <a:ext cx="523440" cy="28656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F98B0FD8-B621-4D4F-A791-4986D209810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10820" y="2032849"/>
                <a:ext cx="538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2" name="墨迹 112">
                <a:extLst>
                  <a:ext uri="{FF2B5EF4-FFF2-40B4-BE49-F238E27FC236}">
                    <a16:creationId xmlns:a16="http://schemas.microsoft.com/office/drawing/2014/main" id="{EF6DD71E-09C1-884F-BED4-2AB31B5381A4}"/>
                  </a:ext>
                </a:extLst>
              </p14:cNvPr>
              <p14:cNvContentPartPr/>
              <p14:nvPr/>
            </p14:nvContentPartPr>
            <p14:xfrm>
              <a:off x="4695220" y="2121409"/>
              <a:ext cx="416520" cy="124920"/>
            </p14:xfrm>
          </p:contentPart>
        </mc:Choice>
        <mc:Fallback>
          <p:pic>
            <p:nvPicPr>
              <p:cNvPr id="112" name="墨迹 112">
                <a:extLst>
                  <a:ext uri="{FF2B5EF4-FFF2-40B4-BE49-F238E27FC236}">
                    <a16:creationId xmlns:a16="http://schemas.microsoft.com/office/drawing/2014/main" id="{EF6DD71E-09C1-884F-BED4-2AB31B5381A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87667" y="2113849"/>
                <a:ext cx="431627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BA565B8-E8CB-8347-83B1-10120E3B63B0}"/>
                  </a:ext>
                </a:extLst>
              </p14:cNvPr>
              <p14:cNvContentPartPr/>
              <p14:nvPr/>
            </p14:nvContentPartPr>
            <p14:xfrm>
              <a:off x="10926820" y="1624249"/>
              <a:ext cx="12960" cy="432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BA565B8-E8CB-8347-83B1-10120E3B63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19260" y="1616689"/>
                <a:ext cx="277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606376BD-797D-E740-AE24-815674101CEC}"/>
                  </a:ext>
                </a:extLst>
              </p14:cNvPr>
              <p14:cNvContentPartPr/>
              <p14:nvPr/>
            </p14:nvContentPartPr>
            <p14:xfrm>
              <a:off x="10914940" y="1826209"/>
              <a:ext cx="24480" cy="15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606376BD-797D-E740-AE24-815674101CE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907380" y="1818649"/>
                <a:ext cx="39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20025365-2C11-594A-ADF3-4EA03813823C}"/>
                  </a:ext>
                </a:extLst>
              </p14:cNvPr>
              <p14:cNvContentPartPr/>
              <p14:nvPr/>
            </p14:nvContentPartPr>
            <p14:xfrm>
              <a:off x="8007220" y="222769"/>
              <a:ext cx="2608560" cy="135792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20025365-2C11-594A-ADF3-4EA0381382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96781" y="212692"/>
                <a:ext cx="2626198" cy="1375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ECFD71DE-1AEB-F848-BBAD-ECF942B552B3}"/>
                  </a:ext>
                </a:extLst>
              </p14:cNvPr>
              <p14:cNvContentPartPr/>
              <p14:nvPr/>
            </p14:nvContentPartPr>
            <p14:xfrm>
              <a:off x="9712900" y="2059129"/>
              <a:ext cx="201600" cy="565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ECFD71DE-1AEB-F848-BBAD-ECF942B552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705340" y="2051569"/>
                <a:ext cx="216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262D78BA-C82D-A144-9356-801DF7F07954}"/>
                  </a:ext>
                </a:extLst>
              </p14:cNvPr>
              <p14:cNvContentPartPr/>
              <p14:nvPr/>
            </p14:nvContentPartPr>
            <p14:xfrm>
              <a:off x="10143100" y="1947889"/>
              <a:ext cx="665640" cy="6901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262D78BA-C82D-A144-9356-801DF7F079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135540" y="1940329"/>
                <a:ext cx="68076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9" name="墨迹 142">
                <a:extLst>
                  <a:ext uri="{FF2B5EF4-FFF2-40B4-BE49-F238E27FC236}">
                    <a16:creationId xmlns:a16="http://schemas.microsoft.com/office/drawing/2014/main" id="{0632D10F-8E2C-A14C-B43E-DE06662E814B}"/>
                  </a:ext>
                </a:extLst>
              </p14:cNvPr>
              <p14:cNvContentPartPr/>
              <p14:nvPr/>
            </p14:nvContentPartPr>
            <p14:xfrm>
              <a:off x="9538660" y="2264689"/>
              <a:ext cx="330480" cy="330480"/>
            </p14:xfrm>
          </p:contentPart>
        </mc:Choice>
        <mc:Fallback>
          <p:pic>
            <p:nvPicPr>
              <p:cNvPr id="139" name="墨迹 142">
                <a:extLst>
                  <a:ext uri="{FF2B5EF4-FFF2-40B4-BE49-F238E27FC236}">
                    <a16:creationId xmlns:a16="http://schemas.microsoft.com/office/drawing/2014/main" id="{0632D10F-8E2C-A14C-B43E-DE06662E81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31100" y="2257129"/>
                <a:ext cx="345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0" name="墨迹 143">
                <a:extLst>
                  <a:ext uri="{FF2B5EF4-FFF2-40B4-BE49-F238E27FC236}">
                    <a16:creationId xmlns:a16="http://schemas.microsoft.com/office/drawing/2014/main" id="{C64394E9-4041-5441-8DC5-DA6D891F52AF}"/>
                  </a:ext>
                </a:extLst>
              </p14:cNvPr>
              <p14:cNvContentPartPr/>
              <p14:nvPr/>
            </p14:nvContentPartPr>
            <p14:xfrm>
              <a:off x="8947180" y="2046889"/>
              <a:ext cx="380160" cy="597960"/>
            </p14:xfrm>
          </p:contentPart>
        </mc:Choice>
        <mc:Fallback>
          <p:pic>
            <p:nvPicPr>
              <p:cNvPr id="140" name="墨迹 143">
                <a:extLst>
                  <a:ext uri="{FF2B5EF4-FFF2-40B4-BE49-F238E27FC236}">
                    <a16:creationId xmlns:a16="http://schemas.microsoft.com/office/drawing/2014/main" id="{C64394E9-4041-5441-8DC5-DA6D891F52A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39620" y="2039329"/>
                <a:ext cx="3952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1" name="墨迹 144">
                <a:extLst>
                  <a:ext uri="{FF2B5EF4-FFF2-40B4-BE49-F238E27FC236}">
                    <a16:creationId xmlns:a16="http://schemas.microsoft.com/office/drawing/2014/main" id="{98469441-E4F7-1146-AA11-182497A7A2C1}"/>
                  </a:ext>
                </a:extLst>
              </p14:cNvPr>
              <p14:cNvContentPartPr/>
              <p14:nvPr/>
            </p14:nvContentPartPr>
            <p14:xfrm>
              <a:off x="8529940" y="1953289"/>
              <a:ext cx="155880" cy="728640"/>
            </p14:xfrm>
          </p:contentPart>
        </mc:Choice>
        <mc:Fallback>
          <p:pic>
            <p:nvPicPr>
              <p:cNvPr id="141" name="墨迹 144">
                <a:extLst>
                  <a:ext uri="{FF2B5EF4-FFF2-40B4-BE49-F238E27FC236}">
                    <a16:creationId xmlns:a16="http://schemas.microsoft.com/office/drawing/2014/main" id="{98469441-E4F7-1146-AA11-182497A7A2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22380" y="1945729"/>
                <a:ext cx="1710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2" name="墨迹 145">
                <a:extLst>
                  <a:ext uri="{FF2B5EF4-FFF2-40B4-BE49-F238E27FC236}">
                    <a16:creationId xmlns:a16="http://schemas.microsoft.com/office/drawing/2014/main" id="{5968F716-6644-684F-812C-6384CEC908B7}"/>
                  </a:ext>
                </a:extLst>
              </p14:cNvPr>
              <p14:cNvContentPartPr/>
              <p14:nvPr/>
            </p14:nvContentPartPr>
            <p14:xfrm>
              <a:off x="2145340" y="982369"/>
              <a:ext cx="6159960" cy="1762200"/>
            </p14:xfrm>
          </p:contentPart>
        </mc:Choice>
        <mc:Fallback>
          <p:pic>
            <p:nvPicPr>
              <p:cNvPr id="142" name="墨迹 145">
                <a:extLst>
                  <a:ext uri="{FF2B5EF4-FFF2-40B4-BE49-F238E27FC236}">
                    <a16:creationId xmlns:a16="http://schemas.microsoft.com/office/drawing/2014/main" id="{5968F716-6644-684F-812C-6384CEC908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7780" y="974809"/>
                <a:ext cx="6175080" cy="17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22269050-2198-DC4E-AA99-C1116CB34097}"/>
                  </a:ext>
                </a:extLst>
              </p14:cNvPr>
              <p14:cNvContentPartPr/>
              <p14:nvPr/>
            </p14:nvContentPartPr>
            <p14:xfrm>
              <a:off x="11026540" y="2221129"/>
              <a:ext cx="137160" cy="1746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22269050-2198-DC4E-AA99-C1116CB3409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18980" y="2213569"/>
                <a:ext cx="152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572F7D63-93CA-2C4A-8DF8-0C202187A5FF}"/>
                  </a:ext>
                </a:extLst>
              </p14:cNvPr>
              <p14:cNvContentPartPr/>
              <p14:nvPr/>
            </p14:nvContentPartPr>
            <p14:xfrm>
              <a:off x="11013940" y="2594449"/>
              <a:ext cx="56520" cy="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572F7D63-93CA-2C4A-8DF8-0C202187A5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006380" y="2587249"/>
                <a:ext cx="712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D1E6A29A-A1D7-9A40-B42A-DDABE3A03A6A}"/>
                  </a:ext>
                </a:extLst>
              </p14:cNvPr>
              <p14:cNvContentPartPr/>
              <p14:nvPr/>
            </p14:nvContentPartPr>
            <p14:xfrm>
              <a:off x="6699700" y="2868409"/>
              <a:ext cx="3909960" cy="92088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D1E6A29A-A1D7-9A40-B42A-DDABE3A03A6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92140" y="2860849"/>
                <a:ext cx="392508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5" name="墨迹 176">
                <a:extLst>
                  <a:ext uri="{FF2B5EF4-FFF2-40B4-BE49-F238E27FC236}">
                    <a16:creationId xmlns:a16="http://schemas.microsoft.com/office/drawing/2014/main" id="{100350FE-245D-024F-AB12-3BB7ECD3D6E4}"/>
                  </a:ext>
                </a:extLst>
              </p14:cNvPr>
              <p14:cNvContentPartPr/>
              <p14:nvPr/>
            </p14:nvContentPartPr>
            <p14:xfrm>
              <a:off x="1619740" y="4399849"/>
              <a:ext cx="37800" cy="162360"/>
            </p14:xfrm>
          </p:contentPart>
        </mc:Choice>
        <mc:Fallback>
          <p:pic>
            <p:nvPicPr>
              <p:cNvPr id="175" name="墨迹 176">
                <a:extLst>
                  <a:ext uri="{FF2B5EF4-FFF2-40B4-BE49-F238E27FC236}">
                    <a16:creationId xmlns:a16="http://schemas.microsoft.com/office/drawing/2014/main" id="{100350FE-245D-024F-AB12-3BB7ECD3D6E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12180" y="4392289"/>
                <a:ext cx="529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89CBE9CB-9D52-4C4C-A97F-1D0FBFA4BEE6}"/>
                  </a:ext>
                </a:extLst>
              </p14:cNvPr>
              <p14:cNvContentPartPr/>
              <p14:nvPr/>
            </p14:nvContentPartPr>
            <p14:xfrm>
              <a:off x="760420" y="3958129"/>
              <a:ext cx="535680" cy="73224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89CBE9CB-9D52-4C4C-A97F-1D0FBFA4BE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3220" y="3950569"/>
                <a:ext cx="55080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2" name="墨迹 182">
                <a:extLst>
                  <a:ext uri="{FF2B5EF4-FFF2-40B4-BE49-F238E27FC236}">
                    <a16:creationId xmlns:a16="http://schemas.microsoft.com/office/drawing/2014/main" id="{7635BE65-C6E8-E74C-9670-6F390A421057}"/>
                  </a:ext>
                </a:extLst>
              </p14:cNvPr>
              <p14:cNvContentPartPr/>
              <p14:nvPr/>
            </p14:nvContentPartPr>
            <p14:xfrm>
              <a:off x="1993060" y="4076209"/>
              <a:ext cx="374040" cy="417600"/>
            </p14:xfrm>
          </p:contentPart>
        </mc:Choice>
        <mc:Fallback>
          <p:pic>
            <p:nvPicPr>
              <p:cNvPr id="182" name="墨迹 182">
                <a:extLst>
                  <a:ext uri="{FF2B5EF4-FFF2-40B4-BE49-F238E27FC236}">
                    <a16:creationId xmlns:a16="http://schemas.microsoft.com/office/drawing/2014/main" id="{7635BE65-C6E8-E74C-9670-6F390A42105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85860" y="4068649"/>
                <a:ext cx="3888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2" name="墨迹 193">
                <a:extLst>
                  <a:ext uri="{FF2B5EF4-FFF2-40B4-BE49-F238E27FC236}">
                    <a16:creationId xmlns:a16="http://schemas.microsoft.com/office/drawing/2014/main" id="{D3E81FBE-7526-CD45-B4E2-ABD7AE889517}"/>
                  </a:ext>
                </a:extLst>
              </p14:cNvPr>
              <p14:cNvContentPartPr/>
              <p14:nvPr/>
            </p14:nvContentPartPr>
            <p14:xfrm>
              <a:off x="3070180" y="4057489"/>
              <a:ext cx="286560" cy="404280"/>
            </p14:xfrm>
          </p:contentPart>
        </mc:Choice>
        <mc:Fallback>
          <p:pic>
            <p:nvPicPr>
              <p:cNvPr id="192" name="墨迹 193">
                <a:extLst>
                  <a:ext uri="{FF2B5EF4-FFF2-40B4-BE49-F238E27FC236}">
                    <a16:creationId xmlns:a16="http://schemas.microsoft.com/office/drawing/2014/main" id="{D3E81FBE-7526-CD45-B4E2-ABD7AE8895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62620" y="4049929"/>
                <a:ext cx="30168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3" name="墨迹 194">
                <a:extLst>
                  <a:ext uri="{FF2B5EF4-FFF2-40B4-BE49-F238E27FC236}">
                    <a16:creationId xmlns:a16="http://schemas.microsoft.com/office/drawing/2014/main" id="{FA51F6EF-10A2-AB4E-9C3D-816D6F5F08D6}"/>
                  </a:ext>
                </a:extLst>
              </p14:cNvPr>
              <p14:cNvContentPartPr/>
              <p14:nvPr/>
            </p14:nvContentPartPr>
            <p14:xfrm>
              <a:off x="2634580" y="3958129"/>
              <a:ext cx="249480" cy="535680"/>
            </p14:xfrm>
          </p:contentPart>
        </mc:Choice>
        <mc:Fallback>
          <p:pic>
            <p:nvPicPr>
              <p:cNvPr id="193" name="墨迹 194">
                <a:extLst>
                  <a:ext uri="{FF2B5EF4-FFF2-40B4-BE49-F238E27FC236}">
                    <a16:creationId xmlns:a16="http://schemas.microsoft.com/office/drawing/2014/main" id="{FA51F6EF-10A2-AB4E-9C3D-816D6F5F08D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27020" y="3950569"/>
                <a:ext cx="2646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45021FC3-3B5F-E14F-AB77-286F8C7E90FA}"/>
                  </a:ext>
                </a:extLst>
              </p14:cNvPr>
              <p14:cNvContentPartPr/>
              <p14:nvPr/>
            </p14:nvContentPartPr>
            <p14:xfrm>
              <a:off x="3618100" y="3889369"/>
              <a:ext cx="1176840" cy="56700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45021FC3-3B5F-E14F-AB77-286F8C7E90F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10540" y="3881809"/>
                <a:ext cx="11919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9B8D7D89-D5D2-2F4C-974F-57CE56CC6914}"/>
                  </a:ext>
                </a:extLst>
              </p14:cNvPr>
              <p14:cNvContentPartPr/>
              <p14:nvPr/>
            </p14:nvContentPartPr>
            <p14:xfrm>
              <a:off x="4863340" y="3839689"/>
              <a:ext cx="1425960" cy="48600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9B8D7D89-D5D2-2F4C-974F-57CE56CC691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55780" y="3832129"/>
                <a:ext cx="14410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8C5E522A-092C-A34C-A2C8-667940249C33}"/>
                  </a:ext>
                </a:extLst>
              </p14:cNvPr>
              <p14:cNvContentPartPr/>
              <p14:nvPr/>
            </p14:nvContentPartPr>
            <p14:xfrm>
              <a:off x="5946940" y="4188169"/>
              <a:ext cx="373320" cy="21816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8C5E522A-092C-A34C-A2C8-667940249C3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39740" y="4180969"/>
                <a:ext cx="38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7C9507A2-7CB6-E94D-ADA7-E0A1F9D8F3E2}"/>
                  </a:ext>
                </a:extLst>
              </p14:cNvPr>
              <p14:cNvContentPartPr/>
              <p14:nvPr/>
            </p14:nvContentPartPr>
            <p14:xfrm>
              <a:off x="6593860" y="3733849"/>
              <a:ext cx="1363680" cy="64152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7C9507A2-7CB6-E94D-ADA7-E0A1F9D8F3E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86300" y="3726289"/>
                <a:ext cx="13788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9AAB972-A676-F646-B3A8-1F2216283BD5}"/>
                  </a:ext>
                </a:extLst>
              </p14:cNvPr>
              <p14:cNvContentPartPr/>
              <p14:nvPr/>
            </p14:nvContentPartPr>
            <p14:xfrm>
              <a:off x="9463780" y="4045249"/>
              <a:ext cx="174600" cy="14976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9AAB972-A676-F646-B3A8-1F2216283BD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56220" y="4037689"/>
                <a:ext cx="189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9" name="墨迹 251">
                <a:extLst>
                  <a:ext uri="{FF2B5EF4-FFF2-40B4-BE49-F238E27FC236}">
                    <a16:creationId xmlns:a16="http://schemas.microsoft.com/office/drawing/2014/main" id="{5E615AC8-8A1A-8049-809A-E2EBB96F6437}"/>
                  </a:ext>
                </a:extLst>
              </p14:cNvPr>
              <p14:cNvContentPartPr/>
              <p14:nvPr/>
            </p14:nvContentPartPr>
            <p14:xfrm>
              <a:off x="11344060" y="4406329"/>
              <a:ext cx="93600" cy="118440"/>
            </p14:xfrm>
          </p:contentPart>
        </mc:Choice>
        <mc:Fallback>
          <p:pic>
            <p:nvPicPr>
              <p:cNvPr id="249" name="墨迹 251">
                <a:extLst>
                  <a:ext uri="{FF2B5EF4-FFF2-40B4-BE49-F238E27FC236}">
                    <a16:creationId xmlns:a16="http://schemas.microsoft.com/office/drawing/2014/main" id="{5E615AC8-8A1A-8049-809A-E2EBB96F643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336500" y="4398792"/>
                <a:ext cx="108720" cy="13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0" name="墨迹 252">
                <a:extLst>
                  <a:ext uri="{FF2B5EF4-FFF2-40B4-BE49-F238E27FC236}">
                    <a16:creationId xmlns:a16="http://schemas.microsoft.com/office/drawing/2014/main" id="{D1D7255C-9BBB-054E-9D3D-1AEBB72B57D3}"/>
                  </a:ext>
                </a:extLst>
              </p14:cNvPr>
              <p14:cNvContentPartPr/>
              <p14:nvPr/>
            </p14:nvContentPartPr>
            <p14:xfrm>
              <a:off x="9924580" y="3783529"/>
              <a:ext cx="1176840" cy="585720"/>
            </p14:xfrm>
          </p:contentPart>
        </mc:Choice>
        <mc:Fallback>
          <p:pic>
            <p:nvPicPr>
              <p:cNvPr id="250" name="墨迹 252">
                <a:extLst>
                  <a:ext uri="{FF2B5EF4-FFF2-40B4-BE49-F238E27FC236}">
                    <a16:creationId xmlns:a16="http://schemas.microsoft.com/office/drawing/2014/main" id="{D1D7255C-9BBB-054E-9D3D-1AEBB72B57D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917020" y="3775969"/>
                <a:ext cx="11919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1" name="墨迹 253">
                <a:extLst>
                  <a:ext uri="{FF2B5EF4-FFF2-40B4-BE49-F238E27FC236}">
                    <a16:creationId xmlns:a16="http://schemas.microsoft.com/office/drawing/2014/main" id="{5CA1E9DE-39E9-E548-8D41-254F42EA14FB}"/>
                  </a:ext>
                </a:extLst>
              </p14:cNvPr>
              <p14:cNvContentPartPr/>
              <p14:nvPr/>
            </p14:nvContentPartPr>
            <p14:xfrm>
              <a:off x="8244460" y="3945529"/>
              <a:ext cx="1001160" cy="398880"/>
            </p14:xfrm>
          </p:contentPart>
        </mc:Choice>
        <mc:Fallback>
          <p:pic>
            <p:nvPicPr>
              <p:cNvPr id="251" name="墨迹 253">
                <a:extLst>
                  <a:ext uri="{FF2B5EF4-FFF2-40B4-BE49-F238E27FC236}">
                    <a16:creationId xmlns:a16="http://schemas.microsoft.com/office/drawing/2014/main" id="{5CA1E9DE-39E9-E548-8D41-254F42EA14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36900" y="3937969"/>
                <a:ext cx="10162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D760BA16-08DE-C842-8D61-0511CD2BCEEC}"/>
                  </a:ext>
                </a:extLst>
              </p14:cNvPr>
              <p14:cNvContentPartPr/>
              <p14:nvPr/>
            </p14:nvContentPartPr>
            <p14:xfrm>
              <a:off x="2049220" y="5296609"/>
              <a:ext cx="62640" cy="1296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D760BA16-08DE-C842-8D61-0511CD2BCEE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41660" y="5289049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B81EF804-130E-6242-8607-8730270C6ECC}"/>
                  </a:ext>
                </a:extLst>
              </p14:cNvPr>
              <p14:cNvContentPartPr/>
              <p14:nvPr/>
            </p14:nvContentPartPr>
            <p14:xfrm>
              <a:off x="2111500" y="5446009"/>
              <a:ext cx="25200" cy="1296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B81EF804-130E-6242-8607-8730270C6EC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03940" y="5438449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A1EE90C2-3CB0-2747-BC1A-125FFB0A19F6}"/>
                  </a:ext>
                </a:extLst>
              </p14:cNvPr>
              <p14:cNvContentPartPr/>
              <p14:nvPr/>
            </p14:nvContentPartPr>
            <p14:xfrm>
              <a:off x="941140" y="4929049"/>
              <a:ext cx="859320" cy="66024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A1EE90C2-3CB0-2747-BC1A-125FFB0A19F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33580" y="4921489"/>
                <a:ext cx="8744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C873C8C6-F4BB-DE46-A83E-C28BDB08EC92}"/>
                  </a:ext>
                </a:extLst>
              </p14:cNvPr>
              <p14:cNvContentPartPr/>
              <p14:nvPr/>
            </p14:nvContentPartPr>
            <p14:xfrm>
              <a:off x="3923020" y="4922929"/>
              <a:ext cx="131040" cy="14976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C873C8C6-F4BB-DE46-A83E-C28BDB08EC9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15460" y="4915369"/>
                <a:ext cx="146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B7E98AB8-99F3-6247-8DB0-6910920563F0}"/>
                  </a:ext>
                </a:extLst>
              </p14:cNvPr>
              <p14:cNvContentPartPr/>
              <p14:nvPr/>
            </p14:nvContentPartPr>
            <p14:xfrm>
              <a:off x="3979180" y="5184289"/>
              <a:ext cx="19080" cy="18072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B7E98AB8-99F3-6247-8DB0-6910920563F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971620" y="5176729"/>
                <a:ext cx="34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81B7A1FE-3CBF-B24A-A273-24D2CB1C466A}"/>
                  </a:ext>
                </a:extLst>
              </p14:cNvPr>
              <p14:cNvContentPartPr/>
              <p14:nvPr/>
            </p14:nvContentPartPr>
            <p14:xfrm>
              <a:off x="4396420" y="5358889"/>
              <a:ext cx="43920" cy="8136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81B7A1FE-3CBF-B24A-A273-24D2CB1C46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388860" y="5351329"/>
                <a:ext cx="59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8" name="墨迹 278">
                <a:extLst>
                  <a:ext uri="{FF2B5EF4-FFF2-40B4-BE49-F238E27FC236}">
                    <a16:creationId xmlns:a16="http://schemas.microsoft.com/office/drawing/2014/main" id="{840385B7-36FF-8144-BA5F-C32B8F8CCC16}"/>
                  </a:ext>
                </a:extLst>
              </p14:cNvPr>
              <p14:cNvContentPartPr/>
              <p14:nvPr/>
            </p14:nvContentPartPr>
            <p14:xfrm>
              <a:off x="2435140" y="4885489"/>
              <a:ext cx="1263960" cy="454680"/>
            </p14:xfrm>
          </p:contentPart>
        </mc:Choice>
        <mc:Fallback>
          <p:pic>
            <p:nvPicPr>
              <p:cNvPr id="278" name="墨迹 278">
                <a:extLst>
                  <a:ext uri="{FF2B5EF4-FFF2-40B4-BE49-F238E27FC236}">
                    <a16:creationId xmlns:a16="http://schemas.microsoft.com/office/drawing/2014/main" id="{840385B7-36FF-8144-BA5F-C32B8F8CCC1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27580" y="4877929"/>
                <a:ext cx="12790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E04C76F0-76C8-AC47-8069-887335B09EF2}"/>
                  </a:ext>
                </a:extLst>
              </p14:cNvPr>
              <p14:cNvContentPartPr/>
              <p14:nvPr/>
            </p14:nvContentPartPr>
            <p14:xfrm>
              <a:off x="5978260" y="5165569"/>
              <a:ext cx="24480" cy="1296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E04C76F0-76C8-AC47-8069-887335B09E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70700" y="5158369"/>
                <a:ext cx="39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7AEFFF76-A247-1743-B76C-5029206612F3}"/>
                  </a:ext>
                </a:extLst>
              </p14:cNvPr>
              <p14:cNvContentPartPr/>
              <p14:nvPr/>
            </p14:nvContentPartPr>
            <p14:xfrm>
              <a:off x="5996260" y="5284009"/>
              <a:ext cx="12960" cy="3780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7AEFFF76-A247-1743-B76C-5029206612F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88700" y="5276449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5D0E299A-8C94-3345-B624-BE7D1C198F7E}"/>
                  </a:ext>
                </a:extLst>
              </p14:cNvPr>
              <p14:cNvContentPartPr/>
              <p14:nvPr/>
            </p14:nvContentPartPr>
            <p14:xfrm>
              <a:off x="7677100" y="4723849"/>
              <a:ext cx="198720" cy="19944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5D0E299A-8C94-3345-B624-BE7D1C198F7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69540" y="4716289"/>
                <a:ext cx="213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FAB36143-269C-964A-A464-E2EFFA871C99}"/>
                  </a:ext>
                </a:extLst>
              </p14:cNvPr>
              <p14:cNvContentPartPr/>
              <p14:nvPr/>
            </p14:nvContentPartPr>
            <p14:xfrm>
              <a:off x="7751980" y="5022649"/>
              <a:ext cx="25200" cy="2617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FAB36143-269C-964A-A464-E2EFFA871C9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44420" y="5015089"/>
                <a:ext cx="403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074B37B4-D4AC-9F43-A61F-DF1898EEDD78}"/>
                  </a:ext>
                </a:extLst>
              </p14:cNvPr>
              <p14:cNvContentPartPr/>
              <p14:nvPr/>
            </p14:nvContentPartPr>
            <p14:xfrm>
              <a:off x="6240340" y="4648969"/>
              <a:ext cx="1175760" cy="69156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074B37B4-D4AC-9F43-A61F-DF1898EEDD7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32780" y="4641409"/>
                <a:ext cx="11905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00" name="墨迹 301">
                <a:extLst>
                  <a:ext uri="{FF2B5EF4-FFF2-40B4-BE49-F238E27FC236}">
                    <a16:creationId xmlns:a16="http://schemas.microsoft.com/office/drawing/2014/main" id="{9A746018-FD7F-214B-A6C2-1FB9473E8725}"/>
                  </a:ext>
                </a:extLst>
              </p14:cNvPr>
              <p14:cNvContentPartPr/>
              <p14:nvPr/>
            </p14:nvContentPartPr>
            <p14:xfrm>
              <a:off x="4732300" y="4711249"/>
              <a:ext cx="972000" cy="554400"/>
            </p14:xfrm>
          </p:contentPart>
        </mc:Choice>
        <mc:Fallback>
          <p:pic>
            <p:nvPicPr>
              <p:cNvPr id="300" name="墨迹 301">
                <a:extLst>
                  <a:ext uri="{FF2B5EF4-FFF2-40B4-BE49-F238E27FC236}">
                    <a16:creationId xmlns:a16="http://schemas.microsoft.com/office/drawing/2014/main" id="{9A746018-FD7F-214B-A6C2-1FB9473E872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24737" y="4703689"/>
                <a:ext cx="987126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36B238AA-EA04-0E46-A11A-D038CCDE4B2E}"/>
                  </a:ext>
                </a:extLst>
              </p14:cNvPr>
              <p14:cNvContentPartPr/>
              <p14:nvPr/>
            </p14:nvContentPartPr>
            <p14:xfrm>
              <a:off x="8106580" y="5078449"/>
              <a:ext cx="61920" cy="10008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36B238AA-EA04-0E46-A11A-D038CCDE4B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099020" y="5070889"/>
                <a:ext cx="770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B0D5E0EE-9160-C646-A1F3-6698314DDCE5}"/>
                  </a:ext>
                </a:extLst>
              </p14:cNvPr>
              <p14:cNvContentPartPr/>
              <p14:nvPr/>
            </p14:nvContentPartPr>
            <p14:xfrm>
              <a:off x="8150140" y="5097169"/>
              <a:ext cx="6480" cy="3132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B0D5E0EE-9160-C646-A1F3-6698314DDCE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42580" y="5089609"/>
                <a:ext cx="21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11" name="墨迹 310">
                <a:extLst>
                  <a:ext uri="{FF2B5EF4-FFF2-40B4-BE49-F238E27FC236}">
                    <a16:creationId xmlns:a16="http://schemas.microsoft.com/office/drawing/2014/main" id="{38666624-6555-EF4D-9F87-D5D49C7C3196}"/>
                  </a:ext>
                </a:extLst>
              </p14:cNvPr>
              <p14:cNvContentPartPr/>
              <p14:nvPr/>
            </p14:nvContentPartPr>
            <p14:xfrm>
              <a:off x="8990740" y="4848409"/>
              <a:ext cx="187200" cy="242640"/>
            </p14:xfrm>
          </p:contentPart>
        </mc:Choice>
        <mc:Fallback>
          <p:pic>
            <p:nvPicPr>
              <p:cNvPr id="311" name="墨迹 310">
                <a:extLst>
                  <a:ext uri="{FF2B5EF4-FFF2-40B4-BE49-F238E27FC236}">
                    <a16:creationId xmlns:a16="http://schemas.microsoft.com/office/drawing/2014/main" id="{38666624-6555-EF4D-9F87-D5D49C7C319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83180" y="4840849"/>
                <a:ext cx="202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12" name="墨迹 311">
                <a:extLst>
                  <a:ext uri="{FF2B5EF4-FFF2-40B4-BE49-F238E27FC236}">
                    <a16:creationId xmlns:a16="http://schemas.microsoft.com/office/drawing/2014/main" id="{FDFB66DD-E845-EF48-8628-1315FBB2A24E}"/>
                  </a:ext>
                </a:extLst>
              </p14:cNvPr>
              <p14:cNvContentPartPr/>
              <p14:nvPr/>
            </p14:nvContentPartPr>
            <p14:xfrm>
              <a:off x="9414100" y="5028769"/>
              <a:ext cx="31320" cy="12960"/>
            </p14:xfrm>
          </p:contentPart>
        </mc:Choice>
        <mc:Fallback>
          <p:pic>
            <p:nvPicPr>
              <p:cNvPr id="312" name="墨迹 311">
                <a:extLst>
                  <a:ext uri="{FF2B5EF4-FFF2-40B4-BE49-F238E27FC236}">
                    <a16:creationId xmlns:a16="http://schemas.microsoft.com/office/drawing/2014/main" id="{FDFB66DD-E845-EF48-8628-1315FBB2A24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06540" y="502120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A9068BEB-8287-7441-AFD9-D6B057E88F8A}"/>
                  </a:ext>
                </a:extLst>
              </p14:cNvPr>
              <p14:cNvContentPartPr/>
              <p14:nvPr/>
            </p14:nvContentPartPr>
            <p14:xfrm>
              <a:off x="9401500" y="5159449"/>
              <a:ext cx="50040" cy="1296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A9068BEB-8287-7441-AFD9-D6B057E88F8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393940" y="515188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8" name="墨迹 320">
                <a:extLst>
                  <a:ext uri="{FF2B5EF4-FFF2-40B4-BE49-F238E27FC236}">
                    <a16:creationId xmlns:a16="http://schemas.microsoft.com/office/drawing/2014/main" id="{ABC558AA-2672-424D-A124-7077D7C8889A}"/>
                  </a:ext>
                </a:extLst>
              </p14:cNvPr>
              <p14:cNvContentPartPr/>
              <p14:nvPr/>
            </p14:nvContentPartPr>
            <p14:xfrm>
              <a:off x="10453780" y="4898089"/>
              <a:ext cx="274320" cy="212040"/>
            </p14:xfrm>
          </p:contentPart>
        </mc:Choice>
        <mc:Fallback>
          <p:pic>
            <p:nvPicPr>
              <p:cNvPr id="318" name="墨迹 320">
                <a:extLst>
                  <a:ext uri="{FF2B5EF4-FFF2-40B4-BE49-F238E27FC236}">
                    <a16:creationId xmlns:a16="http://schemas.microsoft.com/office/drawing/2014/main" id="{ABC558AA-2672-424D-A124-7077D7C8889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46220" y="4890529"/>
                <a:ext cx="289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9" name="墨迹 321">
                <a:extLst>
                  <a:ext uri="{FF2B5EF4-FFF2-40B4-BE49-F238E27FC236}">
                    <a16:creationId xmlns:a16="http://schemas.microsoft.com/office/drawing/2014/main" id="{CF7AAB54-2417-DA47-B344-D8AE4C4C10D9}"/>
                  </a:ext>
                </a:extLst>
              </p14:cNvPr>
              <p14:cNvContentPartPr/>
              <p14:nvPr/>
            </p14:nvContentPartPr>
            <p14:xfrm>
              <a:off x="9669340" y="4916809"/>
              <a:ext cx="516960" cy="162360"/>
            </p14:xfrm>
          </p:contentPart>
        </mc:Choice>
        <mc:Fallback>
          <p:pic>
            <p:nvPicPr>
              <p:cNvPr id="319" name="墨迹 321">
                <a:extLst>
                  <a:ext uri="{FF2B5EF4-FFF2-40B4-BE49-F238E27FC236}">
                    <a16:creationId xmlns:a16="http://schemas.microsoft.com/office/drawing/2014/main" id="{CF7AAB54-2417-DA47-B344-D8AE4C4C10D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61780" y="4909249"/>
                <a:ext cx="5320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20" name="墨迹 322">
                <a:extLst>
                  <a:ext uri="{FF2B5EF4-FFF2-40B4-BE49-F238E27FC236}">
                    <a16:creationId xmlns:a16="http://schemas.microsoft.com/office/drawing/2014/main" id="{4D965F66-489F-1143-BE3B-510D94A8B6E5}"/>
                  </a:ext>
                </a:extLst>
              </p14:cNvPr>
              <p14:cNvContentPartPr/>
              <p14:nvPr/>
            </p14:nvContentPartPr>
            <p14:xfrm>
              <a:off x="8448940" y="4751929"/>
              <a:ext cx="343080" cy="382320"/>
            </p14:xfrm>
          </p:contentPart>
        </mc:Choice>
        <mc:Fallback>
          <p:pic>
            <p:nvPicPr>
              <p:cNvPr id="320" name="墨迹 322">
                <a:extLst>
                  <a:ext uri="{FF2B5EF4-FFF2-40B4-BE49-F238E27FC236}">
                    <a16:creationId xmlns:a16="http://schemas.microsoft.com/office/drawing/2014/main" id="{4D965F66-489F-1143-BE3B-510D94A8B6E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41372" y="4744369"/>
                <a:ext cx="358216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33" name="墨迹 332">
                <a:extLst>
                  <a:ext uri="{FF2B5EF4-FFF2-40B4-BE49-F238E27FC236}">
                    <a16:creationId xmlns:a16="http://schemas.microsoft.com/office/drawing/2014/main" id="{F426A580-B430-0F44-A49E-35CEF1DDCB7E}"/>
                  </a:ext>
                </a:extLst>
              </p14:cNvPr>
              <p14:cNvContentPartPr/>
              <p14:nvPr/>
            </p14:nvContentPartPr>
            <p14:xfrm>
              <a:off x="2074060" y="6242689"/>
              <a:ext cx="62640" cy="56520"/>
            </p14:xfrm>
          </p:contentPart>
        </mc:Choice>
        <mc:Fallback>
          <p:pic>
            <p:nvPicPr>
              <p:cNvPr id="333" name="墨迹 332">
                <a:extLst>
                  <a:ext uri="{FF2B5EF4-FFF2-40B4-BE49-F238E27FC236}">
                    <a16:creationId xmlns:a16="http://schemas.microsoft.com/office/drawing/2014/main" id="{F426A580-B430-0F44-A49E-35CEF1DDCB7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66500" y="6235129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B8249630-4A2B-0F4A-B2D5-5C39B49E7983}"/>
                  </a:ext>
                </a:extLst>
              </p14:cNvPr>
              <p14:cNvContentPartPr/>
              <p14:nvPr/>
            </p14:nvContentPartPr>
            <p14:xfrm>
              <a:off x="2106100" y="6410809"/>
              <a:ext cx="30960" cy="3780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B8249630-4A2B-0F4A-B2D5-5C39B49E798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98540" y="6403249"/>
                <a:ext cx="45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BBAFDF80-75AB-FF44-AB91-B854A9F4F168}"/>
                  </a:ext>
                </a:extLst>
              </p14:cNvPr>
              <p14:cNvContentPartPr/>
              <p14:nvPr/>
            </p14:nvContentPartPr>
            <p14:xfrm>
              <a:off x="3474820" y="6015889"/>
              <a:ext cx="19080" cy="27072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BBAFDF80-75AB-FF44-AB91-B854A9F4F16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467260" y="6008329"/>
                <a:ext cx="34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38" name="墨迹 340">
                <a:extLst>
                  <a:ext uri="{FF2B5EF4-FFF2-40B4-BE49-F238E27FC236}">
                    <a16:creationId xmlns:a16="http://schemas.microsoft.com/office/drawing/2014/main" id="{59FAA9B6-679F-1C49-BA33-B66C3E49E031}"/>
                  </a:ext>
                </a:extLst>
              </p14:cNvPr>
              <p14:cNvContentPartPr/>
              <p14:nvPr/>
            </p14:nvContentPartPr>
            <p14:xfrm>
              <a:off x="2818540" y="6018769"/>
              <a:ext cx="308160" cy="466200"/>
            </p14:xfrm>
          </p:contentPart>
        </mc:Choice>
        <mc:Fallback>
          <p:pic>
            <p:nvPicPr>
              <p:cNvPr id="338" name="墨迹 340">
                <a:extLst>
                  <a:ext uri="{FF2B5EF4-FFF2-40B4-BE49-F238E27FC236}">
                    <a16:creationId xmlns:a16="http://schemas.microsoft.com/office/drawing/2014/main" id="{59FAA9B6-679F-1C49-BA33-B66C3E49E03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810980" y="6011215"/>
                <a:ext cx="323280" cy="481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39" name="墨迹 341">
                <a:extLst>
                  <a:ext uri="{FF2B5EF4-FFF2-40B4-BE49-F238E27FC236}">
                    <a16:creationId xmlns:a16="http://schemas.microsoft.com/office/drawing/2014/main" id="{5DB06423-C0C3-5141-9AF7-BAA83B0C40AF}"/>
                  </a:ext>
                </a:extLst>
              </p14:cNvPr>
              <p14:cNvContentPartPr/>
              <p14:nvPr/>
            </p14:nvContentPartPr>
            <p14:xfrm>
              <a:off x="1128700" y="6149449"/>
              <a:ext cx="485280" cy="304560"/>
            </p14:xfrm>
          </p:contentPart>
        </mc:Choice>
        <mc:Fallback>
          <p:pic>
            <p:nvPicPr>
              <p:cNvPr id="339" name="墨迹 341">
                <a:extLst>
                  <a:ext uri="{FF2B5EF4-FFF2-40B4-BE49-F238E27FC236}">
                    <a16:creationId xmlns:a16="http://schemas.microsoft.com/office/drawing/2014/main" id="{5DB06423-C0C3-5141-9AF7-BAA83B0C40A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21140" y="6141889"/>
                <a:ext cx="5004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40" name="墨迹 342">
                <a:extLst>
                  <a:ext uri="{FF2B5EF4-FFF2-40B4-BE49-F238E27FC236}">
                    <a16:creationId xmlns:a16="http://schemas.microsoft.com/office/drawing/2014/main" id="{05EDD341-7381-194B-968D-F6146EE4211B}"/>
                  </a:ext>
                </a:extLst>
              </p14:cNvPr>
              <p14:cNvContentPartPr/>
              <p14:nvPr/>
            </p14:nvContentPartPr>
            <p14:xfrm>
              <a:off x="977860" y="5663809"/>
              <a:ext cx="579960" cy="392400"/>
            </p14:xfrm>
          </p:contentPart>
        </mc:Choice>
        <mc:Fallback>
          <p:pic>
            <p:nvPicPr>
              <p:cNvPr id="340" name="墨迹 342">
                <a:extLst>
                  <a:ext uri="{FF2B5EF4-FFF2-40B4-BE49-F238E27FC236}">
                    <a16:creationId xmlns:a16="http://schemas.microsoft.com/office/drawing/2014/main" id="{05EDD341-7381-194B-968D-F6146EE4211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70300" y="5656249"/>
                <a:ext cx="5950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BF15CFD1-CC25-3C44-A3D6-34BF7243359F}"/>
                  </a:ext>
                </a:extLst>
              </p14:cNvPr>
              <p14:cNvContentPartPr/>
              <p14:nvPr/>
            </p14:nvContentPartPr>
            <p14:xfrm>
              <a:off x="3985300" y="5838049"/>
              <a:ext cx="255600" cy="14292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BF15CFD1-CC25-3C44-A3D6-34BF7243359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977740" y="5830489"/>
                <a:ext cx="270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152A6DD7-05EF-7343-8F48-DCF84BC3FD7F}"/>
                  </a:ext>
                </a:extLst>
              </p14:cNvPr>
              <p14:cNvContentPartPr/>
              <p14:nvPr/>
            </p14:nvContentPartPr>
            <p14:xfrm>
              <a:off x="4153420" y="6105889"/>
              <a:ext cx="50040" cy="17460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152A6DD7-05EF-7343-8F48-DCF84BC3FD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45860" y="6098329"/>
                <a:ext cx="6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1FF3BBD1-7AB3-3F45-B100-DDCF751FC082}"/>
                  </a:ext>
                </a:extLst>
              </p14:cNvPr>
              <p14:cNvContentPartPr/>
              <p14:nvPr/>
            </p14:nvContentPartPr>
            <p14:xfrm>
              <a:off x="4564180" y="6267529"/>
              <a:ext cx="100080" cy="9360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1FF3BBD1-7AB3-3F45-B100-DDCF751FC08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556980" y="6259969"/>
                <a:ext cx="11520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454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A9887D-372C-8F43-B71F-7259AE7052A2}"/>
                  </a:ext>
                </a:extLst>
              </p14:cNvPr>
              <p14:cNvContentPartPr/>
              <p14:nvPr/>
            </p14:nvContentPartPr>
            <p14:xfrm>
              <a:off x="673300" y="403129"/>
              <a:ext cx="93600" cy="510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A9887D-372C-8F43-B71F-7259AE7052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740" y="395569"/>
                <a:ext cx="1087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9C3988B-6BE6-8745-AE55-7E02547CD2F3}"/>
                  </a:ext>
                </a:extLst>
              </p14:cNvPr>
              <p14:cNvContentPartPr/>
              <p14:nvPr/>
            </p14:nvContentPartPr>
            <p14:xfrm>
              <a:off x="959860" y="502849"/>
              <a:ext cx="31320" cy="236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9C3988B-6BE6-8745-AE55-7E02547CD2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300" y="495289"/>
                <a:ext cx="46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242EB3D-EF80-1949-869F-411A50408D98}"/>
                  </a:ext>
                </a:extLst>
              </p14:cNvPr>
              <p14:cNvContentPartPr/>
              <p14:nvPr/>
            </p14:nvContentPartPr>
            <p14:xfrm>
              <a:off x="3250900" y="633529"/>
              <a:ext cx="62640" cy="190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242EB3D-EF80-1949-869F-411A50408D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3340" y="625969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FD1FFB6-38C3-7541-AB79-C37992217BEE}"/>
                  </a:ext>
                </a:extLst>
              </p14:cNvPr>
              <p14:cNvContentPartPr/>
              <p14:nvPr/>
            </p14:nvContentPartPr>
            <p14:xfrm>
              <a:off x="3512260" y="639649"/>
              <a:ext cx="118800" cy="252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FD1FFB6-38C3-7541-AB79-C37992217B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04700" y="63208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AB6BBDA-F773-3B4B-851A-AFD3D581CDF8}"/>
                  </a:ext>
                </a:extLst>
              </p14:cNvPr>
              <p14:cNvContentPartPr/>
              <p14:nvPr/>
            </p14:nvContentPartPr>
            <p14:xfrm>
              <a:off x="3823660" y="359569"/>
              <a:ext cx="124920" cy="3988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AB6BBDA-F773-3B4B-851A-AFD3D581CD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6100" y="352009"/>
                <a:ext cx="1400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75FCC949-8F12-5B46-8207-48647CBAFBD7}"/>
                  </a:ext>
                </a:extLst>
              </p14:cNvPr>
              <p14:cNvContentPartPr/>
              <p14:nvPr/>
            </p14:nvContentPartPr>
            <p14:xfrm>
              <a:off x="2727820" y="334729"/>
              <a:ext cx="355320" cy="38628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75FCC949-8F12-5B46-8207-48647CBAFB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0260" y="327169"/>
                <a:ext cx="370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647052D1-FCE5-694D-AAE9-566EE1CD0904}"/>
                  </a:ext>
                </a:extLst>
              </p14:cNvPr>
              <p14:cNvContentPartPr/>
              <p14:nvPr/>
            </p14:nvContentPartPr>
            <p14:xfrm>
              <a:off x="2379340" y="521569"/>
              <a:ext cx="168480" cy="20592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647052D1-FCE5-694D-AAE9-566EE1CD09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1780" y="514009"/>
                <a:ext cx="1836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59E7DADF-F302-754D-B792-BBE98485C9FC}"/>
                  </a:ext>
                </a:extLst>
              </p14:cNvPr>
              <p14:cNvContentPartPr/>
              <p14:nvPr/>
            </p14:nvContentPartPr>
            <p14:xfrm>
              <a:off x="1239940" y="366049"/>
              <a:ext cx="962640" cy="36756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59E7DADF-F302-754D-B792-BBE98485C9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32380" y="358489"/>
                <a:ext cx="9777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1AC272C9-A07A-9B4F-9D96-5F0493B3D70D}"/>
                  </a:ext>
                </a:extLst>
              </p14:cNvPr>
              <p14:cNvContentPartPr/>
              <p14:nvPr/>
            </p14:nvContentPartPr>
            <p14:xfrm>
              <a:off x="1787860" y="1013329"/>
              <a:ext cx="205920" cy="59184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1AC272C9-A07A-9B4F-9D96-5F0493B3D70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80300" y="1005769"/>
                <a:ext cx="2210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59DE590C-72B7-5D48-AFA3-747A9CDBA54F}"/>
                  </a:ext>
                </a:extLst>
              </p14:cNvPr>
              <p14:cNvContentPartPr/>
              <p14:nvPr/>
            </p14:nvContentPartPr>
            <p14:xfrm>
              <a:off x="2260900" y="1013329"/>
              <a:ext cx="386640" cy="609840"/>
            </p14:xfrm>
          </p:contentPart>
        </mc:Choice>
        <mc:Fallback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59DE590C-72B7-5D48-AFA3-747A9CDBA5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3333" y="1005769"/>
                <a:ext cx="401774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2FAA3A32-44C0-0C4E-804A-7D4C1DBDFDC7}"/>
                  </a:ext>
                </a:extLst>
              </p14:cNvPr>
              <p14:cNvContentPartPr/>
              <p14:nvPr/>
            </p14:nvContentPartPr>
            <p14:xfrm>
              <a:off x="866260" y="359569"/>
              <a:ext cx="318240" cy="44244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2FAA3A32-44C0-0C4E-804A-7D4C1DBDFD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8691" y="352009"/>
                <a:ext cx="333377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672E2042-9799-3541-89B2-B99E91244631}"/>
                  </a:ext>
                </a:extLst>
              </p14:cNvPr>
              <p14:cNvContentPartPr/>
              <p14:nvPr/>
            </p14:nvContentPartPr>
            <p14:xfrm>
              <a:off x="4122460" y="359569"/>
              <a:ext cx="93600" cy="3740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672E2042-9799-3541-89B2-B99E912446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4900" y="352009"/>
                <a:ext cx="108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墨迹 73">
                <a:extLst>
                  <a:ext uri="{FF2B5EF4-FFF2-40B4-BE49-F238E27FC236}">
                    <a16:creationId xmlns:a16="http://schemas.microsoft.com/office/drawing/2014/main" id="{FC7AD238-F5A8-5048-B653-D16E162628C3}"/>
                  </a:ext>
                </a:extLst>
              </p14:cNvPr>
              <p14:cNvContentPartPr/>
              <p14:nvPr/>
            </p14:nvContentPartPr>
            <p14:xfrm>
              <a:off x="6942340" y="285049"/>
              <a:ext cx="243360" cy="498240"/>
            </p14:xfrm>
          </p:contentPart>
        </mc:Choice>
        <mc:Fallback>
          <p:pic>
            <p:nvPicPr>
              <p:cNvPr id="70" name="墨迹 73">
                <a:extLst>
                  <a:ext uri="{FF2B5EF4-FFF2-40B4-BE49-F238E27FC236}">
                    <a16:creationId xmlns:a16="http://schemas.microsoft.com/office/drawing/2014/main" id="{FC7AD238-F5A8-5048-B653-D16E162628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4769" y="277489"/>
                <a:ext cx="258502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墨迹 74">
                <a:extLst>
                  <a:ext uri="{FF2B5EF4-FFF2-40B4-BE49-F238E27FC236}">
                    <a16:creationId xmlns:a16="http://schemas.microsoft.com/office/drawing/2014/main" id="{3ECBCD68-422C-BF4F-A570-BF70A7E85474}"/>
                  </a:ext>
                </a:extLst>
              </p14:cNvPr>
              <p14:cNvContentPartPr/>
              <p14:nvPr/>
            </p14:nvContentPartPr>
            <p14:xfrm>
              <a:off x="6095980" y="253729"/>
              <a:ext cx="629280" cy="339840"/>
            </p14:xfrm>
          </p:contentPart>
        </mc:Choice>
        <mc:Fallback>
          <p:pic>
            <p:nvPicPr>
              <p:cNvPr id="71" name="墨迹 74">
                <a:extLst>
                  <a:ext uri="{FF2B5EF4-FFF2-40B4-BE49-F238E27FC236}">
                    <a16:creationId xmlns:a16="http://schemas.microsoft.com/office/drawing/2014/main" id="{3ECBCD68-422C-BF4F-A570-BF70A7E854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8420" y="246169"/>
                <a:ext cx="6440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" name="墨迹 75">
                <a:extLst>
                  <a:ext uri="{FF2B5EF4-FFF2-40B4-BE49-F238E27FC236}">
                    <a16:creationId xmlns:a16="http://schemas.microsoft.com/office/drawing/2014/main" id="{3EF86833-143A-F44D-9E0C-1617AD1EB15A}"/>
                  </a:ext>
                </a:extLst>
              </p14:cNvPr>
              <p14:cNvContentPartPr/>
              <p14:nvPr/>
            </p14:nvContentPartPr>
            <p14:xfrm>
              <a:off x="5280220" y="253729"/>
              <a:ext cx="591840" cy="361440"/>
            </p14:xfrm>
          </p:contentPart>
        </mc:Choice>
        <mc:Fallback>
          <p:pic>
            <p:nvPicPr>
              <p:cNvPr id="72" name="墨迹 75">
                <a:extLst>
                  <a:ext uri="{FF2B5EF4-FFF2-40B4-BE49-F238E27FC236}">
                    <a16:creationId xmlns:a16="http://schemas.microsoft.com/office/drawing/2014/main" id="{3EF86833-143A-F44D-9E0C-1617AD1EB15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72660" y="246169"/>
                <a:ext cx="6069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墨迹 76">
                <a:extLst>
                  <a:ext uri="{FF2B5EF4-FFF2-40B4-BE49-F238E27FC236}">
                    <a16:creationId xmlns:a16="http://schemas.microsoft.com/office/drawing/2014/main" id="{5078A3F1-11D0-F94B-A6AF-DBD4950E2695}"/>
                  </a:ext>
                </a:extLst>
              </p14:cNvPr>
              <p14:cNvContentPartPr/>
              <p14:nvPr/>
            </p14:nvContentPartPr>
            <p14:xfrm>
              <a:off x="4483540" y="316009"/>
              <a:ext cx="572760" cy="336600"/>
            </p14:xfrm>
          </p:contentPart>
        </mc:Choice>
        <mc:Fallback>
          <p:pic>
            <p:nvPicPr>
              <p:cNvPr id="73" name="墨迹 76">
                <a:extLst>
                  <a:ext uri="{FF2B5EF4-FFF2-40B4-BE49-F238E27FC236}">
                    <a16:creationId xmlns:a16="http://schemas.microsoft.com/office/drawing/2014/main" id="{5078A3F1-11D0-F94B-A6AF-DBD4950E26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75985" y="308449"/>
                <a:ext cx="587871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3EDCE2CB-24DC-1945-A47D-56A2D37EB84F}"/>
                  </a:ext>
                </a:extLst>
              </p14:cNvPr>
              <p14:cNvContentPartPr/>
              <p14:nvPr/>
            </p14:nvContentPartPr>
            <p14:xfrm>
              <a:off x="7322140" y="359569"/>
              <a:ext cx="75240" cy="3794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3EDCE2CB-24DC-1945-A47D-56A2D37EB8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14580" y="352009"/>
                <a:ext cx="900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3BD3D4BC-E178-494B-A76D-322F13ACF3C3}"/>
                  </a:ext>
                </a:extLst>
              </p14:cNvPr>
              <p14:cNvContentPartPr/>
              <p14:nvPr/>
            </p14:nvContentPartPr>
            <p14:xfrm>
              <a:off x="7552540" y="260209"/>
              <a:ext cx="1569240" cy="34884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3BD3D4BC-E178-494B-A76D-322F13ACF3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44980" y="252649"/>
                <a:ext cx="15843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5BF71614-4450-314F-A97C-47B756C0E0D4}"/>
                  </a:ext>
                </a:extLst>
              </p14:cNvPr>
              <p14:cNvContentPartPr/>
              <p14:nvPr/>
            </p14:nvContentPartPr>
            <p14:xfrm>
              <a:off x="9550900" y="254449"/>
              <a:ext cx="423720" cy="34848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5BF71614-4450-314F-A97C-47B756C0E0D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43340" y="246881"/>
                <a:ext cx="438840" cy="363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D2D8F4D3-EBDC-E04E-B8D6-5D1E128CA351}"/>
                  </a:ext>
                </a:extLst>
              </p14:cNvPr>
              <p14:cNvContentPartPr/>
              <p14:nvPr/>
            </p14:nvContentPartPr>
            <p14:xfrm>
              <a:off x="9183700" y="440569"/>
              <a:ext cx="212040" cy="12492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D2D8F4D3-EBDC-E04E-B8D6-5D1E128CA35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76140" y="433009"/>
                <a:ext cx="227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24689982-3377-7743-AF9D-C73D0611AB30}"/>
                  </a:ext>
                </a:extLst>
              </p14:cNvPr>
              <p14:cNvContentPartPr/>
              <p14:nvPr/>
            </p14:nvContentPartPr>
            <p14:xfrm>
              <a:off x="10036540" y="310609"/>
              <a:ext cx="118800" cy="32328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24689982-3377-7743-AF9D-C73D0611AB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28980" y="303049"/>
                <a:ext cx="133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18AC7EC8-E325-9143-AB27-93793AB4DDA3}"/>
                  </a:ext>
                </a:extLst>
              </p14:cNvPr>
              <p14:cNvContentPartPr/>
              <p14:nvPr/>
            </p14:nvContentPartPr>
            <p14:xfrm>
              <a:off x="8598340" y="1038169"/>
              <a:ext cx="62640" cy="2556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18AC7EC8-E325-9143-AB27-93793AB4DD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90780" y="1030609"/>
                <a:ext cx="77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C4BA2B38-4F1B-3340-9F3D-DBFEDB075D49}"/>
                  </a:ext>
                </a:extLst>
              </p14:cNvPr>
              <p14:cNvContentPartPr/>
              <p14:nvPr/>
            </p14:nvContentPartPr>
            <p14:xfrm>
              <a:off x="8174980" y="1125289"/>
              <a:ext cx="118800" cy="14364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C4BA2B38-4F1B-3340-9F3D-DBFEDB075D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67420" y="1117729"/>
                <a:ext cx="133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墨迹 130">
                <a:extLst>
                  <a:ext uri="{FF2B5EF4-FFF2-40B4-BE49-F238E27FC236}">
                    <a16:creationId xmlns:a16="http://schemas.microsoft.com/office/drawing/2014/main" id="{3C183150-135C-1745-A842-17D838EA25D9}"/>
                  </a:ext>
                </a:extLst>
              </p14:cNvPr>
              <p14:cNvContentPartPr/>
              <p14:nvPr/>
            </p14:nvContentPartPr>
            <p14:xfrm>
              <a:off x="9662860" y="870049"/>
              <a:ext cx="529560" cy="343080"/>
            </p14:xfrm>
          </p:contentPart>
        </mc:Choice>
        <mc:Fallback>
          <p:pic>
            <p:nvPicPr>
              <p:cNvPr id="128" name="墨迹 130">
                <a:extLst>
                  <a:ext uri="{FF2B5EF4-FFF2-40B4-BE49-F238E27FC236}">
                    <a16:creationId xmlns:a16="http://schemas.microsoft.com/office/drawing/2014/main" id="{3C183150-135C-1745-A842-17D838EA25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55660" y="862481"/>
                <a:ext cx="544680" cy="358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31">
                <a:extLst>
                  <a:ext uri="{FF2B5EF4-FFF2-40B4-BE49-F238E27FC236}">
                    <a16:creationId xmlns:a16="http://schemas.microsoft.com/office/drawing/2014/main" id="{AC1CD3A9-3C69-D54B-A493-1508883C3404}"/>
                  </a:ext>
                </a:extLst>
              </p14:cNvPr>
              <p14:cNvContentPartPr/>
              <p14:nvPr/>
            </p14:nvContentPartPr>
            <p14:xfrm>
              <a:off x="9333100" y="1088209"/>
              <a:ext cx="149760" cy="137160"/>
            </p14:xfrm>
          </p:contentPart>
        </mc:Choice>
        <mc:Fallback>
          <p:pic>
            <p:nvPicPr>
              <p:cNvPr id="129" name="墨迹 131">
                <a:extLst>
                  <a:ext uri="{FF2B5EF4-FFF2-40B4-BE49-F238E27FC236}">
                    <a16:creationId xmlns:a16="http://schemas.microsoft.com/office/drawing/2014/main" id="{AC1CD3A9-3C69-D54B-A493-1508883C34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325540" y="108064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墨迹 132">
                <a:extLst>
                  <a:ext uri="{FF2B5EF4-FFF2-40B4-BE49-F238E27FC236}">
                    <a16:creationId xmlns:a16="http://schemas.microsoft.com/office/drawing/2014/main" id="{BF6B95CE-804F-DE4D-B778-E5B9A1A3BD66}"/>
                  </a:ext>
                </a:extLst>
              </p14:cNvPr>
              <p14:cNvContentPartPr/>
              <p14:nvPr/>
            </p14:nvContentPartPr>
            <p14:xfrm>
              <a:off x="8928460" y="932329"/>
              <a:ext cx="273960" cy="311760"/>
            </p14:xfrm>
          </p:contentPart>
        </mc:Choice>
        <mc:Fallback>
          <p:pic>
            <p:nvPicPr>
              <p:cNvPr id="130" name="墨迹 132">
                <a:extLst>
                  <a:ext uri="{FF2B5EF4-FFF2-40B4-BE49-F238E27FC236}">
                    <a16:creationId xmlns:a16="http://schemas.microsoft.com/office/drawing/2014/main" id="{BF6B95CE-804F-DE4D-B778-E5B9A1A3BD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20910" y="924769"/>
                <a:ext cx="2890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C5CFA879-4AD1-AE4E-8299-5163AD1B4D57}"/>
                  </a:ext>
                </a:extLst>
              </p14:cNvPr>
              <p14:cNvContentPartPr/>
              <p14:nvPr/>
            </p14:nvContentPartPr>
            <p14:xfrm>
              <a:off x="11138500" y="1131769"/>
              <a:ext cx="50040" cy="252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C5CFA879-4AD1-AE4E-8299-5163AD1B4D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130940" y="1124209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598720F3-9E7F-234E-A853-E83D9E8089E2}"/>
                  </a:ext>
                </a:extLst>
              </p14:cNvPr>
              <p14:cNvContentPartPr/>
              <p14:nvPr/>
            </p14:nvContentPartPr>
            <p14:xfrm>
              <a:off x="11717380" y="975889"/>
              <a:ext cx="93600" cy="4298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598720F3-9E7F-234E-A853-E83D9E8089E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09820" y="968329"/>
                <a:ext cx="108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9A2D6180-4E20-C44F-B6B7-E6474B827B51}"/>
                  </a:ext>
                </a:extLst>
              </p14:cNvPr>
              <p14:cNvContentPartPr/>
              <p14:nvPr/>
            </p14:nvContentPartPr>
            <p14:xfrm>
              <a:off x="11399860" y="1156609"/>
              <a:ext cx="168480" cy="1260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9A2D6180-4E20-C44F-B6B7-E6474B827B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392300" y="1149259"/>
                <a:ext cx="183600" cy="26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AB9AB445-C4C7-5044-8961-C673097E5F5F}"/>
                  </a:ext>
                </a:extLst>
              </p14:cNvPr>
              <p14:cNvContentPartPr/>
              <p14:nvPr/>
            </p14:nvContentPartPr>
            <p14:xfrm>
              <a:off x="10397620" y="814249"/>
              <a:ext cx="566640" cy="39780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AB9AB445-C4C7-5044-8961-C673097E5F5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90065" y="806696"/>
                <a:ext cx="581750" cy="412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B1606E97-837E-E04E-838A-86AC2671B349}"/>
                  </a:ext>
                </a:extLst>
              </p14:cNvPr>
              <p14:cNvContentPartPr/>
              <p14:nvPr/>
            </p14:nvContentPartPr>
            <p14:xfrm>
              <a:off x="3412540" y="2196289"/>
              <a:ext cx="31320" cy="1616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B1606E97-837E-E04E-838A-86AC2671B3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04980" y="2188729"/>
                <a:ext cx="464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墨迹 161">
                <a:extLst>
                  <a:ext uri="{FF2B5EF4-FFF2-40B4-BE49-F238E27FC236}">
                    <a16:creationId xmlns:a16="http://schemas.microsoft.com/office/drawing/2014/main" id="{D47073EC-E040-174C-BAE3-5F28807CCDA7}"/>
                  </a:ext>
                </a:extLst>
              </p14:cNvPr>
              <p14:cNvContentPartPr/>
              <p14:nvPr/>
            </p14:nvContentPartPr>
            <p14:xfrm>
              <a:off x="3051460" y="1972009"/>
              <a:ext cx="162360" cy="299160"/>
            </p14:xfrm>
          </p:contentPart>
        </mc:Choice>
        <mc:Fallback>
          <p:pic>
            <p:nvPicPr>
              <p:cNvPr id="159" name="墨迹 161">
                <a:extLst>
                  <a:ext uri="{FF2B5EF4-FFF2-40B4-BE49-F238E27FC236}">
                    <a16:creationId xmlns:a16="http://schemas.microsoft.com/office/drawing/2014/main" id="{D47073EC-E040-174C-BAE3-5F28807CCD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43900" y="1964449"/>
                <a:ext cx="177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0" name="墨迹 162">
                <a:extLst>
                  <a:ext uri="{FF2B5EF4-FFF2-40B4-BE49-F238E27FC236}">
                    <a16:creationId xmlns:a16="http://schemas.microsoft.com/office/drawing/2014/main" id="{F7E598C6-5C29-0847-8442-2761E67168DD}"/>
                  </a:ext>
                </a:extLst>
              </p14:cNvPr>
              <p14:cNvContentPartPr/>
              <p14:nvPr/>
            </p14:nvContentPartPr>
            <p14:xfrm>
              <a:off x="2628100" y="2252089"/>
              <a:ext cx="218520" cy="367560"/>
            </p14:xfrm>
          </p:contentPart>
        </mc:Choice>
        <mc:Fallback>
          <p:pic>
            <p:nvPicPr>
              <p:cNvPr id="160" name="墨迹 162">
                <a:extLst>
                  <a:ext uri="{FF2B5EF4-FFF2-40B4-BE49-F238E27FC236}">
                    <a16:creationId xmlns:a16="http://schemas.microsoft.com/office/drawing/2014/main" id="{F7E598C6-5C29-0847-8442-2761E67168D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20528" y="2244529"/>
                <a:ext cx="233665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1" name="墨迹 163">
                <a:extLst>
                  <a:ext uri="{FF2B5EF4-FFF2-40B4-BE49-F238E27FC236}">
                    <a16:creationId xmlns:a16="http://schemas.microsoft.com/office/drawing/2014/main" id="{7D11700E-8AAC-A34D-9987-9B9B6745456D}"/>
                  </a:ext>
                </a:extLst>
              </p14:cNvPr>
              <p14:cNvContentPartPr/>
              <p14:nvPr/>
            </p14:nvContentPartPr>
            <p14:xfrm>
              <a:off x="760420" y="2109169"/>
              <a:ext cx="965520" cy="697320"/>
            </p14:xfrm>
          </p:contentPart>
        </mc:Choice>
        <mc:Fallback>
          <p:pic>
            <p:nvPicPr>
              <p:cNvPr id="161" name="墨迹 163">
                <a:extLst>
                  <a:ext uri="{FF2B5EF4-FFF2-40B4-BE49-F238E27FC236}">
                    <a16:creationId xmlns:a16="http://schemas.microsoft.com/office/drawing/2014/main" id="{7D11700E-8AAC-A34D-9987-9B9B6745456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3217" y="2101613"/>
                <a:ext cx="980646" cy="71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04C74A76-3186-E849-B7BD-A234A4010DAB}"/>
                  </a:ext>
                </a:extLst>
              </p14:cNvPr>
              <p14:cNvContentPartPr/>
              <p14:nvPr/>
            </p14:nvContentPartPr>
            <p14:xfrm>
              <a:off x="4738780" y="2040409"/>
              <a:ext cx="162360" cy="1249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04C74A76-3186-E849-B7BD-A234A4010D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31220" y="2032849"/>
                <a:ext cx="177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A88A0E8-6FE3-5444-8549-15A100B61543}"/>
                  </a:ext>
                </a:extLst>
              </p14:cNvPr>
              <p14:cNvContentPartPr/>
              <p14:nvPr/>
            </p14:nvContentPartPr>
            <p14:xfrm>
              <a:off x="4856860" y="1866169"/>
              <a:ext cx="75240" cy="439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A88A0E8-6FE3-5444-8549-15A100B6154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49300" y="1858609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5D9AFF0D-E729-BC46-9EA9-77AB30EAD1F0}"/>
                  </a:ext>
                </a:extLst>
              </p14:cNvPr>
              <p14:cNvContentPartPr/>
              <p14:nvPr/>
            </p14:nvContentPartPr>
            <p14:xfrm>
              <a:off x="5112100" y="2102689"/>
              <a:ext cx="168480" cy="1054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5D9AFF0D-E729-BC46-9EA9-77AB30EAD1F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04540" y="2095129"/>
                <a:ext cx="1836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4" name="墨迹 176">
                <a:extLst>
                  <a:ext uri="{FF2B5EF4-FFF2-40B4-BE49-F238E27FC236}">
                    <a16:creationId xmlns:a16="http://schemas.microsoft.com/office/drawing/2014/main" id="{1B99D30F-A649-3545-AC27-8EE759EAFC2D}"/>
                  </a:ext>
                </a:extLst>
              </p14:cNvPr>
              <p14:cNvContentPartPr/>
              <p14:nvPr/>
            </p14:nvContentPartPr>
            <p14:xfrm>
              <a:off x="5529340" y="2339209"/>
              <a:ext cx="131040" cy="193320"/>
            </p14:xfrm>
          </p:contentPart>
        </mc:Choice>
        <mc:Fallback>
          <p:pic>
            <p:nvPicPr>
              <p:cNvPr id="174" name="墨迹 176">
                <a:extLst>
                  <a:ext uri="{FF2B5EF4-FFF2-40B4-BE49-F238E27FC236}">
                    <a16:creationId xmlns:a16="http://schemas.microsoft.com/office/drawing/2014/main" id="{1B99D30F-A649-3545-AC27-8EE759EAFC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21780" y="2331649"/>
                <a:ext cx="146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5" name="墨迹 177">
                <a:extLst>
                  <a:ext uri="{FF2B5EF4-FFF2-40B4-BE49-F238E27FC236}">
                    <a16:creationId xmlns:a16="http://schemas.microsoft.com/office/drawing/2014/main" id="{8FDD5871-9D2F-9148-A850-977E2D641A6D}"/>
                  </a:ext>
                </a:extLst>
              </p14:cNvPr>
              <p14:cNvContentPartPr/>
              <p14:nvPr/>
            </p14:nvContentPartPr>
            <p14:xfrm>
              <a:off x="4408660" y="2242369"/>
              <a:ext cx="174600" cy="275400"/>
            </p14:xfrm>
          </p:contentPart>
        </mc:Choice>
        <mc:Fallback>
          <p:pic>
            <p:nvPicPr>
              <p:cNvPr id="175" name="墨迹 177">
                <a:extLst>
                  <a:ext uri="{FF2B5EF4-FFF2-40B4-BE49-F238E27FC236}">
                    <a16:creationId xmlns:a16="http://schemas.microsoft.com/office/drawing/2014/main" id="{8FDD5871-9D2F-9148-A850-977E2D641A6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01100" y="2234799"/>
                <a:ext cx="189720" cy="29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6" name="墨迹 178">
                <a:extLst>
                  <a:ext uri="{FF2B5EF4-FFF2-40B4-BE49-F238E27FC236}">
                    <a16:creationId xmlns:a16="http://schemas.microsoft.com/office/drawing/2014/main" id="{D9B028C5-8B0E-E847-B5F8-19B74B4FDB20}"/>
                  </a:ext>
                </a:extLst>
              </p14:cNvPr>
              <p14:cNvContentPartPr/>
              <p14:nvPr/>
            </p14:nvContentPartPr>
            <p14:xfrm>
              <a:off x="3762100" y="2401489"/>
              <a:ext cx="111600" cy="174600"/>
            </p14:xfrm>
          </p:contentPart>
        </mc:Choice>
        <mc:Fallback>
          <p:pic>
            <p:nvPicPr>
              <p:cNvPr id="176" name="墨迹 178">
                <a:extLst>
                  <a:ext uri="{FF2B5EF4-FFF2-40B4-BE49-F238E27FC236}">
                    <a16:creationId xmlns:a16="http://schemas.microsoft.com/office/drawing/2014/main" id="{D9B028C5-8B0E-E847-B5F8-19B74B4FDB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54540" y="2393929"/>
                <a:ext cx="126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DBDFF1FB-3C64-DB4E-BF49-90963C0B365F}"/>
                  </a:ext>
                </a:extLst>
              </p14:cNvPr>
              <p14:cNvContentPartPr/>
              <p14:nvPr/>
            </p14:nvContentPartPr>
            <p14:xfrm>
              <a:off x="6743260" y="1797769"/>
              <a:ext cx="68760" cy="500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DBDFF1FB-3C64-DB4E-BF49-90963C0B36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35700" y="1790209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A69B9E1-49F2-9D40-8BD4-EDE9691F3B9C}"/>
                  </a:ext>
                </a:extLst>
              </p14:cNvPr>
              <p14:cNvContentPartPr/>
              <p14:nvPr/>
            </p14:nvContentPartPr>
            <p14:xfrm>
              <a:off x="6905260" y="2015569"/>
              <a:ext cx="118800" cy="2246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A69B9E1-49F2-9D40-8BD4-EDE9691F3B9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7700" y="2008009"/>
                <a:ext cx="133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8BC98D3C-2B97-364C-8963-DF45018773EB}"/>
                  </a:ext>
                </a:extLst>
              </p14:cNvPr>
              <p14:cNvContentPartPr/>
              <p14:nvPr/>
            </p14:nvContentPartPr>
            <p14:xfrm>
              <a:off x="7259860" y="2302129"/>
              <a:ext cx="168480" cy="21204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8BC98D3C-2B97-364C-8963-DF45018773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52300" y="2294569"/>
                <a:ext cx="183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8" name="墨迹 189">
                <a:extLst>
                  <a:ext uri="{FF2B5EF4-FFF2-40B4-BE49-F238E27FC236}">
                    <a16:creationId xmlns:a16="http://schemas.microsoft.com/office/drawing/2014/main" id="{50D4100C-81A6-F949-80CB-4DB41DC5154A}"/>
                  </a:ext>
                </a:extLst>
              </p14:cNvPr>
              <p14:cNvContentPartPr/>
              <p14:nvPr/>
            </p14:nvContentPartPr>
            <p14:xfrm>
              <a:off x="6279220" y="2028169"/>
              <a:ext cx="477000" cy="492120"/>
            </p14:xfrm>
          </p:contentPart>
        </mc:Choice>
        <mc:Fallback>
          <p:pic>
            <p:nvPicPr>
              <p:cNvPr id="188" name="墨迹 189">
                <a:extLst>
                  <a:ext uri="{FF2B5EF4-FFF2-40B4-BE49-F238E27FC236}">
                    <a16:creationId xmlns:a16="http://schemas.microsoft.com/office/drawing/2014/main" id="{50D4100C-81A6-F949-80CB-4DB41DC515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71660" y="2020609"/>
                <a:ext cx="4921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7" name="墨迹 198">
                <a:extLst>
                  <a:ext uri="{FF2B5EF4-FFF2-40B4-BE49-F238E27FC236}">
                    <a16:creationId xmlns:a16="http://schemas.microsoft.com/office/drawing/2014/main" id="{8F6C397A-26A3-A843-8F5E-F203A14BE492}"/>
                  </a:ext>
                </a:extLst>
              </p14:cNvPr>
              <p14:cNvContentPartPr/>
              <p14:nvPr/>
            </p14:nvContentPartPr>
            <p14:xfrm>
              <a:off x="8218540" y="1766449"/>
              <a:ext cx="430200" cy="448920"/>
            </p14:xfrm>
          </p:contentPart>
        </mc:Choice>
        <mc:Fallback>
          <p:pic>
            <p:nvPicPr>
              <p:cNvPr id="197" name="墨迹 198">
                <a:extLst>
                  <a:ext uri="{FF2B5EF4-FFF2-40B4-BE49-F238E27FC236}">
                    <a16:creationId xmlns:a16="http://schemas.microsoft.com/office/drawing/2014/main" id="{8F6C397A-26A3-A843-8F5E-F203A14BE49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11334" y="1759243"/>
                <a:ext cx="445333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50CEC33C-917D-3D4C-969A-24BEA29B63CC}"/>
                  </a:ext>
                </a:extLst>
              </p14:cNvPr>
              <p14:cNvContentPartPr/>
              <p14:nvPr/>
            </p14:nvContentPartPr>
            <p14:xfrm>
              <a:off x="7852060" y="2215369"/>
              <a:ext cx="205200" cy="27900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50CEC33C-917D-3D4C-969A-24BEA29B63C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44500" y="2208169"/>
                <a:ext cx="2203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4272BBCD-EE0B-1949-8BFC-40A69A0411E4}"/>
                  </a:ext>
                </a:extLst>
              </p14:cNvPr>
              <p14:cNvContentPartPr/>
              <p14:nvPr/>
            </p14:nvContentPartPr>
            <p14:xfrm>
              <a:off x="3244420" y="1050769"/>
              <a:ext cx="349200" cy="94032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4272BBCD-EE0B-1949-8BFC-40A69A0411E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36852" y="1043209"/>
                <a:ext cx="364336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7" name="墨迹 207">
                <a:extLst>
                  <a:ext uri="{FF2B5EF4-FFF2-40B4-BE49-F238E27FC236}">
                    <a16:creationId xmlns:a16="http://schemas.microsoft.com/office/drawing/2014/main" id="{5F3CDBEE-B040-D549-BC72-CEA14C540C66}"/>
                  </a:ext>
                </a:extLst>
              </p14:cNvPr>
              <p14:cNvContentPartPr/>
              <p14:nvPr/>
            </p14:nvContentPartPr>
            <p14:xfrm>
              <a:off x="5099860" y="1025929"/>
              <a:ext cx="249480" cy="1108440"/>
            </p14:xfrm>
          </p:contentPart>
        </mc:Choice>
        <mc:Fallback>
          <p:pic>
            <p:nvPicPr>
              <p:cNvPr id="207" name="墨迹 207">
                <a:extLst>
                  <a:ext uri="{FF2B5EF4-FFF2-40B4-BE49-F238E27FC236}">
                    <a16:creationId xmlns:a16="http://schemas.microsoft.com/office/drawing/2014/main" id="{5F3CDBEE-B040-D549-BC72-CEA14C540C6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92300" y="1018369"/>
                <a:ext cx="264600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1" name="墨迹 211">
                <a:extLst>
                  <a:ext uri="{FF2B5EF4-FFF2-40B4-BE49-F238E27FC236}">
                    <a16:creationId xmlns:a16="http://schemas.microsoft.com/office/drawing/2014/main" id="{324040D7-1D91-AE4E-B112-78FCA98AD2C5}"/>
                  </a:ext>
                </a:extLst>
              </p14:cNvPr>
              <p14:cNvContentPartPr/>
              <p14:nvPr/>
            </p14:nvContentPartPr>
            <p14:xfrm>
              <a:off x="6936220" y="795529"/>
              <a:ext cx="834840" cy="1064880"/>
            </p14:xfrm>
          </p:contentPart>
        </mc:Choice>
        <mc:Fallback>
          <p:pic>
            <p:nvPicPr>
              <p:cNvPr id="211" name="墨迹 211">
                <a:extLst>
                  <a:ext uri="{FF2B5EF4-FFF2-40B4-BE49-F238E27FC236}">
                    <a16:creationId xmlns:a16="http://schemas.microsoft.com/office/drawing/2014/main" id="{324040D7-1D91-AE4E-B112-78FCA98AD2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28657" y="787969"/>
                <a:ext cx="849967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97C129C8-F25C-224E-9674-19777B196C2F}"/>
                  </a:ext>
                </a:extLst>
              </p14:cNvPr>
              <p14:cNvContentPartPr/>
              <p14:nvPr/>
            </p14:nvContentPartPr>
            <p14:xfrm>
              <a:off x="8405380" y="1548649"/>
              <a:ext cx="959040" cy="103392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97C129C8-F25C-224E-9674-19777B196C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97820" y="1541089"/>
                <a:ext cx="97416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8276358-D5E4-994C-8B51-5BD06B5FF6D7}"/>
                  </a:ext>
                </a:extLst>
              </p14:cNvPr>
              <p14:cNvContentPartPr/>
              <p14:nvPr/>
            </p14:nvContentPartPr>
            <p14:xfrm>
              <a:off x="1843660" y="3391489"/>
              <a:ext cx="106200" cy="1123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8276358-D5E4-994C-8B51-5BD06B5FF6D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36100" y="3383929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20B5DDE6-40BD-D141-A761-EBCE2D95EB0F}"/>
                  </a:ext>
                </a:extLst>
              </p14:cNvPr>
              <p14:cNvContentPartPr/>
              <p14:nvPr/>
            </p14:nvContentPartPr>
            <p14:xfrm>
              <a:off x="1986940" y="3173689"/>
              <a:ext cx="68760" cy="439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20B5DDE6-40BD-D141-A761-EBCE2D95EB0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79380" y="3166129"/>
                <a:ext cx="8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02852031-6157-084B-B74E-24B76AABB7F9}"/>
                  </a:ext>
                </a:extLst>
              </p14:cNvPr>
              <p14:cNvContentPartPr/>
              <p14:nvPr/>
            </p14:nvContentPartPr>
            <p14:xfrm>
              <a:off x="2198620" y="3447649"/>
              <a:ext cx="12960" cy="752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02852031-6157-084B-B74E-24B76AABB7F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91060" y="3440089"/>
                <a:ext cx="27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26A4FBD-85EE-5E4E-8D39-FD781A773A0B}"/>
                  </a:ext>
                </a:extLst>
              </p14:cNvPr>
              <p14:cNvContentPartPr/>
              <p14:nvPr/>
            </p14:nvContentPartPr>
            <p14:xfrm>
              <a:off x="2559700" y="3366649"/>
              <a:ext cx="81360" cy="648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26A4FBD-85EE-5E4E-8D39-FD781A773A0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52140" y="3359089"/>
                <a:ext cx="96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162806F2-7C88-D843-90BD-EE45730016AE}"/>
                  </a:ext>
                </a:extLst>
              </p14:cNvPr>
              <p14:cNvContentPartPr/>
              <p14:nvPr/>
            </p14:nvContentPartPr>
            <p14:xfrm>
              <a:off x="2615860" y="3459889"/>
              <a:ext cx="62640" cy="252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162806F2-7C88-D843-90BD-EE45730016A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08300" y="3452329"/>
                <a:ext cx="77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1F8F6414-7892-F34F-9F05-13A272CC6B66}"/>
                  </a:ext>
                </a:extLst>
              </p14:cNvPr>
              <p14:cNvContentPartPr/>
              <p14:nvPr/>
            </p14:nvContentPartPr>
            <p14:xfrm>
              <a:off x="3007900" y="3329209"/>
              <a:ext cx="68760" cy="1310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1F8F6414-7892-F34F-9F05-13A272CC6B6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00340" y="3321649"/>
                <a:ext cx="83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F8FC3244-2A1D-6C40-AB50-19EE741FFAA2}"/>
                  </a:ext>
                </a:extLst>
              </p14:cNvPr>
              <p14:cNvContentPartPr/>
              <p14:nvPr/>
            </p14:nvContentPartPr>
            <p14:xfrm>
              <a:off x="3350260" y="3441169"/>
              <a:ext cx="50040" cy="378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F8FC3244-2A1D-6C40-AB50-19EE741FFAA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42700" y="343360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9295A617-79A1-4D46-A2DC-F5DC1387C325}"/>
                  </a:ext>
                </a:extLst>
              </p14:cNvPr>
              <p14:cNvContentPartPr/>
              <p14:nvPr/>
            </p14:nvContentPartPr>
            <p14:xfrm>
              <a:off x="3786220" y="3291769"/>
              <a:ext cx="149760" cy="1371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9295A617-79A1-4D46-A2DC-F5DC1387C32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78660" y="3284209"/>
                <a:ext cx="164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83C14970-BEB3-9842-A503-F50C0844537E}"/>
                  </a:ext>
                </a:extLst>
              </p14:cNvPr>
              <p14:cNvContentPartPr/>
              <p14:nvPr/>
            </p14:nvContentPartPr>
            <p14:xfrm>
              <a:off x="4041460" y="3453769"/>
              <a:ext cx="75240" cy="1000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83C14970-BEB3-9842-A503-F50C0844537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33900" y="3446209"/>
                <a:ext cx="90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C7021806-634A-6348-8AC2-658B313768DC}"/>
                  </a:ext>
                </a:extLst>
              </p14:cNvPr>
              <p14:cNvContentPartPr/>
              <p14:nvPr/>
            </p14:nvContentPartPr>
            <p14:xfrm>
              <a:off x="4707460" y="3248209"/>
              <a:ext cx="205920" cy="1623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C7021806-634A-6348-8AC2-658B313768D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99900" y="3240649"/>
                <a:ext cx="221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FCFCB105-2BB6-1C4F-B3DB-B9D954EF54EB}"/>
                  </a:ext>
                </a:extLst>
              </p14:cNvPr>
              <p14:cNvContentPartPr/>
              <p14:nvPr/>
            </p14:nvContentPartPr>
            <p14:xfrm>
              <a:off x="4832020" y="3298249"/>
              <a:ext cx="68760" cy="1746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FCFCB105-2BB6-1C4F-B3DB-B9D954EF54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24460" y="3290689"/>
                <a:ext cx="83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EBE1B92E-E180-EF4D-8F72-D2C981E53CA4}"/>
                  </a:ext>
                </a:extLst>
              </p14:cNvPr>
              <p14:cNvContentPartPr/>
              <p14:nvPr/>
            </p14:nvContentPartPr>
            <p14:xfrm>
              <a:off x="5143420" y="3441169"/>
              <a:ext cx="87480" cy="5652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EBE1B92E-E180-EF4D-8F72-D2C981E53C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35860" y="3433609"/>
                <a:ext cx="102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1D127681-9E82-F14F-BE87-15B11DC1C8EB}"/>
                  </a:ext>
                </a:extLst>
              </p14:cNvPr>
              <p14:cNvContentPartPr/>
              <p14:nvPr/>
            </p14:nvContentPartPr>
            <p14:xfrm>
              <a:off x="5622580" y="3347929"/>
              <a:ext cx="224640" cy="648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1D127681-9E82-F14F-BE87-15B11DC1C8E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615020" y="3340369"/>
                <a:ext cx="239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3F4DE780-9FFC-5542-9975-C6C94D40BF1C}"/>
                  </a:ext>
                </a:extLst>
              </p14:cNvPr>
              <p14:cNvContentPartPr/>
              <p14:nvPr/>
            </p14:nvContentPartPr>
            <p14:xfrm>
              <a:off x="6027220" y="3347929"/>
              <a:ext cx="236880" cy="1908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3F4DE780-9FFC-5542-9975-C6C94D40BF1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019660" y="3340369"/>
                <a:ext cx="252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A09F6807-BA1C-C946-8933-2096922EBEF7}"/>
                  </a:ext>
                </a:extLst>
              </p14:cNvPr>
              <p14:cNvContentPartPr/>
              <p14:nvPr/>
            </p14:nvContentPartPr>
            <p14:xfrm>
              <a:off x="6512860" y="3316609"/>
              <a:ext cx="149760" cy="129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A09F6807-BA1C-C946-8933-2096922EBEF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05300" y="3309049"/>
                <a:ext cx="16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6B689C04-618B-A54A-AEDB-E16A8BB83F7A}"/>
                  </a:ext>
                </a:extLst>
              </p14:cNvPr>
              <p14:cNvContentPartPr/>
              <p14:nvPr/>
            </p14:nvContentPartPr>
            <p14:xfrm>
              <a:off x="1843660" y="3914569"/>
              <a:ext cx="180720" cy="1461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6B689C04-618B-A54A-AEDB-E16A8BB83F7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36100" y="3907009"/>
                <a:ext cx="1958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6CB2097F-C535-D54E-9269-8C3182B88C36}"/>
                  </a:ext>
                </a:extLst>
              </p14:cNvPr>
              <p14:cNvContentPartPr/>
              <p14:nvPr/>
            </p14:nvContentPartPr>
            <p14:xfrm>
              <a:off x="1980820" y="3715129"/>
              <a:ext cx="118800" cy="565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6CB2097F-C535-D54E-9269-8C3182B88C3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73260" y="3707569"/>
                <a:ext cx="133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1CE26B22-1C82-EB4E-B759-EB6E071A0DFE}"/>
                  </a:ext>
                </a:extLst>
              </p14:cNvPr>
              <p14:cNvContentPartPr/>
              <p14:nvPr/>
            </p14:nvContentPartPr>
            <p14:xfrm>
              <a:off x="2248300" y="3995209"/>
              <a:ext cx="143640" cy="1062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1CE26B22-1C82-EB4E-B759-EB6E071A0DF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241100" y="3987649"/>
                <a:ext cx="158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E9AE2BCF-BE26-944A-AA50-1F3C176B913E}"/>
                  </a:ext>
                </a:extLst>
              </p14:cNvPr>
              <p14:cNvContentPartPr/>
              <p14:nvPr/>
            </p14:nvContentPartPr>
            <p14:xfrm>
              <a:off x="2833660" y="3958129"/>
              <a:ext cx="66240" cy="190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E9AE2BCF-BE26-944A-AA50-1F3C176B913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26100" y="3950569"/>
                <a:ext cx="81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5D8A5F4B-CF15-A647-B9B2-F726EE888B8E}"/>
                  </a:ext>
                </a:extLst>
              </p14:cNvPr>
              <p14:cNvContentPartPr/>
              <p14:nvPr/>
            </p14:nvContentPartPr>
            <p14:xfrm>
              <a:off x="2846260" y="4057489"/>
              <a:ext cx="224640" cy="378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5D8A5F4B-CF15-A647-B9B2-F726EE888B8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838700" y="4049929"/>
                <a:ext cx="239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743F9398-C47A-A246-A5AA-58930DDC04A4}"/>
                  </a:ext>
                </a:extLst>
              </p14:cNvPr>
              <p14:cNvContentPartPr/>
              <p14:nvPr/>
            </p14:nvContentPartPr>
            <p14:xfrm>
              <a:off x="3244420" y="3914569"/>
              <a:ext cx="56520" cy="24660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743F9398-C47A-A246-A5AA-58930DDC04A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36860" y="3907009"/>
                <a:ext cx="712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DCB8D086-F4DE-0944-950A-D7E2526240CA}"/>
                  </a:ext>
                </a:extLst>
              </p14:cNvPr>
              <p14:cNvContentPartPr/>
              <p14:nvPr/>
            </p14:nvContentPartPr>
            <p14:xfrm>
              <a:off x="3468700" y="4057489"/>
              <a:ext cx="31320" cy="439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DCB8D086-F4DE-0944-950A-D7E2526240C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461140" y="4049929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D9DDDF9D-22C9-184A-986A-E5A926A67DBF}"/>
                  </a:ext>
                </a:extLst>
              </p14:cNvPr>
              <p14:cNvContentPartPr/>
              <p14:nvPr/>
            </p14:nvContentPartPr>
            <p14:xfrm>
              <a:off x="3767500" y="3914569"/>
              <a:ext cx="118800" cy="24948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D9DDDF9D-22C9-184A-986A-E5A926A67DB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59940" y="3907009"/>
                <a:ext cx="133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54373C00-414E-D040-A1CD-DAC493E52107}"/>
                  </a:ext>
                </a:extLst>
              </p14:cNvPr>
              <p14:cNvContentPartPr/>
              <p14:nvPr/>
            </p14:nvContentPartPr>
            <p14:xfrm>
              <a:off x="4153420" y="4157209"/>
              <a:ext cx="50040" cy="5652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54373C00-414E-D040-A1CD-DAC493E521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45860" y="4149649"/>
                <a:ext cx="65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EEE19546-BE17-EB4D-B77B-39AD06188809}"/>
                  </a:ext>
                </a:extLst>
              </p14:cNvPr>
              <p14:cNvContentPartPr/>
              <p14:nvPr/>
            </p14:nvContentPartPr>
            <p14:xfrm>
              <a:off x="4489660" y="3920689"/>
              <a:ext cx="131040" cy="27360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EEE19546-BE17-EB4D-B77B-39AD0618880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482100" y="3913129"/>
                <a:ext cx="146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E3B9DB1F-C93E-BA46-9F86-F86F1FF2650C}"/>
                  </a:ext>
                </a:extLst>
              </p14:cNvPr>
              <p14:cNvContentPartPr/>
              <p14:nvPr/>
            </p14:nvContentPartPr>
            <p14:xfrm>
              <a:off x="4657780" y="3976489"/>
              <a:ext cx="81360" cy="378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E3B9DB1F-C93E-BA46-9F86-F86F1FF2650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50220" y="396928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FFBF98C1-3C93-F543-84B9-ECED9FBD0E31}"/>
                  </a:ext>
                </a:extLst>
              </p14:cNvPr>
              <p14:cNvContentPartPr/>
              <p14:nvPr/>
            </p14:nvContentPartPr>
            <p14:xfrm>
              <a:off x="4863340" y="4182049"/>
              <a:ext cx="81360" cy="378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FFBF98C1-3C93-F543-84B9-ECED9FBD0E3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55780" y="4174489"/>
                <a:ext cx="96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BF4194C8-F30D-BF4B-B136-BF6DC479A05F}"/>
                  </a:ext>
                </a:extLst>
              </p14:cNvPr>
              <p14:cNvContentPartPr/>
              <p14:nvPr/>
            </p14:nvContentPartPr>
            <p14:xfrm>
              <a:off x="5261500" y="4020409"/>
              <a:ext cx="149760" cy="129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BF4194C8-F30D-BF4B-B136-BF6DC479A05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53940" y="4012849"/>
                <a:ext cx="16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2203015E-C166-5A41-BBAD-D5C353CCFEBB}"/>
                  </a:ext>
                </a:extLst>
              </p14:cNvPr>
              <p14:cNvContentPartPr/>
              <p14:nvPr/>
            </p14:nvContentPartPr>
            <p14:xfrm>
              <a:off x="5684860" y="3995209"/>
              <a:ext cx="268200" cy="190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2203015E-C166-5A41-BBAD-D5C353CCFEB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677300" y="3987649"/>
                <a:ext cx="282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C211CCCD-19C7-4B48-8A09-3870D3AC94F9}"/>
                  </a:ext>
                </a:extLst>
              </p14:cNvPr>
              <p14:cNvContentPartPr/>
              <p14:nvPr/>
            </p14:nvContentPartPr>
            <p14:xfrm>
              <a:off x="6164380" y="3970369"/>
              <a:ext cx="610560" cy="2520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C211CCCD-19C7-4B48-8A09-3870D3AC94F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56820" y="3962809"/>
                <a:ext cx="625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E952C365-E017-DF4D-BC4F-6F121E123BA4}"/>
                  </a:ext>
                </a:extLst>
              </p14:cNvPr>
              <p14:cNvContentPartPr/>
              <p14:nvPr/>
            </p14:nvContentPartPr>
            <p14:xfrm>
              <a:off x="1793980" y="4648969"/>
              <a:ext cx="199440" cy="14976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E952C365-E017-DF4D-BC4F-6F121E123BA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86420" y="4641409"/>
                <a:ext cx="214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04C6F4C4-32AD-0547-A927-9015DF49AE4C}"/>
                  </a:ext>
                </a:extLst>
              </p14:cNvPr>
              <p14:cNvContentPartPr/>
              <p14:nvPr/>
            </p14:nvContentPartPr>
            <p14:xfrm>
              <a:off x="2011780" y="4381489"/>
              <a:ext cx="56520" cy="500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04C6F4C4-32AD-0547-A927-9015DF49AE4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04220" y="437392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89DC5DE8-26EA-0048-9080-8D2CFC4DD9A9}"/>
                  </a:ext>
                </a:extLst>
              </p14:cNvPr>
              <p14:cNvContentPartPr/>
              <p14:nvPr/>
            </p14:nvContentPartPr>
            <p14:xfrm>
              <a:off x="2267020" y="4698649"/>
              <a:ext cx="106200" cy="2682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89DC5DE8-26EA-0048-9080-8D2CFC4DD9A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259460" y="4691449"/>
                <a:ext cx="1213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1B9496C8-E491-294C-A0CD-F8CCA2366378}"/>
                  </a:ext>
                </a:extLst>
              </p14:cNvPr>
              <p14:cNvContentPartPr/>
              <p14:nvPr/>
            </p14:nvContentPartPr>
            <p14:xfrm>
              <a:off x="2908540" y="4723849"/>
              <a:ext cx="93600" cy="129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1B9496C8-E491-294C-A0CD-F8CCA236637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900980" y="471628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26C76AF0-C3D9-6F42-A3DB-10004F4F8E97}"/>
                  </a:ext>
                </a:extLst>
              </p14:cNvPr>
              <p14:cNvContentPartPr/>
              <p14:nvPr/>
            </p14:nvContentPartPr>
            <p14:xfrm>
              <a:off x="2914660" y="4841929"/>
              <a:ext cx="149760" cy="190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26C76AF0-C3D9-6F42-A3DB-10004F4F8E9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907100" y="483436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20F5F22D-26AE-5C4F-8FE2-57B35B66C670}"/>
                  </a:ext>
                </a:extLst>
              </p14:cNvPr>
              <p14:cNvContentPartPr/>
              <p14:nvPr/>
            </p14:nvContentPartPr>
            <p14:xfrm>
              <a:off x="3425140" y="4667689"/>
              <a:ext cx="75240" cy="1497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20F5F22D-26AE-5C4F-8FE2-57B35B66C67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17580" y="4660129"/>
                <a:ext cx="90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51FD2852-5A27-D942-8A29-78406AF9DB23}"/>
                  </a:ext>
                </a:extLst>
              </p14:cNvPr>
              <p14:cNvContentPartPr/>
              <p14:nvPr/>
            </p14:nvContentPartPr>
            <p14:xfrm>
              <a:off x="3979180" y="4655089"/>
              <a:ext cx="454680" cy="10620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51FD2852-5A27-D942-8A29-78406AF9DB2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71620" y="4647529"/>
                <a:ext cx="469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B9E1C9C5-785F-F149-B939-A306CC38DCFC}"/>
                  </a:ext>
                </a:extLst>
              </p14:cNvPr>
              <p14:cNvContentPartPr/>
              <p14:nvPr/>
            </p14:nvContentPartPr>
            <p14:xfrm>
              <a:off x="4664620" y="4611529"/>
              <a:ext cx="373320" cy="1807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B9E1C9C5-785F-F149-B939-A306CC38DCF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657060" y="4603969"/>
                <a:ext cx="388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B7598E7B-4562-8245-9CB5-4C4255D4B764}"/>
                  </a:ext>
                </a:extLst>
              </p14:cNvPr>
              <p14:cNvContentPartPr/>
              <p14:nvPr/>
            </p14:nvContentPartPr>
            <p14:xfrm>
              <a:off x="4801060" y="4673809"/>
              <a:ext cx="25200" cy="20592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B7598E7B-4562-8245-9CB5-4C4255D4B76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793500" y="4666249"/>
                <a:ext cx="40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F86BBC1E-502F-DD4F-86E8-050C6B3FCCB0}"/>
                  </a:ext>
                </a:extLst>
              </p14:cNvPr>
              <p14:cNvContentPartPr/>
              <p14:nvPr/>
            </p14:nvContentPartPr>
            <p14:xfrm>
              <a:off x="2098900" y="5322169"/>
              <a:ext cx="106200" cy="17388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F86BBC1E-502F-DD4F-86E8-050C6B3FCCB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91700" y="5314609"/>
                <a:ext cx="1213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697E1DC7-5103-8548-B700-D856DC9E13C5}"/>
                  </a:ext>
                </a:extLst>
              </p14:cNvPr>
              <p14:cNvContentPartPr/>
              <p14:nvPr/>
            </p14:nvContentPartPr>
            <p14:xfrm>
              <a:off x="2248300" y="5190769"/>
              <a:ext cx="25200" cy="7524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697E1DC7-5103-8548-B700-D856DC9E13C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241100" y="5183209"/>
                <a:ext cx="4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B1D0FBC5-4511-DE43-B7B2-8665F1FEA517}"/>
                  </a:ext>
                </a:extLst>
              </p14:cNvPr>
              <p14:cNvContentPartPr/>
              <p14:nvPr/>
            </p14:nvContentPartPr>
            <p14:xfrm>
              <a:off x="2411020" y="5476969"/>
              <a:ext cx="167760" cy="1188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B1D0FBC5-4511-DE43-B7B2-8665F1FEA51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03460" y="5469409"/>
                <a:ext cx="182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195FFCB6-7479-8243-8471-8A7783502AFD}"/>
                  </a:ext>
                </a:extLst>
              </p14:cNvPr>
              <p14:cNvContentPartPr/>
              <p14:nvPr/>
            </p14:nvContentPartPr>
            <p14:xfrm>
              <a:off x="2534860" y="5476969"/>
              <a:ext cx="43920" cy="13716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195FFCB6-7479-8243-8471-8A7783502AF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27300" y="5469409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20E3F9B6-7CA2-A149-8B98-3D40E22CC17D}"/>
                  </a:ext>
                </a:extLst>
              </p14:cNvPr>
              <p14:cNvContentPartPr/>
              <p14:nvPr/>
            </p14:nvContentPartPr>
            <p14:xfrm>
              <a:off x="3194740" y="5290129"/>
              <a:ext cx="218160" cy="24300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20E3F9B6-7CA2-A149-8B98-3D40E22CC17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187180" y="5282569"/>
                <a:ext cx="233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F0084B11-6432-404E-A47F-3AFDF6E4494C}"/>
                  </a:ext>
                </a:extLst>
              </p14:cNvPr>
              <p14:cNvContentPartPr/>
              <p14:nvPr/>
            </p14:nvContentPartPr>
            <p14:xfrm>
              <a:off x="3263140" y="5495689"/>
              <a:ext cx="299160" cy="11880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F0084B11-6432-404E-A47F-3AFDF6E4494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55580" y="5488129"/>
                <a:ext cx="314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977C10A9-E9EB-9246-8C07-9E2077E8FAF5}"/>
                  </a:ext>
                </a:extLst>
              </p14:cNvPr>
              <p14:cNvContentPartPr/>
              <p14:nvPr/>
            </p14:nvContentPartPr>
            <p14:xfrm>
              <a:off x="3966580" y="5250169"/>
              <a:ext cx="37800" cy="2458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977C10A9-E9EB-9246-8C07-9E2077E8FAF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959020" y="5242609"/>
                <a:ext cx="529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09B6F23B-34F9-1E4B-B4CE-B4B46193E990}"/>
                  </a:ext>
                </a:extLst>
              </p14:cNvPr>
              <p14:cNvContentPartPr/>
              <p14:nvPr/>
            </p14:nvContentPartPr>
            <p14:xfrm>
              <a:off x="8841340" y="2501209"/>
              <a:ext cx="174600" cy="4392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09B6F23B-34F9-1E4B-B4CE-B4B46193E99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33780" y="2493649"/>
                <a:ext cx="189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118D4D15-1607-9F42-9749-B732903C382D}"/>
                  </a:ext>
                </a:extLst>
              </p14:cNvPr>
              <p14:cNvContentPartPr/>
              <p14:nvPr/>
            </p14:nvContentPartPr>
            <p14:xfrm>
              <a:off x="8791300" y="2688049"/>
              <a:ext cx="243000" cy="648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118D4D15-1607-9F42-9749-B732903C382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784100" y="2680489"/>
                <a:ext cx="258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7" name="墨迹 297">
                <a:extLst>
                  <a:ext uri="{FF2B5EF4-FFF2-40B4-BE49-F238E27FC236}">
                    <a16:creationId xmlns:a16="http://schemas.microsoft.com/office/drawing/2014/main" id="{E0CCCCC3-328E-FA4C-B224-539DA28586D9}"/>
                  </a:ext>
                </a:extLst>
              </p14:cNvPr>
              <p14:cNvContentPartPr/>
              <p14:nvPr/>
            </p14:nvContentPartPr>
            <p14:xfrm>
              <a:off x="9333100" y="2040409"/>
              <a:ext cx="2658600" cy="766440"/>
            </p14:xfrm>
          </p:contentPart>
        </mc:Choice>
        <mc:Fallback>
          <p:pic>
            <p:nvPicPr>
              <p:cNvPr id="297" name="墨迹 297">
                <a:extLst>
                  <a:ext uri="{FF2B5EF4-FFF2-40B4-BE49-F238E27FC236}">
                    <a16:creationId xmlns:a16="http://schemas.microsoft.com/office/drawing/2014/main" id="{E0CCCCC3-328E-FA4C-B224-539DA28586D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25540" y="2032845"/>
                <a:ext cx="2673720" cy="781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15" name="墨迹 316">
                <a:extLst>
                  <a:ext uri="{FF2B5EF4-FFF2-40B4-BE49-F238E27FC236}">
                    <a16:creationId xmlns:a16="http://schemas.microsoft.com/office/drawing/2014/main" id="{D3D44A56-18B7-6E46-A892-E6B4FB1865B9}"/>
                  </a:ext>
                </a:extLst>
              </p14:cNvPr>
              <p14:cNvContentPartPr/>
              <p14:nvPr/>
            </p14:nvContentPartPr>
            <p14:xfrm>
              <a:off x="8113420" y="3964249"/>
              <a:ext cx="3324240" cy="871920"/>
            </p14:xfrm>
          </p:contentPart>
        </mc:Choice>
        <mc:Fallback>
          <p:pic>
            <p:nvPicPr>
              <p:cNvPr id="315" name="墨迹 316">
                <a:extLst>
                  <a:ext uri="{FF2B5EF4-FFF2-40B4-BE49-F238E27FC236}">
                    <a16:creationId xmlns:a16="http://schemas.microsoft.com/office/drawing/2014/main" id="{D3D44A56-18B7-6E46-A892-E6B4FB1865B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105860" y="3956689"/>
                <a:ext cx="333900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16" name="墨迹 317">
                <a:extLst>
                  <a:ext uri="{FF2B5EF4-FFF2-40B4-BE49-F238E27FC236}">
                    <a16:creationId xmlns:a16="http://schemas.microsoft.com/office/drawing/2014/main" id="{F6545A7B-56C3-3B47-8EDB-CD4FB2AC52B0}"/>
                  </a:ext>
                </a:extLst>
              </p14:cNvPr>
              <p14:cNvContentPartPr/>
              <p14:nvPr/>
            </p14:nvContentPartPr>
            <p14:xfrm>
              <a:off x="7839820" y="3073969"/>
              <a:ext cx="522360" cy="666360"/>
            </p14:xfrm>
          </p:contentPart>
        </mc:Choice>
        <mc:Fallback>
          <p:pic>
            <p:nvPicPr>
              <p:cNvPr id="316" name="墨迹 317">
                <a:extLst>
                  <a:ext uri="{FF2B5EF4-FFF2-40B4-BE49-F238E27FC236}">
                    <a16:creationId xmlns:a16="http://schemas.microsoft.com/office/drawing/2014/main" id="{F6545A7B-56C3-3B47-8EDB-CD4FB2AC52B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832265" y="3066409"/>
                <a:ext cx="53747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22855CC2-8BBE-BC41-AE68-C1FC159FCC31}"/>
                  </a:ext>
                </a:extLst>
              </p14:cNvPr>
              <p14:cNvContentPartPr/>
              <p14:nvPr/>
            </p14:nvContentPartPr>
            <p14:xfrm>
              <a:off x="225100" y="42049"/>
              <a:ext cx="11561040" cy="134496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22855CC2-8BBE-BC41-AE68-C1FC159FCC3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17540" y="34489"/>
                <a:ext cx="1157616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1125DD5F-4EA7-FE4B-A729-9CEA9A45ED89}"/>
                  </a:ext>
                </a:extLst>
              </p14:cNvPr>
              <p14:cNvContentPartPr/>
              <p14:nvPr/>
            </p14:nvContentPartPr>
            <p14:xfrm>
              <a:off x="3101500" y="6373369"/>
              <a:ext cx="454680" cy="6264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1125DD5F-4EA7-FE4B-A729-9CEA9A45ED8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093940" y="6365809"/>
                <a:ext cx="469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25" name="墨迹 326">
                <a:extLst>
                  <a:ext uri="{FF2B5EF4-FFF2-40B4-BE49-F238E27FC236}">
                    <a16:creationId xmlns:a16="http://schemas.microsoft.com/office/drawing/2014/main" id="{D936FC6C-6565-7349-9B04-6C7B951BCD6E}"/>
                  </a:ext>
                </a:extLst>
              </p14:cNvPr>
              <p14:cNvContentPartPr/>
              <p14:nvPr/>
            </p14:nvContentPartPr>
            <p14:xfrm>
              <a:off x="3188620" y="6124609"/>
              <a:ext cx="305280" cy="87480"/>
            </p14:xfrm>
          </p:contentPart>
        </mc:Choice>
        <mc:Fallback>
          <p:pic>
            <p:nvPicPr>
              <p:cNvPr id="325" name="墨迹 326">
                <a:extLst>
                  <a:ext uri="{FF2B5EF4-FFF2-40B4-BE49-F238E27FC236}">
                    <a16:creationId xmlns:a16="http://schemas.microsoft.com/office/drawing/2014/main" id="{D936FC6C-6565-7349-9B04-6C7B951BCD6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181060" y="6117049"/>
                <a:ext cx="320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26" name="墨迹 327">
                <a:extLst>
                  <a:ext uri="{FF2B5EF4-FFF2-40B4-BE49-F238E27FC236}">
                    <a16:creationId xmlns:a16="http://schemas.microsoft.com/office/drawing/2014/main" id="{991221EE-F358-0747-BFE3-C29BC43AF79F}"/>
                  </a:ext>
                </a:extLst>
              </p14:cNvPr>
              <p14:cNvContentPartPr/>
              <p14:nvPr/>
            </p14:nvContentPartPr>
            <p14:xfrm>
              <a:off x="598780" y="1480249"/>
              <a:ext cx="2191680" cy="5024520"/>
            </p14:xfrm>
          </p:contentPart>
        </mc:Choice>
        <mc:Fallback>
          <p:pic>
            <p:nvPicPr>
              <p:cNvPr id="326" name="墨迹 327">
                <a:extLst>
                  <a:ext uri="{FF2B5EF4-FFF2-40B4-BE49-F238E27FC236}">
                    <a16:creationId xmlns:a16="http://schemas.microsoft.com/office/drawing/2014/main" id="{991221EE-F358-0747-BFE3-C29BC43AF79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1220" y="1472689"/>
                <a:ext cx="2206800" cy="50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03903506-5AF4-9945-8A83-78A02D4E3EE0}"/>
                  </a:ext>
                </a:extLst>
              </p14:cNvPr>
              <p14:cNvContentPartPr/>
              <p14:nvPr/>
            </p14:nvContentPartPr>
            <p14:xfrm>
              <a:off x="4022740" y="6423409"/>
              <a:ext cx="37800" cy="143640"/>
            </p14:xfrm>
          </p:contentPart>
        </mc:Choice>
        <mc:Fallback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03903506-5AF4-9945-8A83-78A02D4E3EE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15180" y="6415849"/>
                <a:ext cx="529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8C8ADBB1-BE04-E149-83C3-F7257538DC38}"/>
                  </a:ext>
                </a:extLst>
              </p14:cNvPr>
              <p14:cNvContentPartPr/>
              <p14:nvPr/>
            </p14:nvContentPartPr>
            <p14:xfrm>
              <a:off x="3860740" y="6168169"/>
              <a:ext cx="1052640" cy="8136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8C8ADBB1-BE04-E149-83C3-F7257538DC3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853180" y="6160609"/>
                <a:ext cx="1067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36" name="墨迹 336">
                <a:extLst>
                  <a:ext uri="{FF2B5EF4-FFF2-40B4-BE49-F238E27FC236}">
                    <a16:creationId xmlns:a16="http://schemas.microsoft.com/office/drawing/2014/main" id="{D99CB40E-E550-4A43-9CF4-F6EECA2ED322}"/>
                  </a:ext>
                </a:extLst>
              </p14:cNvPr>
              <p14:cNvContentPartPr/>
              <p14:nvPr/>
            </p14:nvContentPartPr>
            <p14:xfrm>
              <a:off x="4302820" y="6348529"/>
              <a:ext cx="710280" cy="280440"/>
            </p14:xfrm>
          </p:contentPart>
        </mc:Choice>
        <mc:Fallback>
          <p:pic>
            <p:nvPicPr>
              <p:cNvPr id="336" name="墨迹 336">
                <a:extLst>
                  <a:ext uri="{FF2B5EF4-FFF2-40B4-BE49-F238E27FC236}">
                    <a16:creationId xmlns:a16="http://schemas.microsoft.com/office/drawing/2014/main" id="{D99CB40E-E550-4A43-9CF4-F6EECA2ED32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295256" y="6340969"/>
                <a:ext cx="725408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03C24603-AA0F-E342-92D7-A2EDED830B9C}"/>
                  </a:ext>
                </a:extLst>
              </p14:cNvPr>
              <p14:cNvContentPartPr/>
              <p14:nvPr/>
            </p14:nvContentPartPr>
            <p14:xfrm>
              <a:off x="4389940" y="5645809"/>
              <a:ext cx="31320" cy="21744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03C24603-AA0F-E342-92D7-A2EDED830B9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382380" y="5638249"/>
                <a:ext cx="46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E5BDDABB-3628-E248-9ACD-74BF6B3DC73E}"/>
                  </a:ext>
                </a:extLst>
              </p14:cNvPr>
              <p14:cNvContentPartPr/>
              <p14:nvPr/>
            </p14:nvContentPartPr>
            <p14:xfrm>
              <a:off x="5703580" y="6118129"/>
              <a:ext cx="1002600" cy="5652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E5BDDABB-3628-E248-9ACD-74BF6B3DC73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696020" y="6110569"/>
                <a:ext cx="101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49" name="墨迹 351">
                <a:extLst>
                  <a:ext uri="{FF2B5EF4-FFF2-40B4-BE49-F238E27FC236}">
                    <a16:creationId xmlns:a16="http://schemas.microsoft.com/office/drawing/2014/main" id="{FE4651BD-AABE-3D4C-862C-BCBCE34979D2}"/>
                  </a:ext>
                </a:extLst>
              </p14:cNvPr>
              <p14:cNvContentPartPr/>
              <p14:nvPr/>
            </p14:nvContentPartPr>
            <p14:xfrm>
              <a:off x="5684860" y="6336289"/>
              <a:ext cx="1008720" cy="273960"/>
            </p14:xfrm>
          </p:contentPart>
        </mc:Choice>
        <mc:Fallback>
          <p:pic>
            <p:nvPicPr>
              <p:cNvPr id="349" name="墨迹 351">
                <a:extLst>
                  <a:ext uri="{FF2B5EF4-FFF2-40B4-BE49-F238E27FC236}">
                    <a16:creationId xmlns:a16="http://schemas.microsoft.com/office/drawing/2014/main" id="{FE4651BD-AABE-3D4C-862C-BCBCE34979D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677300" y="6328739"/>
                <a:ext cx="1023840" cy="28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50" name="墨迹 352">
                <a:extLst>
                  <a:ext uri="{FF2B5EF4-FFF2-40B4-BE49-F238E27FC236}">
                    <a16:creationId xmlns:a16="http://schemas.microsoft.com/office/drawing/2014/main" id="{1A228F7E-293D-1D4E-8FF3-C59BC97A114C}"/>
                  </a:ext>
                </a:extLst>
              </p14:cNvPr>
              <p14:cNvContentPartPr/>
              <p14:nvPr/>
            </p14:nvContentPartPr>
            <p14:xfrm>
              <a:off x="6052420" y="5732209"/>
              <a:ext cx="199440" cy="174960"/>
            </p14:xfrm>
          </p:contentPart>
        </mc:Choice>
        <mc:Fallback>
          <p:pic>
            <p:nvPicPr>
              <p:cNvPr id="350" name="墨迹 352">
                <a:extLst>
                  <a:ext uri="{FF2B5EF4-FFF2-40B4-BE49-F238E27FC236}">
                    <a16:creationId xmlns:a16="http://schemas.microsoft.com/office/drawing/2014/main" id="{1A228F7E-293D-1D4E-8FF3-C59BC97A114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44860" y="5724633"/>
                <a:ext cx="21456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51" name="墨迹 353">
                <a:extLst>
                  <a:ext uri="{FF2B5EF4-FFF2-40B4-BE49-F238E27FC236}">
                    <a16:creationId xmlns:a16="http://schemas.microsoft.com/office/drawing/2014/main" id="{330BABBA-728A-CD43-AFFC-5946DB7800D2}"/>
                  </a:ext>
                </a:extLst>
              </p14:cNvPr>
              <p14:cNvContentPartPr/>
              <p14:nvPr/>
            </p14:nvContentPartPr>
            <p14:xfrm>
              <a:off x="5249260" y="6130729"/>
              <a:ext cx="137160" cy="149760"/>
            </p14:xfrm>
          </p:contentPart>
        </mc:Choice>
        <mc:Fallback>
          <p:pic>
            <p:nvPicPr>
              <p:cNvPr id="351" name="墨迹 353">
                <a:extLst>
                  <a:ext uri="{FF2B5EF4-FFF2-40B4-BE49-F238E27FC236}">
                    <a16:creationId xmlns:a16="http://schemas.microsoft.com/office/drawing/2014/main" id="{330BABBA-728A-CD43-AFFC-5946DB7800D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241700" y="6123169"/>
                <a:ext cx="152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57" name="墨迹 357">
                <a:extLst>
                  <a:ext uri="{FF2B5EF4-FFF2-40B4-BE49-F238E27FC236}">
                    <a16:creationId xmlns:a16="http://schemas.microsoft.com/office/drawing/2014/main" id="{5B8B4748-784B-CE4B-8017-B8899A8FF286}"/>
                  </a:ext>
                </a:extLst>
              </p14:cNvPr>
              <p14:cNvContentPartPr/>
              <p14:nvPr/>
            </p14:nvContentPartPr>
            <p14:xfrm>
              <a:off x="7066900" y="6099409"/>
              <a:ext cx="118800" cy="187200"/>
            </p14:xfrm>
          </p:contentPart>
        </mc:Choice>
        <mc:Fallback>
          <p:pic>
            <p:nvPicPr>
              <p:cNvPr id="357" name="墨迹 357">
                <a:extLst>
                  <a:ext uri="{FF2B5EF4-FFF2-40B4-BE49-F238E27FC236}">
                    <a16:creationId xmlns:a16="http://schemas.microsoft.com/office/drawing/2014/main" id="{5B8B4748-784B-CE4B-8017-B8899A8FF28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059340" y="6091849"/>
                <a:ext cx="13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CB550752-2F90-134C-B3E7-88D673475EC7}"/>
                  </a:ext>
                </a:extLst>
              </p14:cNvPr>
              <p14:cNvContentPartPr/>
              <p14:nvPr/>
            </p14:nvContentPartPr>
            <p14:xfrm>
              <a:off x="7303420" y="6180409"/>
              <a:ext cx="983880" cy="5652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CB550752-2F90-134C-B3E7-88D673475EC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295860" y="6172849"/>
                <a:ext cx="999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70" name="墨迹 371">
                <a:extLst>
                  <a:ext uri="{FF2B5EF4-FFF2-40B4-BE49-F238E27FC236}">
                    <a16:creationId xmlns:a16="http://schemas.microsoft.com/office/drawing/2014/main" id="{A6AD56A5-199A-F841-9F64-ECD224C55BE7}"/>
                  </a:ext>
                </a:extLst>
              </p14:cNvPr>
              <p14:cNvContentPartPr/>
              <p14:nvPr/>
            </p14:nvContentPartPr>
            <p14:xfrm>
              <a:off x="7558660" y="6361129"/>
              <a:ext cx="598320" cy="180720"/>
            </p14:xfrm>
          </p:contentPart>
        </mc:Choice>
        <mc:Fallback>
          <p:pic>
            <p:nvPicPr>
              <p:cNvPr id="370" name="墨迹 371">
                <a:extLst>
                  <a:ext uri="{FF2B5EF4-FFF2-40B4-BE49-F238E27FC236}">
                    <a16:creationId xmlns:a16="http://schemas.microsoft.com/office/drawing/2014/main" id="{A6AD56A5-199A-F841-9F64-ECD224C55BE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551095" y="6353569"/>
                <a:ext cx="613449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71" name="墨迹 372">
                <a:extLst>
                  <a:ext uri="{FF2B5EF4-FFF2-40B4-BE49-F238E27FC236}">
                    <a16:creationId xmlns:a16="http://schemas.microsoft.com/office/drawing/2014/main" id="{F42150E5-41C6-7D45-AB64-5995318C8686}"/>
                  </a:ext>
                </a:extLst>
              </p14:cNvPr>
              <p14:cNvContentPartPr/>
              <p14:nvPr/>
            </p14:nvContentPartPr>
            <p14:xfrm>
              <a:off x="7558660" y="5557969"/>
              <a:ext cx="859680" cy="386280"/>
            </p14:xfrm>
          </p:contentPart>
        </mc:Choice>
        <mc:Fallback>
          <p:pic>
            <p:nvPicPr>
              <p:cNvPr id="371" name="墨迹 372">
                <a:extLst>
                  <a:ext uri="{FF2B5EF4-FFF2-40B4-BE49-F238E27FC236}">
                    <a16:creationId xmlns:a16="http://schemas.microsoft.com/office/drawing/2014/main" id="{F42150E5-41C6-7D45-AB64-5995318C86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551097" y="5550409"/>
                <a:ext cx="874806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84" name="墨迹 385">
                <a:extLst>
                  <a:ext uri="{FF2B5EF4-FFF2-40B4-BE49-F238E27FC236}">
                    <a16:creationId xmlns:a16="http://schemas.microsoft.com/office/drawing/2014/main" id="{7A56455E-1BA8-7C42-932D-76020EE68508}"/>
                  </a:ext>
                </a:extLst>
              </p14:cNvPr>
              <p14:cNvContentPartPr/>
              <p14:nvPr/>
            </p14:nvContentPartPr>
            <p14:xfrm>
              <a:off x="8473780" y="6136849"/>
              <a:ext cx="747360" cy="411120"/>
            </p14:xfrm>
          </p:contentPart>
        </mc:Choice>
        <mc:Fallback>
          <p:pic>
            <p:nvPicPr>
              <p:cNvPr id="384" name="墨迹 385">
                <a:extLst>
                  <a:ext uri="{FF2B5EF4-FFF2-40B4-BE49-F238E27FC236}">
                    <a16:creationId xmlns:a16="http://schemas.microsoft.com/office/drawing/2014/main" id="{7A56455E-1BA8-7C42-932D-76020EE6850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466580" y="6129289"/>
                <a:ext cx="7624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85" name="墨迹 386">
                <a:extLst>
                  <a:ext uri="{FF2B5EF4-FFF2-40B4-BE49-F238E27FC236}">
                    <a16:creationId xmlns:a16="http://schemas.microsoft.com/office/drawing/2014/main" id="{F4F4D80D-80B6-154A-A50C-76C51D455220}"/>
                  </a:ext>
                </a:extLst>
              </p14:cNvPr>
              <p14:cNvContentPartPr/>
              <p14:nvPr/>
            </p14:nvContentPartPr>
            <p14:xfrm>
              <a:off x="8797780" y="5794489"/>
              <a:ext cx="336240" cy="230760"/>
            </p14:xfrm>
          </p:contentPart>
        </mc:Choice>
        <mc:Fallback>
          <p:pic>
            <p:nvPicPr>
              <p:cNvPr id="385" name="墨迹 386">
                <a:extLst>
                  <a:ext uri="{FF2B5EF4-FFF2-40B4-BE49-F238E27FC236}">
                    <a16:creationId xmlns:a16="http://schemas.microsoft.com/office/drawing/2014/main" id="{F4F4D80D-80B6-154A-A50C-76C51D45522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90228" y="5786929"/>
                <a:ext cx="351344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402" name="墨迹 403">
                <a:extLst>
                  <a:ext uri="{FF2B5EF4-FFF2-40B4-BE49-F238E27FC236}">
                    <a16:creationId xmlns:a16="http://schemas.microsoft.com/office/drawing/2014/main" id="{FD8F5B33-9114-3441-9D9F-3F81D7DE92A8}"/>
                  </a:ext>
                </a:extLst>
              </p14:cNvPr>
              <p14:cNvContentPartPr/>
              <p14:nvPr/>
            </p14:nvContentPartPr>
            <p14:xfrm>
              <a:off x="9364060" y="6136849"/>
              <a:ext cx="2608920" cy="149760"/>
            </p14:xfrm>
          </p:contentPart>
        </mc:Choice>
        <mc:Fallback>
          <p:pic>
            <p:nvPicPr>
              <p:cNvPr id="402" name="墨迹 403">
                <a:extLst>
                  <a:ext uri="{FF2B5EF4-FFF2-40B4-BE49-F238E27FC236}">
                    <a16:creationId xmlns:a16="http://schemas.microsoft.com/office/drawing/2014/main" id="{FD8F5B33-9114-3441-9D9F-3F81D7DE92A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356500" y="6129289"/>
                <a:ext cx="2624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403" name="墨迹 404">
                <a:extLst>
                  <a:ext uri="{FF2B5EF4-FFF2-40B4-BE49-F238E27FC236}">
                    <a16:creationId xmlns:a16="http://schemas.microsoft.com/office/drawing/2014/main" id="{7C995DCB-29B0-EE4D-A6A0-42C5798BFD78}"/>
                  </a:ext>
                </a:extLst>
              </p14:cNvPr>
              <p14:cNvContentPartPr/>
              <p14:nvPr/>
            </p14:nvContentPartPr>
            <p14:xfrm>
              <a:off x="10011700" y="5520529"/>
              <a:ext cx="1600200" cy="510840"/>
            </p14:xfrm>
          </p:contentPart>
        </mc:Choice>
        <mc:Fallback>
          <p:pic>
            <p:nvPicPr>
              <p:cNvPr id="403" name="墨迹 404">
                <a:extLst>
                  <a:ext uri="{FF2B5EF4-FFF2-40B4-BE49-F238E27FC236}">
                    <a16:creationId xmlns:a16="http://schemas.microsoft.com/office/drawing/2014/main" id="{7C995DCB-29B0-EE4D-A6A0-42C5798BFD7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004140" y="5512969"/>
                <a:ext cx="16153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414" name="墨迹 414">
                <a:extLst>
                  <a:ext uri="{FF2B5EF4-FFF2-40B4-BE49-F238E27FC236}">
                    <a16:creationId xmlns:a16="http://schemas.microsoft.com/office/drawing/2014/main" id="{EE5DB12B-F320-1F4A-A288-4F1EE24F75AE}"/>
                  </a:ext>
                </a:extLst>
              </p14:cNvPr>
              <p14:cNvContentPartPr/>
              <p14:nvPr/>
            </p14:nvContentPartPr>
            <p14:xfrm>
              <a:off x="9625780" y="6348529"/>
              <a:ext cx="1046160" cy="386280"/>
            </p14:xfrm>
          </p:contentPart>
        </mc:Choice>
        <mc:Fallback>
          <p:pic>
            <p:nvPicPr>
              <p:cNvPr id="414" name="墨迹 414">
                <a:extLst>
                  <a:ext uri="{FF2B5EF4-FFF2-40B4-BE49-F238E27FC236}">
                    <a16:creationId xmlns:a16="http://schemas.microsoft.com/office/drawing/2014/main" id="{EE5DB12B-F320-1F4A-A288-4F1EE24F75A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618220" y="6340969"/>
                <a:ext cx="10612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423" name="墨迹 423">
                <a:extLst>
                  <a:ext uri="{FF2B5EF4-FFF2-40B4-BE49-F238E27FC236}">
                    <a16:creationId xmlns:a16="http://schemas.microsoft.com/office/drawing/2014/main" id="{3668EBEA-DB06-E14B-BE7A-B39BB9547211}"/>
                  </a:ext>
                </a:extLst>
              </p14:cNvPr>
              <p14:cNvContentPartPr/>
              <p14:nvPr/>
            </p14:nvContentPartPr>
            <p14:xfrm>
              <a:off x="10746820" y="6354649"/>
              <a:ext cx="1170000" cy="380160"/>
            </p14:xfrm>
          </p:contentPart>
        </mc:Choice>
        <mc:Fallback>
          <p:pic>
            <p:nvPicPr>
              <p:cNvPr id="423" name="墨迹 423">
                <a:extLst>
                  <a:ext uri="{FF2B5EF4-FFF2-40B4-BE49-F238E27FC236}">
                    <a16:creationId xmlns:a16="http://schemas.microsoft.com/office/drawing/2014/main" id="{3668EBEA-DB06-E14B-BE7A-B39BB954721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739260" y="6347089"/>
                <a:ext cx="11851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425" name="墨迹 424">
                <a:extLst>
                  <a:ext uri="{FF2B5EF4-FFF2-40B4-BE49-F238E27FC236}">
                    <a16:creationId xmlns:a16="http://schemas.microsoft.com/office/drawing/2014/main" id="{01ACDC8F-AF11-7E49-93B3-E0BECB73C378}"/>
                  </a:ext>
                </a:extLst>
              </p14:cNvPr>
              <p14:cNvContentPartPr/>
              <p14:nvPr/>
            </p14:nvContentPartPr>
            <p14:xfrm>
              <a:off x="9351820" y="5066209"/>
              <a:ext cx="2801880" cy="1868040"/>
            </p14:xfrm>
          </p:contentPart>
        </mc:Choice>
        <mc:Fallback>
          <p:pic>
            <p:nvPicPr>
              <p:cNvPr id="425" name="墨迹 424">
                <a:extLst>
                  <a:ext uri="{FF2B5EF4-FFF2-40B4-BE49-F238E27FC236}">
                    <a16:creationId xmlns:a16="http://schemas.microsoft.com/office/drawing/2014/main" id="{01ACDC8F-AF11-7E49-93B3-E0BECB73C37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344260" y="5058649"/>
                <a:ext cx="2817000" cy="18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428" name="墨迹 428">
                <a:extLst>
                  <a:ext uri="{FF2B5EF4-FFF2-40B4-BE49-F238E27FC236}">
                    <a16:creationId xmlns:a16="http://schemas.microsoft.com/office/drawing/2014/main" id="{8E7F1DB0-B7DE-174E-90A6-003C6A825A72}"/>
                  </a:ext>
                </a:extLst>
              </p14:cNvPr>
              <p14:cNvContentPartPr/>
              <p14:nvPr/>
            </p14:nvContentPartPr>
            <p14:xfrm>
              <a:off x="7789060" y="5037409"/>
              <a:ext cx="2011320" cy="560520"/>
            </p14:xfrm>
          </p:contentPart>
        </mc:Choice>
        <mc:Fallback>
          <p:pic>
            <p:nvPicPr>
              <p:cNvPr id="428" name="墨迹 428">
                <a:extLst>
                  <a:ext uri="{FF2B5EF4-FFF2-40B4-BE49-F238E27FC236}">
                    <a16:creationId xmlns:a16="http://schemas.microsoft.com/office/drawing/2014/main" id="{8E7F1DB0-B7DE-174E-90A6-003C6A825A7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778980" y="5026969"/>
                <a:ext cx="20314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443" name="墨迹 443">
                <a:extLst>
                  <a:ext uri="{FF2B5EF4-FFF2-40B4-BE49-F238E27FC236}">
                    <a16:creationId xmlns:a16="http://schemas.microsoft.com/office/drawing/2014/main" id="{A35E10A2-D043-8244-B2B2-18C31A72F3A8}"/>
                  </a:ext>
                </a:extLst>
              </p14:cNvPr>
              <p14:cNvContentPartPr/>
              <p14:nvPr/>
            </p14:nvContentPartPr>
            <p14:xfrm>
              <a:off x="5964940" y="4165489"/>
              <a:ext cx="2011320" cy="900720"/>
            </p14:xfrm>
          </p:contentPart>
        </mc:Choice>
        <mc:Fallback>
          <p:pic>
            <p:nvPicPr>
              <p:cNvPr id="443" name="墨迹 443">
                <a:extLst>
                  <a:ext uri="{FF2B5EF4-FFF2-40B4-BE49-F238E27FC236}">
                    <a16:creationId xmlns:a16="http://schemas.microsoft.com/office/drawing/2014/main" id="{A35E10A2-D043-8244-B2B2-18C31A72F3A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957380" y="4158286"/>
                <a:ext cx="2026440" cy="915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02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DFE8D5BD-07CE-404C-A58E-5852A23A8CC6}"/>
                  </a:ext>
                </a:extLst>
              </p14:cNvPr>
              <p14:cNvContentPartPr/>
              <p14:nvPr/>
            </p14:nvContentPartPr>
            <p14:xfrm>
              <a:off x="611020" y="297289"/>
              <a:ext cx="542160" cy="86580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DFE8D5BD-07CE-404C-A58E-5852A23A8C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460" y="289729"/>
                <a:ext cx="55728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A8AC9A1F-AD28-214B-A059-48D5A22A74FC}"/>
                  </a:ext>
                </a:extLst>
              </p14:cNvPr>
              <p14:cNvContentPartPr/>
              <p14:nvPr/>
            </p14:nvContentPartPr>
            <p14:xfrm>
              <a:off x="1725580" y="316009"/>
              <a:ext cx="249480" cy="641880"/>
            </p14:xfrm>
          </p:contentPart>
        </mc:Choice>
        <mc:Fallback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A8AC9A1F-AD28-214B-A059-48D5A22A74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8020" y="308445"/>
                <a:ext cx="264600" cy="65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9D0247A7-30DA-3D4D-968D-5475DF0D5FE2}"/>
                  </a:ext>
                </a:extLst>
              </p14:cNvPr>
              <p14:cNvContentPartPr/>
              <p14:nvPr/>
            </p14:nvContentPartPr>
            <p14:xfrm>
              <a:off x="2192500" y="353449"/>
              <a:ext cx="286560" cy="4798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9D0247A7-30DA-3D4D-968D-5475DF0D5F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4940" y="345889"/>
                <a:ext cx="3016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墨迹 16">
                <a:extLst>
                  <a:ext uri="{FF2B5EF4-FFF2-40B4-BE49-F238E27FC236}">
                    <a16:creationId xmlns:a16="http://schemas.microsoft.com/office/drawing/2014/main" id="{33FEAFE5-7477-9F45-BA26-D638B3D76C3F}"/>
                  </a:ext>
                </a:extLst>
              </p14:cNvPr>
              <p14:cNvContentPartPr/>
              <p14:nvPr/>
            </p14:nvContentPartPr>
            <p14:xfrm>
              <a:off x="2746540" y="720649"/>
              <a:ext cx="56160" cy="143640"/>
            </p14:xfrm>
          </p:contentPart>
        </mc:Choice>
        <mc:Fallback>
          <p:pic>
            <p:nvPicPr>
              <p:cNvPr id="16" name="墨迹 16">
                <a:extLst>
                  <a:ext uri="{FF2B5EF4-FFF2-40B4-BE49-F238E27FC236}">
                    <a16:creationId xmlns:a16="http://schemas.microsoft.com/office/drawing/2014/main" id="{33FEAFE5-7477-9F45-BA26-D638B3D76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9028" y="713089"/>
                <a:ext cx="70826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72E04B5-65C0-814A-BAE7-BCCD8119A041}"/>
                  </a:ext>
                </a:extLst>
              </p14:cNvPr>
              <p14:cNvContentPartPr/>
              <p14:nvPr/>
            </p14:nvContentPartPr>
            <p14:xfrm>
              <a:off x="4358980" y="714529"/>
              <a:ext cx="81360" cy="1310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72E04B5-65C0-814A-BAE7-BCCD8119A0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1420" y="706969"/>
                <a:ext cx="96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684BE7EB-8462-8B49-9E34-661F882239C2}"/>
                  </a:ext>
                </a:extLst>
              </p14:cNvPr>
              <p14:cNvContentPartPr/>
              <p14:nvPr/>
            </p14:nvContentPartPr>
            <p14:xfrm>
              <a:off x="3039220" y="297289"/>
              <a:ext cx="1008720" cy="43020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684BE7EB-8462-8B49-9E34-661F882239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1660" y="289723"/>
                <a:ext cx="102384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5F80EED-3EA6-E34E-BE83-9484C1FB5A12}"/>
                  </a:ext>
                </a:extLst>
              </p14:cNvPr>
              <p14:cNvContentPartPr/>
              <p14:nvPr/>
            </p14:nvContentPartPr>
            <p14:xfrm>
              <a:off x="4869460" y="197929"/>
              <a:ext cx="292320" cy="5169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5F80EED-3EA6-E34E-BE83-9484C1FB5A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1900" y="190369"/>
                <a:ext cx="3074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3AC7B1F-4E06-194A-97AE-56DE9E823989}"/>
                  </a:ext>
                </a:extLst>
              </p14:cNvPr>
              <p14:cNvContentPartPr/>
              <p14:nvPr/>
            </p14:nvContentPartPr>
            <p14:xfrm>
              <a:off x="5367340" y="197929"/>
              <a:ext cx="205920" cy="3132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3AC7B1F-4E06-194A-97AE-56DE9E8239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59780" y="190369"/>
                <a:ext cx="221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6FF3522-172F-8F4F-BA82-4406F065F400}"/>
                  </a:ext>
                </a:extLst>
              </p14:cNvPr>
              <p14:cNvContentPartPr/>
              <p14:nvPr/>
            </p14:nvContentPartPr>
            <p14:xfrm>
              <a:off x="5435740" y="197929"/>
              <a:ext cx="43920" cy="687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6FF3522-172F-8F4F-BA82-4406F065F4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8540" y="190369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05B6AD2E-4503-5446-BD09-00EAA89A3088}"/>
                  </a:ext>
                </a:extLst>
              </p14:cNvPr>
              <p14:cNvContentPartPr/>
              <p14:nvPr/>
            </p14:nvContentPartPr>
            <p14:xfrm>
              <a:off x="5460940" y="141769"/>
              <a:ext cx="68760" cy="1558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05B6AD2E-4503-5446-BD09-00EAA89A30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53380" y="134209"/>
                <a:ext cx="83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95E00D9-A86F-9645-93C7-E1532327B561}"/>
                  </a:ext>
                </a:extLst>
              </p14:cNvPr>
              <p14:cNvContentPartPr/>
              <p14:nvPr/>
            </p14:nvContentPartPr>
            <p14:xfrm>
              <a:off x="5342500" y="359569"/>
              <a:ext cx="56520" cy="2120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95E00D9-A86F-9645-93C7-E1532327B5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34940" y="352009"/>
                <a:ext cx="71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2FA4E473-5E27-F04B-A432-394F6D7FE26D}"/>
                  </a:ext>
                </a:extLst>
              </p14:cNvPr>
              <p14:cNvContentPartPr/>
              <p14:nvPr/>
            </p14:nvContentPartPr>
            <p14:xfrm>
              <a:off x="5485780" y="328609"/>
              <a:ext cx="87480" cy="2494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2FA4E473-5E27-F04B-A432-394F6D7FE2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8220" y="321049"/>
                <a:ext cx="102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9AF9C2AA-D3BC-934B-A7DD-DDD70B9B480C}"/>
                  </a:ext>
                </a:extLst>
              </p14:cNvPr>
              <p14:cNvContentPartPr/>
              <p14:nvPr/>
            </p14:nvContentPartPr>
            <p14:xfrm>
              <a:off x="5195980" y="689689"/>
              <a:ext cx="533160" cy="439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9AF9C2AA-D3BC-934B-A7DD-DDD70B9B48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8420" y="682129"/>
                <a:ext cx="547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8C8A4D6-3002-2246-9643-369D3A21FF5F}"/>
                  </a:ext>
                </a:extLst>
              </p14:cNvPr>
              <p14:cNvContentPartPr/>
              <p14:nvPr/>
            </p14:nvContentPartPr>
            <p14:xfrm>
              <a:off x="5971420" y="646129"/>
              <a:ext cx="75240" cy="252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8C8A4D6-3002-2246-9643-369D3A21FF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63860" y="638569"/>
                <a:ext cx="90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F3C6BCE-35E2-F343-BCA7-945EB864EC91}"/>
                  </a:ext>
                </a:extLst>
              </p14:cNvPr>
              <p14:cNvContentPartPr/>
              <p14:nvPr/>
            </p14:nvContentPartPr>
            <p14:xfrm>
              <a:off x="6002380" y="739369"/>
              <a:ext cx="50040" cy="313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F3C6BCE-35E2-F343-BCA7-945EB864EC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94820" y="731809"/>
                <a:ext cx="65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F0B633B7-9937-2A4F-BEDD-FCD17EEFC5E3}"/>
                  </a:ext>
                </a:extLst>
              </p14:cNvPr>
              <p14:cNvContentPartPr/>
              <p14:nvPr/>
            </p14:nvContentPartPr>
            <p14:xfrm>
              <a:off x="6363460" y="415729"/>
              <a:ext cx="122760" cy="2307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F0B633B7-9937-2A4F-BEDD-FCD17EEFC5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5900" y="408169"/>
                <a:ext cx="137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FAC99B8-1397-0448-A392-41B71DB5804B}"/>
                  </a:ext>
                </a:extLst>
              </p14:cNvPr>
              <p14:cNvContentPartPr/>
              <p14:nvPr/>
            </p14:nvContentPartPr>
            <p14:xfrm>
              <a:off x="6419620" y="453169"/>
              <a:ext cx="199440" cy="378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FAC99B8-1397-0448-A392-41B71DB5804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12060" y="445609"/>
                <a:ext cx="214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25901B5-B26F-B144-A66C-5ED5CC5D511F}"/>
                  </a:ext>
                </a:extLst>
              </p14:cNvPr>
              <p14:cNvContentPartPr/>
              <p14:nvPr/>
            </p14:nvContentPartPr>
            <p14:xfrm>
              <a:off x="6830380" y="397009"/>
              <a:ext cx="56520" cy="81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25901B5-B26F-B144-A66C-5ED5CC5D511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22820" y="389449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177C917F-D360-A64D-BFA5-BE6B102829A7}"/>
                  </a:ext>
                </a:extLst>
              </p14:cNvPr>
              <p14:cNvContentPartPr/>
              <p14:nvPr/>
            </p14:nvContentPartPr>
            <p14:xfrm>
              <a:off x="6811660" y="533809"/>
              <a:ext cx="317880" cy="112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177C917F-D360-A64D-BFA5-BE6B102829A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04100" y="526609"/>
                <a:ext cx="333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65026D3-D9A9-014F-852F-DB64EF2A8452}"/>
                  </a:ext>
                </a:extLst>
              </p14:cNvPr>
              <p14:cNvContentPartPr/>
              <p14:nvPr/>
            </p14:nvContentPartPr>
            <p14:xfrm>
              <a:off x="7272460" y="309889"/>
              <a:ext cx="131040" cy="3456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65026D3-D9A9-014F-852F-DB64EF2A84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64900" y="302329"/>
                <a:ext cx="1461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587E5633-0DC9-BF42-9E4C-7078EA97E88F}"/>
                  </a:ext>
                </a:extLst>
              </p14:cNvPr>
              <p14:cNvContentPartPr/>
              <p14:nvPr/>
            </p14:nvContentPartPr>
            <p14:xfrm>
              <a:off x="7546420" y="156889"/>
              <a:ext cx="68040" cy="103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587E5633-0DC9-BF42-9E4C-7078EA97E8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38860" y="149329"/>
                <a:ext cx="831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E3208523-B85A-8242-B93B-7BBA197065CF}"/>
                  </a:ext>
                </a:extLst>
              </p14:cNvPr>
              <p14:cNvContentPartPr/>
              <p14:nvPr/>
            </p14:nvContentPartPr>
            <p14:xfrm>
              <a:off x="7502860" y="316009"/>
              <a:ext cx="81360" cy="687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E3208523-B85A-8242-B93B-7BBA197065C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95300" y="308449"/>
                <a:ext cx="96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98FC023-E5B6-C041-9E57-9E10285A12C4}"/>
                  </a:ext>
                </a:extLst>
              </p14:cNvPr>
              <p14:cNvContentPartPr/>
              <p14:nvPr/>
            </p14:nvContentPartPr>
            <p14:xfrm>
              <a:off x="7527700" y="490249"/>
              <a:ext cx="118800" cy="2181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98FC023-E5B6-C041-9E57-9E10285A12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20140" y="482689"/>
                <a:ext cx="133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D3B5EC85-3F14-264D-8AA9-58C662D88BFD}"/>
                  </a:ext>
                </a:extLst>
              </p14:cNvPr>
              <p14:cNvContentPartPr/>
              <p14:nvPr/>
            </p14:nvContentPartPr>
            <p14:xfrm>
              <a:off x="7839100" y="285049"/>
              <a:ext cx="405000" cy="3304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D3B5EC85-3F14-264D-8AA9-58C662D88BF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31540" y="277489"/>
                <a:ext cx="420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CF36DE3-BD64-8041-987F-FC8E95448791}"/>
                  </a:ext>
                </a:extLst>
              </p14:cNvPr>
              <p14:cNvContentPartPr/>
              <p14:nvPr/>
            </p14:nvContentPartPr>
            <p14:xfrm>
              <a:off x="8075620" y="459289"/>
              <a:ext cx="106200" cy="1746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CF36DE3-BD64-8041-987F-FC8E9544879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68060" y="451729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F15AB6D4-BE62-194C-A434-EC9C1C9DFE21}"/>
                  </a:ext>
                </a:extLst>
              </p14:cNvPr>
              <p14:cNvContentPartPr/>
              <p14:nvPr/>
            </p14:nvContentPartPr>
            <p14:xfrm>
              <a:off x="8100460" y="515449"/>
              <a:ext cx="230760" cy="1746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F15AB6D4-BE62-194C-A434-EC9C1C9DFE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92900" y="507889"/>
                <a:ext cx="245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EC055B0-4C25-4040-BF12-2F4D050CE91B}"/>
                  </a:ext>
                </a:extLst>
              </p14:cNvPr>
              <p14:cNvContentPartPr/>
              <p14:nvPr/>
            </p14:nvContentPartPr>
            <p14:xfrm>
              <a:off x="7546420" y="421849"/>
              <a:ext cx="25200" cy="313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EC055B0-4C25-4040-BF12-2F4D050CE9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38860" y="414289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884DBD39-B4C9-104E-8B9A-382E923464D3}"/>
                  </a:ext>
                </a:extLst>
              </p14:cNvPr>
              <p14:cNvContentPartPr/>
              <p14:nvPr/>
            </p14:nvContentPartPr>
            <p14:xfrm>
              <a:off x="8536060" y="652249"/>
              <a:ext cx="43920" cy="874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884DBD39-B4C9-104E-8B9A-382E923464D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28500" y="644689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6" name="墨迹 68">
                <a:extLst>
                  <a:ext uri="{FF2B5EF4-FFF2-40B4-BE49-F238E27FC236}">
                    <a16:creationId xmlns:a16="http://schemas.microsoft.com/office/drawing/2014/main" id="{3DADA626-FE45-FD4B-8151-5C5D043B7D60}"/>
                  </a:ext>
                </a:extLst>
              </p14:cNvPr>
              <p14:cNvContentPartPr/>
              <p14:nvPr/>
            </p14:nvContentPartPr>
            <p14:xfrm>
              <a:off x="11438020" y="347329"/>
              <a:ext cx="205200" cy="435960"/>
            </p14:xfrm>
          </p:contentPart>
        </mc:Choice>
        <mc:Fallback>
          <p:pic>
            <p:nvPicPr>
              <p:cNvPr id="66" name="墨迹 68">
                <a:extLst>
                  <a:ext uri="{FF2B5EF4-FFF2-40B4-BE49-F238E27FC236}">
                    <a16:creationId xmlns:a16="http://schemas.microsoft.com/office/drawing/2014/main" id="{3DADA626-FE45-FD4B-8151-5C5D043B7D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430460" y="339775"/>
                <a:ext cx="22032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7" name="墨迹 69">
                <a:extLst>
                  <a:ext uri="{FF2B5EF4-FFF2-40B4-BE49-F238E27FC236}">
                    <a16:creationId xmlns:a16="http://schemas.microsoft.com/office/drawing/2014/main" id="{9FF789AB-5F35-EF44-8330-676EB94E087F}"/>
                  </a:ext>
                </a:extLst>
              </p14:cNvPr>
              <p14:cNvContentPartPr/>
              <p14:nvPr/>
            </p14:nvContentPartPr>
            <p14:xfrm>
              <a:off x="10192060" y="415729"/>
              <a:ext cx="959400" cy="230760"/>
            </p14:xfrm>
          </p:contentPart>
        </mc:Choice>
        <mc:Fallback>
          <p:pic>
            <p:nvPicPr>
              <p:cNvPr id="67" name="墨迹 69">
                <a:extLst>
                  <a:ext uri="{FF2B5EF4-FFF2-40B4-BE49-F238E27FC236}">
                    <a16:creationId xmlns:a16="http://schemas.microsoft.com/office/drawing/2014/main" id="{9FF789AB-5F35-EF44-8330-676EB94E087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84497" y="408169"/>
                <a:ext cx="974526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0E648C1A-FBA9-1B4E-B5A0-892D1D46DD2B}"/>
                  </a:ext>
                </a:extLst>
              </p14:cNvPr>
              <p14:cNvContentPartPr/>
              <p14:nvPr/>
            </p14:nvContentPartPr>
            <p14:xfrm>
              <a:off x="8866180" y="328609"/>
              <a:ext cx="1071360" cy="38592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0E648C1A-FBA9-1B4E-B5A0-892D1D46DD2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58617" y="321056"/>
                <a:ext cx="1086485" cy="40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42114188-09C0-CF4A-AD3E-12ADF7FC86A8}"/>
                  </a:ext>
                </a:extLst>
              </p14:cNvPr>
              <p14:cNvContentPartPr/>
              <p14:nvPr/>
            </p14:nvContentPartPr>
            <p14:xfrm>
              <a:off x="2528740" y="1387009"/>
              <a:ext cx="218160" cy="2743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42114188-09C0-CF4A-AD3E-12ADF7FC86A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21180" y="1379449"/>
                <a:ext cx="233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6B9FF77-2868-B949-8A3E-A686F5F8F9EF}"/>
                  </a:ext>
                </a:extLst>
              </p14:cNvPr>
              <p14:cNvContentPartPr/>
              <p14:nvPr/>
            </p14:nvContentPartPr>
            <p14:xfrm>
              <a:off x="3157300" y="1548649"/>
              <a:ext cx="50040" cy="129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6B9FF77-2868-B949-8A3E-A686F5F8F9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49740" y="154108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AE1296C1-CE59-9346-879C-452DC993AD6E}"/>
                  </a:ext>
                </a:extLst>
              </p14:cNvPr>
              <p14:cNvContentPartPr/>
              <p14:nvPr/>
            </p14:nvContentPartPr>
            <p14:xfrm>
              <a:off x="3188620" y="1679329"/>
              <a:ext cx="19080" cy="252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AE1296C1-CE59-9346-879C-452DC993AD6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81060" y="167176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FED5D8B6-1558-2E43-9564-5205A3C822F1}"/>
                  </a:ext>
                </a:extLst>
              </p14:cNvPr>
              <p14:cNvContentPartPr/>
              <p14:nvPr/>
            </p14:nvContentPartPr>
            <p14:xfrm>
              <a:off x="3661660" y="1417969"/>
              <a:ext cx="93600" cy="1497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FED5D8B6-1558-2E43-9564-5205A3C822F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54100" y="1410409"/>
                <a:ext cx="108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3D3334A6-CB27-1447-ACCA-2FD69518C216}"/>
                  </a:ext>
                </a:extLst>
              </p14:cNvPr>
              <p14:cNvContentPartPr/>
              <p14:nvPr/>
            </p14:nvContentPartPr>
            <p14:xfrm>
              <a:off x="3991780" y="1436689"/>
              <a:ext cx="274320" cy="687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3D3334A6-CB27-1447-ACCA-2FD69518C2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84220" y="1429129"/>
                <a:ext cx="289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9C96FB3-41AA-0F41-B280-D7D67321B55B}"/>
                  </a:ext>
                </a:extLst>
              </p14:cNvPr>
              <p14:cNvContentPartPr/>
              <p14:nvPr/>
            </p14:nvContentPartPr>
            <p14:xfrm>
              <a:off x="4489660" y="1368289"/>
              <a:ext cx="31320" cy="2181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9C96FB3-41AA-0F41-B280-D7D67321B5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82100" y="1360729"/>
                <a:ext cx="46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C6B67CFB-3C3C-4741-A0E9-078A13BC043A}"/>
                  </a:ext>
                </a:extLst>
              </p14:cNvPr>
              <p14:cNvContentPartPr/>
              <p14:nvPr/>
            </p14:nvContentPartPr>
            <p14:xfrm>
              <a:off x="5118580" y="1542529"/>
              <a:ext cx="112320" cy="874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C6B67CFB-3C3C-4741-A0E9-078A13BC043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11020" y="1534969"/>
                <a:ext cx="127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D1261FC0-D6A5-044F-9A58-20A08C518A5E}"/>
                  </a:ext>
                </a:extLst>
              </p14:cNvPr>
              <p14:cNvContentPartPr/>
              <p14:nvPr/>
            </p14:nvContentPartPr>
            <p14:xfrm>
              <a:off x="1552060" y="1063009"/>
              <a:ext cx="712800" cy="77868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D1261FC0-D6A5-044F-9A58-20A08C518A5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44500" y="1055449"/>
                <a:ext cx="7279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1F27D2B8-24F9-AF4A-94FA-E017F2320B84}"/>
                  </a:ext>
                </a:extLst>
              </p14:cNvPr>
              <p14:cNvContentPartPr/>
              <p14:nvPr/>
            </p14:nvContentPartPr>
            <p14:xfrm>
              <a:off x="536500" y="2339209"/>
              <a:ext cx="635400" cy="72792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1F27D2B8-24F9-AF4A-94FA-E017F2320B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8940" y="2331649"/>
                <a:ext cx="65052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87FF6489-4E50-D243-B4CC-B7F581D8E5EC}"/>
                  </a:ext>
                </a:extLst>
              </p14:cNvPr>
              <p14:cNvContentPartPr/>
              <p14:nvPr/>
            </p14:nvContentPartPr>
            <p14:xfrm>
              <a:off x="2435140" y="2209249"/>
              <a:ext cx="1183320" cy="55980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87FF6489-4E50-D243-B4CC-B7F581D8E5E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27580" y="2201689"/>
                <a:ext cx="119844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3F6273AF-A189-BE44-9A23-E7F940AA4BF3}"/>
                  </a:ext>
                </a:extLst>
              </p14:cNvPr>
              <p14:cNvContentPartPr/>
              <p14:nvPr/>
            </p14:nvContentPartPr>
            <p14:xfrm>
              <a:off x="1470340" y="2289529"/>
              <a:ext cx="741240" cy="54108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3F6273AF-A189-BE44-9A23-E7F940AA4BF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2780" y="2281974"/>
                <a:ext cx="756360" cy="55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7641BECA-CFBF-324D-8B86-F1897B56C336}"/>
                  </a:ext>
                </a:extLst>
              </p14:cNvPr>
              <p14:cNvContentPartPr/>
              <p14:nvPr/>
            </p14:nvContentPartPr>
            <p14:xfrm>
              <a:off x="3842020" y="2339209"/>
              <a:ext cx="87480" cy="3427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7641BECA-CFBF-324D-8B86-F1897B56C33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34820" y="2331649"/>
                <a:ext cx="10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2BF4A16D-6CBC-824A-A46E-183A542A9BCE}"/>
                  </a:ext>
                </a:extLst>
              </p14:cNvPr>
              <p14:cNvContentPartPr/>
              <p14:nvPr/>
            </p14:nvContentPartPr>
            <p14:xfrm>
              <a:off x="4277980" y="2457649"/>
              <a:ext cx="43920" cy="1436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2BF4A16D-6CBC-824A-A46E-183A542A9BC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70420" y="2450089"/>
                <a:ext cx="59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63FC9C9-872F-9546-9D1D-9D32D66D6069}"/>
                  </a:ext>
                </a:extLst>
              </p14:cNvPr>
              <p14:cNvContentPartPr/>
              <p14:nvPr/>
            </p14:nvContentPartPr>
            <p14:xfrm>
              <a:off x="4477060" y="2513809"/>
              <a:ext cx="193320" cy="252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63FC9C9-872F-9546-9D1D-9D32D66D606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69500" y="2506249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A97A1DBA-5FBB-754B-855A-1FA86B2FDD76}"/>
                  </a:ext>
                </a:extLst>
              </p14:cNvPr>
              <p14:cNvContentPartPr/>
              <p14:nvPr/>
            </p14:nvContentPartPr>
            <p14:xfrm>
              <a:off x="4570660" y="2457649"/>
              <a:ext cx="37800" cy="1933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A97A1DBA-5FBB-754B-855A-1FA86B2FDD7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563100" y="2450089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446457A-C68F-364A-8FA2-F0D435120BDB}"/>
                  </a:ext>
                </a:extLst>
              </p14:cNvPr>
              <p14:cNvContentPartPr/>
              <p14:nvPr/>
            </p14:nvContentPartPr>
            <p14:xfrm>
              <a:off x="4876300" y="2445049"/>
              <a:ext cx="136800" cy="1872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446457A-C68F-364A-8FA2-F0D435120BD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68740" y="2437489"/>
                <a:ext cx="151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9C9B34BA-0914-5741-B905-7CD9069E8197}"/>
                  </a:ext>
                </a:extLst>
              </p14:cNvPr>
              <p14:cNvContentPartPr/>
              <p14:nvPr/>
            </p14:nvContentPartPr>
            <p14:xfrm>
              <a:off x="4894300" y="2432809"/>
              <a:ext cx="131040" cy="1371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9C9B34BA-0914-5741-B905-7CD9069E81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86740" y="2425249"/>
                <a:ext cx="146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B47D702-040B-764B-A315-47ADCD1DC02A}"/>
                  </a:ext>
                </a:extLst>
              </p14:cNvPr>
              <p14:cNvContentPartPr/>
              <p14:nvPr/>
            </p14:nvContentPartPr>
            <p14:xfrm>
              <a:off x="5099860" y="2239849"/>
              <a:ext cx="187200" cy="1123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B47D702-040B-764B-A315-47ADCD1DC0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92300" y="2232289"/>
                <a:ext cx="202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86F793A1-550E-3445-AFA8-92D068B75B54}"/>
                  </a:ext>
                </a:extLst>
              </p14:cNvPr>
              <p14:cNvContentPartPr/>
              <p14:nvPr/>
            </p14:nvContentPartPr>
            <p14:xfrm>
              <a:off x="5355100" y="2513809"/>
              <a:ext cx="180720" cy="190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86F793A1-550E-3445-AFA8-92D068B75B5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47540" y="2506249"/>
                <a:ext cx="195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0D72441C-9642-6C49-814D-3341D8C66048}"/>
                  </a:ext>
                </a:extLst>
              </p14:cNvPr>
              <p14:cNvContentPartPr/>
              <p14:nvPr/>
            </p14:nvContentPartPr>
            <p14:xfrm>
              <a:off x="5417380" y="2470249"/>
              <a:ext cx="19080" cy="1497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0D72441C-9642-6C49-814D-3341D8C6604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09820" y="2462689"/>
                <a:ext cx="34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A2A4DAC7-4D96-7A49-8609-E43314C15522}"/>
                  </a:ext>
                </a:extLst>
              </p14:cNvPr>
              <p14:cNvContentPartPr/>
              <p14:nvPr/>
            </p14:nvContentPartPr>
            <p14:xfrm>
              <a:off x="5732020" y="2420209"/>
              <a:ext cx="127800" cy="1684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A2A4DAC7-4D96-7A49-8609-E43314C155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24460" y="2412649"/>
                <a:ext cx="142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81436C87-0F8F-0142-A82A-B24652372F40}"/>
                  </a:ext>
                </a:extLst>
              </p14:cNvPr>
              <p14:cNvContentPartPr/>
              <p14:nvPr/>
            </p14:nvContentPartPr>
            <p14:xfrm>
              <a:off x="5722300" y="2389249"/>
              <a:ext cx="131040" cy="1371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81436C87-0F8F-0142-A82A-B24652372F4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14740" y="2381689"/>
                <a:ext cx="146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2882FAB6-588A-FA4C-B87D-FDBDEF71CD02}"/>
                  </a:ext>
                </a:extLst>
              </p14:cNvPr>
              <p14:cNvContentPartPr/>
              <p14:nvPr/>
            </p14:nvContentPartPr>
            <p14:xfrm>
              <a:off x="6003100" y="2183689"/>
              <a:ext cx="198720" cy="1436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2882FAB6-588A-FA4C-B87D-FDBDEF71CD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95540" y="2176129"/>
                <a:ext cx="213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4C850156-B015-324C-A065-82048ABE8AFF}"/>
                  </a:ext>
                </a:extLst>
              </p14:cNvPr>
              <p14:cNvContentPartPr/>
              <p14:nvPr/>
            </p14:nvContentPartPr>
            <p14:xfrm>
              <a:off x="6052420" y="2252089"/>
              <a:ext cx="81360" cy="2059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4C850156-B015-324C-A065-82048ABE8A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044860" y="2244529"/>
                <a:ext cx="964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7B19AE8B-ADB3-B040-A03C-F7B7FA4D4FFF}"/>
                  </a:ext>
                </a:extLst>
              </p14:cNvPr>
              <p14:cNvContentPartPr/>
              <p14:nvPr/>
            </p14:nvContentPartPr>
            <p14:xfrm>
              <a:off x="6151780" y="2488609"/>
              <a:ext cx="212040" cy="252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7B19AE8B-ADB3-B040-A03C-F7B7FA4D4F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44220" y="248140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6F700EC7-1B6A-4143-95E4-39767FD29976}"/>
                  </a:ext>
                </a:extLst>
              </p14:cNvPr>
              <p14:cNvContentPartPr/>
              <p14:nvPr/>
            </p14:nvContentPartPr>
            <p14:xfrm>
              <a:off x="6276340" y="2463769"/>
              <a:ext cx="50040" cy="936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6F700EC7-1B6A-4143-95E4-39767FD2997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68780" y="2456209"/>
                <a:ext cx="65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09FAE5A4-B6A6-B343-8253-C14EFA02C4AA}"/>
                  </a:ext>
                </a:extLst>
              </p14:cNvPr>
              <p14:cNvContentPartPr/>
              <p14:nvPr/>
            </p14:nvContentPartPr>
            <p14:xfrm>
              <a:off x="6537700" y="2495089"/>
              <a:ext cx="75240" cy="129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09FAE5A4-B6A6-B343-8253-C14EFA02C4A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30140" y="2487529"/>
                <a:ext cx="90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72225024-360B-5845-9852-CB3826101F90}"/>
                  </a:ext>
                </a:extLst>
              </p14:cNvPr>
              <p14:cNvContentPartPr/>
              <p14:nvPr/>
            </p14:nvContentPartPr>
            <p14:xfrm>
              <a:off x="6805540" y="2513809"/>
              <a:ext cx="6480" cy="6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72225024-360B-5845-9852-CB3826101F9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97980" y="250624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FEA0330B-CFA7-B748-B8EC-B86992844E06}"/>
                  </a:ext>
                </a:extLst>
              </p14:cNvPr>
              <p14:cNvContentPartPr/>
              <p14:nvPr/>
            </p14:nvContentPartPr>
            <p14:xfrm>
              <a:off x="7029820" y="2233369"/>
              <a:ext cx="131040" cy="44244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FEA0330B-CFA7-B748-B8EC-B86992844E0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022260" y="2226169"/>
                <a:ext cx="1461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E3F5BEC6-8CEF-C44B-9730-2913FC364A06}"/>
                  </a:ext>
                </a:extLst>
              </p14:cNvPr>
              <p14:cNvContentPartPr/>
              <p14:nvPr/>
            </p14:nvContentPartPr>
            <p14:xfrm>
              <a:off x="7298020" y="2227249"/>
              <a:ext cx="161640" cy="4176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E3F5BEC6-8CEF-C44B-9730-2913FC364A0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90460" y="2219689"/>
                <a:ext cx="1767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63CA644D-B9DD-8E4F-933B-413CBF8FDC6C}"/>
                  </a:ext>
                </a:extLst>
              </p14:cNvPr>
              <p14:cNvContentPartPr/>
              <p14:nvPr/>
            </p14:nvContentPartPr>
            <p14:xfrm>
              <a:off x="7565140" y="2389249"/>
              <a:ext cx="50040" cy="1490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63CA644D-B9DD-8E4F-933B-413CBF8FDC6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57580" y="2381689"/>
                <a:ext cx="65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46454292-220F-1443-B879-BEEE753BDF1E}"/>
                  </a:ext>
                </a:extLst>
              </p14:cNvPr>
              <p14:cNvContentPartPr/>
              <p14:nvPr/>
            </p14:nvContentPartPr>
            <p14:xfrm>
              <a:off x="7808500" y="2445049"/>
              <a:ext cx="198720" cy="3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46454292-220F-1443-B879-BEEE753BDF1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00940" y="2437489"/>
                <a:ext cx="2138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F5CFE2F5-8D8E-684B-B464-D411B4410F59}"/>
                  </a:ext>
                </a:extLst>
              </p14:cNvPr>
              <p14:cNvContentPartPr/>
              <p14:nvPr/>
            </p14:nvContentPartPr>
            <p14:xfrm>
              <a:off x="7882660" y="2382769"/>
              <a:ext cx="43920" cy="14976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F5CFE2F5-8D8E-684B-B464-D411B4410F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75100" y="2375569"/>
                <a:ext cx="59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DF52189B-5844-E74A-9B31-2B96FD3079E2}"/>
                  </a:ext>
                </a:extLst>
              </p14:cNvPr>
              <p14:cNvContentPartPr/>
              <p14:nvPr/>
            </p14:nvContentPartPr>
            <p14:xfrm>
              <a:off x="8150140" y="2320849"/>
              <a:ext cx="124920" cy="2246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DF52189B-5844-E74A-9B31-2B96FD3079E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142580" y="2313289"/>
                <a:ext cx="140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8143F6EF-1465-FA4F-A4B4-5C672F1F371B}"/>
                  </a:ext>
                </a:extLst>
              </p14:cNvPr>
              <p14:cNvContentPartPr/>
              <p14:nvPr/>
            </p14:nvContentPartPr>
            <p14:xfrm>
              <a:off x="8162740" y="2351809"/>
              <a:ext cx="131040" cy="11592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8143F6EF-1465-FA4F-A4B4-5C672F1F371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155180" y="2344249"/>
                <a:ext cx="146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6EF28C2-EFAB-1042-8F2E-6AE28DB95D90}"/>
                  </a:ext>
                </a:extLst>
              </p14:cNvPr>
              <p14:cNvContentPartPr/>
              <p14:nvPr/>
            </p14:nvContentPartPr>
            <p14:xfrm>
              <a:off x="8324380" y="2109169"/>
              <a:ext cx="112320" cy="2181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6EF28C2-EFAB-1042-8F2E-6AE28DB95D9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17180" y="2101609"/>
                <a:ext cx="127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8032A95F-DA9B-2749-AEFF-1BC9BCCD9091}"/>
                  </a:ext>
                </a:extLst>
              </p14:cNvPr>
              <p14:cNvContentPartPr/>
              <p14:nvPr/>
            </p14:nvContentPartPr>
            <p14:xfrm>
              <a:off x="8411860" y="2158849"/>
              <a:ext cx="93600" cy="129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8032A95F-DA9B-2749-AEFF-1BC9BCCD90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404300" y="215128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552F30DB-59A8-9E48-9728-2681F0797E07}"/>
                  </a:ext>
                </a:extLst>
              </p14:cNvPr>
              <p14:cNvContentPartPr/>
              <p14:nvPr/>
            </p14:nvContentPartPr>
            <p14:xfrm>
              <a:off x="8592220" y="2445049"/>
              <a:ext cx="199440" cy="129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552F30DB-59A8-9E48-9728-2681F0797E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84660" y="2437489"/>
                <a:ext cx="214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A1CDA615-4CB0-844B-BD77-92C92161A50A}"/>
                  </a:ext>
                </a:extLst>
              </p14:cNvPr>
              <p14:cNvContentPartPr/>
              <p14:nvPr/>
            </p14:nvContentPartPr>
            <p14:xfrm>
              <a:off x="8660620" y="2370529"/>
              <a:ext cx="43920" cy="1249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A1CDA615-4CB0-844B-BD77-92C92161A50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653060" y="2362969"/>
                <a:ext cx="59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67E1FAA5-F346-1143-8B8C-83E11503580B}"/>
                  </a:ext>
                </a:extLst>
              </p14:cNvPr>
              <p14:cNvContentPartPr/>
              <p14:nvPr/>
            </p14:nvContentPartPr>
            <p14:xfrm>
              <a:off x="8978140" y="2333089"/>
              <a:ext cx="155880" cy="2120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67E1FAA5-F346-1143-8B8C-83E11503580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70580" y="2325529"/>
                <a:ext cx="171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B5A2A848-1D90-7A4E-B178-559F344D6BF5}"/>
                  </a:ext>
                </a:extLst>
              </p14:cNvPr>
              <p14:cNvContentPartPr/>
              <p14:nvPr/>
            </p14:nvContentPartPr>
            <p14:xfrm>
              <a:off x="8972020" y="2345689"/>
              <a:ext cx="168480" cy="15588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B5A2A848-1D90-7A4E-B178-559F344D6BF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64460" y="2338129"/>
                <a:ext cx="183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54486DBD-8F3B-8645-AE37-1B6EE857A936}"/>
                  </a:ext>
                </a:extLst>
              </p14:cNvPr>
              <p14:cNvContentPartPr/>
              <p14:nvPr/>
            </p14:nvContentPartPr>
            <p14:xfrm>
              <a:off x="9221140" y="2196289"/>
              <a:ext cx="74520" cy="1558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54486DBD-8F3B-8645-AE37-1B6EE857A93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213580" y="2188729"/>
                <a:ext cx="89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BB53AC43-29E8-6F49-A0AA-5BEB69B0CFD1}"/>
                  </a:ext>
                </a:extLst>
              </p14:cNvPr>
              <p14:cNvContentPartPr/>
              <p14:nvPr/>
            </p14:nvContentPartPr>
            <p14:xfrm>
              <a:off x="9401500" y="2183689"/>
              <a:ext cx="75240" cy="813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BB53AC43-29E8-6F49-A0AA-5BEB69B0CFD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393940" y="2176129"/>
                <a:ext cx="90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78BCC79C-0B8D-3741-AA65-51BBA35101F2}"/>
                  </a:ext>
                </a:extLst>
              </p14:cNvPr>
              <p14:cNvContentPartPr/>
              <p14:nvPr/>
            </p14:nvContentPartPr>
            <p14:xfrm>
              <a:off x="9544780" y="2426689"/>
              <a:ext cx="193320" cy="129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78BCC79C-0B8D-3741-AA65-51BBA35101F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7220" y="2419129"/>
                <a:ext cx="208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46B6D25B-9E7C-AD44-B326-A10C5134BA7D}"/>
                  </a:ext>
                </a:extLst>
              </p14:cNvPr>
              <p14:cNvContentPartPr/>
              <p14:nvPr/>
            </p14:nvContentPartPr>
            <p14:xfrm>
              <a:off x="9625780" y="2376649"/>
              <a:ext cx="56520" cy="1497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46B6D25B-9E7C-AD44-B326-A10C5134BA7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18220" y="2369089"/>
                <a:ext cx="71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4A67ACBD-6251-F44F-BDEB-1C8D2503C633}"/>
                  </a:ext>
                </a:extLst>
              </p14:cNvPr>
              <p14:cNvContentPartPr/>
              <p14:nvPr/>
            </p14:nvContentPartPr>
            <p14:xfrm>
              <a:off x="10023940" y="2432809"/>
              <a:ext cx="68760" cy="64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4A67ACBD-6251-F44F-BDEB-1C8D2503C63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16740" y="242524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73132BDD-3B29-274C-9F12-93C3A2FF4E8A}"/>
                  </a:ext>
                </a:extLst>
              </p14:cNvPr>
              <p14:cNvContentPartPr/>
              <p14:nvPr/>
            </p14:nvContentPartPr>
            <p14:xfrm>
              <a:off x="10297900" y="2445049"/>
              <a:ext cx="68760" cy="64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73132BDD-3B29-274C-9F12-93C3A2FF4E8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290340" y="243748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380AFD7C-CC43-B14D-986D-1E4669079B2D}"/>
                  </a:ext>
                </a:extLst>
              </p14:cNvPr>
              <p14:cNvContentPartPr/>
              <p14:nvPr/>
            </p14:nvContentPartPr>
            <p14:xfrm>
              <a:off x="10503460" y="2463769"/>
              <a:ext cx="31320" cy="129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380AFD7C-CC43-B14D-986D-1E4669079B2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495900" y="245620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979F3CC-0864-254D-902F-30994932029E}"/>
                  </a:ext>
                </a:extLst>
              </p14:cNvPr>
              <p14:cNvContentPartPr/>
              <p14:nvPr/>
            </p14:nvContentPartPr>
            <p14:xfrm>
              <a:off x="10715140" y="2264689"/>
              <a:ext cx="143640" cy="4237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979F3CC-0864-254D-902F-30994932029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707580" y="2257129"/>
                <a:ext cx="158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BC43C684-3281-144A-98D8-A4C1ABB1723F}"/>
                  </a:ext>
                </a:extLst>
              </p14:cNvPr>
              <p14:cNvContentPartPr/>
              <p14:nvPr/>
            </p14:nvContentPartPr>
            <p14:xfrm>
              <a:off x="3661660" y="3316609"/>
              <a:ext cx="100080" cy="28656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BC43C684-3281-144A-98D8-A4C1ABB1723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54100" y="3309049"/>
                <a:ext cx="115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DE9B4EBE-EB42-6D40-BBFF-8ECA19DF319F}"/>
                  </a:ext>
                </a:extLst>
              </p14:cNvPr>
              <p14:cNvContentPartPr/>
              <p14:nvPr/>
            </p14:nvContentPartPr>
            <p14:xfrm>
              <a:off x="4060180" y="3354769"/>
              <a:ext cx="25200" cy="1864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DE9B4EBE-EB42-6D40-BBFF-8ECA19DF319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052620" y="3347209"/>
                <a:ext cx="403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82" name="墨迹 185">
                <a:extLst>
                  <a:ext uri="{FF2B5EF4-FFF2-40B4-BE49-F238E27FC236}">
                    <a16:creationId xmlns:a16="http://schemas.microsoft.com/office/drawing/2014/main" id="{B34F2013-0A1A-9A4E-8FEA-6321BED41206}"/>
                  </a:ext>
                </a:extLst>
              </p14:cNvPr>
              <p14:cNvContentPartPr/>
              <p14:nvPr/>
            </p14:nvContentPartPr>
            <p14:xfrm>
              <a:off x="7035940" y="3123649"/>
              <a:ext cx="710280" cy="461160"/>
            </p14:xfrm>
          </p:contentPart>
        </mc:Choice>
        <mc:Fallback>
          <p:pic>
            <p:nvPicPr>
              <p:cNvPr id="182" name="墨迹 185">
                <a:extLst>
                  <a:ext uri="{FF2B5EF4-FFF2-40B4-BE49-F238E27FC236}">
                    <a16:creationId xmlns:a16="http://schemas.microsoft.com/office/drawing/2014/main" id="{B34F2013-0A1A-9A4E-8FEA-6321BED4120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028376" y="3116089"/>
                <a:ext cx="725408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83" name="墨迹 186">
                <a:extLst>
                  <a:ext uri="{FF2B5EF4-FFF2-40B4-BE49-F238E27FC236}">
                    <a16:creationId xmlns:a16="http://schemas.microsoft.com/office/drawing/2014/main" id="{C3180639-958D-C442-B941-A13DD0C9E5DD}"/>
                  </a:ext>
                </a:extLst>
              </p14:cNvPr>
              <p14:cNvContentPartPr/>
              <p14:nvPr/>
            </p14:nvContentPartPr>
            <p14:xfrm>
              <a:off x="5488660" y="3117529"/>
              <a:ext cx="1366920" cy="429840"/>
            </p14:xfrm>
          </p:contentPart>
        </mc:Choice>
        <mc:Fallback>
          <p:pic>
            <p:nvPicPr>
              <p:cNvPr id="183" name="墨迹 186">
                <a:extLst>
                  <a:ext uri="{FF2B5EF4-FFF2-40B4-BE49-F238E27FC236}">
                    <a16:creationId xmlns:a16="http://schemas.microsoft.com/office/drawing/2014/main" id="{C3180639-958D-C442-B941-A13DD0C9E5D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481102" y="3109969"/>
                <a:ext cx="1382036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84" name="墨迹 187">
                <a:extLst>
                  <a:ext uri="{FF2B5EF4-FFF2-40B4-BE49-F238E27FC236}">
                    <a16:creationId xmlns:a16="http://schemas.microsoft.com/office/drawing/2014/main" id="{AE00A961-24D2-CE48-9BD1-14B71EA4C1C3}"/>
                  </a:ext>
                </a:extLst>
              </p14:cNvPr>
              <p14:cNvContentPartPr/>
              <p14:nvPr/>
            </p14:nvContentPartPr>
            <p14:xfrm>
              <a:off x="4788460" y="3316609"/>
              <a:ext cx="498240" cy="181080"/>
            </p14:xfrm>
          </p:contentPart>
        </mc:Choice>
        <mc:Fallback>
          <p:pic>
            <p:nvPicPr>
              <p:cNvPr id="184" name="墨迹 187">
                <a:extLst>
                  <a:ext uri="{FF2B5EF4-FFF2-40B4-BE49-F238E27FC236}">
                    <a16:creationId xmlns:a16="http://schemas.microsoft.com/office/drawing/2014/main" id="{AE00A961-24D2-CE48-9BD1-14B71EA4C1C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80900" y="3309034"/>
                <a:ext cx="51336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5" name="墨迹 188">
                <a:extLst>
                  <a:ext uri="{FF2B5EF4-FFF2-40B4-BE49-F238E27FC236}">
                    <a16:creationId xmlns:a16="http://schemas.microsoft.com/office/drawing/2014/main" id="{845F7D01-5EEB-154C-A878-3338EEA97C96}"/>
                  </a:ext>
                </a:extLst>
              </p14:cNvPr>
              <p14:cNvContentPartPr/>
              <p14:nvPr/>
            </p14:nvContentPartPr>
            <p14:xfrm>
              <a:off x="4367980" y="3341809"/>
              <a:ext cx="190440" cy="193320"/>
            </p14:xfrm>
          </p:contentPart>
        </mc:Choice>
        <mc:Fallback>
          <p:pic>
            <p:nvPicPr>
              <p:cNvPr id="185" name="墨迹 188">
                <a:extLst>
                  <a:ext uri="{FF2B5EF4-FFF2-40B4-BE49-F238E27FC236}">
                    <a16:creationId xmlns:a16="http://schemas.microsoft.com/office/drawing/2014/main" id="{845F7D01-5EEB-154C-A878-3338EEA97C9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60420" y="3334249"/>
                <a:ext cx="205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80CDAA43-011B-204D-BD76-A245E0857972}"/>
                  </a:ext>
                </a:extLst>
              </p14:cNvPr>
              <p14:cNvContentPartPr/>
              <p14:nvPr/>
            </p14:nvContentPartPr>
            <p14:xfrm>
              <a:off x="7969780" y="3111409"/>
              <a:ext cx="149760" cy="3488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80CDAA43-011B-204D-BD76-A245E085797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62220" y="3103849"/>
                <a:ext cx="164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25331CCC-2E18-BC44-A0DB-60CDDAF045FD}"/>
                  </a:ext>
                </a:extLst>
              </p14:cNvPr>
              <p14:cNvContentPartPr/>
              <p14:nvPr/>
            </p14:nvContentPartPr>
            <p14:xfrm>
              <a:off x="8405380" y="3210769"/>
              <a:ext cx="62640" cy="15588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25331CCC-2E18-BC44-A0DB-60CDDAF045F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97820" y="3203569"/>
                <a:ext cx="77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7E3A5FAF-D984-B548-9D1A-13375D25E0EE}"/>
                  </a:ext>
                </a:extLst>
              </p14:cNvPr>
              <p14:cNvContentPartPr/>
              <p14:nvPr/>
            </p14:nvContentPartPr>
            <p14:xfrm>
              <a:off x="9513460" y="3073969"/>
              <a:ext cx="199440" cy="3924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7E3A5FAF-D984-B548-9D1A-13375D25E0E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05900" y="3066409"/>
                <a:ext cx="214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97" name="墨迹 198">
                <a:extLst>
                  <a:ext uri="{FF2B5EF4-FFF2-40B4-BE49-F238E27FC236}">
                    <a16:creationId xmlns:a16="http://schemas.microsoft.com/office/drawing/2014/main" id="{87CCC3CA-1ACB-FA4F-A858-186A89D1C3F6}"/>
                  </a:ext>
                </a:extLst>
              </p14:cNvPr>
              <p14:cNvContentPartPr/>
              <p14:nvPr/>
            </p14:nvContentPartPr>
            <p14:xfrm>
              <a:off x="9195940" y="3204649"/>
              <a:ext cx="149760" cy="230760"/>
            </p14:xfrm>
          </p:contentPart>
        </mc:Choice>
        <mc:Fallback>
          <p:pic>
            <p:nvPicPr>
              <p:cNvPr id="197" name="墨迹 198">
                <a:extLst>
                  <a:ext uri="{FF2B5EF4-FFF2-40B4-BE49-F238E27FC236}">
                    <a16:creationId xmlns:a16="http://schemas.microsoft.com/office/drawing/2014/main" id="{87CCC3CA-1ACB-FA4F-A858-186A89D1C3F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188740" y="3197089"/>
                <a:ext cx="164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EC33409B-AA37-C04F-8911-BDB5F0A57019}"/>
                  </a:ext>
                </a:extLst>
              </p14:cNvPr>
              <p14:cNvContentPartPr/>
              <p14:nvPr/>
            </p14:nvContentPartPr>
            <p14:xfrm>
              <a:off x="8722900" y="3198529"/>
              <a:ext cx="249480" cy="13716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EC33409B-AA37-C04F-8911-BDB5F0A5701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15340" y="3190969"/>
                <a:ext cx="264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6886C77F-CD0F-BC43-AF53-8C11671FCB20}"/>
                  </a:ext>
                </a:extLst>
              </p14:cNvPr>
              <p14:cNvContentPartPr/>
              <p14:nvPr/>
            </p14:nvContentPartPr>
            <p14:xfrm>
              <a:off x="2354140" y="4412449"/>
              <a:ext cx="249480" cy="5652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6886C77F-CD0F-BC43-AF53-8C11671FCB2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346940" y="4404889"/>
                <a:ext cx="264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F3B73240-EC52-6C44-87B8-48F1792319B3}"/>
                  </a:ext>
                </a:extLst>
              </p14:cNvPr>
              <p14:cNvContentPartPr/>
              <p14:nvPr/>
            </p14:nvContentPartPr>
            <p14:xfrm>
              <a:off x="2318500" y="4561849"/>
              <a:ext cx="453600" cy="1000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F3B73240-EC52-6C44-87B8-48F1792319B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310940" y="4554289"/>
                <a:ext cx="468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0D942BCB-8DEE-B04C-B185-6D9269707177}"/>
                  </a:ext>
                </a:extLst>
              </p14:cNvPr>
              <p14:cNvContentPartPr/>
              <p14:nvPr/>
            </p14:nvContentPartPr>
            <p14:xfrm>
              <a:off x="4016620" y="4076209"/>
              <a:ext cx="37800" cy="2682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0D942BCB-8DEE-B04C-B185-6D926970717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09060" y="4068649"/>
                <a:ext cx="529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12" name="墨迹 212">
                <a:extLst>
                  <a:ext uri="{FF2B5EF4-FFF2-40B4-BE49-F238E27FC236}">
                    <a16:creationId xmlns:a16="http://schemas.microsoft.com/office/drawing/2014/main" id="{B4EF6775-6C97-4943-B4E8-78077156B24F}"/>
                  </a:ext>
                </a:extLst>
              </p14:cNvPr>
              <p14:cNvContentPartPr/>
              <p14:nvPr/>
            </p14:nvContentPartPr>
            <p14:xfrm>
              <a:off x="3382300" y="4549249"/>
              <a:ext cx="1742760" cy="542160"/>
            </p14:xfrm>
          </p:contentPart>
        </mc:Choice>
        <mc:Fallback>
          <p:pic>
            <p:nvPicPr>
              <p:cNvPr id="212" name="墨迹 212">
                <a:extLst>
                  <a:ext uri="{FF2B5EF4-FFF2-40B4-BE49-F238E27FC236}">
                    <a16:creationId xmlns:a16="http://schemas.microsoft.com/office/drawing/2014/main" id="{B4EF6775-6C97-4943-B4E8-78077156B24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74740" y="4542044"/>
                <a:ext cx="175788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3F11136F-A7E4-CC46-9D5E-5AA4C31954E3}"/>
                  </a:ext>
                </a:extLst>
              </p14:cNvPr>
              <p14:cNvContentPartPr/>
              <p14:nvPr/>
            </p14:nvContentPartPr>
            <p14:xfrm>
              <a:off x="5666140" y="4175929"/>
              <a:ext cx="50040" cy="2246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3F11136F-A7E4-CC46-9D5E-5AA4C31954E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58580" y="4168369"/>
                <a:ext cx="65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5948DF01-302B-C74F-8DC1-2581740D60BC}"/>
                  </a:ext>
                </a:extLst>
              </p14:cNvPr>
              <p14:cNvContentPartPr/>
              <p14:nvPr/>
            </p14:nvContentPartPr>
            <p14:xfrm>
              <a:off x="5280220" y="4611529"/>
              <a:ext cx="1543680" cy="44856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5948DF01-302B-C74F-8DC1-2581740D60B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272660" y="4603969"/>
                <a:ext cx="15588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26" name="墨迹 226">
                <a:extLst>
                  <a:ext uri="{FF2B5EF4-FFF2-40B4-BE49-F238E27FC236}">
                    <a16:creationId xmlns:a16="http://schemas.microsoft.com/office/drawing/2014/main" id="{15B05E66-E1D7-8B46-87AC-976BCB47BCB7}"/>
                  </a:ext>
                </a:extLst>
              </p14:cNvPr>
              <p14:cNvContentPartPr/>
              <p14:nvPr/>
            </p14:nvContentPartPr>
            <p14:xfrm>
              <a:off x="7104340" y="4549249"/>
              <a:ext cx="149760" cy="174600"/>
            </p14:xfrm>
          </p:contentPart>
        </mc:Choice>
        <mc:Fallback>
          <p:pic>
            <p:nvPicPr>
              <p:cNvPr id="226" name="墨迹 226">
                <a:extLst>
                  <a:ext uri="{FF2B5EF4-FFF2-40B4-BE49-F238E27FC236}">
                    <a16:creationId xmlns:a16="http://schemas.microsoft.com/office/drawing/2014/main" id="{15B05E66-E1D7-8B46-87AC-976BCB47BCB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096780" y="4542049"/>
                <a:ext cx="164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F11A9E1C-A5A6-A44E-B411-6247DCFF22A3}"/>
                  </a:ext>
                </a:extLst>
              </p14:cNvPr>
              <p14:cNvContentPartPr/>
              <p14:nvPr/>
            </p14:nvContentPartPr>
            <p14:xfrm>
              <a:off x="7857460" y="4063969"/>
              <a:ext cx="56520" cy="2430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F11A9E1C-A5A6-A44E-B411-6247DCFF22A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850260" y="4056409"/>
                <a:ext cx="71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7B618745-7314-3040-99DC-0D9409C22CC2}"/>
                  </a:ext>
                </a:extLst>
              </p14:cNvPr>
              <p14:cNvContentPartPr/>
              <p14:nvPr/>
            </p14:nvContentPartPr>
            <p14:xfrm>
              <a:off x="7440580" y="4530889"/>
              <a:ext cx="1560240" cy="7524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7B618745-7314-3040-99DC-0D9409C22CC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433020" y="4523329"/>
                <a:ext cx="15753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F84CCAD0-E9C2-C34C-9267-7F6C35FAC5AC}"/>
                  </a:ext>
                </a:extLst>
              </p14:cNvPr>
              <p14:cNvContentPartPr/>
              <p14:nvPr/>
            </p14:nvContentPartPr>
            <p14:xfrm>
              <a:off x="7795540" y="4798369"/>
              <a:ext cx="118800" cy="1497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F84CCAD0-E9C2-C34C-9267-7F6C35FAC5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787980" y="4790809"/>
                <a:ext cx="133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39" name="墨迹 240">
                <a:extLst>
                  <a:ext uri="{FF2B5EF4-FFF2-40B4-BE49-F238E27FC236}">
                    <a16:creationId xmlns:a16="http://schemas.microsoft.com/office/drawing/2014/main" id="{6D7591A4-EBD8-494A-85C3-C45D3EA92FF3}"/>
                  </a:ext>
                </a:extLst>
              </p14:cNvPr>
              <p14:cNvContentPartPr/>
              <p14:nvPr/>
            </p14:nvContentPartPr>
            <p14:xfrm>
              <a:off x="8097580" y="4760929"/>
              <a:ext cx="513360" cy="205920"/>
            </p14:xfrm>
          </p:contentPart>
        </mc:Choice>
        <mc:Fallback>
          <p:pic>
            <p:nvPicPr>
              <p:cNvPr id="239" name="墨迹 240">
                <a:extLst>
                  <a:ext uri="{FF2B5EF4-FFF2-40B4-BE49-F238E27FC236}">
                    <a16:creationId xmlns:a16="http://schemas.microsoft.com/office/drawing/2014/main" id="{6D7591A4-EBD8-494A-85C3-C45D3EA92FF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090025" y="4753369"/>
                <a:ext cx="528469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40" name="墨迹 241">
                <a:extLst>
                  <a:ext uri="{FF2B5EF4-FFF2-40B4-BE49-F238E27FC236}">
                    <a16:creationId xmlns:a16="http://schemas.microsoft.com/office/drawing/2014/main" id="{B4167C95-F600-D54D-9E2E-38259262B7D9}"/>
                  </a:ext>
                </a:extLst>
              </p14:cNvPr>
              <p14:cNvContentPartPr/>
              <p14:nvPr/>
            </p14:nvContentPartPr>
            <p14:xfrm>
              <a:off x="8131420" y="3865249"/>
              <a:ext cx="1027800" cy="448200"/>
            </p14:xfrm>
          </p:contentPart>
        </mc:Choice>
        <mc:Fallback>
          <p:pic>
            <p:nvPicPr>
              <p:cNvPr id="240" name="墨迹 241">
                <a:extLst>
                  <a:ext uri="{FF2B5EF4-FFF2-40B4-BE49-F238E27FC236}">
                    <a16:creationId xmlns:a16="http://schemas.microsoft.com/office/drawing/2014/main" id="{B4167C95-F600-D54D-9E2E-38259262B7D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23857" y="3857683"/>
                <a:ext cx="1042925" cy="463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2113989D-F798-4F4C-89B6-C3C2BA432071}"/>
                  </a:ext>
                </a:extLst>
              </p14:cNvPr>
              <p14:cNvContentPartPr/>
              <p14:nvPr/>
            </p14:nvContentPartPr>
            <p14:xfrm>
              <a:off x="11088820" y="3846529"/>
              <a:ext cx="187200" cy="17388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2113989D-F798-4F4C-89B6-C3C2BA43207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081260" y="3838969"/>
                <a:ext cx="2023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51" name="墨迹 252">
                <a:extLst>
                  <a:ext uri="{FF2B5EF4-FFF2-40B4-BE49-F238E27FC236}">
                    <a16:creationId xmlns:a16="http://schemas.microsoft.com/office/drawing/2014/main" id="{96F53736-358E-EF43-A128-FA6634FFC8D0}"/>
                  </a:ext>
                </a:extLst>
              </p14:cNvPr>
              <p14:cNvContentPartPr/>
              <p14:nvPr/>
            </p14:nvContentPartPr>
            <p14:xfrm>
              <a:off x="10185940" y="4045249"/>
              <a:ext cx="710280" cy="218160"/>
            </p14:xfrm>
          </p:contentPart>
        </mc:Choice>
        <mc:Fallback>
          <p:pic>
            <p:nvPicPr>
              <p:cNvPr id="251" name="墨迹 252">
                <a:extLst>
                  <a:ext uri="{FF2B5EF4-FFF2-40B4-BE49-F238E27FC236}">
                    <a16:creationId xmlns:a16="http://schemas.microsoft.com/office/drawing/2014/main" id="{96F53736-358E-EF43-A128-FA6634FFC8D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178376" y="4037689"/>
                <a:ext cx="725408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4F79BAB8-3268-6B4C-BB4F-55C339D1AE53}"/>
                  </a:ext>
                </a:extLst>
              </p14:cNvPr>
              <p14:cNvContentPartPr/>
              <p14:nvPr/>
            </p14:nvContentPartPr>
            <p14:xfrm>
              <a:off x="9326980" y="4537009"/>
              <a:ext cx="360" cy="648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4F79BAB8-3268-6B4C-BB4F-55C339D1AE5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319420" y="4529449"/>
                <a:ext cx="15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E2D22357-5F85-9C49-BE26-F9BA417367CF}"/>
                  </a:ext>
                </a:extLst>
              </p14:cNvPr>
              <p14:cNvContentPartPr/>
              <p14:nvPr/>
            </p14:nvContentPartPr>
            <p14:xfrm>
              <a:off x="9469900" y="4499569"/>
              <a:ext cx="1843200" cy="41760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E2D22357-5F85-9C49-BE26-F9BA417367C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462340" y="4492009"/>
                <a:ext cx="18583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64" name="墨迹 264">
                <a:extLst>
                  <a:ext uri="{FF2B5EF4-FFF2-40B4-BE49-F238E27FC236}">
                    <a16:creationId xmlns:a16="http://schemas.microsoft.com/office/drawing/2014/main" id="{64024104-1A94-0D43-9AE5-690BB53CBB4C}"/>
                  </a:ext>
                </a:extLst>
              </p14:cNvPr>
              <p14:cNvContentPartPr/>
              <p14:nvPr/>
            </p14:nvContentPartPr>
            <p14:xfrm>
              <a:off x="10484740" y="4748689"/>
              <a:ext cx="467280" cy="180720"/>
            </p14:xfrm>
          </p:contentPart>
        </mc:Choice>
        <mc:Fallback>
          <p:pic>
            <p:nvPicPr>
              <p:cNvPr id="264" name="墨迹 264">
                <a:extLst>
                  <a:ext uri="{FF2B5EF4-FFF2-40B4-BE49-F238E27FC236}">
                    <a16:creationId xmlns:a16="http://schemas.microsoft.com/office/drawing/2014/main" id="{64024104-1A94-0D43-9AE5-690BB53CBB4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77180" y="4741129"/>
                <a:ext cx="482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57E8AC3D-E696-CD43-832A-BDC5EBE1D76B}"/>
                  </a:ext>
                </a:extLst>
              </p14:cNvPr>
              <p14:cNvContentPartPr/>
              <p14:nvPr/>
            </p14:nvContentPartPr>
            <p14:xfrm>
              <a:off x="3456100" y="4879369"/>
              <a:ext cx="1021320" cy="43632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57E8AC3D-E696-CD43-832A-BDC5EBE1D76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448540" y="4871809"/>
                <a:ext cx="1036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A97C1FFA-A791-F24D-9707-8161A6B82641}"/>
                  </a:ext>
                </a:extLst>
              </p14:cNvPr>
              <p14:cNvContentPartPr/>
              <p14:nvPr/>
            </p14:nvContentPartPr>
            <p14:xfrm>
              <a:off x="10129780" y="3914569"/>
              <a:ext cx="1158480" cy="36144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A97C1FFA-A791-F24D-9707-8161A6B8264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122580" y="3907009"/>
                <a:ext cx="11732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3145C73E-5AE7-C642-B12A-C051A039D6BF}"/>
                  </a:ext>
                </a:extLst>
              </p14:cNvPr>
              <p14:cNvContentPartPr/>
              <p14:nvPr/>
            </p14:nvContentPartPr>
            <p14:xfrm>
              <a:off x="5573620" y="4748689"/>
              <a:ext cx="1443960" cy="44244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3145C73E-5AE7-C642-B12A-C051A039D6B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66060" y="4741129"/>
                <a:ext cx="14590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0762473A-0DCB-114C-918E-D3FC41A41391}"/>
                  </a:ext>
                </a:extLst>
              </p14:cNvPr>
              <p14:cNvContentPartPr/>
              <p14:nvPr/>
            </p14:nvContentPartPr>
            <p14:xfrm>
              <a:off x="7695820" y="4143889"/>
              <a:ext cx="1247400" cy="17532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0762473A-0DCB-114C-918E-D3FC41A4139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688260" y="4136689"/>
                <a:ext cx="12625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214CA9C5-ABAA-9C4A-BFAF-3137E5E1BA18}"/>
                  </a:ext>
                </a:extLst>
              </p14:cNvPr>
              <p14:cNvContentPartPr/>
              <p14:nvPr/>
            </p14:nvContentPartPr>
            <p14:xfrm>
              <a:off x="2567260" y="6024889"/>
              <a:ext cx="372600" cy="2520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214CA9C5-ABAA-9C4A-BFAF-3137E5E1BA1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559700" y="6017329"/>
                <a:ext cx="38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0EBE15D3-1A1A-E74B-820A-5E677C67AC66}"/>
                  </a:ext>
                </a:extLst>
              </p14:cNvPr>
              <p14:cNvContentPartPr/>
              <p14:nvPr/>
            </p14:nvContentPartPr>
            <p14:xfrm>
              <a:off x="4215700" y="5340169"/>
              <a:ext cx="19080" cy="28656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0EBE15D3-1A1A-E74B-820A-5E677C67AC6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208140" y="5332609"/>
                <a:ext cx="34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82" name="墨迹 283">
                <a:extLst>
                  <a:ext uri="{FF2B5EF4-FFF2-40B4-BE49-F238E27FC236}">
                    <a16:creationId xmlns:a16="http://schemas.microsoft.com/office/drawing/2014/main" id="{0E859A81-997D-3244-933D-0F66DE755BE3}"/>
                  </a:ext>
                </a:extLst>
              </p14:cNvPr>
              <p14:cNvContentPartPr/>
              <p14:nvPr/>
            </p14:nvContentPartPr>
            <p14:xfrm>
              <a:off x="3431260" y="5856769"/>
              <a:ext cx="1413720" cy="504360"/>
            </p14:xfrm>
          </p:contentPart>
        </mc:Choice>
        <mc:Fallback>
          <p:pic>
            <p:nvPicPr>
              <p:cNvPr id="282" name="墨迹 283">
                <a:extLst>
                  <a:ext uri="{FF2B5EF4-FFF2-40B4-BE49-F238E27FC236}">
                    <a16:creationId xmlns:a16="http://schemas.microsoft.com/office/drawing/2014/main" id="{0E859A81-997D-3244-933D-0F66DE755BE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423700" y="5849214"/>
                <a:ext cx="142848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83" name="墨迹 284">
                <a:extLst>
                  <a:ext uri="{FF2B5EF4-FFF2-40B4-BE49-F238E27FC236}">
                    <a16:creationId xmlns:a16="http://schemas.microsoft.com/office/drawing/2014/main" id="{159E1197-1E9B-0B43-8BCA-49CDAB08C293}"/>
                  </a:ext>
                </a:extLst>
              </p14:cNvPr>
              <p14:cNvContentPartPr/>
              <p14:nvPr/>
            </p14:nvContentPartPr>
            <p14:xfrm>
              <a:off x="2565820" y="5819329"/>
              <a:ext cx="336600" cy="106200"/>
            </p14:xfrm>
          </p:contentPart>
        </mc:Choice>
        <mc:Fallback>
          <p:pic>
            <p:nvPicPr>
              <p:cNvPr id="283" name="墨迹 284">
                <a:extLst>
                  <a:ext uri="{FF2B5EF4-FFF2-40B4-BE49-F238E27FC236}">
                    <a16:creationId xmlns:a16="http://schemas.microsoft.com/office/drawing/2014/main" id="{159E1197-1E9B-0B43-8BCA-49CDAB08C29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558260" y="5811769"/>
                <a:ext cx="351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96" name="墨迹 298">
                <a:extLst>
                  <a:ext uri="{FF2B5EF4-FFF2-40B4-BE49-F238E27FC236}">
                    <a16:creationId xmlns:a16="http://schemas.microsoft.com/office/drawing/2014/main" id="{FCA91289-4613-5A42-BD80-9D2973F8732D}"/>
                  </a:ext>
                </a:extLst>
              </p14:cNvPr>
              <p14:cNvContentPartPr/>
              <p14:nvPr/>
            </p14:nvContentPartPr>
            <p14:xfrm>
              <a:off x="6111100" y="5358889"/>
              <a:ext cx="626400" cy="604080"/>
            </p14:xfrm>
          </p:contentPart>
        </mc:Choice>
        <mc:Fallback>
          <p:pic>
            <p:nvPicPr>
              <p:cNvPr id="296" name="墨迹 298">
                <a:extLst>
                  <a:ext uri="{FF2B5EF4-FFF2-40B4-BE49-F238E27FC236}">
                    <a16:creationId xmlns:a16="http://schemas.microsoft.com/office/drawing/2014/main" id="{FCA91289-4613-5A42-BD80-9D2973F8732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103540" y="5351329"/>
                <a:ext cx="6415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97" name="墨迹 299">
                <a:extLst>
                  <a:ext uri="{FF2B5EF4-FFF2-40B4-BE49-F238E27FC236}">
                    <a16:creationId xmlns:a16="http://schemas.microsoft.com/office/drawing/2014/main" id="{210214D6-EA9D-9B49-98DC-CD4F80CCB62D}"/>
                  </a:ext>
                </a:extLst>
              </p14:cNvPr>
              <p14:cNvContentPartPr/>
              <p14:nvPr/>
            </p14:nvContentPartPr>
            <p14:xfrm>
              <a:off x="6039820" y="6267529"/>
              <a:ext cx="696960" cy="181080"/>
            </p14:xfrm>
          </p:contentPart>
        </mc:Choice>
        <mc:Fallback>
          <p:pic>
            <p:nvPicPr>
              <p:cNvPr id="297" name="墨迹 299">
                <a:extLst>
                  <a:ext uri="{FF2B5EF4-FFF2-40B4-BE49-F238E27FC236}">
                    <a16:creationId xmlns:a16="http://schemas.microsoft.com/office/drawing/2014/main" id="{210214D6-EA9D-9B49-98DC-CD4F80CCB62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032260" y="6259954"/>
                <a:ext cx="71208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98" name="墨迹 300">
                <a:extLst>
                  <a:ext uri="{FF2B5EF4-FFF2-40B4-BE49-F238E27FC236}">
                    <a16:creationId xmlns:a16="http://schemas.microsoft.com/office/drawing/2014/main" id="{69A8CE06-882A-DD4D-B292-901677931D2C}"/>
                  </a:ext>
                </a:extLst>
              </p14:cNvPr>
              <p14:cNvContentPartPr/>
              <p14:nvPr/>
            </p14:nvContentPartPr>
            <p14:xfrm>
              <a:off x="5274100" y="5887729"/>
              <a:ext cx="330120" cy="156240"/>
            </p14:xfrm>
          </p:contentPart>
        </mc:Choice>
        <mc:Fallback>
          <p:pic>
            <p:nvPicPr>
              <p:cNvPr id="298" name="墨迹 300">
                <a:extLst>
                  <a:ext uri="{FF2B5EF4-FFF2-40B4-BE49-F238E27FC236}">
                    <a16:creationId xmlns:a16="http://schemas.microsoft.com/office/drawing/2014/main" id="{69A8CE06-882A-DD4D-B292-901677931D2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266548" y="5880512"/>
                <a:ext cx="344864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12" name="墨迹 312">
                <a:extLst>
                  <a:ext uri="{FF2B5EF4-FFF2-40B4-BE49-F238E27FC236}">
                    <a16:creationId xmlns:a16="http://schemas.microsoft.com/office/drawing/2014/main" id="{417D3ABB-4A61-0A49-8634-A7CF16E419DE}"/>
                  </a:ext>
                </a:extLst>
              </p14:cNvPr>
              <p14:cNvContentPartPr/>
              <p14:nvPr/>
            </p14:nvContentPartPr>
            <p14:xfrm>
              <a:off x="7129180" y="5452129"/>
              <a:ext cx="1886760" cy="890640"/>
            </p14:xfrm>
          </p:contentPart>
        </mc:Choice>
        <mc:Fallback>
          <p:pic>
            <p:nvPicPr>
              <p:cNvPr id="312" name="墨迹 312">
                <a:extLst>
                  <a:ext uri="{FF2B5EF4-FFF2-40B4-BE49-F238E27FC236}">
                    <a16:creationId xmlns:a16="http://schemas.microsoft.com/office/drawing/2014/main" id="{417D3ABB-4A61-0A49-8634-A7CF16E419D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121620" y="5444569"/>
                <a:ext cx="190188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33" name="墨迹 334">
                <a:extLst>
                  <a:ext uri="{FF2B5EF4-FFF2-40B4-BE49-F238E27FC236}">
                    <a16:creationId xmlns:a16="http://schemas.microsoft.com/office/drawing/2014/main" id="{96A95901-662A-0941-B300-C19DA0135041}"/>
                  </a:ext>
                </a:extLst>
              </p14:cNvPr>
              <p14:cNvContentPartPr/>
              <p14:nvPr/>
            </p14:nvContentPartPr>
            <p14:xfrm>
              <a:off x="9158860" y="5221729"/>
              <a:ext cx="2210400" cy="747360"/>
            </p14:xfrm>
          </p:contentPart>
        </mc:Choice>
        <mc:Fallback>
          <p:pic>
            <p:nvPicPr>
              <p:cNvPr id="333" name="墨迹 334">
                <a:extLst>
                  <a:ext uri="{FF2B5EF4-FFF2-40B4-BE49-F238E27FC236}">
                    <a16:creationId xmlns:a16="http://schemas.microsoft.com/office/drawing/2014/main" id="{96A95901-662A-0941-B300-C19DA013504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151300" y="5214169"/>
                <a:ext cx="222552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34" name="墨迹 335">
                <a:extLst>
                  <a:ext uri="{FF2B5EF4-FFF2-40B4-BE49-F238E27FC236}">
                    <a16:creationId xmlns:a16="http://schemas.microsoft.com/office/drawing/2014/main" id="{AEE961DE-89E8-F745-A96D-EA07C5E56365}"/>
                  </a:ext>
                </a:extLst>
              </p14:cNvPr>
              <p14:cNvContentPartPr/>
              <p14:nvPr/>
            </p14:nvContentPartPr>
            <p14:xfrm>
              <a:off x="9395380" y="6093289"/>
              <a:ext cx="616680" cy="212040"/>
            </p14:xfrm>
          </p:contentPart>
        </mc:Choice>
        <mc:Fallback>
          <p:pic>
            <p:nvPicPr>
              <p:cNvPr id="334" name="墨迹 335">
                <a:extLst>
                  <a:ext uri="{FF2B5EF4-FFF2-40B4-BE49-F238E27FC236}">
                    <a16:creationId xmlns:a16="http://schemas.microsoft.com/office/drawing/2014/main" id="{AEE961DE-89E8-F745-A96D-EA07C5E5636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387820" y="6085729"/>
                <a:ext cx="631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41" name="墨迹 341">
                <a:extLst>
                  <a:ext uri="{FF2B5EF4-FFF2-40B4-BE49-F238E27FC236}">
                    <a16:creationId xmlns:a16="http://schemas.microsoft.com/office/drawing/2014/main" id="{AAB2FD74-E452-F647-B2E5-4C865F2AB404}"/>
                  </a:ext>
                </a:extLst>
              </p14:cNvPr>
              <p14:cNvContentPartPr/>
              <p14:nvPr/>
            </p14:nvContentPartPr>
            <p14:xfrm>
              <a:off x="9955540" y="2849689"/>
              <a:ext cx="1456920" cy="3243960"/>
            </p14:xfrm>
          </p:contentPart>
        </mc:Choice>
        <mc:Fallback>
          <p:pic>
            <p:nvPicPr>
              <p:cNvPr id="341" name="墨迹 341">
                <a:extLst>
                  <a:ext uri="{FF2B5EF4-FFF2-40B4-BE49-F238E27FC236}">
                    <a16:creationId xmlns:a16="http://schemas.microsoft.com/office/drawing/2014/main" id="{AAB2FD74-E452-F647-B2E5-4C865F2AB40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947982" y="2842489"/>
                <a:ext cx="1471676" cy="32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65" name="墨迹 365">
                <a:extLst>
                  <a:ext uri="{FF2B5EF4-FFF2-40B4-BE49-F238E27FC236}">
                    <a16:creationId xmlns:a16="http://schemas.microsoft.com/office/drawing/2014/main" id="{52CDEDEC-7491-CE43-B77C-007B28E1E770}"/>
                  </a:ext>
                </a:extLst>
              </p14:cNvPr>
              <p14:cNvContentPartPr/>
              <p14:nvPr/>
            </p14:nvContentPartPr>
            <p14:xfrm>
              <a:off x="9762580" y="1529929"/>
              <a:ext cx="2104560" cy="766440"/>
            </p14:xfrm>
          </p:contentPart>
        </mc:Choice>
        <mc:Fallback>
          <p:pic>
            <p:nvPicPr>
              <p:cNvPr id="365" name="墨迹 365">
                <a:extLst>
                  <a:ext uri="{FF2B5EF4-FFF2-40B4-BE49-F238E27FC236}">
                    <a16:creationId xmlns:a16="http://schemas.microsoft.com/office/drawing/2014/main" id="{52CDEDEC-7491-CE43-B77C-007B28E1E77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55020" y="1522365"/>
                <a:ext cx="2119680" cy="781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F10504AE-1AEA-A64B-ADF3-B99212F67C47}"/>
                  </a:ext>
                </a:extLst>
              </p14:cNvPr>
              <p14:cNvContentPartPr/>
              <p14:nvPr/>
            </p14:nvContentPartPr>
            <p14:xfrm>
              <a:off x="9962020" y="2656729"/>
              <a:ext cx="62640" cy="5004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F10504AE-1AEA-A64B-ADF3-B99212F67C4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954460" y="2649169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733E2D9C-C59F-F947-9BE0-7D84C791D3A6}"/>
                  </a:ext>
                </a:extLst>
              </p14:cNvPr>
              <p14:cNvContentPartPr/>
              <p14:nvPr/>
            </p14:nvContentPartPr>
            <p14:xfrm>
              <a:off x="9949420" y="2800009"/>
              <a:ext cx="293040" cy="10548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733E2D9C-C59F-F947-9BE0-7D84C791D3A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941860" y="2792449"/>
                <a:ext cx="308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0D09899C-42D6-674C-9CF9-AAFE7DDE7A8D}"/>
                  </a:ext>
                </a:extLst>
              </p14:cNvPr>
              <p14:cNvContentPartPr/>
              <p14:nvPr/>
            </p14:nvContentPartPr>
            <p14:xfrm>
              <a:off x="10528300" y="2538649"/>
              <a:ext cx="87480" cy="8748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0D09899C-42D6-674C-9CF9-AAFE7DDE7A8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520740" y="2531089"/>
                <a:ext cx="102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F97AB731-8E9C-6946-B062-EFA2779B9269}"/>
                  </a:ext>
                </a:extLst>
              </p14:cNvPr>
              <p14:cNvContentPartPr/>
              <p14:nvPr/>
            </p14:nvContentPartPr>
            <p14:xfrm>
              <a:off x="10468900" y="2700289"/>
              <a:ext cx="214920" cy="32400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F97AB731-8E9C-6946-B062-EFA2779B926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461340" y="2692729"/>
                <a:ext cx="2300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DABD185D-3086-CA4C-90C0-8F3C5B22868F}"/>
                  </a:ext>
                </a:extLst>
              </p14:cNvPr>
              <p14:cNvContentPartPr/>
              <p14:nvPr/>
            </p14:nvContentPartPr>
            <p14:xfrm>
              <a:off x="10534420" y="2800009"/>
              <a:ext cx="75240" cy="17460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DABD185D-3086-CA4C-90C0-8F3C5B22868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527220" y="2792449"/>
                <a:ext cx="90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8B3CE89D-655B-4E47-B5DC-6E958C36828C}"/>
                  </a:ext>
                </a:extLst>
              </p14:cNvPr>
              <p14:cNvContentPartPr/>
              <p14:nvPr/>
            </p14:nvContentPartPr>
            <p14:xfrm>
              <a:off x="10845820" y="2566369"/>
              <a:ext cx="81360" cy="35784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8B3CE89D-655B-4E47-B5DC-6E958C36828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838260" y="2558809"/>
                <a:ext cx="964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A9D2AEDF-3460-2243-A046-756648150F3D}"/>
                  </a:ext>
                </a:extLst>
              </p14:cNvPr>
              <p14:cNvContentPartPr/>
              <p14:nvPr/>
            </p14:nvContentPartPr>
            <p14:xfrm>
              <a:off x="11007820" y="2526049"/>
              <a:ext cx="242640" cy="41760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A9D2AEDF-3460-2243-A046-756648150F3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000260" y="2518489"/>
                <a:ext cx="2574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8562E17B-2C22-FA41-97C0-FB07DAFBEC02}"/>
                  </a:ext>
                </a:extLst>
              </p14:cNvPr>
              <p14:cNvContentPartPr/>
              <p14:nvPr/>
            </p14:nvContentPartPr>
            <p14:xfrm>
              <a:off x="11390140" y="2669329"/>
              <a:ext cx="271440" cy="18720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8562E17B-2C22-FA41-97C0-FB07DAFBEC0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1382580" y="2661769"/>
                <a:ext cx="286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B8BA7562-AE71-0E42-A656-97703A7E4188}"/>
                  </a:ext>
                </a:extLst>
              </p14:cNvPr>
              <p14:cNvContentPartPr/>
              <p14:nvPr/>
            </p14:nvContentPartPr>
            <p14:xfrm>
              <a:off x="11549260" y="2631889"/>
              <a:ext cx="62640" cy="22392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B8BA7562-AE71-0E42-A656-97703A7E418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1541700" y="2624329"/>
                <a:ext cx="777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2FB31C58-4A48-DE43-AEFC-5E9FCE9BFF29}"/>
                  </a:ext>
                </a:extLst>
              </p14:cNvPr>
              <p14:cNvContentPartPr/>
              <p14:nvPr/>
            </p14:nvContentPartPr>
            <p14:xfrm>
              <a:off x="11760940" y="2513809"/>
              <a:ext cx="212040" cy="75240"/>
            </p14:xfrm>
          </p:contentPart>
        </mc:Choice>
        <mc:Fallback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2FB31C58-4A48-DE43-AEFC-5E9FCE9BFF2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753380" y="2506249"/>
                <a:ext cx="227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77" name="墨迹 376">
                <a:extLst>
                  <a:ext uri="{FF2B5EF4-FFF2-40B4-BE49-F238E27FC236}">
                    <a16:creationId xmlns:a16="http://schemas.microsoft.com/office/drawing/2014/main" id="{5C4EB459-A7BA-D244-971A-49CAB035832D}"/>
                  </a:ext>
                </a:extLst>
              </p14:cNvPr>
              <p14:cNvContentPartPr/>
              <p14:nvPr/>
            </p14:nvContentPartPr>
            <p14:xfrm>
              <a:off x="11717380" y="2719009"/>
              <a:ext cx="392400" cy="336600"/>
            </p14:xfrm>
          </p:contentPart>
        </mc:Choice>
        <mc:Fallback>
          <p:pic>
            <p:nvPicPr>
              <p:cNvPr id="377" name="墨迹 376">
                <a:extLst>
                  <a:ext uri="{FF2B5EF4-FFF2-40B4-BE49-F238E27FC236}">
                    <a16:creationId xmlns:a16="http://schemas.microsoft.com/office/drawing/2014/main" id="{5C4EB459-A7BA-D244-971A-49CAB035832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709820" y="2711449"/>
                <a:ext cx="407520" cy="3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74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2B776F6A-0FB4-C64B-8425-2358AA7ED35E}"/>
                  </a:ext>
                </a:extLst>
              </p14:cNvPr>
              <p14:cNvContentPartPr/>
              <p14:nvPr/>
            </p14:nvContentPartPr>
            <p14:xfrm>
              <a:off x="611740" y="328609"/>
              <a:ext cx="678240" cy="71640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2B776F6A-0FB4-C64B-8425-2358AA7ED3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180" y="321049"/>
                <a:ext cx="69336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52CF5AF8-4144-3B49-A5E1-DB03FF16968C}"/>
                  </a:ext>
                </a:extLst>
              </p14:cNvPr>
              <p14:cNvContentPartPr/>
              <p14:nvPr/>
            </p14:nvContentPartPr>
            <p14:xfrm>
              <a:off x="1775260" y="297289"/>
              <a:ext cx="486000" cy="4982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52CF5AF8-4144-3B49-A5E1-DB03FF1696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700" y="289729"/>
                <a:ext cx="5011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墨迹 32">
                <a:extLst>
                  <a:ext uri="{FF2B5EF4-FFF2-40B4-BE49-F238E27FC236}">
                    <a16:creationId xmlns:a16="http://schemas.microsoft.com/office/drawing/2014/main" id="{B35FE467-152D-2748-BCA0-D3003A339A54}"/>
                  </a:ext>
                </a:extLst>
              </p14:cNvPr>
              <p14:cNvContentPartPr/>
              <p14:nvPr/>
            </p14:nvContentPartPr>
            <p14:xfrm>
              <a:off x="3138580" y="266329"/>
              <a:ext cx="573480" cy="691560"/>
            </p14:xfrm>
          </p:contentPart>
        </mc:Choice>
        <mc:Fallback>
          <p:pic>
            <p:nvPicPr>
              <p:cNvPr id="31" name="墨迹 32">
                <a:extLst>
                  <a:ext uri="{FF2B5EF4-FFF2-40B4-BE49-F238E27FC236}">
                    <a16:creationId xmlns:a16="http://schemas.microsoft.com/office/drawing/2014/main" id="{B35FE467-152D-2748-BCA0-D3003A339A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1015" y="258769"/>
                <a:ext cx="588609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E5AA0DBA-FF1C-0741-A611-CE63654A3F46}"/>
                  </a:ext>
                </a:extLst>
              </p14:cNvPr>
              <p14:cNvContentPartPr/>
              <p14:nvPr/>
            </p14:nvContentPartPr>
            <p14:xfrm>
              <a:off x="2543140" y="285049"/>
              <a:ext cx="259920" cy="51084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E5AA0DBA-FF1C-0741-A611-CE63654A3F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5580" y="277489"/>
                <a:ext cx="2746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墨迹 46">
                <a:extLst>
                  <a:ext uri="{FF2B5EF4-FFF2-40B4-BE49-F238E27FC236}">
                    <a16:creationId xmlns:a16="http://schemas.microsoft.com/office/drawing/2014/main" id="{CA3298DB-F03E-E84A-B8C3-1D2D06631058}"/>
                  </a:ext>
                </a:extLst>
              </p14:cNvPr>
              <p14:cNvContentPartPr/>
              <p14:nvPr/>
            </p14:nvContentPartPr>
            <p14:xfrm>
              <a:off x="1980820" y="1417969"/>
              <a:ext cx="187200" cy="155160"/>
            </p14:xfrm>
          </p:contentPart>
        </mc:Choice>
        <mc:Fallback>
          <p:pic>
            <p:nvPicPr>
              <p:cNvPr id="45" name="墨迹 46">
                <a:extLst>
                  <a:ext uri="{FF2B5EF4-FFF2-40B4-BE49-F238E27FC236}">
                    <a16:creationId xmlns:a16="http://schemas.microsoft.com/office/drawing/2014/main" id="{CA3298DB-F03E-E84A-B8C3-1D2D066310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260" y="1410409"/>
                <a:ext cx="2023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墨迹 47">
                <a:extLst>
                  <a:ext uri="{FF2B5EF4-FFF2-40B4-BE49-F238E27FC236}">
                    <a16:creationId xmlns:a16="http://schemas.microsoft.com/office/drawing/2014/main" id="{91EE561E-4B84-F44E-8EEE-204F73196364}"/>
                  </a:ext>
                </a:extLst>
              </p14:cNvPr>
              <p14:cNvContentPartPr/>
              <p14:nvPr/>
            </p14:nvContentPartPr>
            <p14:xfrm>
              <a:off x="1103140" y="1206289"/>
              <a:ext cx="566640" cy="541800"/>
            </p14:xfrm>
          </p:contentPart>
        </mc:Choice>
        <mc:Fallback>
          <p:pic>
            <p:nvPicPr>
              <p:cNvPr id="46" name="墨迹 47">
                <a:extLst>
                  <a:ext uri="{FF2B5EF4-FFF2-40B4-BE49-F238E27FC236}">
                    <a16:creationId xmlns:a16="http://schemas.microsoft.com/office/drawing/2014/main" id="{91EE561E-4B84-F44E-8EEE-204F731963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5585" y="1198729"/>
                <a:ext cx="58175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A41AEAB4-1754-9C4E-8C4E-F152C581E815}"/>
                  </a:ext>
                </a:extLst>
              </p14:cNvPr>
              <p14:cNvContentPartPr/>
              <p14:nvPr/>
            </p14:nvContentPartPr>
            <p14:xfrm>
              <a:off x="3026620" y="1156609"/>
              <a:ext cx="629280" cy="60696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A41AEAB4-1754-9C4E-8C4E-F152C581E8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9060" y="1149049"/>
                <a:ext cx="6440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5F92CC05-03EC-2144-9B67-5E8EAB5C87D0}"/>
                  </a:ext>
                </a:extLst>
              </p14:cNvPr>
              <p14:cNvContentPartPr/>
              <p14:nvPr/>
            </p14:nvContentPartPr>
            <p14:xfrm>
              <a:off x="3686500" y="1081729"/>
              <a:ext cx="1077120" cy="59472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5F92CC05-03EC-2144-9B67-5E8EAB5C87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943" y="1074169"/>
                <a:ext cx="1092235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59F9EC12-6FDA-B64E-AB57-30EFB04F3C63}"/>
                  </a:ext>
                </a:extLst>
              </p14:cNvPr>
              <p14:cNvContentPartPr/>
              <p14:nvPr/>
            </p14:nvContentPartPr>
            <p14:xfrm>
              <a:off x="5205700" y="1293409"/>
              <a:ext cx="25200" cy="13104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59F9EC12-6FDA-B64E-AB57-30EFB04F3C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8140" y="128584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4C547A0E-0BDF-F24A-B3D4-7D5BBA21645B}"/>
                  </a:ext>
                </a:extLst>
              </p14:cNvPr>
              <p14:cNvContentPartPr/>
              <p14:nvPr/>
            </p14:nvContentPartPr>
            <p14:xfrm>
              <a:off x="5977540" y="1405369"/>
              <a:ext cx="37800" cy="500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4C547A0E-0BDF-F24A-B3D4-7D5BBA2164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69980" y="139816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墨迹 67">
                <a:extLst>
                  <a:ext uri="{FF2B5EF4-FFF2-40B4-BE49-F238E27FC236}">
                    <a16:creationId xmlns:a16="http://schemas.microsoft.com/office/drawing/2014/main" id="{69C6EE7C-3128-E64A-A9DD-1AD5FA151170}"/>
                  </a:ext>
                </a:extLst>
              </p14:cNvPr>
              <p14:cNvContentPartPr/>
              <p14:nvPr/>
            </p14:nvContentPartPr>
            <p14:xfrm>
              <a:off x="5572900" y="1119169"/>
              <a:ext cx="255600" cy="361440"/>
            </p14:xfrm>
          </p:contentPart>
        </mc:Choice>
        <mc:Fallback>
          <p:pic>
            <p:nvPicPr>
              <p:cNvPr id="67" name="墨迹 67">
                <a:extLst>
                  <a:ext uri="{FF2B5EF4-FFF2-40B4-BE49-F238E27FC236}">
                    <a16:creationId xmlns:a16="http://schemas.microsoft.com/office/drawing/2014/main" id="{69C6EE7C-3128-E64A-A9DD-1AD5FA1511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65340" y="1111609"/>
                <a:ext cx="270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0B888C8F-4464-E14B-9F8D-EA56D089F165}"/>
                  </a:ext>
                </a:extLst>
              </p14:cNvPr>
              <p14:cNvContentPartPr/>
              <p14:nvPr/>
            </p14:nvContentPartPr>
            <p14:xfrm>
              <a:off x="6419620" y="1106569"/>
              <a:ext cx="236520" cy="25560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0B888C8F-4464-E14B-9F8D-EA56D089F16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12071" y="1099009"/>
                <a:ext cx="251617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C33A7DCA-9DD0-7D4C-8809-6DD628201CE0}"/>
                  </a:ext>
                </a:extLst>
              </p14:cNvPr>
              <p14:cNvContentPartPr/>
              <p14:nvPr/>
            </p14:nvContentPartPr>
            <p14:xfrm>
              <a:off x="6824260" y="1056889"/>
              <a:ext cx="261720" cy="33048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C33A7DCA-9DD0-7D4C-8809-6DD628201C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16700" y="1049329"/>
                <a:ext cx="27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59937702-21AE-9047-88E0-636EF02C94BC}"/>
                  </a:ext>
                </a:extLst>
              </p14:cNvPr>
              <p14:cNvContentPartPr/>
              <p14:nvPr/>
            </p14:nvContentPartPr>
            <p14:xfrm>
              <a:off x="7490980" y="1212409"/>
              <a:ext cx="55800" cy="1249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59937702-21AE-9047-88E0-636EF02C94B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83420" y="1204849"/>
                <a:ext cx="70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4105B8FE-AEDD-9641-ACCF-EF106F02396F}"/>
                  </a:ext>
                </a:extLst>
              </p14:cNvPr>
              <p14:cNvContentPartPr/>
              <p14:nvPr/>
            </p14:nvContentPartPr>
            <p14:xfrm>
              <a:off x="8231140" y="1399249"/>
              <a:ext cx="12960" cy="500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4105B8FE-AEDD-9641-ACCF-EF106F0239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23580" y="139168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墨迹 85">
                <a:extLst>
                  <a:ext uri="{FF2B5EF4-FFF2-40B4-BE49-F238E27FC236}">
                    <a16:creationId xmlns:a16="http://schemas.microsoft.com/office/drawing/2014/main" id="{52245BEB-405A-EE40-9C8C-FF4483C0EFAA}"/>
                  </a:ext>
                </a:extLst>
              </p14:cNvPr>
              <p14:cNvContentPartPr/>
              <p14:nvPr/>
            </p14:nvContentPartPr>
            <p14:xfrm>
              <a:off x="8667100" y="913609"/>
              <a:ext cx="479520" cy="405360"/>
            </p14:xfrm>
          </p:contentPart>
        </mc:Choice>
        <mc:Fallback>
          <p:pic>
            <p:nvPicPr>
              <p:cNvPr id="84" name="墨迹 85">
                <a:extLst>
                  <a:ext uri="{FF2B5EF4-FFF2-40B4-BE49-F238E27FC236}">
                    <a16:creationId xmlns:a16="http://schemas.microsoft.com/office/drawing/2014/main" id="{52245BEB-405A-EE40-9C8C-FF4483C0EFA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59546" y="906042"/>
                <a:ext cx="494269" cy="42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墨迹 86">
                <a:extLst>
                  <a:ext uri="{FF2B5EF4-FFF2-40B4-BE49-F238E27FC236}">
                    <a16:creationId xmlns:a16="http://schemas.microsoft.com/office/drawing/2014/main" id="{CE129A98-AE4A-A442-B317-860A68C31986}"/>
                  </a:ext>
                </a:extLst>
              </p14:cNvPr>
              <p14:cNvContentPartPr/>
              <p14:nvPr/>
            </p14:nvContentPartPr>
            <p14:xfrm>
              <a:off x="7758100" y="982369"/>
              <a:ext cx="255600" cy="416520"/>
            </p14:xfrm>
          </p:contentPart>
        </mc:Choice>
        <mc:Fallback>
          <p:pic>
            <p:nvPicPr>
              <p:cNvPr id="85" name="墨迹 86">
                <a:extLst>
                  <a:ext uri="{FF2B5EF4-FFF2-40B4-BE49-F238E27FC236}">
                    <a16:creationId xmlns:a16="http://schemas.microsoft.com/office/drawing/2014/main" id="{CE129A98-AE4A-A442-B317-860A68C319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50540" y="974816"/>
                <a:ext cx="270720" cy="431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C05EC625-2245-814B-A894-2D2EA74D09CD}"/>
                  </a:ext>
                </a:extLst>
              </p14:cNvPr>
              <p14:cNvContentPartPr/>
              <p14:nvPr/>
            </p14:nvContentPartPr>
            <p14:xfrm>
              <a:off x="9270820" y="1032049"/>
              <a:ext cx="230760" cy="26172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C05EC625-2245-814B-A894-2D2EA74D09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63260" y="1024489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531B2449-76D7-C641-8807-DC3F3ADB41E5}"/>
                  </a:ext>
                </a:extLst>
              </p14:cNvPr>
              <p14:cNvContentPartPr/>
              <p14:nvPr/>
            </p14:nvContentPartPr>
            <p14:xfrm>
              <a:off x="9943300" y="857809"/>
              <a:ext cx="2035800" cy="73404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531B2449-76D7-C641-8807-DC3F3ADB41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35741" y="850253"/>
                <a:ext cx="2050917" cy="749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9AFF01C2-D199-454A-9F36-E62497F1CD92}"/>
                  </a:ext>
                </a:extLst>
              </p14:cNvPr>
              <p14:cNvContentPartPr/>
              <p14:nvPr/>
            </p14:nvContentPartPr>
            <p14:xfrm>
              <a:off x="7141780" y="1343449"/>
              <a:ext cx="149760" cy="1558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9AFF01C2-D199-454A-9F36-E62497F1CD9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34220" y="1335889"/>
                <a:ext cx="164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939E6262-C4E0-4F48-9928-870424D8EC99}"/>
                  </a:ext>
                </a:extLst>
              </p14:cNvPr>
              <p14:cNvContentPartPr/>
              <p14:nvPr/>
            </p14:nvContentPartPr>
            <p14:xfrm>
              <a:off x="2410300" y="1200169"/>
              <a:ext cx="224280" cy="42372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939E6262-C4E0-4F48-9928-870424D8EC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02752" y="1192609"/>
                <a:ext cx="239016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BEE80588-A421-954E-8901-78B6F6626533}"/>
                  </a:ext>
                </a:extLst>
              </p14:cNvPr>
              <p14:cNvContentPartPr/>
              <p14:nvPr/>
            </p14:nvContentPartPr>
            <p14:xfrm>
              <a:off x="2067940" y="2102689"/>
              <a:ext cx="25200" cy="2181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BEE80588-A421-954E-8901-78B6F66265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60380" y="2095129"/>
                <a:ext cx="403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50F39062-1B96-2A41-8612-2FD4A82FFDED}"/>
                  </a:ext>
                </a:extLst>
              </p14:cNvPr>
              <p14:cNvContentPartPr/>
              <p14:nvPr/>
            </p14:nvContentPartPr>
            <p14:xfrm>
              <a:off x="2790100" y="2227249"/>
              <a:ext cx="43920" cy="64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50F39062-1B96-2A41-8612-2FD4A82FFDE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2540" y="221968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CF9C0CE2-5301-F641-8ED2-8A222509D722}"/>
                  </a:ext>
                </a:extLst>
              </p14:cNvPr>
              <p14:cNvContentPartPr/>
              <p14:nvPr/>
            </p14:nvContentPartPr>
            <p14:xfrm>
              <a:off x="2858500" y="2351809"/>
              <a:ext cx="12960" cy="313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CF9C0CE2-5301-F641-8ED2-8A222509D7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50940" y="234424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8E4DE1FD-CF65-4042-88DE-E4D717B3D471}"/>
                  </a:ext>
                </a:extLst>
              </p14:cNvPr>
              <p14:cNvContentPartPr/>
              <p14:nvPr/>
            </p14:nvContentPartPr>
            <p14:xfrm>
              <a:off x="3113740" y="2096569"/>
              <a:ext cx="218160" cy="205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8E4DE1FD-CF65-4042-88DE-E4D717B3D4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06180" y="2089009"/>
                <a:ext cx="2332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707B344F-A357-B244-A202-8517B7C13BDF}"/>
                  </a:ext>
                </a:extLst>
              </p14:cNvPr>
              <p14:cNvContentPartPr/>
              <p14:nvPr/>
            </p14:nvContentPartPr>
            <p14:xfrm>
              <a:off x="3524860" y="2215009"/>
              <a:ext cx="37800" cy="1497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707B344F-A357-B244-A202-8517B7C13B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17300" y="220744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D54F788E-08E5-704D-B508-734F89D781CF}"/>
                  </a:ext>
                </a:extLst>
              </p14:cNvPr>
              <p14:cNvContentPartPr/>
              <p14:nvPr/>
            </p14:nvContentPartPr>
            <p14:xfrm>
              <a:off x="2335780" y="1934569"/>
              <a:ext cx="224280" cy="36144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D54F788E-08E5-704D-B508-734F89D781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28232" y="1927009"/>
                <a:ext cx="239016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5A14DD55-5B92-8540-8B80-B9C17D29FDEC}"/>
                  </a:ext>
                </a:extLst>
              </p14:cNvPr>
              <p14:cNvContentPartPr/>
              <p14:nvPr/>
            </p14:nvContentPartPr>
            <p14:xfrm>
              <a:off x="3916900" y="2364409"/>
              <a:ext cx="56520" cy="14976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5A14DD55-5B92-8540-8B80-B9C17D29FD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09340" y="2356849"/>
                <a:ext cx="71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2D0CD86-D734-E946-9B31-0CA7FF9F4C2C}"/>
                  </a:ext>
                </a:extLst>
              </p14:cNvPr>
              <p14:cNvContentPartPr/>
              <p14:nvPr/>
            </p14:nvContentPartPr>
            <p14:xfrm>
              <a:off x="5298940" y="2302129"/>
              <a:ext cx="43920" cy="3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2D0CD86-D734-E946-9B31-0CA7FF9F4C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91380" y="2294569"/>
                <a:ext cx="59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1A2A2250-9EE7-F842-BD68-05A83457DDA4}"/>
                  </a:ext>
                </a:extLst>
              </p14:cNvPr>
              <p14:cNvContentPartPr/>
              <p14:nvPr/>
            </p14:nvContentPartPr>
            <p14:xfrm>
              <a:off x="5317660" y="2389249"/>
              <a:ext cx="25200" cy="349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1A2A2250-9EE7-F842-BD68-05A83457DD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10100" y="2381689"/>
                <a:ext cx="403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5E3DC26B-5B0D-9547-8947-4B6291A61277}"/>
                  </a:ext>
                </a:extLst>
              </p14:cNvPr>
              <p14:cNvContentPartPr/>
              <p14:nvPr/>
            </p14:nvContentPartPr>
            <p14:xfrm>
              <a:off x="5585500" y="2083969"/>
              <a:ext cx="230760" cy="2120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5E3DC26B-5B0D-9547-8947-4B6291A6127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77940" y="2076409"/>
                <a:ext cx="245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F2818B24-CFE6-BB41-8D4F-42FEB962015C}"/>
                  </a:ext>
                </a:extLst>
              </p14:cNvPr>
              <p14:cNvContentPartPr/>
              <p14:nvPr/>
            </p14:nvContentPartPr>
            <p14:xfrm>
              <a:off x="5946580" y="2245969"/>
              <a:ext cx="168480" cy="1249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F2818B24-CFE6-BB41-8D4F-42FEB96201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39020" y="2238409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0BD2F254-183A-EB48-8A2F-7A55D3D40CE7}"/>
                  </a:ext>
                </a:extLst>
              </p14:cNvPr>
              <p14:cNvContentPartPr/>
              <p14:nvPr/>
            </p14:nvContentPartPr>
            <p14:xfrm>
              <a:off x="6525460" y="2364409"/>
              <a:ext cx="75240" cy="439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0BD2F254-183A-EB48-8A2F-7A55D3D40C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17900" y="2356849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B497339F-442D-E743-9AF4-D1920EB75A01}"/>
                  </a:ext>
                </a:extLst>
              </p14:cNvPr>
              <p14:cNvContentPartPr/>
              <p14:nvPr/>
            </p14:nvContentPartPr>
            <p14:xfrm>
              <a:off x="4850740" y="2040409"/>
              <a:ext cx="218160" cy="31788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B497339F-442D-E743-9AF4-D1920EB75A0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43180" y="2032849"/>
                <a:ext cx="233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B6733F82-21EA-FC45-BAD2-D771761D51F6}"/>
                  </a:ext>
                </a:extLst>
              </p14:cNvPr>
              <p14:cNvContentPartPr/>
              <p14:nvPr/>
            </p14:nvContentPartPr>
            <p14:xfrm>
              <a:off x="4464820" y="2028169"/>
              <a:ext cx="205560" cy="34272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B6733F82-21EA-FC45-BAD2-D771761D51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57273" y="2020609"/>
                <a:ext cx="220654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17D69D13-9313-094B-8F20-3A9B76DF5FF2}"/>
                  </a:ext>
                </a:extLst>
              </p14:cNvPr>
              <p14:cNvContentPartPr/>
              <p14:nvPr/>
            </p14:nvContentPartPr>
            <p14:xfrm>
              <a:off x="6818140" y="2134729"/>
              <a:ext cx="56520" cy="1731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17D69D13-9313-094B-8F20-3A9B76DF5F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10580" y="2127169"/>
                <a:ext cx="712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7067D303-F2C9-234E-B892-C5E242ABFFDB}"/>
                  </a:ext>
                </a:extLst>
              </p14:cNvPr>
              <p14:cNvContentPartPr/>
              <p14:nvPr/>
            </p14:nvContentPartPr>
            <p14:xfrm>
              <a:off x="7060780" y="1915849"/>
              <a:ext cx="268200" cy="47988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7067D303-F2C9-234E-B892-C5E242ABFF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3220" y="1908649"/>
                <a:ext cx="282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E3FEB7BA-D5E9-3441-97CF-4AC18ABBEC04}"/>
                  </a:ext>
                </a:extLst>
              </p14:cNvPr>
              <p14:cNvContentPartPr/>
              <p14:nvPr/>
            </p14:nvContentPartPr>
            <p14:xfrm>
              <a:off x="7197580" y="2233369"/>
              <a:ext cx="37800" cy="1429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E3FEB7BA-D5E9-3441-97CF-4AC18ABBEC0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90020" y="2226169"/>
                <a:ext cx="529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304FB39-F137-644A-A2F3-880292D1F1A3}"/>
                  </a:ext>
                </a:extLst>
              </p14:cNvPr>
              <p14:cNvContentPartPr/>
              <p14:nvPr/>
            </p14:nvContentPartPr>
            <p14:xfrm>
              <a:off x="7527700" y="2252089"/>
              <a:ext cx="50040" cy="190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304FB39-F137-644A-A2F3-880292D1F1A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20140" y="2244529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7B968244-7981-DC4B-AA3A-68F171A58221}"/>
                  </a:ext>
                </a:extLst>
              </p14:cNvPr>
              <p14:cNvContentPartPr/>
              <p14:nvPr/>
            </p14:nvContentPartPr>
            <p14:xfrm>
              <a:off x="7546420" y="2345689"/>
              <a:ext cx="25200" cy="309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7B968244-7981-DC4B-AA3A-68F171A5822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38860" y="2338129"/>
                <a:ext cx="40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F4E694AA-2604-A647-84D2-BA92EA9BFD44}"/>
                  </a:ext>
                </a:extLst>
              </p14:cNvPr>
              <p14:cNvContentPartPr/>
              <p14:nvPr/>
            </p14:nvContentPartPr>
            <p14:xfrm>
              <a:off x="7826500" y="2065609"/>
              <a:ext cx="373680" cy="33660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F4E694AA-2604-A647-84D2-BA92EA9BFD4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18947" y="2058049"/>
                <a:ext cx="388426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A017776D-D3F4-E64E-8506-372A8CA5F334}"/>
                  </a:ext>
                </a:extLst>
              </p14:cNvPr>
              <p14:cNvContentPartPr/>
              <p14:nvPr/>
            </p14:nvContentPartPr>
            <p14:xfrm>
              <a:off x="8529940" y="2351809"/>
              <a:ext cx="12960" cy="25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A017776D-D3F4-E64E-8506-372A8CA5F3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22380" y="2344249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BB203850-A851-7642-9C9E-9389AD3B8392}"/>
                  </a:ext>
                </a:extLst>
              </p14:cNvPr>
              <p14:cNvContentPartPr/>
              <p14:nvPr/>
            </p14:nvContentPartPr>
            <p14:xfrm>
              <a:off x="9818740" y="2221129"/>
              <a:ext cx="25200" cy="500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BB203850-A851-7642-9C9E-9389AD3B839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11180" y="2213569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4CA33F61-4948-7642-B429-C05A5BA48851}"/>
                  </a:ext>
                </a:extLst>
              </p14:cNvPr>
              <p14:cNvContentPartPr/>
              <p14:nvPr/>
            </p14:nvContentPartPr>
            <p14:xfrm>
              <a:off x="9775180" y="2370529"/>
              <a:ext cx="56520" cy="64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4CA33F61-4948-7642-B429-C05A5BA488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67620" y="236296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B359A705-A0B4-6447-8189-120B2E22E570}"/>
                  </a:ext>
                </a:extLst>
              </p14:cNvPr>
              <p14:cNvContentPartPr/>
              <p14:nvPr/>
            </p14:nvContentPartPr>
            <p14:xfrm>
              <a:off x="10031140" y="1941769"/>
              <a:ext cx="2016720" cy="53496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B359A705-A0B4-6447-8189-120B2E22E57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23580" y="1934209"/>
                <a:ext cx="203184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D27F4096-372C-004B-AC46-02CFC0529312}"/>
                  </a:ext>
                </a:extLst>
              </p14:cNvPr>
              <p14:cNvContentPartPr/>
              <p14:nvPr/>
            </p14:nvContentPartPr>
            <p14:xfrm>
              <a:off x="8754940" y="1903609"/>
              <a:ext cx="871200" cy="52956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D27F4096-372C-004B-AC46-02CFC052931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47380" y="1896049"/>
                <a:ext cx="8863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CD0534B9-6B71-2F47-8143-7F033806DBF1}"/>
                  </a:ext>
                </a:extLst>
              </p14:cNvPr>
              <p14:cNvContentPartPr/>
              <p14:nvPr/>
            </p14:nvContentPartPr>
            <p14:xfrm>
              <a:off x="1980820" y="3323089"/>
              <a:ext cx="367560" cy="28656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CD0534B9-6B71-2F47-8143-7F033806DBF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73260" y="3315529"/>
                <a:ext cx="382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B3E98958-9453-F842-9A50-A221D902B69D}"/>
                  </a:ext>
                </a:extLst>
              </p14:cNvPr>
              <p14:cNvContentPartPr/>
              <p14:nvPr/>
            </p14:nvContentPartPr>
            <p14:xfrm>
              <a:off x="1476460" y="3316609"/>
              <a:ext cx="336600" cy="31176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B3E98958-9453-F842-9A50-A221D902B69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68900" y="3309049"/>
                <a:ext cx="3517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951E65DD-C725-E142-8001-C70B0CDDFD0F}"/>
                  </a:ext>
                </a:extLst>
              </p14:cNvPr>
              <p14:cNvContentPartPr/>
              <p14:nvPr/>
            </p14:nvContentPartPr>
            <p14:xfrm>
              <a:off x="3655540" y="3279529"/>
              <a:ext cx="199440" cy="23616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951E65DD-C725-E142-8001-C70B0CDDFD0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47980" y="3271969"/>
                <a:ext cx="2145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8D714FAF-3CC0-6041-9B21-B60074482CE2}"/>
                  </a:ext>
                </a:extLst>
              </p14:cNvPr>
              <p14:cNvContentPartPr/>
              <p14:nvPr/>
            </p14:nvContentPartPr>
            <p14:xfrm>
              <a:off x="3076300" y="3310489"/>
              <a:ext cx="423720" cy="24948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8D714FAF-3CC0-6041-9B21-B60074482CE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69100" y="3302929"/>
                <a:ext cx="4388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5" name="墨迹 197">
                <a:extLst>
                  <a:ext uri="{FF2B5EF4-FFF2-40B4-BE49-F238E27FC236}">
                    <a16:creationId xmlns:a16="http://schemas.microsoft.com/office/drawing/2014/main" id="{AF912648-42AB-8049-8986-401D69911F54}"/>
                  </a:ext>
                </a:extLst>
              </p14:cNvPr>
              <p14:cNvContentPartPr/>
              <p14:nvPr/>
            </p14:nvContentPartPr>
            <p14:xfrm>
              <a:off x="2553580" y="3391489"/>
              <a:ext cx="268200" cy="162360"/>
            </p14:xfrm>
          </p:contentPart>
        </mc:Choice>
        <mc:Fallback>
          <p:pic>
            <p:nvPicPr>
              <p:cNvPr id="195" name="墨迹 197">
                <a:extLst>
                  <a:ext uri="{FF2B5EF4-FFF2-40B4-BE49-F238E27FC236}">
                    <a16:creationId xmlns:a16="http://schemas.microsoft.com/office/drawing/2014/main" id="{AF912648-42AB-8049-8986-401D69911F5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46020" y="3383929"/>
                <a:ext cx="2829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426EC022-C9F1-B648-9733-1FD621045608}"/>
                  </a:ext>
                </a:extLst>
              </p14:cNvPr>
              <p14:cNvContentPartPr/>
              <p14:nvPr/>
            </p14:nvContentPartPr>
            <p14:xfrm>
              <a:off x="3985300" y="3453769"/>
              <a:ext cx="187200" cy="1436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426EC022-C9F1-B648-9733-1FD6210456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77740" y="3446209"/>
                <a:ext cx="202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2" name="墨迹 202">
                <a:extLst>
                  <a:ext uri="{FF2B5EF4-FFF2-40B4-BE49-F238E27FC236}">
                    <a16:creationId xmlns:a16="http://schemas.microsoft.com/office/drawing/2014/main" id="{203BBC69-1EA5-DB41-91DB-3B47BFE28552}"/>
                  </a:ext>
                </a:extLst>
              </p14:cNvPr>
              <p14:cNvContentPartPr/>
              <p14:nvPr/>
            </p14:nvContentPartPr>
            <p14:xfrm>
              <a:off x="4308940" y="3316609"/>
              <a:ext cx="196920" cy="137160"/>
            </p14:xfrm>
          </p:contentPart>
        </mc:Choice>
        <mc:Fallback>
          <p:pic>
            <p:nvPicPr>
              <p:cNvPr id="202" name="墨迹 202">
                <a:extLst>
                  <a:ext uri="{FF2B5EF4-FFF2-40B4-BE49-F238E27FC236}">
                    <a16:creationId xmlns:a16="http://schemas.microsoft.com/office/drawing/2014/main" id="{203BBC69-1EA5-DB41-91DB-3B47BFE2855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01740" y="3309049"/>
                <a:ext cx="212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A108F689-BAAC-C547-B3A7-187381E10A16}"/>
                  </a:ext>
                </a:extLst>
              </p14:cNvPr>
              <p14:cNvContentPartPr/>
              <p14:nvPr/>
            </p14:nvContentPartPr>
            <p14:xfrm>
              <a:off x="5049820" y="3273049"/>
              <a:ext cx="131040" cy="1371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A108F689-BAAC-C547-B3A7-187381E10A1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42260" y="3265489"/>
                <a:ext cx="146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11DF0F6B-A125-474D-A458-9DEB42B9164D}"/>
                  </a:ext>
                </a:extLst>
              </p14:cNvPr>
              <p14:cNvContentPartPr/>
              <p14:nvPr/>
            </p14:nvContentPartPr>
            <p14:xfrm>
              <a:off x="5435740" y="3260809"/>
              <a:ext cx="112320" cy="13716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11DF0F6B-A125-474D-A458-9DEB42B9164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28540" y="3253249"/>
                <a:ext cx="127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F1B9EA92-1E58-D34E-A2B5-2507A5299847}"/>
                  </a:ext>
                </a:extLst>
              </p14:cNvPr>
              <p14:cNvContentPartPr/>
              <p14:nvPr/>
            </p14:nvContentPartPr>
            <p14:xfrm>
              <a:off x="4844620" y="3285649"/>
              <a:ext cx="50040" cy="16236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F1B9EA92-1E58-D34E-A2B5-2507A529984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37060" y="3278089"/>
                <a:ext cx="65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73531789-B4F9-A440-B3F2-93E747353B4A}"/>
                  </a:ext>
                </a:extLst>
              </p14:cNvPr>
              <p14:cNvContentPartPr/>
              <p14:nvPr/>
            </p14:nvContentPartPr>
            <p14:xfrm>
              <a:off x="5790700" y="3192409"/>
              <a:ext cx="155880" cy="2430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73531789-B4F9-A440-B3F2-93E747353B4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83140" y="3184849"/>
                <a:ext cx="171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AE267037-7C22-AC40-BE4D-C498D0D02814}"/>
                  </a:ext>
                </a:extLst>
              </p14:cNvPr>
              <p14:cNvContentPartPr/>
              <p14:nvPr/>
            </p14:nvContentPartPr>
            <p14:xfrm>
              <a:off x="6157900" y="3329209"/>
              <a:ext cx="56520" cy="18720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AE267037-7C22-AC40-BE4D-C498D0D0281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50700" y="3321649"/>
                <a:ext cx="71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55934BBD-E83F-254A-A440-16C6CF4FA351}"/>
                  </a:ext>
                </a:extLst>
              </p14:cNvPr>
              <p14:cNvContentPartPr/>
              <p14:nvPr/>
            </p14:nvContentPartPr>
            <p14:xfrm>
              <a:off x="11169460" y="3136249"/>
              <a:ext cx="386280" cy="19332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55934BBD-E83F-254A-A440-16C6CF4FA35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61900" y="3128689"/>
                <a:ext cx="401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8" name="墨迹 245">
                <a:extLst>
                  <a:ext uri="{FF2B5EF4-FFF2-40B4-BE49-F238E27FC236}">
                    <a16:creationId xmlns:a16="http://schemas.microsoft.com/office/drawing/2014/main" id="{9171EBA5-5973-294B-AFAE-A345823F9107}"/>
                  </a:ext>
                </a:extLst>
              </p14:cNvPr>
              <p14:cNvContentPartPr/>
              <p14:nvPr/>
            </p14:nvContentPartPr>
            <p14:xfrm>
              <a:off x="10615420" y="3217249"/>
              <a:ext cx="249480" cy="93600"/>
            </p14:xfrm>
          </p:contentPart>
        </mc:Choice>
        <mc:Fallback>
          <p:pic>
            <p:nvPicPr>
              <p:cNvPr id="238" name="墨迹 245">
                <a:extLst>
                  <a:ext uri="{FF2B5EF4-FFF2-40B4-BE49-F238E27FC236}">
                    <a16:creationId xmlns:a16="http://schemas.microsoft.com/office/drawing/2014/main" id="{9171EBA5-5973-294B-AFAE-A345823F910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607860" y="3209689"/>
                <a:ext cx="264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9" name="墨迹 246">
                <a:extLst>
                  <a:ext uri="{FF2B5EF4-FFF2-40B4-BE49-F238E27FC236}">
                    <a16:creationId xmlns:a16="http://schemas.microsoft.com/office/drawing/2014/main" id="{4F943FFA-8134-A045-952F-8D8E67DF0FBC}"/>
                  </a:ext>
                </a:extLst>
              </p14:cNvPr>
              <p14:cNvContentPartPr/>
              <p14:nvPr/>
            </p14:nvContentPartPr>
            <p14:xfrm>
              <a:off x="9843580" y="3061369"/>
              <a:ext cx="529560" cy="417600"/>
            </p14:xfrm>
          </p:contentPart>
        </mc:Choice>
        <mc:Fallback>
          <p:pic>
            <p:nvPicPr>
              <p:cNvPr id="239" name="墨迹 246">
                <a:extLst>
                  <a:ext uri="{FF2B5EF4-FFF2-40B4-BE49-F238E27FC236}">
                    <a16:creationId xmlns:a16="http://schemas.microsoft.com/office/drawing/2014/main" id="{4F943FFA-8134-A045-952F-8D8E67DF0FB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36020" y="3053809"/>
                <a:ext cx="5446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0" name="墨迹 247">
                <a:extLst>
                  <a:ext uri="{FF2B5EF4-FFF2-40B4-BE49-F238E27FC236}">
                    <a16:creationId xmlns:a16="http://schemas.microsoft.com/office/drawing/2014/main" id="{BB711D54-3758-B54C-AF29-1F26669C633B}"/>
                  </a:ext>
                </a:extLst>
              </p14:cNvPr>
              <p14:cNvContentPartPr/>
              <p14:nvPr/>
            </p14:nvContentPartPr>
            <p14:xfrm>
              <a:off x="9495460" y="3185929"/>
              <a:ext cx="130320" cy="149760"/>
            </p14:xfrm>
          </p:contentPart>
        </mc:Choice>
        <mc:Fallback>
          <p:pic>
            <p:nvPicPr>
              <p:cNvPr id="240" name="墨迹 247">
                <a:extLst>
                  <a:ext uri="{FF2B5EF4-FFF2-40B4-BE49-F238E27FC236}">
                    <a16:creationId xmlns:a16="http://schemas.microsoft.com/office/drawing/2014/main" id="{BB711D54-3758-B54C-AF29-1F26669C633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488260" y="3178369"/>
                <a:ext cx="1454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1" name="墨迹 248">
                <a:extLst>
                  <a:ext uri="{FF2B5EF4-FFF2-40B4-BE49-F238E27FC236}">
                    <a16:creationId xmlns:a16="http://schemas.microsoft.com/office/drawing/2014/main" id="{BFEC24D1-5C2E-5E4B-B2AD-BFDD824A5661}"/>
                  </a:ext>
                </a:extLst>
              </p14:cNvPr>
              <p14:cNvContentPartPr/>
              <p14:nvPr/>
            </p14:nvContentPartPr>
            <p14:xfrm>
              <a:off x="8891020" y="3055249"/>
              <a:ext cx="435600" cy="311040"/>
            </p14:xfrm>
          </p:contentPart>
        </mc:Choice>
        <mc:Fallback>
          <p:pic>
            <p:nvPicPr>
              <p:cNvPr id="241" name="墨迹 248">
                <a:extLst>
                  <a:ext uri="{FF2B5EF4-FFF2-40B4-BE49-F238E27FC236}">
                    <a16:creationId xmlns:a16="http://schemas.microsoft.com/office/drawing/2014/main" id="{BFEC24D1-5C2E-5E4B-B2AD-BFDD824A566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83460" y="3047689"/>
                <a:ext cx="4503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2" name="墨迹 249">
                <a:extLst>
                  <a:ext uri="{FF2B5EF4-FFF2-40B4-BE49-F238E27FC236}">
                    <a16:creationId xmlns:a16="http://schemas.microsoft.com/office/drawing/2014/main" id="{D423445A-40E3-774E-B8CD-7EFAD72844B0}"/>
                  </a:ext>
                </a:extLst>
              </p14:cNvPr>
              <p14:cNvContentPartPr/>
              <p14:nvPr/>
            </p14:nvContentPartPr>
            <p14:xfrm>
              <a:off x="8523820" y="3142369"/>
              <a:ext cx="212040" cy="193320"/>
            </p14:xfrm>
          </p:contentPart>
        </mc:Choice>
        <mc:Fallback>
          <p:pic>
            <p:nvPicPr>
              <p:cNvPr id="242" name="墨迹 249">
                <a:extLst>
                  <a:ext uri="{FF2B5EF4-FFF2-40B4-BE49-F238E27FC236}">
                    <a16:creationId xmlns:a16="http://schemas.microsoft.com/office/drawing/2014/main" id="{D423445A-40E3-774E-B8CD-7EFAD72844B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16260" y="3134809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3" name="墨迹 250">
                <a:extLst>
                  <a:ext uri="{FF2B5EF4-FFF2-40B4-BE49-F238E27FC236}">
                    <a16:creationId xmlns:a16="http://schemas.microsoft.com/office/drawing/2014/main" id="{AD5BEC74-64F0-D947-9315-98E2FEF63B35}"/>
                  </a:ext>
                </a:extLst>
              </p14:cNvPr>
              <p14:cNvContentPartPr/>
              <p14:nvPr/>
            </p14:nvContentPartPr>
            <p14:xfrm>
              <a:off x="7726780" y="3087289"/>
              <a:ext cx="523440" cy="298440"/>
            </p14:xfrm>
          </p:contentPart>
        </mc:Choice>
        <mc:Fallback>
          <p:pic>
            <p:nvPicPr>
              <p:cNvPr id="243" name="墨迹 250">
                <a:extLst>
                  <a:ext uri="{FF2B5EF4-FFF2-40B4-BE49-F238E27FC236}">
                    <a16:creationId xmlns:a16="http://schemas.microsoft.com/office/drawing/2014/main" id="{AD5BEC74-64F0-D947-9315-98E2FEF63B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19220" y="3079729"/>
                <a:ext cx="5382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4" name="墨迹 251">
                <a:extLst>
                  <a:ext uri="{FF2B5EF4-FFF2-40B4-BE49-F238E27FC236}">
                    <a16:creationId xmlns:a16="http://schemas.microsoft.com/office/drawing/2014/main" id="{C87BBA7F-505D-C442-A718-4CBEDBD616D4}"/>
                  </a:ext>
                </a:extLst>
              </p14:cNvPr>
              <p14:cNvContentPartPr/>
              <p14:nvPr/>
            </p14:nvContentPartPr>
            <p14:xfrm>
              <a:off x="6830380" y="3121129"/>
              <a:ext cx="735120" cy="295560"/>
            </p14:xfrm>
          </p:contentPart>
        </mc:Choice>
        <mc:Fallback>
          <p:pic>
            <p:nvPicPr>
              <p:cNvPr id="244" name="墨迹 251">
                <a:extLst>
                  <a:ext uri="{FF2B5EF4-FFF2-40B4-BE49-F238E27FC236}">
                    <a16:creationId xmlns:a16="http://schemas.microsoft.com/office/drawing/2014/main" id="{C87BBA7F-505D-C442-A718-4CBEDBD616D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22820" y="3113569"/>
                <a:ext cx="749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45" name="墨迹 252">
                <a:extLst>
                  <a:ext uri="{FF2B5EF4-FFF2-40B4-BE49-F238E27FC236}">
                    <a16:creationId xmlns:a16="http://schemas.microsoft.com/office/drawing/2014/main" id="{E57D958D-8872-FE43-AB95-DF6EEF73C7D3}"/>
                  </a:ext>
                </a:extLst>
              </p14:cNvPr>
              <p14:cNvContentPartPr/>
              <p14:nvPr/>
            </p14:nvContentPartPr>
            <p14:xfrm>
              <a:off x="6475420" y="3260809"/>
              <a:ext cx="165600" cy="137160"/>
            </p14:xfrm>
          </p:contentPart>
        </mc:Choice>
        <mc:Fallback>
          <p:pic>
            <p:nvPicPr>
              <p:cNvPr id="245" name="墨迹 252">
                <a:extLst>
                  <a:ext uri="{FF2B5EF4-FFF2-40B4-BE49-F238E27FC236}">
                    <a16:creationId xmlns:a16="http://schemas.microsoft.com/office/drawing/2014/main" id="{E57D958D-8872-FE43-AB95-DF6EEF73C7D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68220" y="3253249"/>
                <a:ext cx="180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881EB3CE-6C4A-404E-B488-6AA4ED107457}"/>
                  </a:ext>
                </a:extLst>
              </p14:cNvPr>
              <p14:cNvContentPartPr/>
              <p14:nvPr/>
            </p14:nvContentPartPr>
            <p14:xfrm>
              <a:off x="3238300" y="4462129"/>
              <a:ext cx="93600" cy="129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881EB3CE-6C4A-404E-B488-6AA4ED10745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30740" y="445456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78D48F64-9C96-DA42-A519-E10FCCCCE257}"/>
                  </a:ext>
                </a:extLst>
              </p14:cNvPr>
              <p14:cNvContentPartPr/>
              <p14:nvPr/>
            </p14:nvContentPartPr>
            <p14:xfrm>
              <a:off x="3294460" y="4630249"/>
              <a:ext cx="12960" cy="1296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78D48F64-9C96-DA42-A519-E10FCCCCE25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86900" y="462268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6" name="墨迹 268">
                <a:extLst>
                  <a:ext uri="{FF2B5EF4-FFF2-40B4-BE49-F238E27FC236}">
                    <a16:creationId xmlns:a16="http://schemas.microsoft.com/office/drawing/2014/main" id="{ADB98ABD-387A-284F-B87F-3EC8DD1FE498}"/>
                  </a:ext>
                </a:extLst>
              </p14:cNvPr>
              <p14:cNvContentPartPr/>
              <p14:nvPr/>
            </p14:nvContentPartPr>
            <p14:xfrm>
              <a:off x="2379340" y="4144609"/>
              <a:ext cx="635040" cy="399240"/>
            </p14:xfrm>
          </p:contentPart>
        </mc:Choice>
        <mc:Fallback>
          <p:pic>
            <p:nvPicPr>
              <p:cNvPr id="266" name="墨迹 268">
                <a:extLst>
                  <a:ext uri="{FF2B5EF4-FFF2-40B4-BE49-F238E27FC236}">
                    <a16:creationId xmlns:a16="http://schemas.microsoft.com/office/drawing/2014/main" id="{ADB98ABD-387A-284F-B87F-3EC8DD1FE49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371784" y="4137042"/>
                <a:ext cx="650151" cy="414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7" name="墨迹 269">
                <a:extLst>
                  <a:ext uri="{FF2B5EF4-FFF2-40B4-BE49-F238E27FC236}">
                    <a16:creationId xmlns:a16="http://schemas.microsoft.com/office/drawing/2014/main" id="{D7F86ED3-FFEA-5941-9C8E-79DB5D96859D}"/>
                  </a:ext>
                </a:extLst>
              </p14:cNvPr>
              <p14:cNvContentPartPr/>
              <p14:nvPr/>
            </p14:nvContentPartPr>
            <p14:xfrm>
              <a:off x="1931140" y="4200769"/>
              <a:ext cx="273960" cy="380160"/>
            </p14:xfrm>
          </p:contentPart>
        </mc:Choice>
        <mc:Fallback>
          <p:pic>
            <p:nvPicPr>
              <p:cNvPr id="267" name="墨迹 269">
                <a:extLst>
                  <a:ext uri="{FF2B5EF4-FFF2-40B4-BE49-F238E27FC236}">
                    <a16:creationId xmlns:a16="http://schemas.microsoft.com/office/drawing/2014/main" id="{D7F86ED3-FFEA-5941-9C8E-79DB5D96859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923590" y="4193209"/>
                <a:ext cx="2890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8" name="墨迹 270">
                <a:extLst>
                  <a:ext uri="{FF2B5EF4-FFF2-40B4-BE49-F238E27FC236}">
                    <a16:creationId xmlns:a16="http://schemas.microsoft.com/office/drawing/2014/main" id="{FE5154E4-CCBD-C244-93DF-E4AB7325702B}"/>
                  </a:ext>
                </a:extLst>
              </p14:cNvPr>
              <p14:cNvContentPartPr/>
              <p14:nvPr/>
            </p14:nvContentPartPr>
            <p14:xfrm>
              <a:off x="835300" y="4188169"/>
              <a:ext cx="847080" cy="411480"/>
            </p14:xfrm>
          </p:contentPart>
        </mc:Choice>
        <mc:Fallback>
          <p:pic>
            <p:nvPicPr>
              <p:cNvPr id="268" name="墨迹 270">
                <a:extLst>
                  <a:ext uri="{FF2B5EF4-FFF2-40B4-BE49-F238E27FC236}">
                    <a16:creationId xmlns:a16="http://schemas.microsoft.com/office/drawing/2014/main" id="{FE5154E4-CCBD-C244-93DF-E4AB7325702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7740" y="4180963"/>
                <a:ext cx="86220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E31DC250-0A91-5F47-ACF8-49F23A07705D}"/>
                  </a:ext>
                </a:extLst>
              </p14:cNvPr>
              <p14:cNvContentPartPr/>
              <p14:nvPr/>
            </p14:nvContentPartPr>
            <p14:xfrm>
              <a:off x="1127980" y="5041369"/>
              <a:ext cx="75240" cy="32400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E31DC250-0A91-5F47-ACF8-49F23A07705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20420" y="5033809"/>
                <a:ext cx="900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9C67FCA6-6667-8445-97F9-A4D4FE57F554}"/>
                  </a:ext>
                </a:extLst>
              </p14:cNvPr>
              <p14:cNvContentPartPr/>
              <p14:nvPr/>
            </p14:nvContentPartPr>
            <p14:xfrm>
              <a:off x="1364500" y="5122009"/>
              <a:ext cx="43920" cy="1807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9C67FCA6-6667-8445-97F9-A4D4FE57F55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356940" y="5114449"/>
                <a:ext cx="59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8" name="墨迹 279">
                <a:extLst>
                  <a:ext uri="{FF2B5EF4-FFF2-40B4-BE49-F238E27FC236}">
                    <a16:creationId xmlns:a16="http://schemas.microsoft.com/office/drawing/2014/main" id="{657003D4-EDE8-8A4A-BE71-8F15807E07B3}"/>
                  </a:ext>
                </a:extLst>
              </p14:cNvPr>
              <p14:cNvContentPartPr/>
              <p14:nvPr/>
            </p14:nvContentPartPr>
            <p14:xfrm>
              <a:off x="2024380" y="5084929"/>
              <a:ext cx="230400" cy="211320"/>
            </p14:xfrm>
          </p:contentPart>
        </mc:Choice>
        <mc:Fallback>
          <p:pic>
            <p:nvPicPr>
              <p:cNvPr id="278" name="墨迹 279">
                <a:extLst>
                  <a:ext uri="{FF2B5EF4-FFF2-40B4-BE49-F238E27FC236}">
                    <a16:creationId xmlns:a16="http://schemas.microsoft.com/office/drawing/2014/main" id="{657003D4-EDE8-8A4A-BE71-8F15807E07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16832" y="5077369"/>
                <a:ext cx="245496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79" name="墨迹 280">
                <a:extLst>
                  <a:ext uri="{FF2B5EF4-FFF2-40B4-BE49-F238E27FC236}">
                    <a16:creationId xmlns:a16="http://schemas.microsoft.com/office/drawing/2014/main" id="{C3BBF400-9B02-B849-8C5A-C5749373109C}"/>
                  </a:ext>
                </a:extLst>
              </p14:cNvPr>
              <p14:cNvContentPartPr/>
              <p14:nvPr/>
            </p14:nvContentPartPr>
            <p14:xfrm>
              <a:off x="1631980" y="5165569"/>
              <a:ext cx="230760" cy="143640"/>
            </p14:xfrm>
          </p:contentPart>
        </mc:Choice>
        <mc:Fallback>
          <p:pic>
            <p:nvPicPr>
              <p:cNvPr id="279" name="墨迹 280">
                <a:extLst>
                  <a:ext uri="{FF2B5EF4-FFF2-40B4-BE49-F238E27FC236}">
                    <a16:creationId xmlns:a16="http://schemas.microsoft.com/office/drawing/2014/main" id="{C3BBF400-9B02-B849-8C5A-C5749373109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624780" y="5158369"/>
                <a:ext cx="245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0563B453-E884-4641-9D82-72196F69482B}"/>
                  </a:ext>
                </a:extLst>
              </p14:cNvPr>
              <p14:cNvContentPartPr/>
              <p14:nvPr/>
            </p14:nvContentPartPr>
            <p14:xfrm>
              <a:off x="2435140" y="5209489"/>
              <a:ext cx="168480" cy="190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0563B453-E884-4641-9D82-72196F69482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27580" y="5201929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B93F0B20-4326-B54B-BC25-514820211D60}"/>
                  </a:ext>
                </a:extLst>
              </p14:cNvPr>
              <p14:cNvContentPartPr/>
              <p14:nvPr/>
            </p14:nvContentPartPr>
            <p14:xfrm>
              <a:off x="2516140" y="5165569"/>
              <a:ext cx="19080" cy="10620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B93F0B20-4326-B54B-BC25-514820211D6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08580" y="5158369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25E650EF-700A-444B-B0E2-DD351CED9CB8}"/>
                  </a:ext>
                </a:extLst>
              </p14:cNvPr>
              <p14:cNvContentPartPr/>
              <p14:nvPr/>
            </p14:nvContentPartPr>
            <p14:xfrm>
              <a:off x="2758780" y="5097169"/>
              <a:ext cx="155880" cy="19944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25E650EF-700A-444B-B0E2-DD351CED9CB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51580" y="5089609"/>
                <a:ext cx="171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41661765-6B29-034A-9048-12DDB14B5A46}"/>
                  </a:ext>
                </a:extLst>
              </p14:cNvPr>
              <p14:cNvContentPartPr/>
              <p14:nvPr/>
            </p14:nvContentPartPr>
            <p14:xfrm>
              <a:off x="2802700" y="5103649"/>
              <a:ext cx="106200" cy="13716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41661765-6B29-034A-9048-12DDB14B5A4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795140" y="5096089"/>
                <a:ext cx="121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D85B1924-9793-B444-B4C4-8FCF05ABFF6E}"/>
                  </a:ext>
                </a:extLst>
              </p14:cNvPr>
              <p14:cNvContentPartPr/>
              <p14:nvPr/>
            </p14:nvContentPartPr>
            <p14:xfrm>
              <a:off x="2964340" y="4947769"/>
              <a:ext cx="162360" cy="9936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D85B1924-9793-B444-B4C4-8FCF05ABFF6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56780" y="4940209"/>
                <a:ext cx="177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38CBB400-30C7-3344-89DD-044BBE83DD62}"/>
                  </a:ext>
                </a:extLst>
              </p14:cNvPr>
              <p14:cNvContentPartPr/>
              <p14:nvPr/>
            </p14:nvContentPartPr>
            <p14:xfrm>
              <a:off x="3188620" y="5190769"/>
              <a:ext cx="124920" cy="648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38CBB400-30C7-3344-89DD-044BBE83DD6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81060" y="5183209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98FFC78E-6386-964C-84E9-B8A3B9E1C3F0}"/>
                  </a:ext>
                </a:extLst>
              </p14:cNvPr>
              <p14:cNvContentPartPr/>
              <p14:nvPr/>
            </p14:nvContentPartPr>
            <p14:xfrm>
              <a:off x="3250900" y="5153329"/>
              <a:ext cx="25200" cy="11232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98FFC78E-6386-964C-84E9-B8A3B9E1C3F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43340" y="5145769"/>
                <a:ext cx="4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02B47E84-B1EB-5641-9FE2-80DF08445E15}"/>
                  </a:ext>
                </a:extLst>
              </p14:cNvPr>
              <p14:cNvContentPartPr/>
              <p14:nvPr/>
            </p14:nvContentPartPr>
            <p14:xfrm>
              <a:off x="3480940" y="5190769"/>
              <a:ext cx="81360" cy="1908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02B47E84-B1EB-5641-9FE2-80DF08445E1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473740" y="518320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053A408E-D37F-D549-8C0A-26EC555D457F}"/>
                  </a:ext>
                </a:extLst>
              </p14:cNvPr>
              <p14:cNvContentPartPr/>
              <p14:nvPr/>
            </p14:nvContentPartPr>
            <p14:xfrm>
              <a:off x="3686500" y="5203009"/>
              <a:ext cx="50040" cy="1296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053A408E-D37F-D549-8C0A-26EC555D45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678940" y="519544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0922FB1E-0861-2C41-9662-A5B74D05410E}"/>
                  </a:ext>
                </a:extLst>
              </p14:cNvPr>
              <p14:cNvContentPartPr/>
              <p14:nvPr/>
            </p14:nvContentPartPr>
            <p14:xfrm>
              <a:off x="3817180" y="5215609"/>
              <a:ext cx="37800" cy="1296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0922FB1E-0861-2C41-9662-A5B74D05410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809620" y="520804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E2361F56-BC4D-8541-8562-E4E007111AF7}"/>
                  </a:ext>
                </a:extLst>
              </p14:cNvPr>
              <p14:cNvContentPartPr/>
              <p14:nvPr/>
            </p14:nvContentPartPr>
            <p14:xfrm>
              <a:off x="4016620" y="4985209"/>
              <a:ext cx="111600" cy="36144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E2361F56-BC4D-8541-8562-E4E007111AF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09060" y="4977649"/>
                <a:ext cx="126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9BBAE2C3-02DC-5A4C-A000-C70128F02F7E}"/>
                  </a:ext>
                </a:extLst>
              </p14:cNvPr>
              <p14:cNvContentPartPr/>
              <p14:nvPr/>
            </p14:nvContentPartPr>
            <p14:xfrm>
              <a:off x="4308940" y="5022649"/>
              <a:ext cx="93600" cy="28044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9BBAE2C3-02DC-5A4C-A000-C70128F02F7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301740" y="5015089"/>
                <a:ext cx="1087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13C3B679-F8AC-1141-8D73-C7EC2C788026}"/>
                  </a:ext>
                </a:extLst>
              </p14:cNvPr>
              <p14:cNvContentPartPr/>
              <p14:nvPr/>
            </p14:nvContentPartPr>
            <p14:xfrm>
              <a:off x="4583620" y="5084929"/>
              <a:ext cx="49320" cy="18036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13C3B679-F8AC-1141-8D73-C7EC2C78802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576060" y="5077369"/>
                <a:ext cx="64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04" name="墨迹 304">
                <a:extLst>
                  <a:ext uri="{FF2B5EF4-FFF2-40B4-BE49-F238E27FC236}">
                    <a16:creationId xmlns:a16="http://schemas.microsoft.com/office/drawing/2014/main" id="{58DEA5D4-FE0F-574C-B9D2-CD9CD75AEEB5}"/>
                  </a:ext>
                </a:extLst>
              </p14:cNvPr>
              <p14:cNvContentPartPr/>
              <p14:nvPr/>
            </p14:nvContentPartPr>
            <p14:xfrm>
              <a:off x="4801060" y="5134609"/>
              <a:ext cx="224640" cy="162360"/>
            </p14:xfrm>
          </p:contentPart>
        </mc:Choice>
        <mc:Fallback>
          <p:pic>
            <p:nvPicPr>
              <p:cNvPr id="304" name="墨迹 304">
                <a:extLst>
                  <a:ext uri="{FF2B5EF4-FFF2-40B4-BE49-F238E27FC236}">
                    <a16:creationId xmlns:a16="http://schemas.microsoft.com/office/drawing/2014/main" id="{58DEA5D4-FE0F-574C-B9D2-CD9CD75AEEB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793500" y="5127049"/>
                <a:ext cx="239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13" name="墨迹 314">
                <a:extLst>
                  <a:ext uri="{FF2B5EF4-FFF2-40B4-BE49-F238E27FC236}">
                    <a16:creationId xmlns:a16="http://schemas.microsoft.com/office/drawing/2014/main" id="{F389F54E-3B9D-7B41-BE36-1EEF5C69DE7E}"/>
                  </a:ext>
                </a:extLst>
              </p14:cNvPr>
              <p14:cNvContentPartPr/>
              <p14:nvPr/>
            </p14:nvContentPartPr>
            <p14:xfrm>
              <a:off x="5417380" y="4842649"/>
              <a:ext cx="454680" cy="189360"/>
            </p14:xfrm>
          </p:contentPart>
        </mc:Choice>
        <mc:Fallback>
          <p:pic>
            <p:nvPicPr>
              <p:cNvPr id="313" name="墨迹 314">
                <a:extLst>
                  <a:ext uri="{FF2B5EF4-FFF2-40B4-BE49-F238E27FC236}">
                    <a16:creationId xmlns:a16="http://schemas.microsoft.com/office/drawing/2014/main" id="{F389F54E-3B9D-7B41-BE36-1EEF5C69DE7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09820" y="4835089"/>
                <a:ext cx="469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14" name="墨迹 315">
                <a:extLst>
                  <a:ext uri="{FF2B5EF4-FFF2-40B4-BE49-F238E27FC236}">
                    <a16:creationId xmlns:a16="http://schemas.microsoft.com/office/drawing/2014/main" id="{BE196834-F931-7C40-B9D3-BD402FE792C3}"/>
                  </a:ext>
                </a:extLst>
              </p14:cNvPr>
              <p14:cNvContentPartPr/>
              <p14:nvPr/>
            </p14:nvContentPartPr>
            <p14:xfrm>
              <a:off x="5155660" y="5059729"/>
              <a:ext cx="131040" cy="205920"/>
            </p14:xfrm>
          </p:contentPart>
        </mc:Choice>
        <mc:Fallback>
          <p:pic>
            <p:nvPicPr>
              <p:cNvPr id="314" name="墨迹 315">
                <a:extLst>
                  <a:ext uri="{FF2B5EF4-FFF2-40B4-BE49-F238E27FC236}">
                    <a16:creationId xmlns:a16="http://schemas.microsoft.com/office/drawing/2014/main" id="{BE196834-F931-7C40-B9D3-BD402FE792C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148100" y="5052529"/>
                <a:ext cx="146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26" name="墨迹 328">
                <a:extLst>
                  <a:ext uri="{FF2B5EF4-FFF2-40B4-BE49-F238E27FC236}">
                    <a16:creationId xmlns:a16="http://schemas.microsoft.com/office/drawing/2014/main" id="{516006EB-861C-294D-9DBA-0D7EFC1A15F2}"/>
                  </a:ext>
                </a:extLst>
              </p14:cNvPr>
              <p14:cNvContentPartPr/>
              <p14:nvPr/>
            </p14:nvContentPartPr>
            <p14:xfrm>
              <a:off x="6805540" y="4860649"/>
              <a:ext cx="268200" cy="218160"/>
            </p14:xfrm>
          </p:contentPart>
        </mc:Choice>
        <mc:Fallback>
          <p:pic>
            <p:nvPicPr>
              <p:cNvPr id="326" name="墨迹 328">
                <a:extLst>
                  <a:ext uri="{FF2B5EF4-FFF2-40B4-BE49-F238E27FC236}">
                    <a16:creationId xmlns:a16="http://schemas.microsoft.com/office/drawing/2014/main" id="{516006EB-861C-294D-9DBA-0D7EFC1A15F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97980" y="4853089"/>
                <a:ext cx="282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27" name="墨迹 329">
                <a:extLst>
                  <a:ext uri="{FF2B5EF4-FFF2-40B4-BE49-F238E27FC236}">
                    <a16:creationId xmlns:a16="http://schemas.microsoft.com/office/drawing/2014/main" id="{4AC4DF1E-2F79-C244-B068-F5C5150913CE}"/>
                  </a:ext>
                </a:extLst>
              </p14:cNvPr>
              <p14:cNvContentPartPr/>
              <p14:nvPr/>
            </p14:nvContentPartPr>
            <p14:xfrm>
              <a:off x="6102100" y="4929049"/>
              <a:ext cx="567000" cy="408600"/>
            </p14:xfrm>
          </p:contentPart>
        </mc:Choice>
        <mc:Fallback>
          <p:pic>
            <p:nvPicPr>
              <p:cNvPr id="327" name="墨迹 329">
                <a:extLst>
                  <a:ext uri="{FF2B5EF4-FFF2-40B4-BE49-F238E27FC236}">
                    <a16:creationId xmlns:a16="http://schemas.microsoft.com/office/drawing/2014/main" id="{4AC4DF1E-2F79-C244-B068-F5C5150913C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094540" y="4921489"/>
                <a:ext cx="582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28" name="墨迹 330">
                <a:extLst>
                  <a:ext uri="{FF2B5EF4-FFF2-40B4-BE49-F238E27FC236}">
                    <a16:creationId xmlns:a16="http://schemas.microsoft.com/office/drawing/2014/main" id="{375FBF58-3912-6D43-AB9B-B7D3F95574C4}"/>
                  </a:ext>
                </a:extLst>
              </p14:cNvPr>
              <p14:cNvContentPartPr/>
              <p14:nvPr/>
            </p14:nvContentPartPr>
            <p14:xfrm>
              <a:off x="5703580" y="5203009"/>
              <a:ext cx="162360" cy="112320"/>
            </p14:xfrm>
          </p:contentPart>
        </mc:Choice>
        <mc:Fallback>
          <p:pic>
            <p:nvPicPr>
              <p:cNvPr id="328" name="墨迹 330">
                <a:extLst>
                  <a:ext uri="{FF2B5EF4-FFF2-40B4-BE49-F238E27FC236}">
                    <a16:creationId xmlns:a16="http://schemas.microsoft.com/office/drawing/2014/main" id="{375FBF58-3912-6D43-AB9B-B7D3F95574C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696020" y="5195449"/>
                <a:ext cx="177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E4C37F6C-0391-B34E-AEC8-1342180C6EC9}"/>
                  </a:ext>
                </a:extLst>
              </p14:cNvPr>
              <p14:cNvContentPartPr/>
              <p14:nvPr/>
            </p14:nvContentPartPr>
            <p14:xfrm>
              <a:off x="7141780" y="5240449"/>
              <a:ext cx="93600" cy="1908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E4C37F6C-0391-B34E-AEC8-1342180C6EC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134220" y="5232889"/>
                <a:ext cx="108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10514B09-7221-A34D-8360-34902DECEB43}"/>
                  </a:ext>
                </a:extLst>
              </p14:cNvPr>
              <p14:cNvContentPartPr/>
              <p14:nvPr/>
            </p14:nvContentPartPr>
            <p14:xfrm>
              <a:off x="7839100" y="5028769"/>
              <a:ext cx="124920" cy="40500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10514B09-7221-A34D-8360-34902DECEB4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831540" y="5021209"/>
                <a:ext cx="140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8EEDB39D-E60E-0547-83B7-CB1007010713}"/>
                  </a:ext>
                </a:extLst>
              </p14:cNvPr>
              <p14:cNvContentPartPr/>
              <p14:nvPr/>
            </p14:nvContentPartPr>
            <p14:xfrm>
              <a:off x="8175700" y="5053609"/>
              <a:ext cx="86760" cy="28044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8EEDB39D-E60E-0547-83B7-CB100701071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168140" y="5046049"/>
                <a:ext cx="101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0057A321-B117-F744-9E2D-C6473ED62F61}"/>
                  </a:ext>
                </a:extLst>
              </p14:cNvPr>
              <p14:cNvContentPartPr/>
              <p14:nvPr/>
            </p14:nvContentPartPr>
            <p14:xfrm>
              <a:off x="8442820" y="5128489"/>
              <a:ext cx="62640" cy="18720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0057A321-B117-F744-9E2D-C6473ED62F6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35260" y="5120929"/>
                <a:ext cx="7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49" name="墨迹 352">
                <a:extLst>
                  <a:ext uri="{FF2B5EF4-FFF2-40B4-BE49-F238E27FC236}">
                    <a16:creationId xmlns:a16="http://schemas.microsoft.com/office/drawing/2014/main" id="{A1A8573E-F60D-5742-B6D0-6570006D3A30}"/>
                  </a:ext>
                </a:extLst>
              </p14:cNvPr>
              <p14:cNvContentPartPr/>
              <p14:nvPr/>
            </p14:nvContentPartPr>
            <p14:xfrm>
              <a:off x="9034300" y="4904209"/>
              <a:ext cx="765360" cy="380160"/>
            </p14:xfrm>
          </p:contentPart>
        </mc:Choice>
        <mc:Fallback>
          <p:pic>
            <p:nvPicPr>
              <p:cNvPr id="349" name="墨迹 352">
                <a:extLst>
                  <a:ext uri="{FF2B5EF4-FFF2-40B4-BE49-F238E27FC236}">
                    <a16:creationId xmlns:a16="http://schemas.microsoft.com/office/drawing/2014/main" id="{A1A8573E-F60D-5742-B6D0-6570006D3A3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026740" y="4896649"/>
                <a:ext cx="7804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50" name="墨迹 353">
                <a:extLst>
                  <a:ext uri="{FF2B5EF4-FFF2-40B4-BE49-F238E27FC236}">
                    <a16:creationId xmlns:a16="http://schemas.microsoft.com/office/drawing/2014/main" id="{5A0EF6EE-04EC-BE42-8909-9DB597F57B4A}"/>
                  </a:ext>
                </a:extLst>
              </p14:cNvPr>
              <p14:cNvContentPartPr/>
              <p14:nvPr/>
            </p14:nvContentPartPr>
            <p14:xfrm>
              <a:off x="8685460" y="5115889"/>
              <a:ext cx="174600" cy="162360"/>
            </p14:xfrm>
          </p:contentPart>
        </mc:Choice>
        <mc:Fallback>
          <p:pic>
            <p:nvPicPr>
              <p:cNvPr id="350" name="墨迹 353">
                <a:extLst>
                  <a:ext uri="{FF2B5EF4-FFF2-40B4-BE49-F238E27FC236}">
                    <a16:creationId xmlns:a16="http://schemas.microsoft.com/office/drawing/2014/main" id="{5A0EF6EE-04EC-BE42-8909-9DB597F57B4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678260" y="5108329"/>
                <a:ext cx="189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51" name="墨迹 354">
                <a:extLst>
                  <a:ext uri="{FF2B5EF4-FFF2-40B4-BE49-F238E27FC236}">
                    <a16:creationId xmlns:a16="http://schemas.microsoft.com/office/drawing/2014/main" id="{02DE2C97-C29B-D24F-8F23-16249537D1A2}"/>
                  </a:ext>
                </a:extLst>
              </p14:cNvPr>
              <p14:cNvContentPartPr/>
              <p14:nvPr/>
            </p14:nvContentPartPr>
            <p14:xfrm>
              <a:off x="7384420" y="5265289"/>
              <a:ext cx="293040" cy="25200"/>
            </p14:xfrm>
          </p:contentPart>
        </mc:Choice>
        <mc:Fallback>
          <p:pic>
            <p:nvPicPr>
              <p:cNvPr id="351" name="墨迹 354">
                <a:extLst>
                  <a:ext uri="{FF2B5EF4-FFF2-40B4-BE49-F238E27FC236}">
                    <a16:creationId xmlns:a16="http://schemas.microsoft.com/office/drawing/2014/main" id="{02DE2C97-C29B-D24F-8F23-16249537D1A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376860" y="5257729"/>
                <a:ext cx="308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52" name="墨迹 355">
                <a:extLst>
                  <a:ext uri="{FF2B5EF4-FFF2-40B4-BE49-F238E27FC236}">
                    <a16:creationId xmlns:a16="http://schemas.microsoft.com/office/drawing/2014/main" id="{76D93F85-15B2-D64A-9BAD-F004C03E027C}"/>
                  </a:ext>
                </a:extLst>
              </p14:cNvPr>
              <p14:cNvContentPartPr/>
              <p14:nvPr/>
            </p14:nvContentPartPr>
            <p14:xfrm>
              <a:off x="6730660" y="5227849"/>
              <a:ext cx="193320" cy="112320"/>
            </p14:xfrm>
          </p:contentPart>
        </mc:Choice>
        <mc:Fallback>
          <p:pic>
            <p:nvPicPr>
              <p:cNvPr id="352" name="墨迹 355">
                <a:extLst>
                  <a:ext uri="{FF2B5EF4-FFF2-40B4-BE49-F238E27FC236}">
                    <a16:creationId xmlns:a16="http://schemas.microsoft.com/office/drawing/2014/main" id="{76D93F85-15B2-D64A-9BAD-F004C03E027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723460" y="5220289"/>
                <a:ext cx="20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57" name="墨迹 356">
                <a:extLst>
                  <a:ext uri="{FF2B5EF4-FFF2-40B4-BE49-F238E27FC236}">
                    <a16:creationId xmlns:a16="http://schemas.microsoft.com/office/drawing/2014/main" id="{B1D73193-B8B3-DF48-8D2F-B5B869605673}"/>
                  </a:ext>
                </a:extLst>
              </p14:cNvPr>
              <p14:cNvContentPartPr/>
              <p14:nvPr/>
            </p14:nvContentPartPr>
            <p14:xfrm>
              <a:off x="9793900" y="5296609"/>
              <a:ext cx="155880" cy="25200"/>
            </p14:xfrm>
          </p:contentPart>
        </mc:Choice>
        <mc:Fallback>
          <p:pic>
            <p:nvPicPr>
              <p:cNvPr id="357" name="墨迹 356">
                <a:extLst>
                  <a:ext uri="{FF2B5EF4-FFF2-40B4-BE49-F238E27FC236}">
                    <a16:creationId xmlns:a16="http://schemas.microsoft.com/office/drawing/2014/main" id="{B1D73193-B8B3-DF48-8D2F-B5B86960567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786340" y="5289049"/>
                <a:ext cx="171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58" name="墨迹 357">
                <a:extLst>
                  <a:ext uri="{FF2B5EF4-FFF2-40B4-BE49-F238E27FC236}">
                    <a16:creationId xmlns:a16="http://schemas.microsoft.com/office/drawing/2014/main" id="{34205C3E-5576-554F-8BC4-A05FDA73D93E}"/>
                  </a:ext>
                </a:extLst>
              </p14:cNvPr>
              <p14:cNvContentPartPr/>
              <p14:nvPr/>
            </p14:nvContentPartPr>
            <p14:xfrm>
              <a:off x="9868420" y="5215609"/>
              <a:ext cx="43920" cy="162360"/>
            </p14:xfrm>
          </p:contentPart>
        </mc:Choice>
        <mc:Fallback>
          <p:pic>
            <p:nvPicPr>
              <p:cNvPr id="358" name="墨迹 357">
                <a:extLst>
                  <a:ext uri="{FF2B5EF4-FFF2-40B4-BE49-F238E27FC236}">
                    <a16:creationId xmlns:a16="http://schemas.microsoft.com/office/drawing/2014/main" id="{34205C3E-5576-554F-8BC4-A05FDA73D93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860860" y="5208049"/>
                <a:ext cx="59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59" name="墨迹 358">
                <a:extLst>
                  <a:ext uri="{FF2B5EF4-FFF2-40B4-BE49-F238E27FC236}">
                    <a16:creationId xmlns:a16="http://schemas.microsoft.com/office/drawing/2014/main" id="{43445B24-33CE-8244-B01E-4E718CF0C479}"/>
                  </a:ext>
                </a:extLst>
              </p14:cNvPr>
              <p14:cNvContentPartPr/>
              <p14:nvPr/>
            </p14:nvContentPartPr>
            <p14:xfrm>
              <a:off x="10235620" y="5227849"/>
              <a:ext cx="75240" cy="124920"/>
            </p14:xfrm>
          </p:contentPart>
        </mc:Choice>
        <mc:Fallback>
          <p:pic>
            <p:nvPicPr>
              <p:cNvPr id="359" name="墨迹 358">
                <a:extLst>
                  <a:ext uri="{FF2B5EF4-FFF2-40B4-BE49-F238E27FC236}">
                    <a16:creationId xmlns:a16="http://schemas.microsoft.com/office/drawing/2014/main" id="{43445B24-33CE-8244-B01E-4E718CF0C4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228060" y="5220289"/>
                <a:ext cx="90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60" name="墨迹 359">
                <a:extLst>
                  <a:ext uri="{FF2B5EF4-FFF2-40B4-BE49-F238E27FC236}">
                    <a16:creationId xmlns:a16="http://schemas.microsoft.com/office/drawing/2014/main" id="{F6FF4799-6DFA-464E-8DBC-6C0A1C2F9D26}"/>
                  </a:ext>
                </a:extLst>
              </p14:cNvPr>
              <p14:cNvContentPartPr/>
              <p14:nvPr/>
            </p14:nvContentPartPr>
            <p14:xfrm>
              <a:off x="10210780" y="5209489"/>
              <a:ext cx="162360" cy="124920"/>
            </p14:xfrm>
          </p:contentPart>
        </mc:Choice>
        <mc:Fallback>
          <p:pic>
            <p:nvPicPr>
              <p:cNvPr id="360" name="墨迹 359">
                <a:extLst>
                  <a:ext uri="{FF2B5EF4-FFF2-40B4-BE49-F238E27FC236}">
                    <a16:creationId xmlns:a16="http://schemas.microsoft.com/office/drawing/2014/main" id="{F6FF4799-6DFA-464E-8DBC-6C0A1C2F9D2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203220" y="5201929"/>
                <a:ext cx="177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61" name="墨迹 360">
                <a:extLst>
                  <a:ext uri="{FF2B5EF4-FFF2-40B4-BE49-F238E27FC236}">
                    <a16:creationId xmlns:a16="http://schemas.microsoft.com/office/drawing/2014/main" id="{79DD2272-1F35-5D4B-BA1D-73EEF16783F9}"/>
                  </a:ext>
                </a:extLst>
              </p14:cNvPr>
              <p14:cNvContentPartPr/>
              <p14:nvPr/>
            </p14:nvContentPartPr>
            <p14:xfrm>
              <a:off x="10484740" y="5022649"/>
              <a:ext cx="75240" cy="118800"/>
            </p14:xfrm>
          </p:contentPart>
        </mc:Choice>
        <mc:Fallback>
          <p:pic>
            <p:nvPicPr>
              <p:cNvPr id="361" name="墨迹 360">
                <a:extLst>
                  <a:ext uri="{FF2B5EF4-FFF2-40B4-BE49-F238E27FC236}">
                    <a16:creationId xmlns:a16="http://schemas.microsoft.com/office/drawing/2014/main" id="{79DD2272-1F35-5D4B-BA1D-73EEF16783F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77180" y="5015089"/>
                <a:ext cx="90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BED0B305-C144-D047-BB62-A1AEF7A25F7C}"/>
                  </a:ext>
                </a:extLst>
              </p14:cNvPr>
              <p14:cNvContentPartPr/>
              <p14:nvPr/>
            </p14:nvContentPartPr>
            <p14:xfrm>
              <a:off x="10615420" y="5010049"/>
              <a:ext cx="80640" cy="87480"/>
            </p14:xfrm>
          </p:contentPart>
        </mc:Choice>
        <mc:Fallback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BED0B305-C144-D047-BB62-A1AEF7A25F7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607860" y="5002489"/>
                <a:ext cx="95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473E7E51-4ABC-E447-BEAA-4A6DED5A966B}"/>
                  </a:ext>
                </a:extLst>
              </p14:cNvPr>
              <p14:cNvContentPartPr/>
              <p14:nvPr/>
            </p14:nvContentPartPr>
            <p14:xfrm>
              <a:off x="10783540" y="5022649"/>
              <a:ext cx="115200" cy="121320"/>
            </p14:xfrm>
          </p:contentPart>
        </mc:Choice>
        <mc:Fallback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473E7E51-4ABC-E447-BEAA-4A6DED5A966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775980" y="5015089"/>
                <a:ext cx="1303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64" name="墨迹 363">
                <a:extLst>
                  <a:ext uri="{FF2B5EF4-FFF2-40B4-BE49-F238E27FC236}">
                    <a16:creationId xmlns:a16="http://schemas.microsoft.com/office/drawing/2014/main" id="{715DB710-AE68-9647-AC41-57D7728455C8}"/>
                  </a:ext>
                </a:extLst>
              </p14:cNvPr>
              <p14:cNvContentPartPr/>
              <p14:nvPr/>
            </p14:nvContentPartPr>
            <p14:xfrm>
              <a:off x="10814860" y="5028769"/>
              <a:ext cx="43920" cy="137160"/>
            </p14:xfrm>
          </p:contentPart>
        </mc:Choice>
        <mc:Fallback>
          <p:pic>
            <p:nvPicPr>
              <p:cNvPr id="364" name="墨迹 363">
                <a:extLst>
                  <a:ext uri="{FF2B5EF4-FFF2-40B4-BE49-F238E27FC236}">
                    <a16:creationId xmlns:a16="http://schemas.microsoft.com/office/drawing/2014/main" id="{715DB710-AE68-9647-AC41-57D7728455C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807300" y="5021209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F4B41E79-5020-EB4A-8391-169F62AA39CB}"/>
                  </a:ext>
                </a:extLst>
              </p14:cNvPr>
              <p14:cNvContentPartPr/>
              <p14:nvPr/>
            </p14:nvContentPartPr>
            <p14:xfrm>
              <a:off x="11020060" y="4953889"/>
              <a:ext cx="131040" cy="12492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F4B41E79-5020-EB4A-8391-169F62AA39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012500" y="4946689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CDBE6384-EE2F-A346-922A-3928100C282F}"/>
                  </a:ext>
                </a:extLst>
              </p14:cNvPr>
              <p14:cNvContentPartPr/>
              <p14:nvPr/>
            </p14:nvContentPartPr>
            <p14:xfrm>
              <a:off x="10932940" y="5253049"/>
              <a:ext cx="81360" cy="1296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CDBE6384-EE2F-A346-922A-3928100C282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925380" y="5245489"/>
                <a:ext cx="96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952C1A4D-0B4C-9649-BCA0-5434B1AADF95}"/>
                  </a:ext>
                </a:extLst>
              </p14:cNvPr>
              <p14:cNvContentPartPr/>
              <p14:nvPr/>
            </p14:nvContentPartPr>
            <p14:xfrm>
              <a:off x="11119780" y="5246569"/>
              <a:ext cx="62640" cy="1296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952C1A4D-0B4C-9649-BCA0-5434B1AADF9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112220" y="5239009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7D1A04E9-41C0-3B43-ADF5-41CCCF9627D4}"/>
                  </a:ext>
                </a:extLst>
              </p14:cNvPr>
              <p14:cNvContentPartPr/>
              <p14:nvPr/>
            </p14:nvContentPartPr>
            <p14:xfrm>
              <a:off x="11281780" y="5246569"/>
              <a:ext cx="93600" cy="648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7D1A04E9-41C0-3B43-ADF5-41CCCF9627D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274220" y="523900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F192239B-FC3A-1046-AFEA-B3CBE3DC9C9B}"/>
                  </a:ext>
                </a:extLst>
              </p14:cNvPr>
              <p14:cNvContentPartPr/>
              <p14:nvPr/>
            </p14:nvContentPartPr>
            <p14:xfrm>
              <a:off x="11456020" y="5259169"/>
              <a:ext cx="12960" cy="36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F192239B-FC3A-1046-AFEA-B3CBE3DC9C9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448460" y="5251609"/>
                <a:ext cx="27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8AFA9841-DA1F-A74A-AB2B-CD7737D471F4}"/>
                  </a:ext>
                </a:extLst>
              </p14:cNvPr>
              <p14:cNvContentPartPr/>
              <p14:nvPr/>
            </p14:nvContentPartPr>
            <p14:xfrm>
              <a:off x="10883260" y="5314969"/>
              <a:ext cx="37800" cy="648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8AFA9841-DA1F-A74A-AB2B-CD7737D471F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875700" y="530776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D3931366-D0EB-6C48-AAED-F1C0FE33D2E8}"/>
                  </a:ext>
                </a:extLst>
              </p14:cNvPr>
              <p14:cNvContentPartPr/>
              <p14:nvPr/>
            </p14:nvContentPartPr>
            <p14:xfrm>
              <a:off x="10883980" y="5265289"/>
              <a:ext cx="18360" cy="10008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D3931366-D0EB-6C48-AAED-F1C0FE33D2E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876420" y="5257729"/>
                <a:ext cx="33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CFF35D45-4098-9C42-A9D1-231C90F43346}"/>
                  </a:ext>
                </a:extLst>
              </p14:cNvPr>
              <p14:cNvContentPartPr/>
              <p14:nvPr/>
            </p14:nvContentPartPr>
            <p14:xfrm>
              <a:off x="11213020" y="5277889"/>
              <a:ext cx="62640" cy="36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CFF35D45-4098-9C42-A9D1-231C90F4334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205460" y="5270329"/>
                <a:ext cx="777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46639EFC-A6AA-6C4F-B5B9-40D3171AF0E3}"/>
                  </a:ext>
                </a:extLst>
              </p14:cNvPr>
              <p14:cNvContentPartPr/>
              <p14:nvPr/>
            </p14:nvContentPartPr>
            <p14:xfrm>
              <a:off x="11424700" y="5277889"/>
              <a:ext cx="56520" cy="1296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46639EFC-A6AA-6C4F-B5B9-40D3171AF0E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417140" y="5270329"/>
                <a:ext cx="7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52DEC9E2-6274-B94B-99D8-3F45D07AC957}"/>
                  </a:ext>
                </a:extLst>
              </p14:cNvPr>
              <p14:cNvContentPartPr/>
              <p14:nvPr/>
            </p14:nvContentPartPr>
            <p14:xfrm>
              <a:off x="11667700" y="5097169"/>
              <a:ext cx="118080" cy="37404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52DEC9E2-6274-B94B-99D8-3F45D07AC95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657620" y="5087089"/>
                <a:ext cx="138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3E8BD337-95BA-7E47-B4C3-7331B165F4D1}"/>
                  </a:ext>
                </a:extLst>
              </p14:cNvPr>
              <p14:cNvContentPartPr/>
              <p14:nvPr/>
            </p14:nvContentPartPr>
            <p14:xfrm>
              <a:off x="1476460" y="6099409"/>
              <a:ext cx="100080" cy="648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3E8BD337-95BA-7E47-B4C3-7331B165F4D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468900" y="6091849"/>
                <a:ext cx="11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6C9C6FF4-9862-D04B-B0CF-8782777EC46A}"/>
                  </a:ext>
                </a:extLst>
              </p14:cNvPr>
              <p14:cNvContentPartPr/>
              <p14:nvPr/>
            </p14:nvContentPartPr>
            <p14:xfrm>
              <a:off x="1737820" y="6074569"/>
              <a:ext cx="68760" cy="1908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6C9C6FF4-9862-D04B-B0CF-8782777EC46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730620" y="606700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F112716E-EE65-3B49-AAA8-432D224BEDCA}"/>
                  </a:ext>
                </a:extLst>
              </p14:cNvPr>
              <p14:cNvContentPartPr/>
              <p14:nvPr/>
            </p14:nvContentPartPr>
            <p14:xfrm>
              <a:off x="2098900" y="5856769"/>
              <a:ext cx="87480" cy="44856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F112716E-EE65-3B49-AAA8-432D224BEDC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91700" y="5849209"/>
                <a:ext cx="1026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83" name="墨迹 382">
                <a:extLst>
                  <a:ext uri="{FF2B5EF4-FFF2-40B4-BE49-F238E27FC236}">
                    <a16:creationId xmlns:a16="http://schemas.microsoft.com/office/drawing/2014/main" id="{674DBC60-9BA0-C645-9659-3E8705590F0F}"/>
                  </a:ext>
                </a:extLst>
              </p14:cNvPr>
              <p14:cNvContentPartPr/>
              <p14:nvPr/>
            </p14:nvContentPartPr>
            <p14:xfrm>
              <a:off x="2528740" y="6000049"/>
              <a:ext cx="31320" cy="162360"/>
            </p14:xfrm>
          </p:contentPart>
        </mc:Choice>
        <mc:Fallback>
          <p:pic>
            <p:nvPicPr>
              <p:cNvPr id="383" name="墨迹 382">
                <a:extLst>
                  <a:ext uri="{FF2B5EF4-FFF2-40B4-BE49-F238E27FC236}">
                    <a16:creationId xmlns:a16="http://schemas.microsoft.com/office/drawing/2014/main" id="{674DBC60-9BA0-C645-9659-3E8705590F0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521180" y="5992489"/>
                <a:ext cx="46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0D3B3CDA-FBF1-FA42-84F0-7DE37F4DB352}"/>
                  </a:ext>
                </a:extLst>
              </p14:cNvPr>
              <p14:cNvContentPartPr/>
              <p14:nvPr/>
            </p14:nvContentPartPr>
            <p14:xfrm>
              <a:off x="4103740" y="5738329"/>
              <a:ext cx="19080" cy="18720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0D3B3CDA-FBF1-FA42-84F0-7DE37F4DB35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096180" y="5730769"/>
                <a:ext cx="34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394" name="墨迹 396">
                <a:extLst>
                  <a:ext uri="{FF2B5EF4-FFF2-40B4-BE49-F238E27FC236}">
                    <a16:creationId xmlns:a16="http://schemas.microsoft.com/office/drawing/2014/main" id="{1B58C4B6-1CFB-F54A-9394-B7CC4B2CC79D}"/>
                  </a:ext>
                </a:extLst>
              </p14:cNvPr>
              <p14:cNvContentPartPr/>
              <p14:nvPr/>
            </p14:nvContentPartPr>
            <p14:xfrm>
              <a:off x="3860740" y="5794489"/>
              <a:ext cx="106200" cy="174600"/>
            </p14:xfrm>
          </p:contentPart>
        </mc:Choice>
        <mc:Fallback>
          <p:pic>
            <p:nvPicPr>
              <p:cNvPr id="394" name="墨迹 396">
                <a:extLst>
                  <a:ext uri="{FF2B5EF4-FFF2-40B4-BE49-F238E27FC236}">
                    <a16:creationId xmlns:a16="http://schemas.microsoft.com/office/drawing/2014/main" id="{1B58C4B6-1CFB-F54A-9394-B7CC4B2CC79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853180" y="5786929"/>
                <a:ext cx="121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395" name="墨迹 397">
                <a:extLst>
                  <a:ext uri="{FF2B5EF4-FFF2-40B4-BE49-F238E27FC236}">
                    <a16:creationId xmlns:a16="http://schemas.microsoft.com/office/drawing/2014/main" id="{EF5413CE-CD29-4A4C-B3AF-05B24CC1A58B}"/>
                  </a:ext>
                </a:extLst>
              </p14:cNvPr>
              <p14:cNvContentPartPr/>
              <p14:nvPr/>
            </p14:nvContentPartPr>
            <p14:xfrm>
              <a:off x="3151180" y="5750929"/>
              <a:ext cx="535680" cy="386280"/>
            </p14:xfrm>
          </p:contentPart>
        </mc:Choice>
        <mc:Fallback>
          <p:pic>
            <p:nvPicPr>
              <p:cNvPr id="395" name="墨迹 397">
                <a:extLst>
                  <a:ext uri="{FF2B5EF4-FFF2-40B4-BE49-F238E27FC236}">
                    <a16:creationId xmlns:a16="http://schemas.microsoft.com/office/drawing/2014/main" id="{EF5413CE-CD29-4A4C-B3AF-05B24CC1A58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143620" y="5743369"/>
                <a:ext cx="550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96" name="墨迹 398">
                <a:extLst>
                  <a:ext uri="{FF2B5EF4-FFF2-40B4-BE49-F238E27FC236}">
                    <a16:creationId xmlns:a16="http://schemas.microsoft.com/office/drawing/2014/main" id="{9B7EDC97-99EB-744A-AB9A-75E289F6553C}"/>
                  </a:ext>
                </a:extLst>
              </p14:cNvPr>
              <p14:cNvContentPartPr/>
              <p14:nvPr/>
            </p14:nvContentPartPr>
            <p14:xfrm>
              <a:off x="2721700" y="6018769"/>
              <a:ext cx="149760" cy="118800"/>
            </p14:xfrm>
          </p:contentPart>
        </mc:Choice>
        <mc:Fallback>
          <p:pic>
            <p:nvPicPr>
              <p:cNvPr id="396" name="墨迹 398">
                <a:extLst>
                  <a:ext uri="{FF2B5EF4-FFF2-40B4-BE49-F238E27FC236}">
                    <a16:creationId xmlns:a16="http://schemas.microsoft.com/office/drawing/2014/main" id="{9B7EDC97-99EB-744A-AB9A-75E289F6553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714140" y="6011209"/>
                <a:ext cx="164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409" name="墨迹 408">
                <a:extLst>
                  <a:ext uri="{FF2B5EF4-FFF2-40B4-BE49-F238E27FC236}">
                    <a16:creationId xmlns:a16="http://schemas.microsoft.com/office/drawing/2014/main" id="{56450F96-EB53-C248-9290-C8F4D27950F4}"/>
                  </a:ext>
                </a:extLst>
              </p14:cNvPr>
              <p14:cNvContentPartPr/>
              <p14:nvPr/>
            </p14:nvContentPartPr>
            <p14:xfrm>
              <a:off x="5660020" y="5763529"/>
              <a:ext cx="137160" cy="168480"/>
            </p14:xfrm>
          </p:contentPart>
        </mc:Choice>
        <mc:Fallback>
          <p:pic>
            <p:nvPicPr>
              <p:cNvPr id="409" name="墨迹 408">
                <a:extLst>
                  <a:ext uri="{FF2B5EF4-FFF2-40B4-BE49-F238E27FC236}">
                    <a16:creationId xmlns:a16="http://schemas.microsoft.com/office/drawing/2014/main" id="{56450F96-EB53-C248-9290-C8F4D27950F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652460" y="5755969"/>
                <a:ext cx="152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410" name="墨迹 411">
                <a:extLst>
                  <a:ext uri="{FF2B5EF4-FFF2-40B4-BE49-F238E27FC236}">
                    <a16:creationId xmlns:a16="http://schemas.microsoft.com/office/drawing/2014/main" id="{2282C6C0-5EF4-2447-B42F-CE7B912C1504}"/>
                  </a:ext>
                </a:extLst>
              </p14:cNvPr>
              <p14:cNvContentPartPr/>
              <p14:nvPr/>
            </p14:nvContentPartPr>
            <p14:xfrm>
              <a:off x="4782340" y="5763529"/>
              <a:ext cx="685080" cy="466920"/>
            </p14:xfrm>
          </p:contentPart>
        </mc:Choice>
        <mc:Fallback>
          <p:pic>
            <p:nvPicPr>
              <p:cNvPr id="410" name="墨迹 411">
                <a:extLst>
                  <a:ext uri="{FF2B5EF4-FFF2-40B4-BE49-F238E27FC236}">
                    <a16:creationId xmlns:a16="http://schemas.microsoft.com/office/drawing/2014/main" id="{2282C6C0-5EF4-2447-B42F-CE7B912C150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774780" y="5755975"/>
                <a:ext cx="700200" cy="4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411" name="墨迹 412">
                <a:extLst>
                  <a:ext uri="{FF2B5EF4-FFF2-40B4-BE49-F238E27FC236}">
                    <a16:creationId xmlns:a16="http://schemas.microsoft.com/office/drawing/2014/main" id="{A500CD4B-F501-194D-9919-4DE88C6E76C2}"/>
                  </a:ext>
                </a:extLst>
              </p14:cNvPr>
              <p14:cNvContentPartPr/>
              <p14:nvPr/>
            </p14:nvContentPartPr>
            <p14:xfrm>
              <a:off x="4210300" y="6096889"/>
              <a:ext cx="192600" cy="171360"/>
            </p14:xfrm>
          </p:contentPart>
        </mc:Choice>
        <mc:Fallback>
          <p:pic>
            <p:nvPicPr>
              <p:cNvPr id="411" name="墨迹 412">
                <a:extLst>
                  <a:ext uri="{FF2B5EF4-FFF2-40B4-BE49-F238E27FC236}">
                    <a16:creationId xmlns:a16="http://schemas.microsoft.com/office/drawing/2014/main" id="{A500CD4B-F501-194D-9919-4DE88C6E76C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202740" y="6089329"/>
                <a:ext cx="2077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419" name="墨迹 418">
                <a:extLst>
                  <a:ext uri="{FF2B5EF4-FFF2-40B4-BE49-F238E27FC236}">
                    <a16:creationId xmlns:a16="http://schemas.microsoft.com/office/drawing/2014/main" id="{FB8EDB8A-1296-BE41-80CB-16551DC4BC0F}"/>
                  </a:ext>
                </a:extLst>
              </p14:cNvPr>
              <p14:cNvContentPartPr/>
              <p14:nvPr/>
            </p14:nvContentPartPr>
            <p14:xfrm>
              <a:off x="7257340" y="6199129"/>
              <a:ext cx="208440" cy="37800"/>
            </p14:xfrm>
          </p:contentPart>
        </mc:Choice>
        <mc:Fallback>
          <p:pic>
            <p:nvPicPr>
              <p:cNvPr id="419" name="墨迹 418">
                <a:extLst>
                  <a:ext uri="{FF2B5EF4-FFF2-40B4-BE49-F238E27FC236}">
                    <a16:creationId xmlns:a16="http://schemas.microsoft.com/office/drawing/2014/main" id="{FB8EDB8A-1296-BE41-80CB-16551DC4BC0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249780" y="6191569"/>
                <a:ext cx="22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420" name="墨迹 419">
                <a:extLst>
                  <a:ext uri="{FF2B5EF4-FFF2-40B4-BE49-F238E27FC236}">
                    <a16:creationId xmlns:a16="http://schemas.microsoft.com/office/drawing/2014/main" id="{1A891313-9BB0-1C47-8B2B-B5CD03C319CF}"/>
                  </a:ext>
                </a:extLst>
              </p14:cNvPr>
              <p14:cNvContentPartPr/>
              <p14:nvPr/>
            </p14:nvContentPartPr>
            <p14:xfrm>
              <a:off x="7278580" y="6336289"/>
              <a:ext cx="274320" cy="25200"/>
            </p14:xfrm>
          </p:contentPart>
        </mc:Choice>
        <mc:Fallback>
          <p:pic>
            <p:nvPicPr>
              <p:cNvPr id="420" name="墨迹 419">
                <a:extLst>
                  <a:ext uri="{FF2B5EF4-FFF2-40B4-BE49-F238E27FC236}">
                    <a16:creationId xmlns:a16="http://schemas.microsoft.com/office/drawing/2014/main" id="{1A891313-9BB0-1C47-8B2B-B5CD03C319C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271020" y="6328729"/>
                <a:ext cx="28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421" name="墨迹 422">
                <a:extLst>
                  <a:ext uri="{FF2B5EF4-FFF2-40B4-BE49-F238E27FC236}">
                    <a16:creationId xmlns:a16="http://schemas.microsoft.com/office/drawing/2014/main" id="{4FCD211B-1EEC-114C-928B-772D691E1143}"/>
                  </a:ext>
                </a:extLst>
              </p14:cNvPr>
              <p14:cNvContentPartPr/>
              <p14:nvPr/>
            </p14:nvContentPartPr>
            <p14:xfrm>
              <a:off x="5996260" y="5850649"/>
              <a:ext cx="959040" cy="703800"/>
            </p14:xfrm>
          </p:contentPart>
        </mc:Choice>
        <mc:Fallback>
          <p:pic>
            <p:nvPicPr>
              <p:cNvPr id="421" name="墨迹 422">
                <a:extLst>
                  <a:ext uri="{FF2B5EF4-FFF2-40B4-BE49-F238E27FC236}">
                    <a16:creationId xmlns:a16="http://schemas.microsoft.com/office/drawing/2014/main" id="{4FCD211B-1EEC-114C-928B-772D691E114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988700" y="5843089"/>
                <a:ext cx="9741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422" name="墨迹 423">
                <a:extLst>
                  <a:ext uri="{FF2B5EF4-FFF2-40B4-BE49-F238E27FC236}">
                    <a16:creationId xmlns:a16="http://schemas.microsoft.com/office/drawing/2014/main" id="{B65B18AE-DC20-4D4E-AD2A-15A559A2A44A}"/>
                  </a:ext>
                </a:extLst>
              </p14:cNvPr>
              <p14:cNvContentPartPr/>
              <p14:nvPr/>
            </p14:nvContentPartPr>
            <p14:xfrm>
              <a:off x="5530060" y="6087169"/>
              <a:ext cx="211320" cy="155880"/>
            </p14:xfrm>
          </p:contentPart>
        </mc:Choice>
        <mc:Fallback>
          <p:pic>
            <p:nvPicPr>
              <p:cNvPr id="422" name="墨迹 423">
                <a:extLst>
                  <a:ext uri="{FF2B5EF4-FFF2-40B4-BE49-F238E27FC236}">
                    <a16:creationId xmlns:a16="http://schemas.microsoft.com/office/drawing/2014/main" id="{B65B18AE-DC20-4D4E-AD2A-15A559A2A44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522500" y="6079609"/>
                <a:ext cx="226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758E78B1-0EED-8D43-94B9-18FFCB2724D6}"/>
                  </a:ext>
                </a:extLst>
              </p14:cNvPr>
              <p14:cNvContentPartPr/>
              <p14:nvPr/>
            </p14:nvContentPartPr>
            <p14:xfrm>
              <a:off x="8206300" y="5910049"/>
              <a:ext cx="19080" cy="19620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758E78B1-0EED-8D43-94B9-18FFCB2724D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198740" y="5902489"/>
                <a:ext cx="34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440" name="墨迹 439">
                <a:extLst>
                  <a:ext uri="{FF2B5EF4-FFF2-40B4-BE49-F238E27FC236}">
                    <a16:creationId xmlns:a16="http://schemas.microsoft.com/office/drawing/2014/main" id="{6D3219B1-D438-E243-8E1D-08E53712C40C}"/>
                  </a:ext>
                </a:extLst>
              </p14:cNvPr>
              <p14:cNvContentPartPr/>
              <p14:nvPr/>
            </p14:nvContentPartPr>
            <p14:xfrm>
              <a:off x="9320500" y="5925169"/>
              <a:ext cx="19080" cy="212040"/>
            </p14:xfrm>
          </p:contentPart>
        </mc:Choice>
        <mc:Fallback>
          <p:pic>
            <p:nvPicPr>
              <p:cNvPr id="440" name="墨迹 439">
                <a:extLst>
                  <a:ext uri="{FF2B5EF4-FFF2-40B4-BE49-F238E27FC236}">
                    <a16:creationId xmlns:a16="http://schemas.microsoft.com/office/drawing/2014/main" id="{6D3219B1-D438-E243-8E1D-08E53712C40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312940" y="5917609"/>
                <a:ext cx="34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444" name="墨迹 445">
                <a:extLst>
                  <a:ext uri="{FF2B5EF4-FFF2-40B4-BE49-F238E27FC236}">
                    <a16:creationId xmlns:a16="http://schemas.microsoft.com/office/drawing/2014/main" id="{D328A1FE-B473-1842-A377-EB8EDF536A94}"/>
                  </a:ext>
                </a:extLst>
              </p14:cNvPr>
              <p14:cNvContentPartPr/>
              <p14:nvPr/>
            </p14:nvContentPartPr>
            <p14:xfrm>
              <a:off x="10073980" y="6361129"/>
              <a:ext cx="293040" cy="31320"/>
            </p14:xfrm>
          </p:contentPart>
        </mc:Choice>
        <mc:Fallback>
          <p:pic>
            <p:nvPicPr>
              <p:cNvPr id="444" name="墨迹 445">
                <a:extLst>
                  <a:ext uri="{FF2B5EF4-FFF2-40B4-BE49-F238E27FC236}">
                    <a16:creationId xmlns:a16="http://schemas.microsoft.com/office/drawing/2014/main" id="{D328A1FE-B473-1842-A377-EB8EDF536A9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066420" y="6353569"/>
                <a:ext cx="308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445" name="墨迹 446">
                <a:extLst>
                  <a:ext uri="{FF2B5EF4-FFF2-40B4-BE49-F238E27FC236}">
                    <a16:creationId xmlns:a16="http://schemas.microsoft.com/office/drawing/2014/main" id="{A640889B-93FD-DD41-A0F7-7432DF54FB2C}"/>
                  </a:ext>
                </a:extLst>
              </p14:cNvPr>
              <p14:cNvContentPartPr/>
              <p14:nvPr/>
            </p14:nvContentPartPr>
            <p14:xfrm>
              <a:off x="7751980" y="6261409"/>
              <a:ext cx="1986120" cy="352440"/>
            </p14:xfrm>
          </p:contentPart>
        </mc:Choice>
        <mc:Fallback>
          <p:pic>
            <p:nvPicPr>
              <p:cNvPr id="445" name="墨迹 446">
                <a:extLst>
                  <a:ext uri="{FF2B5EF4-FFF2-40B4-BE49-F238E27FC236}">
                    <a16:creationId xmlns:a16="http://schemas.microsoft.com/office/drawing/2014/main" id="{A640889B-93FD-DD41-A0F7-7432DF54FB2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744420" y="6253849"/>
                <a:ext cx="20012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458" name="墨迹 457">
                <a:extLst>
                  <a:ext uri="{FF2B5EF4-FFF2-40B4-BE49-F238E27FC236}">
                    <a16:creationId xmlns:a16="http://schemas.microsoft.com/office/drawing/2014/main" id="{EC31FA6B-1078-7F4A-A965-9C137F1CC417}"/>
                  </a:ext>
                </a:extLst>
              </p14:cNvPr>
              <p14:cNvContentPartPr/>
              <p14:nvPr/>
            </p14:nvContentPartPr>
            <p14:xfrm>
              <a:off x="11617660" y="5962609"/>
              <a:ext cx="25200" cy="168480"/>
            </p14:xfrm>
          </p:contentPart>
        </mc:Choice>
        <mc:Fallback>
          <p:pic>
            <p:nvPicPr>
              <p:cNvPr id="458" name="墨迹 457">
                <a:extLst>
                  <a:ext uri="{FF2B5EF4-FFF2-40B4-BE49-F238E27FC236}">
                    <a16:creationId xmlns:a16="http://schemas.microsoft.com/office/drawing/2014/main" id="{EC31FA6B-1078-7F4A-A965-9C137F1CC41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610460" y="5955049"/>
                <a:ext cx="40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459" name="墨迹 459">
                <a:extLst>
                  <a:ext uri="{FF2B5EF4-FFF2-40B4-BE49-F238E27FC236}">
                    <a16:creationId xmlns:a16="http://schemas.microsoft.com/office/drawing/2014/main" id="{F3A16C47-3627-F043-917D-B459BDE09CFE}"/>
                  </a:ext>
                </a:extLst>
              </p14:cNvPr>
              <p14:cNvContentPartPr/>
              <p14:nvPr/>
            </p14:nvContentPartPr>
            <p14:xfrm>
              <a:off x="10870660" y="6267529"/>
              <a:ext cx="1089720" cy="411120"/>
            </p14:xfrm>
          </p:contentPart>
        </mc:Choice>
        <mc:Fallback>
          <p:pic>
            <p:nvPicPr>
              <p:cNvPr id="459" name="墨迹 459">
                <a:extLst>
                  <a:ext uri="{FF2B5EF4-FFF2-40B4-BE49-F238E27FC236}">
                    <a16:creationId xmlns:a16="http://schemas.microsoft.com/office/drawing/2014/main" id="{F3A16C47-3627-F043-917D-B459BDE09CF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863100" y="6259969"/>
                <a:ext cx="1104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61" name="墨迹 460">
                <a:extLst>
                  <a:ext uri="{FF2B5EF4-FFF2-40B4-BE49-F238E27FC236}">
                    <a16:creationId xmlns:a16="http://schemas.microsoft.com/office/drawing/2014/main" id="{3A4BCDF6-0C7F-AD4C-8D5A-919B8DF17E55}"/>
                  </a:ext>
                </a:extLst>
              </p14:cNvPr>
              <p14:cNvContentPartPr/>
              <p14:nvPr/>
            </p14:nvContentPartPr>
            <p14:xfrm>
              <a:off x="7222780" y="4213369"/>
              <a:ext cx="541800" cy="1469520"/>
            </p14:xfrm>
          </p:contentPart>
        </mc:Choice>
        <mc:Fallback>
          <p:pic>
            <p:nvPicPr>
              <p:cNvPr id="461" name="墨迹 460">
                <a:extLst>
                  <a:ext uri="{FF2B5EF4-FFF2-40B4-BE49-F238E27FC236}">
                    <a16:creationId xmlns:a16="http://schemas.microsoft.com/office/drawing/2014/main" id="{3A4BCDF6-0C7F-AD4C-8D5A-919B8DF17E5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215220" y="4205809"/>
                <a:ext cx="55692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462" name="墨迹 461">
                <a:extLst>
                  <a:ext uri="{FF2B5EF4-FFF2-40B4-BE49-F238E27FC236}">
                    <a16:creationId xmlns:a16="http://schemas.microsoft.com/office/drawing/2014/main" id="{40921395-E7C0-E645-A7F0-9A76A96E219C}"/>
                  </a:ext>
                </a:extLst>
              </p14:cNvPr>
              <p14:cNvContentPartPr/>
              <p14:nvPr/>
            </p14:nvContentPartPr>
            <p14:xfrm>
              <a:off x="7372180" y="4350169"/>
              <a:ext cx="641520" cy="1518840"/>
            </p14:xfrm>
          </p:contentPart>
        </mc:Choice>
        <mc:Fallback>
          <p:pic>
            <p:nvPicPr>
              <p:cNvPr id="462" name="墨迹 461">
                <a:extLst>
                  <a:ext uri="{FF2B5EF4-FFF2-40B4-BE49-F238E27FC236}">
                    <a16:creationId xmlns:a16="http://schemas.microsoft.com/office/drawing/2014/main" id="{40921395-E7C0-E645-A7F0-9A76A96E219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364620" y="4342609"/>
                <a:ext cx="65664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63" name="墨迹 462">
                <a:extLst>
                  <a:ext uri="{FF2B5EF4-FFF2-40B4-BE49-F238E27FC236}">
                    <a16:creationId xmlns:a16="http://schemas.microsoft.com/office/drawing/2014/main" id="{65C6328F-C14D-CF42-A3EC-CEF26694F5F1}"/>
                  </a:ext>
                </a:extLst>
              </p14:cNvPr>
              <p14:cNvContentPartPr/>
              <p14:nvPr/>
            </p14:nvContentPartPr>
            <p14:xfrm>
              <a:off x="7035940" y="5495689"/>
              <a:ext cx="815760" cy="559800"/>
            </p14:xfrm>
          </p:contentPart>
        </mc:Choice>
        <mc:Fallback>
          <p:pic>
            <p:nvPicPr>
              <p:cNvPr id="463" name="墨迹 462">
                <a:extLst>
                  <a:ext uri="{FF2B5EF4-FFF2-40B4-BE49-F238E27FC236}">
                    <a16:creationId xmlns:a16="http://schemas.microsoft.com/office/drawing/2014/main" id="{65C6328F-C14D-CF42-A3EC-CEF26694F5F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028380" y="5488129"/>
                <a:ext cx="83088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64" name="墨迹 463">
                <a:extLst>
                  <a:ext uri="{FF2B5EF4-FFF2-40B4-BE49-F238E27FC236}">
                    <a16:creationId xmlns:a16="http://schemas.microsoft.com/office/drawing/2014/main" id="{9F7EBBF1-AFCE-FF44-ACCD-D22570BE6CFF}"/>
                  </a:ext>
                </a:extLst>
              </p14:cNvPr>
              <p14:cNvContentPartPr/>
              <p14:nvPr/>
            </p14:nvContentPartPr>
            <p14:xfrm>
              <a:off x="8144020" y="3814849"/>
              <a:ext cx="230760" cy="348840"/>
            </p14:xfrm>
          </p:contentPart>
        </mc:Choice>
        <mc:Fallback>
          <p:pic>
            <p:nvPicPr>
              <p:cNvPr id="464" name="墨迹 463">
                <a:extLst>
                  <a:ext uri="{FF2B5EF4-FFF2-40B4-BE49-F238E27FC236}">
                    <a16:creationId xmlns:a16="http://schemas.microsoft.com/office/drawing/2014/main" id="{9F7EBBF1-AFCE-FF44-ACCD-D22570BE6CFF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136460" y="3807289"/>
                <a:ext cx="245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465" name="墨迹 464">
                <a:extLst>
                  <a:ext uri="{FF2B5EF4-FFF2-40B4-BE49-F238E27FC236}">
                    <a16:creationId xmlns:a16="http://schemas.microsoft.com/office/drawing/2014/main" id="{58DDC6E4-2BAA-B646-8322-9F3B0E90C677}"/>
                  </a:ext>
                </a:extLst>
              </p14:cNvPr>
              <p14:cNvContentPartPr/>
              <p14:nvPr/>
            </p14:nvContentPartPr>
            <p14:xfrm>
              <a:off x="8200180" y="3883969"/>
              <a:ext cx="162360" cy="217440"/>
            </p14:xfrm>
          </p:contentPart>
        </mc:Choice>
        <mc:Fallback>
          <p:pic>
            <p:nvPicPr>
              <p:cNvPr id="465" name="墨迹 464">
                <a:extLst>
                  <a:ext uri="{FF2B5EF4-FFF2-40B4-BE49-F238E27FC236}">
                    <a16:creationId xmlns:a16="http://schemas.microsoft.com/office/drawing/2014/main" id="{58DDC6E4-2BAA-B646-8322-9F3B0E90C67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192620" y="3876409"/>
                <a:ext cx="177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466" name="墨迹 465">
                <a:extLst>
                  <a:ext uri="{FF2B5EF4-FFF2-40B4-BE49-F238E27FC236}">
                    <a16:creationId xmlns:a16="http://schemas.microsoft.com/office/drawing/2014/main" id="{E3896A0D-1AB4-7F4F-833F-7E89D28F31D8}"/>
                  </a:ext>
                </a:extLst>
              </p14:cNvPr>
              <p14:cNvContentPartPr/>
              <p14:nvPr/>
            </p14:nvContentPartPr>
            <p14:xfrm>
              <a:off x="8448940" y="3572569"/>
              <a:ext cx="137160" cy="155160"/>
            </p14:xfrm>
          </p:contentPart>
        </mc:Choice>
        <mc:Fallback>
          <p:pic>
            <p:nvPicPr>
              <p:cNvPr id="466" name="墨迹 465">
                <a:extLst>
                  <a:ext uri="{FF2B5EF4-FFF2-40B4-BE49-F238E27FC236}">
                    <a16:creationId xmlns:a16="http://schemas.microsoft.com/office/drawing/2014/main" id="{E3896A0D-1AB4-7F4F-833F-7E89D28F31D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441380" y="3565009"/>
                <a:ext cx="152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467" name="墨迹 466">
                <a:extLst>
                  <a:ext uri="{FF2B5EF4-FFF2-40B4-BE49-F238E27FC236}">
                    <a16:creationId xmlns:a16="http://schemas.microsoft.com/office/drawing/2014/main" id="{A3376661-7D0E-844B-B69F-84440944E3BB}"/>
                  </a:ext>
                </a:extLst>
              </p14:cNvPr>
              <p14:cNvContentPartPr/>
              <p14:nvPr/>
            </p14:nvContentPartPr>
            <p14:xfrm>
              <a:off x="8779060" y="3796129"/>
              <a:ext cx="112320" cy="106200"/>
            </p14:xfrm>
          </p:contentPart>
        </mc:Choice>
        <mc:Fallback>
          <p:pic>
            <p:nvPicPr>
              <p:cNvPr id="467" name="墨迹 466">
                <a:extLst>
                  <a:ext uri="{FF2B5EF4-FFF2-40B4-BE49-F238E27FC236}">
                    <a16:creationId xmlns:a16="http://schemas.microsoft.com/office/drawing/2014/main" id="{A3376661-7D0E-844B-B69F-84440944E3B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771500" y="3788569"/>
                <a:ext cx="127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468" name="墨迹 467">
                <a:extLst>
                  <a:ext uri="{FF2B5EF4-FFF2-40B4-BE49-F238E27FC236}">
                    <a16:creationId xmlns:a16="http://schemas.microsoft.com/office/drawing/2014/main" id="{B58EB700-A823-9F45-8671-3137EC3D8FA1}"/>
                  </a:ext>
                </a:extLst>
              </p14:cNvPr>
              <p14:cNvContentPartPr/>
              <p14:nvPr/>
            </p14:nvContentPartPr>
            <p14:xfrm>
              <a:off x="8766460" y="4045249"/>
              <a:ext cx="305280" cy="75240"/>
            </p14:xfrm>
          </p:contentPart>
        </mc:Choice>
        <mc:Fallback>
          <p:pic>
            <p:nvPicPr>
              <p:cNvPr id="468" name="墨迹 467">
                <a:extLst>
                  <a:ext uri="{FF2B5EF4-FFF2-40B4-BE49-F238E27FC236}">
                    <a16:creationId xmlns:a16="http://schemas.microsoft.com/office/drawing/2014/main" id="{B58EB700-A823-9F45-8671-3137EC3D8FA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758900" y="4037689"/>
                <a:ext cx="320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69" name="墨迹 468">
                <a:extLst>
                  <a:ext uri="{FF2B5EF4-FFF2-40B4-BE49-F238E27FC236}">
                    <a16:creationId xmlns:a16="http://schemas.microsoft.com/office/drawing/2014/main" id="{29938EDE-4D53-664A-B82E-03441C7871AE}"/>
                  </a:ext>
                </a:extLst>
              </p14:cNvPr>
              <p14:cNvContentPartPr/>
              <p14:nvPr/>
            </p14:nvContentPartPr>
            <p14:xfrm>
              <a:off x="9438940" y="3634129"/>
              <a:ext cx="186480" cy="554400"/>
            </p14:xfrm>
          </p:contentPart>
        </mc:Choice>
        <mc:Fallback>
          <p:pic>
            <p:nvPicPr>
              <p:cNvPr id="469" name="墨迹 468">
                <a:extLst>
                  <a:ext uri="{FF2B5EF4-FFF2-40B4-BE49-F238E27FC236}">
                    <a16:creationId xmlns:a16="http://schemas.microsoft.com/office/drawing/2014/main" id="{29938EDE-4D53-664A-B82E-03441C7871A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431380" y="3626569"/>
                <a:ext cx="2016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70" name="墨迹 469">
                <a:extLst>
                  <a:ext uri="{FF2B5EF4-FFF2-40B4-BE49-F238E27FC236}">
                    <a16:creationId xmlns:a16="http://schemas.microsoft.com/office/drawing/2014/main" id="{EE409F7E-40C8-2F47-BB47-FA49BFCCF6CE}"/>
                  </a:ext>
                </a:extLst>
              </p14:cNvPr>
              <p14:cNvContentPartPr/>
              <p14:nvPr/>
            </p14:nvContentPartPr>
            <p14:xfrm>
              <a:off x="9800020" y="3914569"/>
              <a:ext cx="293040" cy="167760"/>
            </p14:xfrm>
          </p:contentPart>
        </mc:Choice>
        <mc:Fallback>
          <p:pic>
            <p:nvPicPr>
              <p:cNvPr id="470" name="墨迹 469">
                <a:extLst>
                  <a:ext uri="{FF2B5EF4-FFF2-40B4-BE49-F238E27FC236}">
                    <a16:creationId xmlns:a16="http://schemas.microsoft.com/office/drawing/2014/main" id="{EE409F7E-40C8-2F47-BB47-FA49BFCCF6C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792460" y="3907009"/>
                <a:ext cx="308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71" name="墨迹 470">
                <a:extLst>
                  <a:ext uri="{FF2B5EF4-FFF2-40B4-BE49-F238E27FC236}">
                    <a16:creationId xmlns:a16="http://schemas.microsoft.com/office/drawing/2014/main" id="{56B797AE-1942-F448-A78B-FBBCBD3B45BD}"/>
                  </a:ext>
                </a:extLst>
              </p14:cNvPr>
              <p14:cNvContentPartPr/>
              <p14:nvPr/>
            </p14:nvContentPartPr>
            <p14:xfrm>
              <a:off x="10005580" y="3939409"/>
              <a:ext cx="31320" cy="100080"/>
            </p14:xfrm>
          </p:contentPart>
        </mc:Choice>
        <mc:Fallback>
          <p:pic>
            <p:nvPicPr>
              <p:cNvPr id="471" name="墨迹 470">
                <a:extLst>
                  <a:ext uri="{FF2B5EF4-FFF2-40B4-BE49-F238E27FC236}">
                    <a16:creationId xmlns:a16="http://schemas.microsoft.com/office/drawing/2014/main" id="{56B797AE-1942-F448-A78B-FBBCBD3B45B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998020" y="3931849"/>
                <a:ext cx="46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72" name="墨迹 471">
                <a:extLst>
                  <a:ext uri="{FF2B5EF4-FFF2-40B4-BE49-F238E27FC236}">
                    <a16:creationId xmlns:a16="http://schemas.microsoft.com/office/drawing/2014/main" id="{32C339A4-FE75-754D-9CCC-593EE45CE687}"/>
                  </a:ext>
                </a:extLst>
              </p14:cNvPr>
              <p14:cNvContentPartPr/>
              <p14:nvPr/>
            </p14:nvContentPartPr>
            <p14:xfrm>
              <a:off x="10198540" y="3697129"/>
              <a:ext cx="193320" cy="111600"/>
            </p14:xfrm>
          </p:contentPart>
        </mc:Choice>
        <mc:Fallback>
          <p:pic>
            <p:nvPicPr>
              <p:cNvPr id="472" name="墨迹 471">
                <a:extLst>
                  <a:ext uri="{FF2B5EF4-FFF2-40B4-BE49-F238E27FC236}">
                    <a16:creationId xmlns:a16="http://schemas.microsoft.com/office/drawing/2014/main" id="{32C339A4-FE75-754D-9CCC-593EE45CE68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190980" y="3689569"/>
                <a:ext cx="2084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73" name="墨迹 472">
                <a:extLst>
                  <a:ext uri="{FF2B5EF4-FFF2-40B4-BE49-F238E27FC236}">
                    <a16:creationId xmlns:a16="http://schemas.microsoft.com/office/drawing/2014/main" id="{84A11326-C0EE-B940-84B7-EDF22273002B}"/>
                  </a:ext>
                </a:extLst>
              </p14:cNvPr>
              <p14:cNvContentPartPr/>
              <p14:nvPr/>
            </p14:nvContentPartPr>
            <p14:xfrm>
              <a:off x="10205380" y="3982969"/>
              <a:ext cx="304560" cy="255600"/>
            </p14:xfrm>
          </p:contentPart>
        </mc:Choice>
        <mc:Fallback>
          <p:pic>
            <p:nvPicPr>
              <p:cNvPr id="473" name="墨迹 472">
                <a:extLst>
                  <a:ext uri="{FF2B5EF4-FFF2-40B4-BE49-F238E27FC236}">
                    <a16:creationId xmlns:a16="http://schemas.microsoft.com/office/drawing/2014/main" id="{84A11326-C0EE-B940-84B7-EDF22273002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197820" y="3975409"/>
                <a:ext cx="31968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59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D3E9F460-64E6-7F42-99A2-D2CF7BF6B4E4}"/>
                  </a:ext>
                </a:extLst>
              </p14:cNvPr>
              <p14:cNvContentPartPr/>
              <p14:nvPr/>
            </p14:nvContentPartPr>
            <p14:xfrm>
              <a:off x="5454460" y="272449"/>
              <a:ext cx="685440" cy="42372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D3E9F460-64E6-7F42-99A2-D2CF7BF6B4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96" y="264889"/>
                <a:ext cx="700568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89F60C29-0674-7A47-9636-B31FB79C2829}"/>
                  </a:ext>
                </a:extLst>
              </p14:cNvPr>
              <p14:cNvContentPartPr/>
              <p14:nvPr/>
            </p14:nvContentPartPr>
            <p14:xfrm>
              <a:off x="3885940" y="161209"/>
              <a:ext cx="1307520" cy="59724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89F60C29-0674-7A47-9636-B31FB79C28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382" y="153649"/>
                <a:ext cx="1322276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875B9108-D634-B74A-B24B-BDA715A479A2}"/>
                  </a:ext>
                </a:extLst>
              </p14:cNvPr>
              <p14:cNvContentPartPr/>
              <p14:nvPr/>
            </p14:nvContentPartPr>
            <p14:xfrm>
              <a:off x="1781380" y="241489"/>
              <a:ext cx="1830960" cy="47340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875B9108-D634-B74A-B24B-BDA715A479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4179" y="233929"/>
                <a:ext cx="1846083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C04596C9-6515-A248-9AB5-D7882DEFFFA6}"/>
                  </a:ext>
                </a:extLst>
              </p14:cNvPr>
              <p14:cNvContentPartPr/>
              <p14:nvPr/>
            </p14:nvContentPartPr>
            <p14:xfrm>
              <a:off x="636220" y="372169"/>
              <a:ext cx="747360" cy="46728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C04596C9-6515-A248-9AB5-D7882DEFFF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660" y="364609"/>
                <a:ext cx="7624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5E2C5317-EC75-6E43-8E67-11900F44CE49}"/>
                  </a:ext>
                </a:extLst>
              </p14:cNvPr>
              <p14:cNvContentPartPr/>
              <p14:nvPr/>
            </p14:nvContentPartPr>
            <p14:xfrm>
              <a:off x="2385460" y="1200169"/>
              <a:ext cx="769320" cy="44136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5E2C5317-EC75-6E43-8E67-11900F44CE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7900" y="1192615"/>
                <a:ext cx="784440" cy="456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墨迹 44">
                <a:extLst>
                  <a:ext uri="{FF2B5EF4-FFF2-40B4-BE49-F238E27FC236}">
                    <a16:creationId xmlns:a16="http://schemas.microsoft.com/office/drawing/2014/main" id="{A687DDFE-7C6C-F945-BFC1-966B3F80C8A6}"/>
                  </a:ext>
                </a:extLst>
              </p14:cNvPr>
              <p14:cNvContentPartPr/>
              <p14:nvPr/>
            </p14:nvContentPartPr>
            <p14:xfrm>
              <a:off x="1912420" y="1231129"/>
              <a:ext cx="187200" cy="405000"/>
            </p14:xfrm>
          </p:contentPart>
        </mc:Choice>
        <mc:Fallback>
          <p:pic>
            <p:nvPicPr>
              <p:cNvPr id="42" name="墨迹 44">
                <a:extLst>
                  <a:ext uri="{FF2B5EF4-FFF2-40B4-BE49-F238E27FC236}">
                    <a16:creationId xmlns:a16="http://schemas.microsoft.com/office/drawing/2014/main" id="{A687DDFE-7C6C-F945-BFC1-966B3F80C8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60" y="1223569"/>
                <a:ext cx="2023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墨迹 45">
                <a:extLst>
                  <a:ext uri="{FF2B5EF4-FFF2-40B4-BE49-F238E27FC236}">
                    <a16:creationId xmlns:a16="http://schemas.microsoft.com/office/drawing/2014/main" id="{3F81FF31-E810-8B42-9B42-1821B9F0C906}"/>
                  </a:ext>
                </a:extLst>
              </p14:cNvPr>
              <p14:cNvContentPartPr/>
              <p14:nvPr/>
            </p14:nvContentPartPr>
            <p14:xfrm>
              <a:off x="1258660" y="1206289"/>
              <a:ext cx="361440" cy="523440"/>
            </p14:xfrm>
          </p:contentPart>
        </mc:Choice>
        <mc:Fallback>
          <p:pic>
            <p:nvPicPr>
              <p:cNvPr id="43" name="墨迹 45">
                <a:extLst>
                  <a:ext uri="{FF2B5EF4-FFF2-40B4-BE49-F238E27FC236}">
                    <a16:creationId xmlns:a16="http://schemas.microsoft.com/office/drawing/2014/main" id="{3F81FF31-E810-8B42-9B42-1821B9F0C9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1100" y="1198729"/>
                <a:ext cx="3765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C9ECB5F-B0AA-714E-AE2B-BC638EC19816}"/>
                  </a:ext>
                </a:extLst>
              </p14:cNvPr>
              <p14:cNvContentPartPr/>
              <p14:nvPr/>
            </p14:nvContentPartPr>
            <p14:xfrm>
              <a:off x="3642940" y="1312129"/>
              <a:ext cx="87480" cy="6915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C9ECB5F-B0AA-714E-AE2B-BC638EC198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35380" y="1304569"/>
                <a:ext cx="1026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869B0EA2-72B9-BC4F-9A48-64A20FDBF1E3}"/>
                  </a:ext>
                </a:extLst>
              </p14:cNvPr>
              <p14:cNvContentPartPr/>
              <p14:nvPr/>
            </p14:nvContentPartPr>
            <p14:xfrm>
              <a:off x="4645180" y="1872289"/>
              <a:ext cx="68760" cy="378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869B0EA2-72B9-BC4F-9A48-64A20FDBF1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37620" y="1865089"/>
                <a:ext cx="8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746CC232-67F1-7542-BA44-8AA6666A872C}"/>
                  </a:ext>
                </a:extLst>
              </p14:cNvPr>
              <p14:cNvContentPartPr/>
              <p14:nvPr/>
            </p14:nvContentPartPr>
            <p14:xfrm>
              <a:off x="5118580" y="1330849"/>
              <a:ext cx="100080" cy="5162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746CC232-67F1-7542-BA44-8AA6666A87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1020" y="1323289"/>
                <a:ext cx="1152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B3B9EFBF-17FD-AA48-8909-FD6C85756076}"/>
                  </a:ext>
                </a:extLst>
              </p14:cNvPr>
              <p14:cNvContentPartPr/>
              <p14:nvPr/>
            </p14:nvContentPartPr>
            <p14:xfrm>
              <a:off x="6257620" y="1797769"/>
              <a:ext cx="62640" cy="626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B3B9EFBF-17FD-AA48-8909-FD6C857560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0060" y="1790209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A737D432-7B0C-BE4C-B46A-E9CA8763B9EB}"/>
                  </a:ext>
                </a:extLst>
              </p14:cNvPr>
              <p14:cNvContentPartPr/>
              <p14:nvPr/>
            </p14:nvContentPartPr>
            <p14:xfrm>
              <a:off x="7353460" y="1592209"/>
              <a:ext cx="19080" cy="190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A737D432-7B0C-BE4C-B46A-E9CA8763B9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45900" y="15846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4B1764E3-B999-E24A-A4D9-2C1384EC1546}"/>
                  </a:ext>
                </a:extLst>
              </p14:cNvPr>
              <p14:cNvContentPartPr/>
              <p14:nvPr/>
            </p14:nvContentPartPr>
            <p14:xfrm>
              <a:off x="7714540" y="1131769"/>
              <a:ext cx="193320" cy="6541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4B1764E3-B999-E24A-A4D9-2C1384EC15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06980" y="1124209"/>
                <a:ext cx="2084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墨迹 67">
                <a:extLst>
                  <a:ext uri="{FF2B5EF4-FFF2-40B4-BE49-F238E27FC236}">
                    <a16:creationId xmlns:a16="http://schemas.microsoft.com/office/drawing/2014/main" id="{FB167347-0808-484C-9699-6E7A8956A403}"/>
                  </a:ext>
                </a:extLst>
              </p14:cNvPr>
              <p14:cNvContentPartPr/>
              <p14:nvPr/>
            </p14:nvContentPartPr>
            <p14:xfrm>
              <a:off x="8187580" y="1044289"/>
              <a:ext cx="629640" cy="977760"/>
            </p14:xfrm>
          </p:contentPart>
        </mc:Choice>
        <mc:Fallback>
          <p:pic>
            <p:nvPicPr>
              <p:cNvPr id="64" name="墨迹 67">
                <a:extLst>
                  <a:ext uri="{FF2B5EF4-FFF2-40B4-BE49-F238E27FC236}">
                    <a16:creationId xmlns:a16="http://schemas.microsoft.com/office/drawing/2014/main" id="{FB167347-0808-484C-9699-6E7A8956A4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80020" y="1037089"/>
                <a:ext cx="64440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墨迹 68">
                <a:extLst>
                  <a:ext uri="{FF2B5EF4-FFF2-40B4-BE49-F238E27FC236}">
                    <a16:creationId xmlns:a16="http://schemas.microsoft.com/office/drawing/2014/main" id="{6F650A3B-3578-D447-9E48-E834F22D9778}"/>
                  </a:ext>
                </a:extLst>
              </p14:cNvPr>
              <p14:cNvContentPartPr/>
              <p14:nvPr/>
            </p14:nvContentPartPr>
            <p14:xfrm>
              <a:off x="6830380" y="1592209"/>
              <a:ext cx="286920" cy="12960"/>
            </p14:xfrm>
          </p:contentPart>
        </mc:Choice>
        <mc:Fallback>
          <p:pic>
            <p:nvPicPr>
              <p:cNvPr id="65" name="墨迹 68">
                <a:extLst>
                  <a:ext uri="{FF2B5EF4-FFF2-40B4-BE49-F238E27FC236}">
                    <a16:creationId xmlns:a16="http://schemas.microsoft.com/office/drawing/2014/main" id="{6F650A3B-3578-D447-9E48-E834F22D97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22811" y="1584649"/>
                <a:ext cx="302059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墨迹 69">
                <a:extLst>
                  <a:ext uri="{FF2B5EF4-FFF2-40B4-BE49-F238E27FC236}">
                    <a16:creationId xmlns:a16="http://schemas.microsoft.com/office/drawing/2014/main" id="{F6FCD006-3402-9142-8F2A-6DEF36B771D1}"/>
                  </a:ext>
                </a:extLst>
              </p14:cNvPr>
              <p14:cNvContentPartPr/>
              <p14:nvPr/>
            </p14:nvContentPartPr>
            <p14:xfrm>
              <a:off x="5498020" y="1218889"/>
              <a:ext cx="523440" cy="685080"/>
            </p14:xfrm>
          </p:contentPart>
        </mc:Choice>
        <mc:Fallback>
          <p:pic>
            <p:nvPicPr>
              <p:cNvPr id="66" name="墨迹 69">
                <a:extLst>
                  <a:ext uri="{FF2B5EF4-FFF2-40B4-BE49-F238E27FC236}">
                    <a16:creationId xmlns:a16="http://schemas.microsoft.com/office/drawing/2014/main" id="{F6FCD006-3402-9142-8F2A-6DEF36B771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90460" y="1211329"/>
                <a:ext cx="5382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墨迹 70">
                <a:extLst>
                  <a:ext uri="{FF2B5EF4-FFF2-40B4-BE49-F238E27FC236}">
                    <a16:creationId xmlns:a16="http://schemas.microsoft.com/office/drawing/2014/main" id="{F9DEAE46-CE36-3B42-AAB9-BB418B194C0D}"/>
                  </a:ext>
                </a:extLst>
              </p14:cNvPr>
              <p14:cNvContentPartPr/>
              <p14:nvPr/>
            </p14:nvContentPartPr>
            <p14:xfrm>
              <a:off x="3979180" y="1243729"/>
              <a:ext cx="461160" cy="703800"/>
            </p14:xfrm>
          </p:contentPart>
        </mc:Choice>
        <mc:Fallback>
          <p:pic>
            <p:nvPicPr>
              <p:cNvPr id="67" name="墨迹 70">
                <a:extLst>
                  <a:ext uri="{FF2B5EF4-FFF2-40B4-BE49-F238E27FC236}">
                    <a16:creationId xmlns:a16="http://schemas.microsoft.com/office/drawing/2014/main" id="{F9DEAE46-CE36-3B42-AAB9-BB418B194C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71620" y="1236169"/>
                <a:ext cx="47628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499D7BEF-D939-2243-9F4E-0489789430D2}"/>
                  </a:ext>
                </a:extLst>
              </p14:cNvPr>
              <p14:cNvContentPartPr/>
              <p14:nvPr/>
            </p14:nvContentPartPr>
            <p14:xfrm>
              <a:off x="1962100" y="2688049"/>
              <a:ext cx="149760" cy="3488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499D7BEF-D939-2243-9F4E-0489789430D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4540" y="2680489"/>
                <a:ext cx="164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566DE142-698A-6C4E-9412-62A7CB3C7DDC}"/>
                  </a:ext>
                </a:extLst>
              </p14:cNvPr>
              <p14:cNvContentPartPr/>
              <p14:nvPr/>
            </p14:nvContentPartPr>
            <p14:xfrm>
              <a:off x="3767500" y="2557369"/>
              <a:ext cx="87480" cy="5785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566DE142-698A-6C4E-9412-62A7CB3C7D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59940" y="2549809"/>
                <a:ext cx="10260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866DA2B3-F53F-B249-BAB5-504D9BF1A037}"/>
                  </a:ext>
                </a:extLst>
              </p14:cNvPr>
              <p14:cNvContentPartPr/>
              <p14:nvPr/>
            </p14:nvContentPartPr>
            <p14:xfrm>
              <a:off x="4247020" y="2457649"/>
              <a:ext cx="280440" cy="1623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866DA2B3-F53F-B249-BAB5-504D9BF1A0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9460" y="2450089"/>
                <a:ext cx="295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2EB97FE5-2906-1D4B-BD6B-8A5B3F8A53CA}"/>
                  </a:ext>
                </a:extLst>
              </p14:cNvPr>
              <p14:cNvContentPartPr/>
              <p14:nvPr/>
            </p14:nvContentPartPr>
            <p14:xfrm>
              <a:off x="4358980" y="2943289"/>
              <a:ext cx="68760" cy="1429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2EB97FE5-2906-1D4B-BD6B-8A5B3F8A53C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51420" y="2935729"/>
                <a:ext cx="838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43D28408-60BF-3441-9BA7-10F5BFBFA78C}"/>
                  </a:ext>
                </a:extLst>
              </p14:cNvPr>
              <p14:cNvContentPartPr/>
              <p14:nvPr/>
            </p14:nvContentPartPr>
            <p14:xfrm>
              <a:off x="4850740" y="2513809"/>
              <a:ext cx="93600" cy="5018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43D28408-60BF-3441-9BA7-10F5BFBFA7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43180" y="2506249"/>
                <a:ext cx="10872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089A17DE-1CE7-C745-9FFC-2C424CEE0D1E}"/>
                  </a:ext>
                </a:extLst>
              </p14:cNvPr>
              <p14:cNvContentPartPr/>
              <p14:nvPr/>
            </p14:nvContentPartPr>
            <p14:xfrm>
              <a:off x="5778460" y="2507329"/>
              <a:ext cx="149760" cy="4798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089A17DE-1CE7-C745-9FFC-2C424CEE0D1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70900" y="2499769"/>
                <a:ext cx="1648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6744D9E5-D5D2-314F-90F5-70AF6293304A}"/>
                  </a:ext>
                </a:extLst>
              </p14:cNvPr>
              <p14:cNvContentPartPr/>
              <p14:nvPr/>
            </p14:nvContentPartPr>
            <p14:xfrm>
              <a:off x="9520660" y="2295649"/>
              <a:ext cx="136800" cy="5047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6744D9E5-D5D2-314F-90F5-70AF6293304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13100" y="2288089"/>
                <a:ext cx="151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A03FA7BA-3620-8847-A780-F10893E1753D}"/>
                  </a:ext>
                </a:extLst>
              </p14:cNvPr>
              <p14:cNvContentPartPr/>
              <p14:nvPr/>
            </p14:nvContentPartPr>
            <p14:xfrm>
              <a:off x="9992980" y="2109169"/>
              <a:ext cx="243000" cy="1429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A03FA7BA-3620-8847-A780-F10893E175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85420" y="2101609"/>
                <a:ext cx="2581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AFE14F6-97C9-9549-8D74-7F9B53560253}"/>
                  </a:ext>
                </a:extLst>
              </p14:cNvPr>
              <p14:cNvContentPartPr/>
              <p14:nvPr/>
            </p14:nvContentPartPr>
            <p14:xfrm>
              <a:off x="9918100" y="2663209"/>
              <a:ext cx="274320" cy="1746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AFE14F6-97C9-9549-8D74-7F9B535602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10900" y="2655649"/>
                <a:ext cx="289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E264188A-8536-644D-8CA4-FBB72D5C3E78}"/>
                  </a:ext>
                </a:extLst>
              </p14:cNvPr>
              <p14:cNvContentPartPr/>
              <p14:nvPr/>
            </p14:nvContentPartPr>
            <p14:xfrm>
              <a:off x="10478620" y="2134009"/>
              <a:ext cx="150120" cy="7974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E264188A-8536-644D-8CA4-FBB72D5C3E7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71060" y="2126449"/>
                <a:ext cx="16524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5" name="墨迹 112">
                <a:extLst>
                  <a:ext uri="{FF2B5EF4-FFF2-40B4-BE49-F238E27FC236}">
                    <a16:creationId xmlns:a16="http://schemas.microsoft.com/office/drawing/2014/main" id="{146BB98E-9863-C149-9221-FDBA64F85587}"/>
                  </a:ext>
                </a:extLst>
              </p14:cNvPr>
              <p14:cNvContentPartPr/>
              <p14:nvPr/>
            </p14:nvContentPartPr>
            <p14:xfrm>
              <a:off x="10839700" y="2302129"/>
              <a:ext cx="691200" cy="467280"/>
            </p14:xfrm>
          </p:contentPart>
        </mc:Choice>
        <mc:Fallback>
          <p:pic>
            <p:nvPicPr>
              <p:cNvPr id="105" name="墨迹 112">
                <a:extLst>
                  <a:ext uri="{FF2B5EF4-FFF2-40B4-BE49-F238E27FC236}">
                    <a16:creationId xmlns:a16="http://schemas.microsoft.com/office/drawing/2014/main" id="{146BB98E-9863-C149-9221-FDBA64F8558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32144" y="2294569"/>
                <a:ext cx="705952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6" name="墨迹 113">
                <a:extLst>
                  <a:ext uri="{FF2B5EF4-FFF2-40B4-BE49-F238E27FC236}">
                    <a16:creationId xmlns:a16="http://schemas.microsoft.com/office/drawing/2014/main" id="{48BF1A0A-B385-7642-B197-52293F8C1FD5}"/>
                  </a:ext>
                </a:extLst>
              </p14:cNvPr>
              <p14:cNvContentPartPr/>
              <p14:nvPr/>
            </p14:nvContentPartPr>
            <p14:xfrm>
              <a:off x="8810020" y="2625769"/>
              <a:ext cx="246600" cy="193320"/>
            </p14:xfrm>
          </p:contentPart>
        </mc:Choice>
        <mc:Fallback>
          <p:pic>
            <p:nvPicPr>
              <p:cNvPr id="106" name="墨迹 113">
                <a:extLst>
                  <a:ext uri="{FF2B5EF4-FFF2-40B4-BE49-F238E27FC236}">
                    <a16:creationId xmlns:a16="http://schemas.microsoft.com/office/drawing/2014/main" id="{48BF1A0A-B385-7642-B197-52293F8C1FD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02460" y="2618209"/>
                <a:ext cx="261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7" name="墨迹 114">
                <a:extLst>
                  <a:ext uri="{FF2B5EF4-FFF2-40B4-BE49-F238E27FC236}">
                    <a16:creationId xmlns:a16="http://schemas.microsoft.com/office/drawing/2014/main" id="{78F352C1-8CA1-EE4E-BFBC-EECED7D1A810}"/>
                  </a:ext>
                </a:extLst>
              </p14:cNvPr>
              <p14:cNvContentPartPr/>
              <p14:nvPr/>
            </p14:nvContentPartPr>
            <p14:xfrm>
              <a:off x="7708060" y="2743849"/>
              <a:ext cx="747720" cy="143640"/>
            </p14:xfrm>
          </p:contentPart>
        </mc:Choice>
        <mc:Fallback>
          <p:pic>
            <p:nvPicPr>
              <p:cNvPr id="107" name="墨迹 114">
                <a:extLst>
                  <a:ext uri="{FF2B5EF4-FFF2-40B4-BE49-F238E27FC236}">
                    <a16:creationId xmlns:a16="http://schemas.microsoft.com/office/drawing/2014/main" id="{78F352C1-8CA1-EE4E-BFBC-EECED7D1A81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00857" y="2736649"/>
                <a:ext cx="762847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8" name="墨迹 115">
                <a:extLst>
                  <a:ext uri="{FF2B5EF4-FFF2-40B4-BE49-F238E27FC236}">
                    <a16:creationId xmlns:a16="http://schemas.microsoft.com/office/drawing/2014/main" id="{0F955393-41E3-3441-89F4-A135A5B5650B}"/>
                  </a:ext>
                </a:extLst>
              </p14:cNvPr>
              <p14:cNvContentPartPr/>
              <p14:nvPr/>
            </p14:nvContentPartPr>
            <p14:xfrm>
              <a:off x="7235020" y="2700289"/>
              <a:ext cx="155880" cy="249480"/>
            </p14:xfrm>
          </p:contentPart>
        </mc:Choice>
        <mc:Fallback>
          <p:pic>
            <p:nvPicPr>
              <p:cNvPr id="108" name="墨迹 115">
                <a:extLst>
                  <a:ext uri="{FF2B5EF4-FFF2-40B4-BE49-F238E27FC236}">
                    <a16:creationId xmlns:a16="http://schemas.microsoft.com/office/drawing/2014/main" id="{0F955393-41E3-3441-89F4-A135A5B565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27460" y="2692729"/>
                <a:ext cx="171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9" name="墨迹 116">
                <a:extLst>
                  <a:ext uri="{FF2B5EF4-FFF2-40B4-BE49-F238E27FC236}">
                    <a16:creationId xmlns:a16="http://schemas.microsoft.com/office/drawing/2014/main" id="{654F36D6-3BEA-8848-AB7C-EB2EA72DA35D}"/>
                  </a:ext>
                </a:extLst>
              </p14:cNvPr>
              <p14:cNvContentPartPr/>
              <p14:nvPr/>
            </p14:nvContentPartPr>
            <p14:xfrm>
              <a:off x="6245380" y="2382769"/>
              <a:ext cx="578880" cy="672840"/>
            </p14:xfrm>
          </p:contentPart>
        </mc:Choice>
        <mc:Fallback>
          <p:pic>
            <p:nvPicPr>
              <p:cNvPr id="109" name="墨迹 116">
                <a:extLst>
                  <a:ext uri="{FF2B5EF4-FFF2-40B4-BE49-F238E27FC236}">
                    <a16:creationId xmlns:a16="http://schemas.microsoft.com/office/drawing/2014/main" id="{654F36D6-3BEA-8848-AB7C-EB2EA72DA3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37825" y="2375569"/>
                <a:ext cx="593991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0" name="墨迹 117">
                <a:extLst>
                  <a:ext uri="{FF2B5EF4-FFF2-40B4-BE49-F238E27FC236}">
                    <a16:creationId xmlns:a16="http://schemas.microsoft.com/office/drawing/2014/main" id="{7B70C5B7-AAD4-724B-AF03-826FE992ABD6}"/>
                  </a:ext>
                </a:extLst>
              </p14:cNvPr>
              <p14:cNvContentPartPr/>
              <p14:nvPr/>
            </p14:nvContentPartPr>
            <p14:xfrm>
              <a:off x="5236660" y="2694169"/>
              <a:ext cx="193320" cy="187200"/>
            </p14:xfrm>
          </p:contentPart>
        </mc:Choice>
        <mc:Fallback>
          <p:pic>
            <p:nvPicPr>
              <p:cNvPr id="110" name="墨迹 117">
                <a:extLst>
                  <a:ext uri="{FF2B5EF4-FFF2-40B4-BE49-F238E27FC236}">
                    <a16:creationId xmlns:a16="http://schemas.microsoft.com/office/drawing/2014/main" id="{7B70C5B7-AAD4-724B-AF03-826FE992ABD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29100" y="2686609"/>
                <a:ext cx="208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墨迹 118">
                <a:extLst>
                  <a:ext uri="{FF2B5EF4-FFF2-40B4-BE49-F238E27FC236}">
                    <a16:creationId xmlns:a16="http://schemas.microsoft.com/office/drawing/2014/main" id="{686087BF-CF72-864F-8B0F-559F1C6AFB02}"/>
                  </a:ext>
                </a:extLst>
              </p14:cNvPr>
              <p14:cNvContentPartPr/>
              <p14:nvPr/>
            </p14:nvContentPartPr>
            <p14:xfrm>
              <a:off x="3232180" y="2750329"/>
              <a:ext cx="124920" cy="149400"/>
            </p14:xfrm>
          </p:contentPart>
        </mc:Choice>
        <mc:Fallback>
          <p:pic>
            <p:nvPicPr>
              <p:cNvPr id="111" name="墨迹 118">
                <a:extLst>
                  <a:ext uri="{FF2B5EF4-FFF2-40B4-BE49-F238E27FC236}">
                    <a16:creationId xmlns:a16="http://schemas.microsoft.com/office/drawing/2014/main" id="{686087BF-CF72-864F-8B0F-559F1C6AFB0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24620" y="2742787"/>
                <a:ext cx="14004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2" name="墨迹 119">
                <a:extLst>
                  <a:ext uri="{FF2B5EF4-FFF2-40B4-BE49-F238E27FC236}">
                    <a16:creationId xmlns:a16="http://schemas.microsoft.com/office/drawing/2014/main" id="{E8074F46-A9A3-E941-9673-32579BC59D43}"/>
                  </a:ext>
                </a:extLst>
              </p14:cNvPr>
              <p14:cNvContentPartPr/>
              <p14:nvPr/>
            </p14:nvContentPartPr>
            <p14:xfrm>
              <a:off x="2329300" y="2694169"/>
              <a:ext cx="436320" cy="205920"/>
            </p14:xfrm>
          </p:contentPart>
        </mc:Choice>
        <mc:Fallback>
          <p:pic>
            <p:nvPicPr>
              <p:cNvPr id="112" name="墨迹 119">
                <a:extLst>
                  <a:ext uri="{FF2B5EF4-FFF2-40B4-BE49-F238E27FC236}">
                    <a16:creationId xmlns:a16="http://schemas.microsoft.com/office/drawing/2014/main" id="{E8074F46-A9A3-E941-9673-32579BC59D4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21740" y="2686609"/>
                <a:ext cx="4510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B169AB6D-B051-5248-9136-24CE140E871F}"/>
                  </a:ext>
                </a:extLst>
              </p14:cNvPr>
              <p14:cNvContentPartPr/>
              <p14:nvPr/>
            </p14:nvContentPartPr>
            <p14:xfrm>
              <a:off x="3960460" y="3777409"/>
              <a:ext cx="118800" cy="4111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B169AB6D-B051-5248-9136-24CE140E871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52900" y="3769849"/>
                <a:ext cx="1335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14201089-59ED-894C-83B7-73A6E8BDD391}"/>
                  </a:ext>
                </a:extLst>
              </p14:cNvPr>
              <p14:cNvContentPartPr/>
              <p14:nvPr/>
            </p14:nvContentPartPr>
            <p14:xfrm>
              <a:off x="5093380" y="3671569"/>
              <a:ext cx="529560" cy="49212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14201089-59ED-894C-83B7-73A6E8BDD39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85820" y="3664009"/>
                <a:ext cx="5446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2" name="墨迹 134">
                <a:extLst>
                  <a:ext uri="{FF2B5EF4-FFF2-40B4-BE49-F238E27FC236}">
                    <a16:creationId xmlns:a16="http://schemas.microsoft.com/office/drawing/2014/main" id="{2E9E6221-7DF5-1F49-98F7-05AAD97956EC}"/>
                  </a:ext>
                </a:extLst>
              </p14:cNvPr>
              <p14:cNvContentPartPr/>
              <p14:nvPr/>
            </p14:nvContentPartPr>
            <p14:xfrm>
              <a:off x="4421260" y="3833569"/>
              <a:ext cx="445680" cy="236880"/>
            </p14:xfrm>
          </p:contentPart>
        </mc:Choice>
        <mc:Fallback>
          <p:pic>
            <p:nvPicPr>
              <p:cNvPr id="132" name="墨迹 134">
                <a:extLst>
                  <a:ext uri="{FF2B5EF4-FFF2-40B4-BE49-F238E27FC236}">
                    <a16:creationId xmlns:a16="http://schemas.microsoft.com/office/drawing/2014/main" id="{2E9E6221-7DF5-1F49-98F7-05AAD97956E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13700" y="3826009"/>
                <a:ext cx="460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65990ECD-1036-8744-9CC2-2526D28CD773}"/>
                  </a:ext>
                </a:extLst>
              </p14:cNvPr>
              <p14:cNvContentPartPr/>
              <p14:nvPr/>
            </p14:nvContentPartPr>
            <p14:xfrm>
              <a:off x="3182140" y="3926809"/>
              <a:ext cx="392760" cy="21204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65990ECD-1036-8744-9CC2-2526D28CD7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74573" y="3919249"/>
                <a:ext cx="407894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3B564B8-5F1B-EB47-B6F2-4BBEF7E4556F}"/>
                  </a:ext>
                </a:extLst>
              </p14:cNvPr>
              <p14:cNvContentPartPr/>
              <p14:nvPr/>
            </p14:nvContentPartPr>
            <p14:xfrm>
              <a:off x="5703580" y="3578329"/>
              <a:ext cx="367560" cy="1872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3B564B8-5F1B-EB47-B6F2-4BBEF7E4556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96020" y="3570769"/>
                <a:ext cx="3826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E6B74C5D-81FA-E147-9F51-5D77480220B7}"/>
                  </a:ext>
                </a:extLst>
              </p14:cNvPr>
              <p14:cNvContentPartPr/>
              <p14:nvPr/>
            </p14:nvContentPartPr>
            <p14:xfrm>
              <a:off x="5703580" y="4275649"/>
              <a:ext cx="1046160" cy="67896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E6B74C5D-81FA-E147-9F51-5D77480220B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96020" y="4268089"/>
                <a:ext cx="10612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E1D87344-9D3E-8F42-82AB-916D868E3675}"/>
                  </a:ext>
                </a:extLst>
              </p14:cNvPr>
              <p14:cNvContentPartPr/>
              <p14:nvPr/>
            </p14:nvContentPartPr>
            <p14:xfrm>
              <a:off x="7938460" y="4412449"/>
              <a:ext cx="261720" cy="92160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E1D87344-9D3E-8F42-82AB-916D868E367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30900" y="4404889"/>
                <a:ext cx="27684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4" name="墨迹 165">
                <a:extLst>
                  <a:ext uri="{FF2B5EF4-FFF2-40B4-BE49-F238E27FC236}">
                    <a16:creationId xmlns:a16="http://schemas.microsoft.com/office/drawing/2014/main" id="{BEFDFC57-CBDB-6F4D-A21A-A35D6AA77B8C}"/>
                  </a:ext>
                </a:extLst>
              </p14:cNvPr>
              <p14:cNvContentPartPr/>
              <p14:nvPr/>
            </p14:nvContentPartPr>
            <p14:xfrm>
              <a:off x="8523820" y="4499569"/>
              <a:ext cx="3530160" cy="716400"/>
            </p14:xfrm>
          </p:contentPart>
        </mc:Choice>
        <mc:Fallback>
          <p:pic>
            <p:nvPicPr>
              <p:cNvPr id="164" name="墨迹 165">
                <a:extLst>
                  <a:ext uri="{FF2B5EF4-FFF2-40B4-BE49-F238E27FC236}">
                    <a16:creationId xmlns:a16="http://schemas.microsoft.com/office/drawing/2014/main" id="{BEFDFC57-CBDB-6F4D-A21A-A35D6AA77B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16260" y="4492009"/>
                <a:ext cx="35452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5" name="墨迹 166">
                <a:extLst>
                  <a:ext uri="{FF2B5EF4-FFF2-40B4-BE49-F238E27FC236}">
                    <a16:creationId xmlns:a16="http://schemas.microsoft.com/office/drawing/2014/main" id="{0E7287CD-E783-284E-922E-AF459EB084AC}"/>
                  </a:ext>
                </a:extLst>
              </p14:cNvPr>
              <p14:cNvContentPartPr/>
              <p14:nvPr/>
            </p14:nvContentPartPr>
            <p14:xfrm>
              <a:off x="7116940" y="4399849"/>
              <a:ext cx="510840" cy="666720"/>
            </p14:xfrm>
          </p:contentPart>
        </mc:Choice>
        <mc:Fallback>
          <p:pic>
            <p:nvPicPr>
              <p:cNvPr id="165" name="墨迹 166">
                <a:extLst>
                  <a:ext uri="{FF2B5EF4-FFF2-40B4-BE49-F238E27FC236}">
                    <a16:creationId xmlns:a16="http://schemas.microsoft.com/office/drawing/2014/main" id="{0E7287CD-E783-284E-922E-AF459EB084A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109380" y="4392285"/>
                <a:ext cx="525960" cy="6818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60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E712156B-82F4-6D49-9A8C-E6B476590A65}"/>
                  </a:ext>
                </a:extLst>
              </p14:cNvPr>
              <p14:cNvContentPartPr/>
              <p14:nvPr/>
            </p14:nvContentPartPr>
            <p14:xfrm>
              <a:off x="2416420" y="415729"/>
              <a:ext cx="678960" cy="39168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E712156B-82F4-6D49-9A8C-E6B476590A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8860" y="408176"/>
                <a:ext cx="694080" cy="406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57D1B4F0-01C1-6B4A-BB64-16C10CE10B07}"/>
                  </a:ext>
                </a:extLst>
              </p14:cNvPr>
              <p14:cNvContentPartPr/>
              <p14:nvPr/>
            </p14:nvContentPartPr>
            <p14:xfrm>
              <a:off x="785620" y="372169"/>
              <a:ext cx="1239120" cy="93132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57D1B4F0-01C1-6B4A-BB64-16C10CE10B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060" y="364609"/>
                <a:ext cx="125424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E419EBFC-C5BD-AA44-A2E9-F1322F88B122}"/>
                  </a:ext>
                </a:extLst>
              </p14:cNvPr>
              <p14:cNvContentPartPr/>
              <p14:nvPr/>
            </p14:nvContentPartPr>
            <p14:xfrm>
              <a:off x="2429020" y="1835209"/>
              <a:ext cx="43920" cy="500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E419EBFC-C5BD-AA44-A2E9-F1322F88B1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1460" y="1827649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5F5B731-7191-7745-AB23-197CBAE197D6}"/>
                  </a:ext>
                </a:extLst>
              </p14:cNvPr>
              <p14:cNvContentPartPr/>
              <p14:nvPr/>
            </p14:nvContentPartPr>
            <p14:xfrm>
              <a:off x="3474820" y="1847449"/>
              <a:ext cx="31320" cy="813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5F5B731-7191-7745-AB23-197CBAE197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7260" y="1839889"/>
                <a:ext cx="46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4908112D-DCC1-DF4A-81BC-A5363157B6A4}"/>
                  </a:ext>
                </a:extLst>
              </p14:cNvPr>
              <p14:cNvContentPartPr/>
              <p14:nvPr/>
            </p14:nvContentPartPr>
            <p14:xfrm>
              <a:off x="2640700" y="1623529"/>
              <a:ext cx="273960" cy="31788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4908112D-DCC1-DF4A-81BC-A5363157B6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3150" y="1615969"/>
                <a:ext cx="2890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7">
                <a:extLst>
                  <a:ext uri="{FF2B5EF4-FFF2-40B4-BE49-F238E27FC236}">
                    <a16:creationId xmlns:a16="http://schemas.microsoft.com/office/drawing/2014/main" id="{4139ABF5-9266-6E4F-AA6D-9BDB7106B412}"/>
                  </a:ext>
                </a:extLst>
              </p14:cNvPr>
              <p14:cNvContentPartPr/>
              <p14:nvPr/>
            </p14:nvContentPartPr>
            <p14:xfrm>
              <a:off x="1931140" y="1635769"/>
              <a:ext cx="367560" cy="280440"/>
            </p14:xfrm>
          </p:contentPart>
        </mc:Choice>
        <mc:Fallback>
          <p:pic>
            <p:nvPicPr>
              <p:cNvPr id="25" name="墨迹 27">
                <a:extLst>
                  <a:ext uri="{FF2B5EF4-FFF2-40B4-BE49-F238E27FC236}">
                    <a16:creationId xmlns:a16="http://schemas.microsoft.com/office/drawing/2014/main" id="{4139ABF5-9266-6E4F-AA6D-9BDB7106B4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3580" y="1628209"/>
                <a:ext cx="382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B9C51400-4C0F-3F42-8C2B-924F62A415A4}"/>
                  </a:ext>
                </a:extLst>
              </p14:cNvPr>
              <p14:cNvContentPartPr/>
              <p14:nvPr/>
            </p14:nvContentPartPr>
            <p14:xfrm>
              <a:off x="1489060" y="1517689"/>
              <a:ext cx="267840" cy="62280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B9C51400-4C0F-3F42-8C2B-924F62A415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81510" y="1510129"/>
                <a:ext cx="2825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9F51C20-8B3F-7940-8510-ACBFC6AD6F59}"/>
                  </a:ext>
                </a:extLst>
              </p14:cNvPr>
              <p14:cNvContentPartPr/>
              <p14:nvPr/>
            </p14:nvContentPartPr>
            <p14:xfrm>
              <a:off x="2061820" y="1741609"/>
              <a:ext cx="100080" cy="1310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9F51C20-8B3F-7940-8510-ACBFC6AD6F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4260" y="1734049"/>
                <a:ext cx="115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BCD2B20F-0A20-504D-910D-9D79DF593CBD}"/>
                  </a:ext>
                </a:extLst>
              </p14:cNvPr>
              <p14:cNvContentPartPr/>
              <p14:nvPr/>
            </p14:nvContentPartPr>
            <p14:xfrm>
              <a:off x="4147300" y="1629649"/>
              <a:ext cx="87480" cy="2743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BCD2B20F-0A20-504D-910D-9D79DF593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9740" y="1622089"/>
                <a:ext cx="102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278D6B06-BD7F-6F48-91B0-752FF2F1BB64}"/>
                  </a:ext>
                </a:extLst>
              </p14:cNvPr>
              <p14:cNvContentPartPr/>
              <p14:nvPr/>
            </p14:nvContentPartPr>
            <p14:xfrm>
              <a:off x="4402540" y="1691929"/>
              <a:ext cx="243000" cy="1310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278D6B06-BD7F-6F48-91B0-752FF2F1BB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4980" y="1684369"/>
                <a:ext cx="258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BC62452-1074-5949-9040-5C8795720935}"/>
                  </a:ext>
                </a:extLst>
              </p14:cNvPr>
              <p14:cNvContentPartPr/>
              <p14:nvPr/>
            </p14:nvContentPartPr>
            <p14:xfrm>
              <a:off x="4869460" y="1822609"/>
              <a:ext cx="43920" cy="784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BC62452-1074-5949-9040-5C87957209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1900" y="1815049"/>
                <a:ext cx="59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66D90B7-F35A-314B-89D8-4E16F01C71F6}"/>
                  </a:ext>
                </a:extLst>
              </p14:cNvPr>
              <p14:cNvContentPartPr/>
              <p14:nvPr/>
            </p14:nvContentPartPr>
            <p14:xfrm>
              <a:off x="5068540" y="1698049"/>
              <a:ext cx="62640" cy="2181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66D90B7-F35A-314B-89D8-4E16F01C71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60980" y="1690489"/>
                <a:ext cx="777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585BC6CC-D375-1147-8CF8-CC9FBA02B9F2}"/>
                  </a:ext>
                </a:extLst>
              </p14:cNvPr>
              <p14:cNvContentPartPr/>
              <p14:nvPr/>
            </p14:nvContentPartPr>
            <p14:xfrm>
              <a:off x="3754900" y="1523809"/>
              <a:ext cx="249480" cy="51084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585BC6CC-D375-1147-8CF8-CC9FBA02B9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47340" y="1516249"/>
                <a:ext cx="2646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7A7E67E-E331-5543-A5DE-793B68FFFD5C}"/>
                  </a:ext>
                </a:extLst>
              </p14:cNvPr>
              <p14:cNvContentPartPr/>
              <p14:nvPr/>
            </p14:nvContentPartPr>
            <p14:xfrm>
              <a:off x="5323780" y="1635769"/>
              <a:ext cx="75240" cy="3117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7A7E67E-E331-5543-A5DE-793B68FFFD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16220" y="1628209"/>
                <a:ext cx="90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E9DCDB36-DDA2-864F-B935-46405DCD9FE4}"/>
                  </a:ext>
                </a:extLst>
              </p14:cNvPr>
              <p14:cNvContentPartPr/>
              <p14:nvPr/>
            </p14:nvContentPartPr>
            <p14:xfrm>
              <a:off x="5734900" y="1897489"/>
              <a:ext cx="37800" cy="626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E9DCDB36-DDA2-864F-B935-46405DCD9F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27340" y="188992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5EF838C2-57E9-614D-B834-D10FE96BF2E8}"/>
                  </a:ext>
                </a:extLst>
              </p14:cNvPr>
              <p14:cNvContentPartPr/>
              <p14:nvPr/>
            </p14:nvContentPartPr>
            <p14:xfrm>
              <a:off x="6512860" y="1642249"/>
              <a:ext cx="100080" cy="2682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5EF838C2-57E9-614D-B834-D10FE96BF2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05300" y="1634689"/>
                <a:ext cx="1152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20CEFFA-BE0D-464D-8311-C4E05F2F09D7}"/>
                  </a:ext>
                </a:extLst>
              </p14:cNvPr>
              <p14:cNvContentPartPr/>
              <p14:nvPr/>
            </p14:nvContentPartPr>
            <p14:xfrm>
              <a:off x="6755860" y="1698049"/>
              <a:ext cx="193320" cy="1188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20CEFFA-BE0D-464D-8311-C4E05F2F09D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48300" y="1690489"/>
                <a:ext cx="208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C42D3DC-ED95-C346-82BC-2FB453225EFC}"/>
                  </a:ext>
                </a:extLst>
              </p14:cNvPr>
              <p14:cNvContentPartPr/>
              <p14:nvPr/>
            </p14:nvContentPartPr>
            <p14:xfrm>
              <a:off x="7285060" y="1866169"/>
              <a:ext cx="31320" cy="252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C42D3DC-ED95-C346-82BC-2FB453225E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77500" y="185860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254722F1-0A63-D540-8AC6-100F7BA2077D}"/>
                  </a:ext>
                </a:extLst>
              </p14:cNvPr>
              <p14:cNvContentPartPr/>
              <p14:nvPr/>
            </p14:nvContentPartPr>
            <p14:xfrm>
              <a:off x="8174980" y="1903609"/>
              <a:ext cx="43920" cy="565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254722F1-0A63-D540-8AC6-100F7BA207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67420" y="189604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5EFF738F-05EE-564D-BA16-D1D8A929DBF2}"/>
                  </a:ext>
                </a:extLst>
              </p14:cNvPr>
              <p14:cNvContentPartPr/>
              <p14:nvPr/>
            </p14:nvContentPartPr>
            <p14:xfrm>
              <a:off x="9283420" y="1884889"/>
              <a:ext cx="56520" cy="100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5EFF738F-05EE-564D-BA16-D1D8A929DB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75860" y="1877329"/>
                <a:ext cx="71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9" name="墨迹 63">
                <a:extLst>
                  <a:ext uri="{FF2B5EF4-FFF2-40B4-BE49-F238E27FC236}">
                    <a16:creationId xmlns:a16="http://schemas.microsoft.com/office/drawing/2014/main" id="{878FA4CC-526D-F642-AFC5-D704E05A13E7}"/>
                  </a:ext>
                </a:extLst>
              </p14:cNvPr>
              <p14:cNvContentPartPr/>
              <p14:nvPr/>
            </p14:nvContentPartPr>
            <p14:xfrm>
              <a:off x="10690300" y="1498969"/>
              <a:ext cx="641520" cy="523440"/>
            </p14:xfrm>
          </p:contentPart>
        </mc:Choice>
        <mc:Fallback>
          <p:pic>
            <p:nvPicPr>
              <p:cNvPr id="59" name="墨迹 63">
                <a:extLst>
                  <a:ext uri="{FF2B5EF4-FFF2-40B4-BE49-F238E27FC236}">
                    <a16:creationId xmlns:a16="http://schemas.microsoft.com/office/drawing/2014/main" id="{878FA4CC-526D-F642-AFC5-D704E05A13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82740" y="1491409"/>
                <a:ext cx="6566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0" name="墨迹 64">
                <a:extLst>
                  <a:ext uri="{FF2B5EF4-FFF2-40B4-BE49-F238E27FC236}">
                    <a16:creationId xmlns:a16="http://schemas.microsoft.com/office/drawing/2014/main" id="{FD209FA7-53F2-F247-AAE0-D6F346B79D0D}"/>
                  </a:ext>
                </a:extLst>
              </p14:cNvPr>
              <p14:cNvContentPartPr/>
              <p14:nvPr/>
            </p14:nvContentPartPr>
            <p14:xfrm>
              <a:off x="9563500" y="1430569"/>
              <a:ext cx="909000" cy="665280"/>
            </p14:xfrm>
          </p:contentPart>
        </mc:Choice>
        <mc:Fallback>
          <p:pic>
            <p:nvPicPr>
              <p:cNvPr id="60" name="墨迹 64">
                <a:extLst>
                  <a:ext uri="{FF2B5EF4-FFF2-40B4-BE49-F238E27FC236}">
                    <a16:creationId xmlns:a16="http://schemas.microsoft.com/office/drawing/2014/main" id="{FD209FA7-53F2-F247-AAE0-D6F346B79D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55943" y="1423009"/>
                <a:ext cx="924114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1" name="墨迹 65">
                <a:extLst>
                  <a:ext uri="{FF2B5EF4-FFF2-40B4-BE49-F238E27FC236}">
                    <a16:creationId xmlns:a16="http://schemas.microsoft.com/office/drawing/2014/main" id="{1FFF489C-FD9F-4B4F-853E-8CA3490CAB45}"/>
                  </a:ext>
                </a:extLst>
              </p14:cNvPr>
              <p14:cNvContentPartPr/>
              <p14:nvPr/>
            </p14:nvContentPartPr>
            <p14:xfrm>
              <a:off x="8498980" y="1828729"/>
              <a:ext cx="398880" cy="19080"/>
            </p14:xfrm>
          </p:contentPart>
        </mc:Choice>
        <mc:Fallback>
          <p:pic>
            <p:nvPicPr>
              <p:cNvPr id="61" name="墨迹 65">
                <a:extLst>
                  <a:ext uri="{FF2B5EF4-FFF2-40B4-BE49-F238E27FC236}">
                    <a16:creationId xmlns:a16="http://schemas.microsoft.com/office/drawing/2014/main" id="{1FFF489C-FD9F-4B4F-853E-8CA3490CAB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91420" y="1821169"/>
                <a:ext cx="414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2" name="墨迹 66">
                <a:extLst>
                  <a:ext uri="{FF2B5EF4-FFF2-40B4-BE49-F238E27FC236}">
                    <a16:creationId xmlns:a16="http://schemas.microsoft.com/office/drawing/2014/main" id="{E39666AD-C0C0-4B40-A059-358D8E6ECAA4}"/>
                  </a:ext>
                </a:extLst>
              </p14:cNvPr>
              <p14:cNvContentPartPr/>
              <p14:nvPr/>
            </p14:nvContentPartPr>
            <p14:xfrm>
              <a:off x="7496380" y="1635769"/>
              <a:ext cx="355320" cy="336600"/>
            </p14:xfrm>
          </p:contentPart>
        </mc:Choice>
        <mc:Fallback>
          <p:pic>
            <p:nvPicPr>
              <p:cNvPr id="62" name="墨迹 66">
                <a:extLst>
                  <a:ext uri="{FF2B5EF4-FFF2-40B4-BE49-F238E27FC236}">
                    <a16:creationId xmlns:a16="http://schemas.microsoft.com/office/drawing/2014/main" id="{E39666AD-C0C0-4B40-A059-358D8E6ECA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89180" y="1628209"/>
                <a:ext cx="370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3" name="墨迹 67">
                <a:extLst>
                  <a:ext uri="{FF2B5EF4-FFF2-40B4-BE49-F238E27FC236}">
                    <a16:creationId xmlns:a16="http://schemas.microsoft.com/office/drawing/2014/main" id="{82BBCA09-533A-4341-9254-27F54A148B78}"/>
                  </a:ext>
                </a:extLst>
              </p14:cNvPr>
              <p14:cNvContentPartPr/>
              <p14:nvPr/>
            </p14:nvContentPartPr>
            <p14:xfrm>
              <a:off x="6079780" y="1567369"/>
              <a:ext cx="277920" cy="547560"/>
            </p14:xfrm>
          </p:contentPart>
        </mc:Choice>
        <mc:Fallback>
          <p:pic>
            <p:nvPicPr>
              <p:cNvPr id="63" name="墨迹 67">
                <a:extLst>
                  <a:ext uri="{FF2B5EF4-FFF2-40B4-BE49-F238E27FC236}">
                    <a16:creationId xmlns:a16="http://schemas.microsoft.com/office/drawing/2014/main" id="{82BBCA09-533A-4341-9254-27F54A148B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72220" y="1559809"/>
                <a:ext cx="2926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6BD0569E-C6CE-1148-80DF-701FF188269A}"/>
                  </a:ext>
                </a:extLst>
              </p14:cNvPr>
              <p14:cNvContentPartPr/>
              <p14:nvPr/>
            </p14:nvContentPartPr>
            <p14:xfrm>
              <a:off x="617500" y="2550889"/>
              <a:ext cx="429840" cy="45468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6BD0569E-C6CE-1148-80DF-701FF188269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9940" y="2543329"/>
                <a:ext cx="444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7610E0BA-F535-004B-83FD-5BC73236790A}"/>
                  </a:ext>
                </a:extLst>
              </p14:cNvPr>
              <p14:cNvContentPartPr/>
              <p14:nvPr/>
            </p14:nvContentPartPr>
            <p14:xfrm>
              <a:off x="1561060" y="2588329"/>
              <a:ext cx="158760" cy="4798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7610E0BA-F535-004B-83FD-5BC73236790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53500" y="2580769"/>
                <a:ext cx="1738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CA82A397-916A-BC44-8B30-143293AC4D40}"/>
                  </a:ext>
                </a:extLst>
              </p14:cNvPr>
              <p14:cNvContentPartPr/>
              <p14:nvPr/>
            </p14:nvContentPartPr>
            <p14:xfrm>
              <a:off x="4209580" y="2712889"/>
              <a:ext cx="25200" cy="687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CA82A397-916A-BC44-8B30-143293AC4D4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02020" y="2705329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9" name="墨迹 106">
                <a:extLst>
                  <a:ext uri="{FF2B5EF4-FFF2-40B4-BE49-F238E27FC236}">
                    <a16:creationId xmlns:a16="http://schemas.microsoft.com/office/drawing/2014/main" id="{7186C5A0-3FFE-1642-A841-AAF3F990F397}"/>
                  </a:ext>
                </a:extLst>
              </p14:cNvPr>
              <p14:cNvContentPartPr/>
              <p14:nvPr/>
            </p14:nvContentPartPr>
            <p14:xfrm>
              <a:off x="7048180" y="2613169"/>
              <a:ext cx="218160" cy="162360"/>
            </p14:xfrm>
          </p:contentPart>
        </mc:Choice>
        <mc:Fallback>
          <p:pic>
            <p:nvPicPr>
              <p:cNvPr id="99" name="墨迹 106">
                <a:extLst>
                  <a:ext uri="{FF2B5EF4-FFF2-40B4-BE49-F238E27FC236}">
                    <a16:creationId xmlns:a16="http://schemas.microsoft.com/office/drawing/2014/main" id="{7186C5A0-3FFE-1642-A841-AAF3F990F3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40620" y="2605609"/>
                <a:ext cx="233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0" name="墨迹 107">
                <a:extLst>
                  <a:ext uri="{FF2B5EF4-FFF2-40B4-BE49-F238E27FC236}">
                    <a16:creationId xmlns:a16="http://schemas.microsoft.com/office/drawing/2014/main" id="{1D6573F5-2902-A048-9786-C682376027D7}"/>
                  </a:ext>
                </a:extLst>
              </p14:cNvPr>
              <p14:cNvContentPartPr/>
              <p14:nvPr/>
            </p14:nvContentPartPr>
            <p14:xfrm>
              <a:off x="6488020" y="2582209"/>
              <a:ext cx="243360" cy="243000"/>
            </p14:xfrm>
          </p:contentPart>
        </mc:Choice>
        <mc:Fallback>
          <p:pic>
            <p:nvPicPr>
              <p:cNvPr id="100" name="墨迹 107">
                <a:extLst>
                  <a:ext uri="{FF2B5EF4-FFF2-40B4-BE49-F238E27FC236}">
                    <a16:creationId xmlns:a16="http://schemas.microsoft.com/office/drawing/2014/main" id="{1D6573F5-2902-A048-9786-C682376027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80449" y="2574649"/>
                <a:ext cx="258502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1" name="墨迹 108">
                <a:extLst>
                  <a:ext uri="{FF2B5EF4-FFF2-40B4-BE49-F238E27FC236}">
                    <a16:creationId xmlns:a16="http://schemas.microsoft.com/office/drawing/2014/main" id="{2494190B-2FE2-3046-8DB8-5BC284904718}"/>
                  </a:ext>
                </a:extLst>
              </p14:cNvPr>
              <p14:cNvContentPartPr/>
              <p14:nvPr/>
            </p14:nvContentPartPr>
            <p14:xfrm>
              <a:off x="5442220" y="2463769"/>
              <a:ext cx="821880" cy="498240"/>
            </p14:xfrm>
          </p:contentPart>
        </mc:Choice>
        <mc:Fallback>
          <p:pic>
            <p:nvPicPr>
              <p:cNvPr id="101" name="墨迹 108">
                <a:extLst>
                  <a:ext uri="{FF2B5EF4-FFF2-40B4-BE49-F238E27FC236}">
                    <a16:creationId xmlns:a16="http://schemas.microsoft.com/office/drawing/2014/main" id="{2494190B-2FE2-3046-8DB8-5BC28490471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34663" y="2456209"/>
                <a:ext cx="836993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2" name="墨迹 109">
                <a:extLst>
                  <a:ext uri="{FF2B5EF4-FFF2-40B4-BE49-F238E27FC236}">
                    <a16:creationId xmlns:a16="http://schemas.microsoft.com/office/drawing/2014/main" id="{3BCA4308-6B92-104D-B865-9F7D60BB229D}"/>
                  </a:ext>
                </a:extLst>
              </p14:cNvPr>
              <p14:cNvContentPartPr/>
              <p14:nvPr/>
            </p14:nvContentPartPr>
            <p14:xfrm>
              <a:off x="5024980" y="2638009"/>
              <a:ext cx="180720" cy="162360"/>
            </p14:xfrm>
          </p:contentPart>
        </mc:Choice>
        <mc:Fallback>
          <p:pic>
            <p:nvPicPr>
              <p:cNvPr id="102" name="墨迹 109">
                <a:extLst>
                  <a:ext uri="{FF2B5EF4-FFF2-40B4-BE49-F238E27FC236}">
                    <a16:creationId xmlns:a16="http://schemas.microsoft.com/office/drawing/2014/main" id="{3BCA4308-6B92-104D-B865-9F7D60BB229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17420" y="2630809"/>
                <a:ext cx="195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3" name="墨迹 110">
                <a:extLst>
                  <a:ext uri="{FF2B5EF4-FFF2-40B4-BE49-F238E27FC236}">
                    <a16:creationId xmlns:a16="http://schemas.microsoft.com/office/drawing/2014/main" id="{2B4A0039-C122-1A49-ADDD-C86A4357CA93}"/>
                  </a:ext>
                </a:extLst>
              </p14:cNvPr>
              <p14:cNvContentPartPr/>
              <p14:nvPr/>
            </p14:nvContentPartPr>
            <p14:xfrm>
              <a:off x="4452220" y="2569609"/>
              <a:ext cx="274320" cy="280440"/>
            </p14:xfrm>
          </p:contentPart>
        </mc:Choice>
        <mc:Fallback>
          <p:pic>
            <p:nvPicPr>
              <p:cNvPr id="103" name="墨迹 110">
                <a:extLst>
                  <a:ext uri="{FF2B5EF4-FFF2-40B4-BE49-F238E27FC236}">
                    <a16:creationId xmlns:a16="http://schemas.microsoft.com/office/drawing/2014/main" id="{2B4A0039-C122-1A49-ADDD-C86A4357CA9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44660" y="2562049"/>
                <a:ext cx="289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4" name="墨迹 111">
                <a:extLst>
                  <a:ext uri="{FF2B5EF4-FFF2-40B4-BE49-F238E27FC236}">
                    <a16:creationId xmlns:a16="http://schemas.microsoft.com/office/drawing/2014/main" id="{AC00E6F0-4B8D-6B4F-BF3D-2CB0E26311C7}"/>
                  </a:ext>
                </a:extLst>
              </p14:cNvPr>
              <p14:cNvContentPartPr/>
              <p14:nvPr/>
            </p14:nvContentPartPr>
            <p14:xfrm>
              <a:off x="3350260" y="2452249"/>
              <a:ext cx="716400" cy="609840"/>
            </p14:xfrm>
          </p:contentPart>
        </mc:Choice>
        <mc:Fallback>
          <p:pic>
            <p:nvPicPr>
              <p:cNvPr id="104" name="墨迹 111">
                <a:extLst>
                  <a:ext uri="{FF2B5EF4-FFF2-40B4-BE49-F238E27FC236}">
                    <a16:creationId xmlns:a16="http://schemas.microsoft.com/office/drawing/2014/main" id="{AC00E6F0-4B8D-6B4F-BF3D-2CB0E26311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42700" y="2444689"/>
                <a:ext cx="7315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5" name="墨迹 112">
                <a:extLst>
                  <a:ext uri="{FF2B5EF4-FFF2-40B4-BE49-F238E27FC236}">
                    <a16:creationId xmlns:a16="http://schemas.microsoft.com/office/drawing/2014/main" id="{AD198300-6AE9-B441-B7EE-D9836ADAB12F}"/>
                  </a:ext>
                </a:extLst>
              </p14:cNvPr>
              <p14:cNvContentPartPr/>
              <p14:nvPr/>
            </p14:nvContentPartPr>
            <p14:xfrm>
              <a:off x="2827540" y="2700289"/>
              <a:ext cx="124920" cy="118800"/>
            </p14:xfrm>
          </p:contentPart>
        </mc:Choice>
        <mc:Fallback>
          <p:pic>
            <p:nvPicPr>
              <p:cNvPr id="105" name="墨迹 112">
                <a:extLst>
                  <a:ext uri="{FF2B5EF4-FFF2-40B4-BE49-F238E27FC236}">
                    <a16:creationId xmlns:a16="http://schemas.microsoft.com/office/drawing/2014/main" id="{AD198300-6AE9-B441-B7EE-D9836ADAB12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19980" y="2692729"/>
                <a:ext cx="140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6" name="墨迹 113">
                <a:extLst>
                  <a:ext uri="{FF2B5EF4-FFF2-40B4-BE49-F238E27FC236}">
                    <a16:creationId xmlns:a16="http://schemas.microsoft.com/office/drawing/2014/main" id="{AB9FE2D7-8F3B-3F4B-9E0E-B6F1EBEE05D3}"/>
                  </a:ext>
                </a:extLst>
              </p14:cNvPr>
              <p14:cNvContentPartPr/>
              <p14:nvPr/>
            </p14:nvContentPartPr>
            <p14:xfrm>
              <a:off x="2049220" y="2607049"/>
              <a:ext cx="460800" cy="249480"/>
            </p14:xfrm>
          </p:contentPart>
        </mc:Choice>
        <mc:Fallback>
          <p:pic>
            <p:nvPicPr>
              <p:cNvPr id="106" name="墨迹 113">
                <a:extLst>
                  <a:ext uri="{FF2B5EF4-FFF2-40B4-BE49-F238E27FC236}">
                    <a16:creationId xmlns:a16="http://schemas.microsoft.com/office/drawing/2014/main" id="{AB9FE2D7-8F3B-3F4B-9E0E-B6F1EBEE05D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41666" y="2599489"/>
                <a:ext cx="475908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F8EAF951-136D-BE4E-8919-8B94029BB8C7}"/>
                  </a:ext>
                </a:extLst>
              </p14:cNvPr>
              <p14:cNvContentPartPr/>
              <p14:nvPr/>
            </p14:nvContentPartPr>
            <p14:xfrm>
              <a:off x="7951060" y="2750329"/>
              <a:ext cx="112320" cy="190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F8EAF951-136D-BE4E-8919-8B94029BB8C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43500" y="2742769"/>
                <a:ext cx="127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C3BB313-C00F-F646-9590-884FD8D91DA8}"/>
                  </a:ext>
                </a:extLst>
              </p14:cNvPr>
              <p14:cNvContentPartPr/>
              <p14:nvPr/>
            </p14:nvContentPartPr>
            <p14:xfrm>
              <a:off x="8225020" y="2787769"/>
              <a:ext cx="155880" cy="6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C3BB313-C00F-F646-9590-884FD8D91D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17460" y="2780209"/>
                <a:ext cx="171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墨迹 134">
                <a:extLst>
                  <a:ext uri="{FF2B5EF4-FFF2-40B4-BE49-F238E27FC236}">
                    <a16:creationId xmlns:a16="http://schemas.microsoft.com/office/drawing/2014/main" id="{049D1815-C78D-624F-B8D2-94BEF71E267D}"/>
                  </a:ext>
                </a:extLst>
              </p14:cNvPr>
              <p14:cNvContentPartPr/>
              <p14:nvPr/>
            </p14:nvContentPartPr>
            <p14:xfrm>
              <a:off x="11375020" y="2457649"/>
              <a:ext cx="442440" cy="448560"/>
            </p14:xfrm>
          </p:contentPart>
        </mc:Choice>
        <mc:Fallback>
          <p:pic>
            <p:nvPicPr>
              <p:cNvPr id="131" name="墨迹 134">
                <a:extLst>
                  <a:ext uri="{FF2B5EF4-FFF2-40B4-BE49-F238E27FC236}">
                    <a16:creationId xmlns:a16="http://schemas.microsoft.com/office/drawing/2014/main" id="{049D1815-C78D-624F-B8D2-94BEF71E267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367460" y="2450089"/>
                <a:ext cx="457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2" name="墨迹 135">
                <a:extLst>
                  <a:ext uri="{FF2B5EF4-FFF2-40B4-BE49-F238E27FC236}">
                    <a16:creationId xmlns:a16="http://schemas.microsoft.com/office/drawing/2014/main" id="{D855624A-EEE3-2C48-8B6A-A1E8005620DD}"/>
                  </a:ext>
                </a:extLst>
              </p14:cNvPr>
              <p14:cNvContentPartPr/>
              <p14:nvPr/>
            </p14:nvContentPartPr>
            <p14:xfrm>
              <a:off x="10789660" y="2600929"/>
              <a:ext cx="399240" cy="311760"/>
            </p14:xfrm>
          </p:contentPart>
        </mc:Choice>
        <mc:Fallback>
          <p:pic>
            <p:nvPicPr>
              <p:cNvPr id="132" name="墨迹 135">
                <a:extLst>
                  <a:ext uri="{FF2B5EF4-FFF2-40B4-BE49-F238E27FC236}">
                    <a16:creationId xmlns:a16="http://schemas.microsoft.com/office/drawing/2014/main" id="{D855624A-EEE3-2C48-8B6A-A1E8005620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82454" y="2593369"/>
                <a:ext cx="414374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3" name="墨迹 136">
                <a:extLst>
                  <a:ext uri="{FF2B5EF4-FFF2-40B4-BE49-F238E27FC236}">
                    <a16:creationId xmlns:a16="http://schemas.microsoft.com/office/drawing/2014/main" id="{3298C358-3BD7-1347-B714-13E14CE3D0DB}"/>
                  </a:ext>
                </a:extLst>
              </p14:cNvPr>
              <p14:cNvContentPartPr/>
              <p14:nvPr/>
            </p14:nvContentPartPr>
            <p14:xfrm>
              <a:off x="9221140" y="2463769"/>
              <a:ext cx="1375920" cy="539280"/>
            </p14:xfrm>
          </p:contentPart>
        </mc:Choice>
        <mc:Fallback>
          <p:pic>
            <p:nvPicPr>
              <p:cNvPr id="133" name="墨迹 136">
                <a:extLst>
                  <a:ext uri="{FF2B5EF4-FFF2-40B4-BE49-F238E27FC236}">
                    <a16:creationId xmlns:a16="http://schemas.microsoft.com/office/drawing/2014/main" id="{3298C358-3BD7-1347-B714-13E14CE3D0D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13582" y="2456209"/>
                <a:ext cx="1391036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49532451-BDFC-CA4C-8643-48DA9185AC19}"/>
                  </a:ext>
                </a:extLst>
              </p14:cNvPr>
              <p14:cNvContentPartPr/>
              <p14:nvPr/>
            </p14:nvContentPartPr>
            <p14:xfrm>
              <a:off x="7415740" y="2654209"/>
              <a:ext cx="137160" cy="23976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49532451-BDFC-CA4C-8643-48DA9185AC1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08180" y="2646649"/>
                <a:ext cx="1522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B1F055DA-7DCD-FF4B-9CFB-88E3E3AE72BE}"/>
                  </a:ext>
                </a:extLst>
              </p14:cNvPr>
              <p14:cNvContentPartPr/>
              <p14:nvPr/>
            </p14:nvContentPartPr>
            <p14:xfrm>
              <a:off x="2802700" y="3435049"/>
              <a:ext cx="1320120" cy="874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B1F055DA-7DCD-FF4B-9CFB-88E3E3AE72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95140" y="3427489"/>
                <a:ext cx="13352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685A8BDD-FC5E-DE41-B751-A19DB721ACA3}"/>
                  </a:ext>
                </a:extLst>
              </p14:cNvPr>
              <p14:cNvContentPartPr/>
              <p14:nvPr/>
            </p14:nvContentPartPr>
            <p14:xfrm>
              <a:off x="4377700" y="3266929"/>
              <a:ext cx="467280" cy="35532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685A8BDD-FC5E-DE41-B751-A19DB721ACA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70140" y="3259369"/>
                <a:ext cx="4824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6" name="墨迹 167">
                <a:extLst>
                  <a:ext uri="{FF2B5EF4-FFF2-40B4-BE49-F238E27FC236}">
                    <a16:creationId xmlns:a16="http://schemas.microsoft.com/office/drawing/2014/main" id="{A030F532-C8EC-184A-BAD9-30DFFF451DA7}"/>
                  </a:ext>
                </a:extLst>
              </p14:cNvPr>
              <p14:cNvContentPartPr/>
              <p14:nvPr/>
            </p14:nvContentPartPr>
            <p14:xfrm>
              <a:off x="5703580" y="3154969"/>
              <a:ext cx="3654720" cy="797040"/>
            </p14:xfrm>
          </p:contentPart>
        </mc:Choice>
        <mc:Fallback>
          <p:pic>
            <p:nvPicPr>
              <p:cNvPr id="166" name="墨迹 167">
                <a:extLst>
                  <a:ext uri="{FF2B5EF4-FFF2-40B4-BE49-F238E27FC236}">
                    <a16:creationId xmlns:a16="http://schemas.microsoft.com/office/drawing/2014/main" id="{A030F532-C8EC-184A-BAD9-30DFFF451DA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96020" y="3147412"/>
                <a:ext cx="3669840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7" name="墨迹 168">
                <a:extLst>
                  <a:ext uri="{FF2B5EF4-FFF2-40B4-BE49-F238E27FC236}">
                    <a16:creationId xmlns:a16="http://schemas.microsoft.com/office/drawing/2014/main" id="{B5C8A476-E84D-114B-83C7-BB485FF623B1}"/>
                  </a:ext>
                </a:extLst>
              </p14:cNvPr>
              <p14:cNvContentPartPr/>
              <p14:nvPr/>
            </p14:nvContentPartPr>
            <p14:xfrm>
              <a:off x="4975300" y="3130129"/>
              <a:ext cx="460800" cy="610560"/>
            </p14:xfrm>
          </p:contentPart>
        </mc:Choice>
        <mc:Fallback>
          <p:pic>
            <p:nvPicPr>
              <p:cNvPr id="167" name="墨迹 168">
                <a:extLst>
                  <a:ext uri="{FF2B5EF4-FFF2-40B4-BE49-F238E27FC236}">
                    <a16:creationId xmlns:a16="http://schemas.microsoft.com/office/drawing/2014/main" id="{B5C8A476-E84D-114B-83C7-BB485FF623B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67746" y="3122569"/>
                <a:ext cx="475908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A3D27D19-B83E-9745-80C1-F5B2C31EF40E}"/>
                  </a:ext>
                </a:extLst>
              </p14:cNvPr>
              <p14:cNvContentPartPr/>
              <p14:nvPr/>
            </p14:nvContentPartPr>
            <p14:xfrm>
              <a:off x="3250900" y="2345689"/>
              <a:ext cx="1282680" cy="6728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A3D27D19-B83E-9745-80C1-F5B2C31EF40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43340" y="2338129"/>
                <a:ext cx="129780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AB62C18-EA4E-7243-AA42-C581EC6AFF46}"/>
                  </a:ext>
                </a:extLst>
              </p14:cNvPr>
              <p14:cNvContentPartPr/>
              <p14:nvPr/>
            </p14:nvContentPartPr>
            <p14:xfrm>
              <a:off x="5597740" y="2432809"/>
              <a:ext cx="840960" cy="3740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AB62C18-EA4E-7243-AA42-C581EC6AFF4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90180" y="2425249"/>
                <a:ext cx="855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721E41BE-601B-204B-BF3A-56E4AE0ECD97}"/>
                  </a:ext>
                </a:extLst>
              </p14:cNvPr>
              <p14:cNvContentPartPr/>
              <p14:nvPr/>
            </p14:nvContentPartPr>
            <p14:xfrm>
              <a:off x="9700300" y="2401489"/>
              <a:ext cx="1012320" cy="4176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721E41BE-601B-204B-BF3A-56E4AE0ECD9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92740" y="2393929"/>
                <a:ext cx="10274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1" name="墨迹 193">
                <a:extLst>
                  <a:ext uri="{FF2B5EF4-FFF2-40B4-BE49-F238E27FC236}">
                    <a16:creationId xmlns:a16="http://schemas.microsoft.com/office/drawing/2014/main" id="{F12AF179-8A0C-4B49-A457-325168CD7F7E}"/>
                  </a:ext>
                </a:extLst>
              </p14:cNvPr>
              <p14:cNvContentPartPr/>
              <p14:nvPr/>
            </p14:nvContentPartPr>
            <p14:xfrm>
              <a:off x="4114180" y="5209489"/>
              <a:ext cx="3039120" cy="815760"/>
            </p14:xfrm>
          </p:contentPart>
        </mc:Choice>
        <mc:Fallback>
          <p:pic>
            <p:nvPicPr>
              <p:cNvPr id="191" name="墨迹 193">
                <a:extLst>
                  <a:ext uri="{FF2B5EF4-FFF2-40B4-BE49-F238E27FC236}">
                    <a16:creationId xmlns:a16="http://schemas.microsoft.com/office/drawing/2014/main" id="{F12AF179-8A0C-4B49-A457-325168CD7F7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06620" y="5201929"/>
                <a:ext cx="305424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2" name="墨迹 194">
                <a:extLst>
                  <a:ext uri="{FF2B5EF4-FFF2-40B4-BE49-F238E27FC236}">
                    <a16:creationId xmlns:a16="http://schemas.microsoft.com/office/drawing/2014/main" id="{DE76CF15-8FAC-8647-B274-242450D61ACE}"/>
                  </a:ext>
                </a:extLst>
              </p14:cNvPr>
              <p14:cNvContentPartPr/>
              <p14:nvPr/>
            </p14:nvContentPartPr>
            <p14:xfrm>
              <a:off x="5018860" y="4499569"/>
              <a:ext cx="1768320" cy="548280"/>
            </p14:xfrm>
          </p:contentPart>
        </mc:Choice>
        <mc:Fallback>
          <p:pic>
            <p:nvPicPr>
              <p:cNvPr id="192" name="墨迹 194">
                <a:extLst>
                  <a:ext uri="{FF2B5EF4-FFF2-40B4-BE49-F238E27FC236}">
                    <a16:creationId xmlns:a16="http://schemas.microsoft.com/office/drawing/2014/main" id="{DE76CF15-8FAC-8647-B274-242450D61AC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11300" y="4492009"/>
                <a:ext cx="17834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CA2F822C-3B0B-DC49-A996-8DFAD3035572}"/>
                  </a:ext>
                </a:extLst>
              </p14:cNvPr>
              <p14:cNvContentPartPr/>
              <p14:nvPr/>
            </p14:nvContentPartPr>
            <p14:xfrm>
              <a:off x="2578420" y="4748689"/>
              <a:ext cx="1046160" cy="97164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CA2F822C-3B0B-DC49-A996-8DFAD303557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70860" y="4741129"/>
                <a:ext cx="106128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2CCE707E-BCFF-E24F-9023-35B8FF404124}"/>
                  </a:ext>
                </a:extLst>
              </p14:cNvPr>
              <p14:cNvContentPartPr/>
              <p14:nvPr/>
            </p14:nvContentPartPr>
            <p14:xfrm>
              <a:off x="1183780" y="2992969"/>
              <a:ext cx="3461760" cy="324324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2CCE707E-BCFF-E24F-9023-35B8FF40412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76220" y="2985409"/>
                <a:ext cx="3476880" cy="32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4" name="墨迹 204">
                <a:extLst>
                  <a:ext uri="{FF2B5EF4-FFF2-40B4-BE49-F238E27FC236}">
                    <a16:creationId xmlns:a16="http://schemas.microsoft.com/office/drawing/2014/main" id="{BECE7696-4B95-5146-834E-260C26437E62}"/>
                  </a:ext>
                </a:extLst>
              </p14:cNvPr>
              <p14:cNvContentPartPr/>
              <p14:nvPr/>
            </p14:nvContentPartPr>
            <p14:xfrm>
              <a:off x="5336380" y="3074689"/>
              <a:ext cx="2421720" cy="3137400"/>
            </p14:xfrm>
          </p:contentPart>
        </mc:Choice>
        <mc:Fallback>
          <p:pic>
            <p:nvPicPr>
              <p:cNvPr id="204" name="墨迹 204">
                <a:extLst>
                  <a:ext uri="{FF2B5EF4-FFF2-40B4-BE49-F238E27FC236}">
                    <a16:creationId xmlns:a16="http://schemas.microsoft.com/office/drawing/2014/main" id="{BECE7696-4B95-5146-834E-260C26437E6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28821" y="3067129"/>
                <a:ext cx="2436838" cy="31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16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FEA761-01A4-F445-8B17-C0608AB29D3B}"/>
                  </a:ext>
                </a:extLst>
              </p14:cNvPr>
              <p14:cNvContentPartPr/>
              <p14:nvPr/>
            </p14:nvContentPartPr>
            <p14:xfrm>
              <a:off x="598780" y="247609"/>
              <a:ext cx="548280" cy="712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FEA761-01A4-F445-8B17-C0608AB29D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220" y="240049"/>
                <a:ext cx="56340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148A4B-1E91-4641-B492-4D2FC1AC7B55}"/>
                  </a:ext>
                </a:extLst>
              </p14:cNvPr>
              <p14:cNvContentPartPr/>
              <p14:nvPr/>
            </p14:nvContentPartPr>
            <p14:xfrm>
              <a:off x="1296100" y="328609"/>
              <a:ext cx="348840" cy="597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148A4B-1E91-4641-B492-4D2FC1AC7B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540" y="321049"/>
                <a:ext cx="3639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3E3723C-CD1F-B149-9E3C-06693B666C0C}"/>
                  </a:ext>
                </a:extLst>
              </p14:cNvPr>
              <p14:cNvContentPartPr/>
              <p14:nvPr/>
            </p14:nvContentPartPr>
            <p14:xfrm>
              <a:off x="1881100" y="478009"/>
              <a:ext cx="218160" cy="155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3E3723C-CD1F-B149-9E3C-06693B666C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3540" y="470449"/>
                <a:ext cx="233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7EE9F05-6C11-5948-BF5B-8364BC5EED40}"/>
                  </a:ext>
                </a:extLst>
              </p14:cNvPr>
              <p14:cNvContentPartPr/>
              <p14:nvPr/>
            </p14:nvContentPartPr>
            <p14:xfrm>
              <a:off x="1974700" y="309889"/>
              <a:ext cx="398880" cy="342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7EE9F05-6C11-5948-BF5B-8364BC5EED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7140" y="302329"/>
                <a:ext cx="414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9460D70-32AF-7645-B4CA-E309DF897C34}"/>
                  </a:ext>
                </a:extLst>
              </p14:cNvPr>
              <p14:cNvContentPartPr/>
              <p14:nvPr/>
            </p14:nvContentPartPr>
            <p14:xfrm>
              <a:off x="2640700" y="347329"/>
              <a:ext cx="81360" cy="81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9460D70-32AF-7645-B4CA-E309DF897C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3140" y="339769"/>
                <a:ext cx="96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61688BC-326C-964E-87C5-E04097A3184C}"/>
                  </a:ext>
                </a:extLst>
              </p14:cNvPr>
              <p14:cNvContentPartPr/>
              <p14:nvPr/>
            </p14:nvContentPartPr>
            <p14:xfrm>
              <a:off x="2628100" y="508969"/>
              <a:ext cx="305280" cy="112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61688BC-326C-964E-87C5-E04097A318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0540" y="501409"/>
                <a:ext cx="320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6680992-EABB-9E4F-9C23-73B301433FCE}"/>
                  </a:ext>
                </a:extLst>
              </p14:cNvPr>
              <p14:cNvContentPartPr/>
              <p14:nvPr/>
            </p14:nvContentPartPr>
            <p14:xfrm>
              <a:off x="3213460" y="191449"/>
              <a:ext cx="461160" cy="5205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6680992-EABB-9E4F-9C23-73B301433F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05900" y="183889"/>
                <a:ext cx="47628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ADE2EDE-4047-D64E-A0B6-BEFD11E2A62D}"/>
                  </a:ext>
                </a:extLst>
              </p14:cNvPr>
              <p14:cNvContentPartPr/>
              <p14:nvPr/>
            </p14:nvContentPartPr>
            <p14:xfrm>
              <a:off x="3941740" y="378289"/>
              <a:ext cx="180720" cy="1684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ADE2EDE-4047-D64E-A0B6-BEFD11E2A6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4180" y="370729"/>
                <a:ext cx="195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DD6C53B-E465-BC4D-80E8-127EB1DF6187}"/>
                  </a:ext>
                </a:extLst>
              </p14:cNvPr>
              <p14:cNvContentPartPr/>
              <p14:nvPr/>
            </p14:nvContentPartPr>
            <p14:xfrm>
              <a:off x="4029580" y="253729"/>
              <a:ext cx="348120" cy="3488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DD6C53B-E465-BC4D-80E8-127EB1DF61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2020" y="246169"/>
                <a:ext cx="3632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9AE0507-02F6-D14D-A464-CDE5273D6842}"/>
                  </a:ext>
                </a:extLst>
              </p14:cNvPr>
              <p14:cNvContentPartPr/>
              <p14:nvPr/>
            </p14:nvContentPartPr>
            <p14:xfrm>
              <a:off x="4713940" y="260209"/>
              <a:ext cx="68760" cy="43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9AE0507-02F6-D14D-A464-CDE5273D68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06380" y="252649"/>
                <a:ext cx="8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3116679-0E15-CA4B-96F5-CBEFCBD8B47E}"/>
                  </a:ext>
                </a:extLst>
              </p14:cNvPr>
              <p14:cNvContentPartPr/>
              <p14:nvPr/>
            </p14:nvContentPartPr>
            <p14:xfrm>
              <a:off x="4620340" y="272449"/>
              <a:ext cx="361440" cy="2494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3116679-0E15-CA4B-96F5-CBEFCBD8B4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12780" y="264889"/>
                <a:ext cx="376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A032660-0E8E-6343-8CAC-C272FFFBF2E0}"/>
                  </a:ext>
                </a:extLst>
              </p14:cNvPr>
              <p14:cNvContentPartPr/>
              <p14:nvPr/>
            </p14:nvContentPartPr>
            <p14:xfrm>
              <a:off x="4763620" y="552529"/>
              <a:ext cx="274320" cy="1371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A032660-0E8E-6343-8CAC-C272FFFBF2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56060" y="544969"/>
                <a:ext cx="289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A329DC2-01AD-194A-8403-169702DB06DA}"/>
                  </a:ext>
                </a:extLst>
              </p14:cNvPr>
              <p14:cNvContentPartPr/>
              <p14:nvPr/>
            </p14:nvContentPartPr>
            <p14:xfrm>
              <a:off x="5342500" y="309889"/>
              <a:ext cx="199440" cy="3240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A329DC2-01AD-194A-8403-169702DB06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4940" y="302329"/>
                <a:ext cx="214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C48C73F2-A3C4-414A-947D-489028C12157}"/>
                  </a:ext>
                </a:extLst>
              </p14:cNvPr>
              <p14:cNvContentPartPr/>
              <p14:nvPr/>
            </p14:nvContentPartPr>
            <p14:xfrm>
              <a:off x="5753260" y="291169"/>
              <a:ext cx="355320" cy="4201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C48C73F2-A3C4-414A-947D-489028C121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46060" y="283609"/>
                <a:ext cx="3704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BFAA9A4-3E90-814B-888F-A4C57921B6ED}"/>
                  </a:ext>
                </a:extLst>
              </p14:cNvPr>
              <p14:cNvContentPartPr/>
              <p14:nvPr/>
            </p14:nvContentPartPr>
            <p14:xfrm>
              <a:off x="6021100" y="440569"/>
              <a:ext cx="124920" cy="565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BFAA9A4-3E90-814B-888F-A4C57921B6E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3540" y="433009"/>
                <a:ext cx="140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DA28D46-E9E7-7949-B28A-EEF18F53F40F}"/>
                  </a:ext>
                </a:extLst>
              </p14:cNvPr>
              <p14:cNvContentPartPr/>
              <p14:nvPr/>
            </p14:nvContentPartPr>
            <p14:xfrm>
              <a:off x="6095980" y="210169"/>
              <a:ext cx="12960" cy="626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DA28D46-E9E7-7949-B28A-EEF18F53F4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88420" y="202609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C3E1C93-BB27-6E4E-AF0C-6F51211B98A2}"/>
                  </a:ext>
                </a:extLst>
              </p14:cNvPr>
              <p14:cNvContentPartPr/>
              <p14:nvPr/>
            </p14:nvContentPartPr>
            <p14:xfrm>
              <a:off x="6270220" y="260209"/>
              <a:ext cx="429840" cy="3801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C3E1C93-BB27-6E4E-AF0C-6F51211B98A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2660" y="252649"/>
                <a:ext cx="4449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DE5B76C2-1490-9140-B5FA-D9BE0ADE66EF}"/>
                  </a:ext>
                </a:extLst>
              </p14:cNvPr>
              <p14:cNvContentPartPr/>
              <p14:nvPr/>
            </p14:nvContentPartPr>
            <p14:xfrm>
              <a:off x="6849100" y="465409"/>
              <a:ext cx="223920" cy="1371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DE5B76C2-1490-9140-B5FA-D9BE0ADE66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41540" y="457849"/>
                <a:ext cx="2386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A66BB319-47DE-F343-8D84-50F0710CF013}"/>
                  </a:ext>
                </a:extLst>
              </p14:cNvPr>
              <p14:cNvContentPartPr/>
              <p14:nvPr/>
            </p14:nvContentPartPr>
            <p14:xfrm>
              <a:off x="6954940" y="453169"/>
              <a:ext cx="43920" cy="1436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A66BB319-47DE-F343-8D84-50F0710CF0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47380" y="445609"/>
                <a:ext cx="59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FD02267-C2F6-D94A-8BED-5399A1BD8D2E}"/>
                  </a:ext>
                </a:extLst>
              </p14:cNvPr>
              <p14:cNvContentPartPr/>
              <p14:nvPr/>
            </p14:nvContentPartPr>
            <p14:xfrm>
              <a:off x="7185340" y="272449"/>
              <a:ext cx="80640" cy="1310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FD02267-C2F6-D94A-8BED-5399A1BD8D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77780" y="264889"/>
                <a:ext cx="95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7049B70-2421-484A-9A06-2E5045480773}"/>
                  </a:ext>
                </a:extLst>
              </p14:cNvPr>
              <p14:cNvContentPartPr/>
              <p14:nvPr/>
            </p14:nvContentPartPr>
            <p14:xfrm>
              <a:off x="7166620" y="471889"/>
              <a:ext cx="180720" cy="2307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7049B70-2421-484A-9A06-2E50454807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59060" y="464329"/>
                <a:ext cx="195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2168081A-7D0E-5341-82D5-B4871A6BE8CF}"/>
                  </a:ext>
                </a:extLst>
              </p14:cNvPr>
              <p14:cNvContentPartPr/>
              <p14:nvPr/>
            </p14:nvContentPartPr>
            <p14:xfrm>
              <a:off x="1115380" y="1131769"/>
              <a:ext cx="1127520" cy="67248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2168081A-7D0E-5341-82D5-B4871A6BE8C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7818" y="1124213"/>
                <a:ext cx="1142645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741DFD90-BE2A-B54F-8900-FEB0DEC64779}"/>
                  </a:ext>
                </a:extLst>
              </p14:cNvPr>
              <p14:cNvContentPartPr/>
              <p14:nvPr/>
            </p14:nvContentPartPr>
            <p14:xfrm>
              <a:off x="2578420" y="1405369"/>
              <a:ext cx="224640" cy="13140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741DFD90-BE2A-B54F-8900-FEB0DEC6477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70860" y="1398149"/>
                <a:ext cx="239400" cy="146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1351BA11-F620-0441-A11A-E2649DC0ACC3}"/>
                  </a:ext>
                </a:extLst>
              </p14:cNvPr>
              <p14:cNvContentPartPr/>
              <p14:nvPr/>
            </p14:nvContentPartPr>
            <p14:xfrm>
              <a:off x="3095020" y="1243729"/>
              <a:ext cx="1046160" cy="53568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1351BA11-F620-0441-A11A-E2649DC0ACC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87460" y="1236169"/>
                <a:ext cx="10612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6" name="墨迹 57">
                <a:extLst>
                  <a:ext uri="{FF2B5EF4-FFF2-40B4-BE49-F238E27FC236}">
                    <a16:creationId xmlns:a16="http://schemas.microsoft.com/office/drawing/2014/main" id="{F767B696-2C9F-894A-B4A0-283199331060}"/>
                  </a:ext>
                </a:extLst>
              </p14:cNvPr>
              <p14:cNvContentPartPr/>
              <p14:nvPr/>
            </p14:nvContentPartPr>
            <p14:xfrm>
              <a:off x="2709100" y="1748089"/>
              <a:ext cx="2229120" cy="448560"/>
            </p14:xfrm>
          </p:contentPart>
        </mc:Choice>
        <mc:Fallback>
          <p:pic>
            <p:nvPicPr>
              <p:cNvPr id="56" name="墨迹 57">
                <a:extLst>
                  <a:ext uri="{FF2B5EF4-FFF2-40B4-BE49-F238E27FC236}">
                    <a16:creationId xmlns:a16="http://schemas.microsoft.com/office/drawing/2014/main" id="{F767B696-2C9F-894A-B4A0-2831993310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01540" y="1740529"/>
                <a:ext cx="22442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7" name="墨迹 58">
                <a:extLst>
                  <a:ext uri="{FF2B5EF4-FFF2-40B4-BE49-F238E27FC236}">
                    <a16:creationId xmlns:a16="http://schemas.microsoft.com/office/drawing/2014/main" id="{CCE29022-0206-5E43-8CD7-1A321209144D}"/>
                  </a:ext>
                </a:extLst>
              </p14:cNvPr>
              <p14:cNvContentPartPr/>
              <p14:nvPr/>
            </p14:nvContentPartPr>
            <p14:xfrm>
              <a:off x="4315420" y="1237609"/>
              <a:ext cx="330120" cy="324000"/>
            </p14:xfrm>
          </p:contentPart>
        </mc:Choice>
        <mc:Fallback>
          <p:pic>
            <p:nvPicPr>
              <p:cNvPr id="57" name="墨迹 58">
                <a:extLst>
                  <a:ext uri="{FF2B5EF4-FFF2-40B4-BE49-F238E27FC236}">
                    <a16:creationId xmlns:a16="http://schemas.microsoft.com/office/drawing/2014/main" id="{CCE29022-0206-5E43-8CD7-1A32120914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07868" y="1230049"/>
                <a:ext cx="344864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6" name="墨迹 79">
                <a:extLst>
                  <a:ext uri="{FF2B5EF4-FFF2-40B4-BE49-F238E27FC236}">
                    <a16:creationId xmlns:a16="http://schemas.microsoft.com/office/drawing/2014/main" id="{112AFE4B-6F36-E84C-8E88-CAE74B9C60DB}"/>
                  </a:ext>
                </a:extLst>
              </p14:cNvPr>
              <p14:cNvContentPartPr/>
              <p14:nvPr/>
            </p14:nvContentPartPr>
            <p14:xfrm>
              <a:off x="7452820" y="1554769"/>
              <a:ext cx="299520" cy="377640"/>
            </p14:xfrm>
          </p:contentPart>
        </mc:Choice>
        <mc:Fallback>
          <p:pic>
            <p:nvPicPr>
              <p:cNvPr id="76" name="墨迹 79">
                <a:extLst>
                  <a:ext uri="{FF2B5EF4-FFF2-40B4-BE49-F238E27FC236}">
                    <a16:creationId xmlns:a16="http://schemas.microsoft.com/office/drawing/2014/main" id="{112AFE4B-6F36-E84C-8E88-CAE74B9C60D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45611" y="1547562"/>
                <a:ext cx="314658" cy="392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B6A4A977-441C-5C49-BD24-9346D4EE3461}"/>
                  </a:ext>
                </a:extLst>
              </p14:cNvPr>
              <p14:cNvContentPartPr/>
              <p14:nvPr/>
            </p14:nvContentPartPr>
            <p14:xfrm>
              <a:off x="5790700" y="1754209"/>
              <a:ext cx="1438560" cy="41760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B6A4A977-441C-5C49-BD24-9346D4EE34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83140" y="1746649"/>
                <a:ext cx="14536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FF78709B-123F-1D48-8EAE-8512EE2228F9}"/>
                  </a:ext>
                </a:extLst>
              </p14:cNvPr>
              <p14:cNvContentPartPr/>
              <p14:nvPr/>
            </p14:nvContentPartPr>
            <p14:xfrm>
              <a:off x="5871700" y="1200169"/>
              <a:ext cx="1320120" cy="42372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FF78709B-123F-1D48-8EAE-8512EE2228F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64140" y="1192609"/>
                <a:ext cx="13352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DF2F418D-9797-D749-B56D-67F761131007}"/>
                  </a:ext>
                </a:extLst>
              </p14:cNvPr>
              <p14:cNvContentPartPr/>
              <p14:nvPr/>
            </p14:nvContentPartPr>
            <p14:xfrm>
              <a:off x="5199220" y="1667089"/>
              <a:ext cx="230760" cy="22464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DF2F418D-9797-D749-B56D-67F7611310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91660" y="1659529"/>
                <a:ext cx="245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1F704342-46B2-B743-819F-D0110784091A}"/>
                  </a:ext>
                </a:extLst>
              </p14:cNvPr>
              <p14:cNvContentPartPr/>
              <p14:nvPr/>
            </p14:nvContentPartPr>
            <p14:xfrm>
              <a:off x="3499660" y="2937169"/>
              <a:ext cx="280440" cy="813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1F704342-46B2-B743-819F-D0110784091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92100" y="2929609"/>
                <a:ext cx="295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5D6FADAB-997B-6944-9E90-8BD9E6AEBB0E}"/>
                  </a:ext>
                </a:extLst>
              </p14:cNvPr>
              <p14:cNvContentPartPr/>
              <p14:nvPr/>
            </p14:nvContentPartPr>
            <p14:xfrm>
              <a:off x="3699100" y="2899729"/>
              <a:ext cx="43920" cy="1807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5D6FADAB-997B-6944-9E90-8BD9E6AEBB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91540" y="2892169"/>
                <a:ext cx="59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0820042E-0CC0-B245-91A9-ACEE140F8C08}"/>
                  </a:ext>
                </a:extLst>
              </p14:cNvPr>
              <p14:cNvContentPartPr/>
              <p14:nvPr/>
            </p14:nvContentPartPr>
            <p14:xfrm>
              <a:off x="4153420" y="2955529"/>
              <a:ext cx="56520" cy="190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0820042E-0CC0-B245-91A9-ACEE140F8C0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45860" y="2947969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D8F28B22-5D4C-6C42-83AF-8E0ECCDAA0E5}"/>
                  </a:ext>
                </a:extLst>
              </p14:cNvPr>
              <p14:cNvContentPartPr/>
              <p14:nvPr/>
            </p14:nvContentPartPr>
            <p14:xfrm>
              <a:off x="4414780" y="2980729"/>
              <a:ext cx="75240" cy="500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D8F28B22-5D4C-6C42-83AF-8E0ECCDAA0E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07580" y="2973169"/>
                <a:ext cx="90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0EADB369-EEE8-FB4B-84AE-3DDF3F703B1A}"/>
                  </a:ext>
                </a:extLst>
              </p14:cNvPr>
              <p14:cNvContentPartPr/>
              <p14:nvPr/>
            </p14:nvContentPartPr>
            <p14:xfrm>
              <a:off x="4769740" y="3030409"/>
              <a:ext cx="19080" cy="129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0EADB369-EEE8-FB4B-84AE-3DDF3F703B1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62180" y="302284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4E09CC6-E9C6-5A4E-B406-9F0433DC3A1A}"/>
                  </a:ext>
                </a:extLst>
              </p14:cNvPr>
              <p14:cNvContentPartPr/>
              <p14:nvPr/>
            </p14:nvContentPartPr>
            <p14:xfrm>
              <a:off x="5224420" y="3005569"/>
              <a:ext cx="162360" cy="25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4E09CC6-E9C6-5A4E-B406-9F0433DC3A1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16860" y="2998009"/>
                <a:ext cx="17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24EE23D9-C9D0-5D42-ABD7-561006C3943F}"/>
                  </a:ext>
                </a:extLst>
              </p14:cNvPr>
              <p14:cNvContentPartPr/>
              <p14:nvPr/>
            </p14:nvContentPartPr>
            <p14:xfrm>
              <a:off x="5323780" y="2918449"/>
              <a:ext cx="81360" cy="1933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24EE23D9-C9D0-5D42-ABD7-561006C394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16220" y="2910889"/>
                <a:ext cx="96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EF18F5B0-241C-2A46-988B-4B6BA0D379F0}"/>
                  </a:ext>
                </a:extLst>
              </p14:cNvPr>
              <p14:cNvContentPartPr/>
              <p14:nvPr/>
            </p14:nvContentPartPr>
            <p14:xfrm>
              <a:off x="6070780" y="2538649"/>
              <a:ext cx="87480" cy="4611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EF18F5B0-241C-2A46-988B-4B6BA0D379F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63220" y="2531089"/>
                <a:ext cx="102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D5752547-A0C5-5943-9A45-31F197A0BA8F}"/>
                  </a:ext>
                </a:extLst>
              </p14:cNvPr>
              <p14:cNvContentPartPr/>
              <p14:nvPr/>
            </p14:nvContentPartPr>
            <p14:xfrm>
              <a:off x="6170500" y="2625769"/>
              <a:ext cx="118800" cy="1310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D5752547-A0C5-5943-9A45-31F197A0BA8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62940" y="2618209"/>
                <a:ext cx="133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141F0338-0EF6-084A-ADC6-1926D6E28BF9}"/>
                  </a:ext>
                </a:extLst>
              </p14:cNvPr>
              <p14:cNvContentPartPr/>
              <p14:nvPr/>
            </p14:nvContentPartPr>
            <p14:xfrm>
              <a:off x="6419620" y="2613169"/>
              <a:ext cx="112320" cy="2430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141F0338-0EF6-084A-ADC6-1926D6E28BF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12060" y="2605609"/>
                <a:ext cx="1274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96CCAA10-0B1B-5B47-B530-00305A0DECCC}"/>
                  </a:ext>
                </a:extLst>
              </p14:cNvPr>
              <p14:cNvContentPartPr/>
              <p14:nvPr/>
            </p14:nvContentPartPr>
            <p14:xfrm>
              <a:off x="6637420" y="2656729"/>
              <a:ext cx="236880" cy="1123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96CCAA10-0B1B-5B47-B530-00305A0DEC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29860" y="2649169"/>
                <a:ext cx="252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62803E0-D287-6940-82C6-C654B3851368}"/>
                  </a:ext>
                </a:extLst>
              </p14:cNvPr>
              <p14:cNvContentPartPr/>
              <p14:nvPr/>
            </p14:nvContentPartPr>
            <p14:xfrm>
              <a:off x="7042060" y="2787769"/>
              <a:ext cx="62640" cy="687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62803E0-D287-6940-82C6-C654B38513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4500" y="2780209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09072F32-11A9-334E-A937-F2D9EA23BA01}"/>
                  </a:ext>
                </a:extLst>
              </p14:cNvPr>
              <p14:cNvContentPartPr/>
              <p14:nvPr/>
            </p14:nvContentPartPr>
            <p14:xfrm>
              <a:off x="7197580" y="2532529"/>
              <a:ext cx="174600" cy="293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09072F32-11A9-334E-A937-F2D9EA23BA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90020" y="2524969"/>
                <a:ext cx="189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09819F54-2CC3-9646-80FD-D5812F3E71B6}"/>
                  </a:ext>
                </a:extLst>
              </p14:cNvPr>
              <p14:cNvContentPartPr/>
              <p14:nvPr/>
            </p14:nvContentPartPr>
            <p14:xfrm>
              <a:off x="7434460" y="2557369"/>
              <a:ext cx="106200" cy="3178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09819F54-2CC3-9646-80FD-D5812F3E71B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26900" y="2549809"/>
                <a:ext cx="121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AE286B15-1066-784B-B1CC-37B0C1051C6D}"/>
                  </a:ext>
                </a:extLst>
              </p14:cNvPr>
              <p14:cNvContentPartPr/>
              <p14:nvPr/>
            </p14:nvContentPartPr>
            <p14:xfrm>
              <a:off x="5771980" y="3011689"/>
              <a:ext cx="1855440" cy="1062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AE286B15-1066-784B-B1CC-37B0C1051C6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64420" y="3004129"/>
                <a:ext cx="1870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C3AC3577-F9FC-144B-99B0-C87F3AFD80DF}"/>
                  </a:ext>
                </a:extLst>
              </p14:cNvPr>
              <p14:cNvContentPartPr/>
              <p14:nvPr/>
            </p14:nvContentPartPr>
            <p14:xfrm>
              <a:off x="6687100" y="3210769"/>
              <a:ext cx="286560" cy="2930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C3AC3577-F9FC-144B-99B0-C87F3AFD80D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79540" y="3203569"/>
                <a:ext cx="3016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A05A02A6-58D0-2242-AFB7-003073A4F09B}"/>
                  </a:ext>
                </a:extLst>
              </p14:cNvPr>
              <p14:cNvContentPartPr/>
              <p14:nvPr/>
            </p14:nvContentPartPr>
            <p14:xfrm>
              <a:off x="7204060" y="3235969"/>
              <a:ext cx="6480" cy="1188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A05A02A6-58D0-2242-AFB7-003073A4F0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96500" y="3228409"/>
                <a:ext cx="21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96E741F-2568-7F40-9259-148B4734B687}"/>
                  </a:ext>
                </a:extLst>
              </p14:cNvPr>
              <p14:cNvContentPartPr/>
              <p14:nvPr/>
            </p14:nvContentPartPr>
            <p14:xfrm>
              <a:off x="7150780" y="3478609"/>
              <a:ext cx="34920" cy="349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96E741F-2568-7F40-9259-148B4734B6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43220" y="3471049"/>
                <a:ext cx="500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A320A5FF-9874-FD4F-972B-4B7579FE6723}"/>
                  </a:ext>
                </a:extLst>
              </p14:cNvPr>
              <p14:cNvContentPartPr/>
              <p14:nvPr/>
            </p14:nvContentPartPr>
            <p14:xfrm>
              <a:off x="7776820" y="2501209"/>
              <a:ext cx="852840" cy="62280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A320A5FF-9874-FD4F-972B-4B7579FE672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69263" y="2493649"/>
                <a:ext cx="867954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CB0AD1BE-CC1C-6747-8D70-95F7F253826B}"/>
                  </a:ext>
                </a:extLst>
              </p14:cNvPr>
              <p14:cNvContentPartPr/>
              <p14:nvPr/>
            </p14:nvContentPartPr>
            <p14:xfrm>
              <a:off x="8860060" y="2962009"/>
              <a:ext cx="223920" cy="565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CB0AD1BE-CC1C-6747-8D70-95F7F253826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52500" y="2954449"/>
                <a:ext cx="238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AA9FFE87-DF2F-734C-9870-29F4406B071A}"/>
                  </a:ext>
                </a:extLst>
              </p14:cNvPr>
              <p14:cNvContentPartPr/>
              <p14:nvPr/>
            </p14:nvContentPartPr>
            <p14:xfrm>
              <a:off x="8959420" y="2955529"/>
              <a:ext cx="37800" cy="168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AA9FFE87-DF2F-734C-9870-29F4406B071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951860" y="2947969"/>
                <a:ext cx="52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DEE5912B-6EF1-BB4C-B961-65E25BDEBF62}"/>
                  </a:ext>
                </a:extLst>
              </p14:cNvPr>
              <p14:cNvContentPartPr/>
              <p14:nvPr/>
            </p14:nvContentPartPr>
            <p14:xfrm>
              <a:off x="9276940" y="2962009"/>
              <a:ext cx="68760" cy="190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DEE5912B-6EF1-BB4C-B961-65E25BDEBF6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69380" y="295444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03486CE4-CB20-4744-BF7A-5E066B456F84}"/>
                  </a:ext>
                </a:extLst>
              </p14:cNvPr>
              <p14:cNvContentPartPr/>
              <p14:nvPr/>
            </p14:nvContentPartPr>
            <p14:xfrm>
              <a:off x="9557020" y="3011689"/>
              <a:ext cx="87480" cy="190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03486CE4-CB20-4744-BF7A-5E066B456F8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49820" y="3004129"/>
                <a:ext cx="102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13D82AB-0234-B24B-9399-32A3D767F69D}"/>
                  </a:ext>
                </a:extLst>
              </p14:cNvPr>
              <p14:cNvContentPartPr/>
              <p14:nvPr/>
            </p14:nvContentPartPr>
            <p14:xfrm>
              <a:off x="9725140" y="2992969"/>
              <a:ext cx="62640" cy="378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13D82AB-0234-B24B-9399-32A3D767F69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17580" y="2985409"/>
                <a:ext cx="77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268CE72C-F814-DB47-81A2-84751D43ADFD}"/>
                  </a:ext>
                </a:extLst>
              </p14:cNvPr>
              <p14:cNvContentPartPr/>
              <p14:nvPr/>
            </p14:nvContentPartPr>
            <p14:xfrm>
              <a:off x="11150740" y="3441169"/>
              <a:ext cx="19080" cy="378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268CE72C-F814-DB47-81A2-84751D43ADF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43540" y="3433609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396EB53C-F24B-F841-B80D-C3C0CF56C3F7}"/>
                  </a:ext>
                </a:extLst>
              </p14:cNvPr>
              <p14:cNvContentPartPr/>
              <p14:nvPr/>
            </p14:nvContentPartPr>
            <p14:xfrm>
              <a:off x="10017820" y="2407969"/>
              <a:ext cx="1961280" cy="94644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396EB53C-F24B-F841-B80D-C3C0CF56C3F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10260" y="2400412"/>
                <a:ext cx="1978920" cy="961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5F8523FA-8764-2047-8124-690BFC7FA507}"/>
                  </a:ext>
                </a:extLst>
              </p14:cNvPr>
              <p14:cNvContentPartPr/>
              <p14:nvPr/>
            </p14:nvContentPartPr>
            <p14:xfrm>
              <a:off x="6512860" y="3136249"/>
              <a:ext cx="865800" cy="59184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5F8523FA-8764-2047-8124-690BFC7FA5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05300" y="3128689"/>
                <a:ext cx="8809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1BAAE48D-9D94-3F4F-B95B-49C53F2ED230}"/>
                  </a:ext>
                </a:extLst>
              </p14:cNvPr>
              <p14:cNvContentPartPr/>
              <p14:nvPr/>
            </p14:nvContentPartPr>
            <p14:xfrm>
              <a:off x="7944940" y="3223369"/>
              <a:ext cx="884520" cy="439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1BAAE48D-9D94-3F4F-B95B-49C53F2ED23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37380" y="3215809"/>
                <a:ext cx="899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A2A3ACE7-2BCD-A44E-B996-C2B9C4BA31A9}"/>
                  </a:ext>
                </a:extLst>
              </p14:cNvPr>
              <p14:cNvContentPartPr/>
              <p14:nvPr/>
            </p14:nvContentPartPr>
            <p14:xfrm>
              <a:off x="7278580" y="3467449"/>
              <a:ext cx="1395000" cy="43488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A2A3ACE7-2BCD-A44E-B996-C2B9C4BA31A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71020" y="3459889"/>
                <a:ext cx="14097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BFD760B4-CCFD-5A48-A345-DE68B6A32CA1}"/>
                  </a:ext>
                </a:extLst>
              </p14:cNvPr>
              <p14:cNvContentPartPr/>
              <p14:nvPr/>
            </p14:nvContentPartPr>
            <p14:xfrm>
              <a:off x="2690380" y="4412449"/>
              <a:ext cx="2590200" cy="66024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BFD760B4-CCFD-5A48-A345-DE68B6A32CA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682820" y="4404889"/>
                <a:ext cx="260532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6C2BEF1B-301E-4F4D-8AE6-DDDCAF900213}"/>
                  </a:ext>
                </a:extLst>
              </p14:cNvPr>
              <p14:cNvContentPartPr/>
              <p14:nvPr/>
            </p14:nvContentPartPr>
            <p14:xfrm>
              <a:off x="5224420" y="4412449"/>
              <a:ext cx="2683440" cy="66996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6C2BEF1B-301E-4F4D-8AE6-DDDCAF90021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16860" y="4404889"/>
                <a:ext cx="269856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97EE32E9-CC97-644A-BBD2-7E6475A35E66}"/>
                  </a:ext>
                </a:extLst>
              </p14:cNvPr>
              <p14:cNvContentPartPr/>
              <p14:nvPr/>
            </p14:nvContentPartPr>
            <p14:xfrm>
              <a:off x="7969780" y="5047489"/>
              <a:ext cx="43920" cy="190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97EE32E9-CC97-644A-BBD2-7E6475A35E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62220" y="5039929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D9BAB977-101D-0141-8217-963E82D5695B}"/>
                  </a:ext>
                </a:extLst>
              </p14:cNvPr>
              <p14:cNvContentPartPr/>
              <p14:nvPr/>
            </p14:nvContentPartPr>
            <p14:xfrm>
              <a:off x="5759740" y="677089"/>
              <a:ext cx="4507560" cy="354276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D9BAB977-101D-0141-8217-963E82D5695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52180" y="669529"/>
                <a:ext cx="4522680" cy="35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1016F88B-9CA3-9E4A-8294-72899E495582}"/>
                  </a:ext>
                </a:extLst>
              </p14:cNvPr>
              <p14:cNvContentPartPr/>
              <p14:nvPr/>
            </p14:nvContentPartPr>
            <p14:xfrm>
              <a:off x="8542540" y="3864529"/>
              <a:ext cx="1475640" cy="225396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1016F88B-9CA3-9E4A-8294-72899E49558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34980" y="3856969"/>
                <a:ext cx="1490760" cy="22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B95B301B-28A4-1540-8120-B246FB9CE804}"/>
                  </a:ext>
                </a:extLst>
              </p14:cNvPr>
              <p14:cNvContentPartPr/>
              <p14:nvPr/>
            </p14:nvContentPartPr>
            <p14:xfrm>
              <a:off x="8866180" y="3796129"/>
              <a:ext cx="361440" cy="23364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B95B301B-28A4-1540-8120-B246FB9CE80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58620" y="3788569"/>
                <a:ext cx="376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0" name="墨迹 230">
                <a:extLst>
                  <a:ext uri="{FF2B5EF4-FFF2-40B4-BE49-F238E27FC236}">
                    <a16:creationId xmlns:a16="http://schemas.microsoft.com/office/drawing/2014/main" id="{E7732AC2-4A92-5941-AE2C-74DF6894BA33}"/>
                  </a:ext>
                </a:extLst>
              </p14:cNvPr>
              <p14:cNvContentPartPr/>
              <p14:nvPr/>
            </p14:nvContentPartPr>
            <p14:xfrm>
              <a:off x="7571260" y="5707369"/>
              <a:ext cx="3331080" cy="803520"/>
            </p14:xfrm>
          </p:contentPart>
        </mc:Choice>
        <mc:Fallback>
          <p:pic>
            <p:nvPicPr>
              <p:cNvPr id="230" name="墨迹 230">
                <a:extLst>
                  <a:ext uri="{FF2B5EF4-FFF2-40B4-BE49-F238E27FC236}">
                    <a16:creationId xmlns:a16="http://schemas.microsoft.com/office/drawing/2014/main" id="{E7732AC2-4A92-5941-AE2C-74DF6894BA3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63700" y="5699809"/>
                <a:ext cx="334620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F5572407-75D1-6C40-A8E0-B765D7F48CF8}"/>
                  </a:ext>
                </a:extLst>
              </p14:cNvPr>
              <p14:cNvContentPartPr/>
              <p14:nvPr/>
            </p14:nvContentPartPr>
            <p14:xfrm>
              <a:off x="11009260" y="5633209"/>
              <a:ext cx="976320" cy="100224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F5572407-75D1-6C40-A8E0-B765D7F48CF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01700" y="5625646"/>
                <a:ext cx="991440" cy="10198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64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1A4B913-4D35-574C-BB43-5A20B905D945}"/>
                  </a:ext>
                </a:extLst>
              </p14:cNvPr>
              <p14:cNvContentPartPr/>
              <p14:nvPr/>
            </p14:nvContentPartPr>
            <p14:xfrm>
              <a:off x="841420" y="646129"/>
              <a:ext cx="62640" cy="205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1A4B913-4D35-574C-BB43-5A20B905D9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860" y="638569"/>
                <a:ext cx="77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42F9962C-11EB-6F4C-B7FA-9C3C7C2E864F}"/>
                  </a:ext>
                </a:extLst>
              </p14:cNvPr>
              <p14:cNvContentPartPr/>
              <p14:nvPr/>
            </p14:nvContentPartPr>
            <p14:xfrm>
              <a:off x="841420" y="546409"/>
              <a:ext cx="629280" cy="3704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42F9962C-11EB-6F4C-B7FA-9C3C7C2E86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860" y="538849"/>
                <a:ext cx="6440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41677F5-EEE1-B549-B689-951637358405}"/>
                  </a:ext>
                </a:extLst>
              </p14:cNvPr>
              <p14:cNvContentPartPr/>
              <p14:nvPr/>
            </p14:nvContentPartPr>
            <p14:xfrm>
              <a:off x="3860740" y="957169"/>
              <a:ext cx="50040" cy="378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41677F5-EEE1-B549-B689-9516373584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3180" y="94960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D817D30-BFB2-FA4D-B14D-A98E52906D8F}"/>
                  </a:ext>
                </a:extLst>
              </p14:cNvPr>
              <p14:cNvContentPartPr/>
              <p14:nvPr/>
            </p14:nvContentPartPr>
            <p14:xfrm>
              <a:off x="4987540" y="926209"/>
              <a:ext cx="43920" cy="936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D817D30-BFB2-FA4D-B14D-A98E52906D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9980" y="918649"/>
                <a:ext cx="59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3FC4822-17C8-BD49-9F67-3047D2C111E1}"/>
                  </a:ext>
                </a:extLst>
              </p14:cNvPr>
              <p14:cNvContentPartPr/>
              <p14:nvPr/>
            </p14:nvContentPartPr>
            <p14:xfrm>
              <a:off x="5299660" y="471889"/>
              <a:ext cx="167760" cy="3794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3FC4822-17C8-BD49-9F67-3047D2C111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92100" y="464329"/>
                <a:ext cx="1828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5E714C7-F8FC-4946-A13B-AB0AD025E85E}"/>
                  </a:ext>
                </a:extLst>
              </p14:cNvPr>
              <p14:cNvContentPartPr/>
              <p14:nvPr/>
            </p14:nvContentPartPr>
            <p14:xfrm>
              <a:off x="5734900" y="745489"/>
              <a:ext cx="168480" cy="874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5E714C7-F8FC-4946-A13B-AB0AD025E8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7340" y="737929"/>
                <a:ext cx="183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BC55DFD-5AAD-F24E-A918-928C332A16FB}"/>
                  </a:ext>
                </a:extLst>
              </p14:cNvPr>
              <p14:cNvContentPartPr/>
              <p14:nvPr/>
            </p14:nvContentPartPr>
            <p14:xfrm>
              <a:off x="6419620" y="882649"/>
              <a:ext cx="112320" cy="87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BC55DFD-5AAD-F24E-A918-928C332A16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12060" y="875089"/>
                <a:ext cx="127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0CD100A9-C719-FE46-AE2F-F22C59FEB531}"/>
                  </a:ext>
                </a:extLst>
              </p14:cNvPr>
              <p14:cNvContentPartPr/>
              <p14:nvPr/>
            </p14:nvContentPartPr>
            <p14:xfrm>
              <a:off x="7888780" y="832969"/>
              <a:ext cx="62640" cy="378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0CD100A9-C719-FE46-AE2F-F22C59FEB5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81220" y="825409"/>
                <a:ext cx="77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1E9EE02-0B42-A44D-A3A9-1315F4CDDE70}"/>
                  </a:ext>
                </a:extLst>
              </p14:cNvPr>
              <p14:cNvContentPartPr/>
              <p14:nvPr/>
            </p14:nvContentPartPr>
            <p14:xfrm>
              <a:off x="9398620" y="633529"/>
              <a:ext cx="96480" cy="64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1E9EE02-0B42-A44D-A3A9-1315F4CDDE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91420" y="625969"/>
                <a:ext cx="11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13231A4-A6CF-BE4B-B108-941FB84F76AF}"/>
                  </a:ext>
                </a:extLst>
              </p14:cNvPr>
              <p14:cNvContentPartPr/>
              <p14:nvPr/>
            </p14:nvContentPartPr>
            <p14:xfrm>
              <a:off x="9750340" y="633529"/>
              <a:ext cx="93600" cy="64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13231A4-A6CF-BE4B-B108-941FB84F76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42780" y="62596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CCB21C0-2508-1941-A47F-0A6934D7094F}"/>
                  </a:ext>
                </a:extLst>
              </p14:cNvPr>
              <p14:cNvContentPartPr/>
              <p14:nvPr/>
            </p14:nvContentPartPr>
            <p14:xfrm>
              <a:off x="10073980" y="639649"/>
              <a:ext cx="268200" cy="190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CCB21C0-2508-1941-A47F-0A6934D709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66420" y="632089"/>
                <a:ext cx="282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墨迹 35">
                <a:extLst>
                  <a:ext uri="{FF2B5EF4-FFF2-40B4-BE49-F238E27FC236}">
                    <a16:creationId xmlns:a16="http://schemas.microsoft.com/office/drawing/2014/main" id="{AF5FF339-099C-5A42-A2B6-2DEF0D584469}"/>
                  </a:ext>
                </a:extLst>
              </p14:cNvPr>
              <p14:cNvContentPartPr/>
              <p14:nvPr/>
            </p14:nvContentPartPr>
            <p14:xfrm>
              <a:off x="8249860" y="334729"/>
              <a:ext cx="747360" cy="610560"/>
            </p14:xfrm>
          </p:contentPart>
        </mc:Choice>
        <mc:Fallback>
          <p:pic>
            <p:nvPicPr>
              <p:cNvPr id="31" name="墨迹 35">
                <a:extLst>
                  <a:ext uri="{FF2B5EF4-FFF2-40B4-BE49-F238E27FC236}">
                    <a16:creationId xmlns:a16="http://schemas.microsoft.com/office/drawing/2014/main" id="{AF5FF339-099C-5A42-A2B6-2DEF0D5844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2300" y="327169"/>
                <a:ext cx="7624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墨迹 36">
                <a:extLst>
                  <a:ext uri="{FF2B5EF4-FFF2-40B4-BE49-F238E27FC236}">
                    <a16:creationId xmlns:a16="http://schemas.microsoft.com/office/drawing/2014/main" id="{3F15974E-5A09-2344-914F-321F58684277}"/>
                  </a:ext>
                </a:extLst>
              </p14:cNvPr>
              <p14:cNvContentPartPr/>
              <p14:nvPr/>
            </p14:nvContentPartPr>
            <p14:xfrm>
              <a:off x="6898780" y="751969"/>
              <a:ext cx="591840" cy="19080"/>
            </p14:xfrm>
          </p:contentPart>
        </mc:Choice>
        <mc:Fallback>
          <p:pic>
            <p:nvPicPr>
              <p:cNvPr id="32" name="墨迹 36">
                <a:extLst>
                  <a:ext uri="{FF2B5EF4-FFF2-40B4-BE49-F238E27FC236}">
                    <a16:creationId xmlns:a16="http://schemas.microsoft.com/office/drawing/2014/main" id="{3F15974E-5A09-2344-914F-321F586842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91220" y="744409"/>
                <a:ext cx="606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" name="墨迹 37">
                <a:extLst>
                  <a:ext uri="{FF2B5EF4-FFF2-40B4-BE49-F238E27FC236}">
                    <a16:creationId xmlns:a16="http://schemas.microsoft.com/office/drawing/2014/main" id="{73C8A057-9AE3-F847-875D-60A9B0699E38}"/>
                  </a:ext>
                </a:extLst>
              </p14:cNvPr>
              <p14:cNvContentPartPr/>
              <p14:nvPr/>
            </p14:nvContentPartPr>
            <p14:xfrm>
              <a:off x="4240540" y="447409"/>
              <a:ext cx="429840" cy="460440"/>
            </p14:xfrm>
          </p:contentPart>
        </mc:Choice>
        <mc:Fallback>
          <p:pic>
            <p:nvPicPr>
              <p:cNvPr id="33" name="墨迹 37">
                <a:extLst>
                  <a:ext uri="{FF2B5EF4-FFF2-40B4-BE49-F238E27FC236}">
                    <a16:creationId xmlns:a16="http://schemas.microsoft.com/office/drawing/2014/main" id="{73C8A057-9AE3-F847-875D-60A9B0699E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32980" y="439849"/>
                <a:ext cx="4449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" name="墨迹 38">
                <a:extLst>
                  <a:ext uri="{FF2B5EF4-FFF2-40B4-BE49-F238E27FC236}">
                    <a16:creationId xmlns:a16="http://schemas.microsoft.com/office/drawing/2014/main" id="{97D10726-B519-8A41-A2D4-33FE058DFF7E}"/>
                  </a:ext>
                </a:extLst>
              </p14:cNvPr>
              <p14:cNvContentPartPr/>
              <p14:nvPr/>
            </p14:nvContentPartPr>
            <p14:xfrm>
              <a:off x="3207340" y="508969"/>
              <a:ext cx="411120" cy="461160"/>
            </p14:xfrm>
          </p:contentPart>
        </mc:Choice>
        <mc:Fallback>
          <p:pic>
            <p:nvPicPr>
              <p:cNvPr id="34" name="墨迹 38">
                <a:extLst>
                  <a:ext uri="{FF2B5EF4-FFF2-40B4-BE49-F238E27FC236}">
                    <a16:creationId xmlns:a16="http://schemas.microsoft.com/office/drawing/2014/main" id="{97D10726-B519-8A41-A2D4-33FE058DFF7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99780" y="501409"/>
                <a:ext cx="4262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" name="墨迹 39">
                <a:extLst>
                  <a:ext uri="{FF2B5EF4-FFF2-40B4-BE49-F238E27FC236}">
                    <a16:creationId xmlns:a16="http://schemas.microsoft.com/office/drawing/2014/main" id="{BF2EE9CA-5C6F-4D4A-A678-A538521437C6}"/>
                  </a:ext>
                </a:extLst>
              </p14:cNvPr>
              <p14:cNvContentPartPr/>
              <p14:nvPr/>
            </p14:nvContentPartPr>
            <p14:xfrm>
              <a:off x="1650700" y="440569"/>
              <a:ext cx="629280" cy="884520"/>
            </p14:xfrm>
          </p:contentPart>
        </mc:Choice>
        <mc:Fallback>
          <p:pic>
            <p:nvPicPr>
              <p:cNvPr id="35" name="墨迹 39">
                <a:extLst>
                  <a:ext uri="{FF2B5EF4-FFF2-40B4-BE49-F238E27FC236}">
                    <a16:creationId xmlns:a16="http://schemas.microsoft.com/office/drawing/2014/main" id="{BF2EE9CA-5C6F-4D4A-A678-A538521437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43140" y="433009"/>
                <a:ext cx="64404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DAD6D2D2-D89C-4044-ACB1-D855A42F87D9}"/>
                  </a:ext>
                </a:extLst>
              </p14:cNvPr>
              <p14:cNvContentPartPr/>
              <p14:nvPr/>
            </p14:nvContentPartPr>
            <p14:xfrm>
              <a:off x="2746540" y="1511209"/>
              <a:ext cx="311760" cy="3801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DAD6D2D2-D89C-4044-ACB1-D855A42F87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38980" y="1504009"/>
                <a:ext cx="3268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DEA0A2B9-1025-0D40-BF9F-D5A5F1ED22E9}"/>
                  </a:ext>
                </a:extLst>
              </p14:cNvPr>
              <p14:cNvContentPartPr/>
              <p14:nvPr/>
            </p14:nvContentPartPr>
            <p14:xfrm>
              <a:off x="4651660" y="1299529"/>
              <a:ext cx="641520" cy="57312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DEA0A2B9-1025-0D40-BF9F-D5A5F1ED22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44100" y="1292329"/>
                <a:ext cx="6566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CD2B9829-8876-CD4E-86BC-1FF6E3D12F79}"/>
                  </a:ext>
                </a:extLst>
              </p14:cNvPr>
              <p14:cNvContentPartPr/>
              <p14:nvPr/>
            </p14:nvContentPartPr>
            <p14:xfrm>
              <a:off x="3393820" y="1293409"/>
              <a:ext cx="946080" cy="77436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CD2B9829-8876-CD4E-86BC-1FF6E3D12F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6260" y="1285849"/>
                <a:ext cx="96084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B66CE241-A7AB-0746-965A-DA7D04FEFCA9}"/>
                  </a:ext>
                </a:extLst>
              </p14:cNvPr>
              <p14:cNvContentPartPr/>
              <p14:nvPr/>
            </p14:nvContentPartPr>
            <p14:xfrm>
              <a:off x="667180" y="1361809"/>
              <a:ext cx="1793160" cy="62928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B66CE241-A7AB-0746-965A-DA7D04FEFC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9620" y="1354249"/>
                <a:ext cx="18082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1D77444-80DE-5F4A-AA14-CDE65570A71F}"/>
                  </a:ext>
                </a:extLst>
              </p14:cNvPr>
              <p14:cNvContentPartPr/>
              <p14:nvPr/>
            </p14:nvContentPartPr>
            <p14:xfrm>
              <a:off x="2553580" y="2694169"/>
              <a:ext cx="187200" cy="129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1D77444-80DE-5F4A-AA14-CDE65570A7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46020" y="2686609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A66C1AB-ED50-DF4D-B771-B74E66B139C8}"/>
                  </a:ext>
                </a:extLst>
              </p14:cNvPr>
              <p14:cNvContentPartPr/>
              <p14:nvPr/>
            </p14:nvContentPartPr>
            <p14:xfrm>
              <a:off x="2588140" y="2862289"/>
              <a:ext cx="177480" cy="129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A66C1AB-ED50-DF4D-B771-B74E66B139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0580" y="2854729"/>
                <a:ext cx="19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A95E5816-83F8-174E-829C-DCD25CAFC16F}"/>
                  </a:ext>
                </a:extLst>
              </p14:cNvPr>
              <p14:cNvContentPartPr/>
              <p14:nvPr/>
            </p14:nvContentPartPr>
            <p14:xfrm>
              <a:off x="3892060" y="2613169"/>
              <a:ext cx="248760" cy="20592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A95E5816-83F8-174E-829C-DCD25CAFC1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84500" y="2605609"/>
                <a:ext cx="263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B388BE23-F480-D545-BAB0-9DC481D59CF3}"/>
                  </a:ext>
                </a:extLst>
              </p14:cNvPr>
              <p14:cNvContentPartPr/>
              <p14:nvPr/>
            </p14:nvContentPartPr>
            <p14:xfrm>
              <a:off x="3169900" y="2432809"/>
              <a:ext cx="423720" cy="42372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B388BE23-F480-D545-BAB0-9DC481D59C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62340" y="2425249"/>
                <a:ext cx="438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0" name="墨迹 83">
                <a:extLst>
                  <a:ext uri="{FF2B5EF4-FFF2-40B4-BE49-F238E27FC236}">
                    <a16:creationId xmlns:a16="http://schemas.microsoft.com/office/drawing/2014/main" id="{C9A559A1-0E68-1248-818D-8B2549118B3D}"/>
                  </a:ext>
                </a:extLst>
              </p14:cNvPr>
              <p14:cNvContentPartPr/>
              <p14:nvPr/>
            </p14:nvContentPartPr>
            <p14:xfrm>
              <a:off x="1825300" y="2619649"/>
              <a:ext cx="286560" cy="286560"/>
            </p14:xfrm>
          </p:contentPart>
        </mc:Choice>
        <mc:Fallback>
          <p:pic>
            <p:nvPicPr>
              <p:cNvPr id="80" name="墨迹 83">
                <a:extLst>
                  <a:ext uri="{FF2B5EF4-FFF2-40B4-BE49-F238E27FC236}">
                    <a16:creationId xmlns:a16="http://schemas.microsoft.com/office/drawing/2014/main" id="{C9A559A1-0E68-1248-818D-8B2549118B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17740" y="2612089"/>
                <a:ext cx="301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AC93997B-AC8C-8942-826C-89895AAE2541}"/>
                  </a:ext>
                </a:extLst>
              </p14:cNvPr>
              <p14:cNvContentPartPr/>
              <p14:nvPr/>
            </p14:nvContentPartPr>
            <p14:xfrm>
              <a:off x="835300" y="2414089"/>
              <a:ext cx="815760" cy="67896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AC93997B-AC8C-8942-826C-89895AAE25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7740" y="2406529"/>
                <a:ext cx="8308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1C2348DF-5E8F-F64F-B50F-A4A9477E1A03}"/>
                  </a:ext>
                </a:extLst>
              </p14:cNvPr>
              <p14:cNvContentPartPr/>
              <p14:nvPr/>
            </p14:nvContentPartPr>
            <p14:xfrm>
              <a:off x="4446100" y="2806129"/>
              <a:ext cx="6480" cy="648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1C2348DF-5E8F-F64F-B50F-A4A9477E1A0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38540" y="279856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5A356B9F-2F68-FC45-A7F7-790736761DA0}"/>
                  </a:ext>
                </a:extLst>
              </p14:cNvPr>
              <p14:cNvContentPartPr/>
              <p14:nvPr/>
            </p14:nvContentPartPr>
            <p14:xfrm>
              <a:off x="4875580" y="2227249"/>
              <a:ext cx="834840" cy="87192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5A356B9F-2F68-FC45-A7F7-790736761D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68017" y="2219689"/>
                <a:ext cx="849967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9A5776FB-DFFC-CB4F-85EA-4F3D2543104E}"/>
                  </a:ext>
                </a:extLst>
              </p14:cNvPr>
              <p14:cNvContentPartPr/>
              <p14:nvPr/>
            </p14:nvContentPartPr>
            <p14:xfrm>
              <a:off x="4302820" y="2395369"/>
              <a:ext cx="349200" cy="47376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9A5776FB-DFFC-CB4F-85EA-4F3D2543104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5252" y="2387803"/>
                <a:ext cx="364336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CE3C348A-28FE-9941-9276-72E636D5F364}"/>
                  </a:ext>
                </a:extLst>
              </p14:cNvPr>
              <p14:cNvContentPartPr/>
              <p14:nvPr/>
            </p14:nvContentPartPr>
            <p14:xfrm>
              <a:off x="6058540" y="2482489"/>
              <a:ext cx="591480" cy="40500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CE3C348A-28FE-9941-9276-72E636D5F3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50985" y="2474929"/>
                <a:ext cx="606591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3E64173-7DAE-0543-A47C-DEFDA41326C7}"/>
                  </a:ext>
                </a:extLst>
              </p14:cNvPr>
              <p14:cNvContentPartPr/>
              <p14:nvPr/>
            </p14:nvContentPartPr>
            <p14:xfrm>
              <a:off x="9002980" y="2756449"/>
              <a:ext cx="93600" cy="252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3E64173-7DAE-0543-A47C-DEFDA41326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95420" y="2748889"/>
                <a:ext cx="10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9" name="墨迹 133">
                <a:extLst>
                  <a:ext uri="{FF2B5EF4-FFF2-40B4-BE49-F238E27FC236}">
                    <a16:creationId xmlns:a16="http://schemas.microsoft.com/office/drawing/2014/main" id="{5548018C-203B-8F43-80CD-37D7A70414D8}"/>
                  </a:ext>
                </a:extLst>
              </p14:cNvPr>
              <p14:cNvContentPartPr/>
              <p14:nvPr/>
            </p14:nvContentPartPr>
            <p14:xfrm>
              <a:off x="9806140" y="2663209"/>
              <a:ext cx="155880" cy="187200"/>
            </p14:xfrm>
          </p:contentPart>
        </mc:Choice>
        <mc:Fallback>
          <p:pic>
            <p:nvPicPr>
              <p:cNvPr id="129" name="墨迹 133">
                <a:extLst>
                  <a:ext uri="{FF2B5EF4-FFF2-40B4-BE49-F238E27FC236}">
                    <a16:creationId xmlns:a16="http://schemas.microsoft.com/office/drawing/2014/main" id="{5548018C-203B-8F43-80CD-37D7A70414D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98580" y="2655649"/>
                <a:ext cx="171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0" name="墨迹 134">
                <a:extLst>
                  <a:ext uri="{FF2B5EF4-FFF2-40B4-BE49-F238E27FC236}">
                    <a16:creationId xmlns:a16="http://schemas.microsoft.com/office/drawing/2014/main" id="{D7EB9ACB-E804-AF40-9750-242C899B7F26}"/>
                  </a:ext>
                </a:extLst>
              </p14:cNvPr>
              <p14:cNvContentPartPr/>
              <p14:nvPr/>
            </p14:nvContentPartPr>
            <p14:xfrm>
              <a:off x="9320500" y="2750329"/>
              <a:ext cx="187200" cy="19080"/>
            </p14:xfrm>
          </p:contentPart>
        </mc:Choice>
        <mc:Fallback>
          <p:pic>
            <p:nvPicPr>
              <p:cNvPr id="130" name="墨迹 134">
                <a:extLst>
                  <a:ext uri="{FF2B5EF4-FFF2-40B4-BE49-F238E27FC236}">
                    <a16:creationId xmlns:a16="http://schemas.microsoft.com/office/drawing/2014/main" id="{D7EB9ACB-E804-AF40-9750-242C899B7F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12940" y="2742769"/>
                <a:ext cx="202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1" name="墨迹 135">
                <a:extLst>
                  <a:ext uri="{FF2B5EF4-FFF2-40B4-BE49-F238E27FC236}">
                    <a16:creationId xmlns:a16="http://schemas.microsoft.com/office/drawing/2014/main" id="{AD3703B7-A365-5545-9FE0-D456C87C4F12}"/>
                  </a:ext>
                </a:extLst>
              </p14:cNvPr>
              <p14:cNvContentPartPr/>
              <p14:nvPr/>
            </p14:nvContentPartPr>
            <p14:xfrm>
              <a:off x="8399260" y="2656729"/>
              <a:ext cx="296280" cy="255600"/>
            </p14:xfrm>
          </p:contentPart>
        </mc:Choice>
        <mc:Fallback>
          <p:pic>
            <p:nvPicPr>
              <p:cNvPr id="131" name="墨迹 135">
                <a:extLst>
                  <a:ext uri="{FF2B5EF4-FFF2-40B4-BE49-F238E27FC236}">
                    <a16:creationId xmlns:a16="http://schemas.microsoft.com/office/drawing/2014/main" id="{AD3703B7-A365-5545-9FE0-D456C87C4F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91700" y="2649169"/>
                <a:ext cx="311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2" name="墨迹 136">
                <a:extLst>
                  <a:ext uri="{FF2B5EF4-FFF2-40B4-BE49-F238E27FC236}">
                    <a16:creationId xmlns:a16="http://schemas.microsoft.com/office/drawing/2014/main" id="{92E198FB-C32A-1941-BECB-3455FB568F10}"/>
                  </a:ext>
                </a:extLst>
              </p14:cNvPr>
              <p14:cNvContentPartPr/>
              <p14:nvPr/>
            </p14:nvContentPartPr>
            <p14:xfrm>
              <a:off x="6845500" y="2701009"/>
              <a:ext cx="1230480" cy="547560"/>
            </p14:xfrm>
          </p:contentPart>
        </mc:Choice>
        <mc:Fallback>
          <p:pic>
            <p:nvPicPr>
              <p:cNvPr id="132" name="墨迹 136">
                <a:extLst>
                  <a:ext uri="{FF2B5EF4-FFF2-40B4-BE49-F238E27FC236}">
                    <a16:creationId xmlns:a16="http://schemas.microsoft.com/office/drawing/2014/main" id="{92E198FB-C32A-1941-BECB-3455FB568F1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37938" y="2693449"/>
                <a:ext cx="1245604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3" name="墨迹 137">
                <a:extLst>
                  <a:ext uri="{FF2B5EF4-FFF2-40B4-BE49-F238E27FC236}">
                    <a16:creationId xmlns:a16="http://schemas.microsoft.com/office/drawing/2014/main" id="{43DE745D-C98C-174C-B76C-843FB9F7D1CA}"/>
                  </a:ext>
                </a:extLst>
              </p14:cNvPr>
              <p14:cNvContentPartPr/>
              <p14:nvPr/>
            </p14:nvContentPartPr>
            <p14:xfrm>
              <a:off x="7577380" y="2083969"/>
              <a:ext cx="591840" cy="473400"/>
            </p14:xfrm>
          </p:contentPart>
        </mc:Choice>
        <mc:Fallback>
          <p:pic>
            <p:nvPicPr>
              <p:cNvPr id="133" name="墨迹 137">
                <a:extLst>
                  <a:ext uri="{FF2B5EF4-FFF2-40B4-BE49-F238E27FC236}">
                    <a16:creationId xmlns:a16="http://schemas.microsoft.com/office/drawing/2014/main" id="{43DE745D-C98C-174C-B76C-843FB9F7D1C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69820" y="2076409"/>
                <a:ext cx="6069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04985DB7-4C0A-1E4B-B2C8-CB9E36152D8B}"/>
                  </a:ext>
                </a:extLst>
              </p14:cNvPr>
              <p14:cNvContentPartPr/>
              <p14:nvPr/>
            </p14:nvContentPartPr>
            <p14:xfrm>
              <a:off x="10154980" y="2519929"/>
              <a:ext cx="417600" cy="44856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04985DB7-4C0A-1E4B-B2C8-CB9E36152D8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147420" y="2512369"/>
                <a:ext cx="4323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4EE4F622-D0F6-CB41-8ACC-3BAEF9D87B16}"/>
                  </a:ext>
                </a:extLst>
              </p14:cNvPr>
              <p14:cNvContentPartPr/>
              <p14:nvPr/>
            </p14:nvContentPartPr>
            <p14:xfrm>
              <a:off x="10643140" y="1965889"/>
              <a:ext cx="1367280" cy="112104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4EE4F622-D0F6-CB41-8ACC-3BAEF9D87B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35580" y="1958329"/>
                <a:ext cx="138240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1BCFE04B-BE13-0E46-AAA4-EE7E5933957E}"/>
                  </a:ext>
                </a:extLst>
              </p14:cNvPr>
              <p14:cNvContentPartPr/>
              <p14:nvPr/>
            </p14:nvContentPartPr>
            <p14:xfrm>
              <a:off x="536500" y="3733849"/>
              <a:ext cx="784800" cy="73512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1BCFE04B-BE13-0E46-AAA4-EE7E593395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8940" y="3726289"/>
                <a:ext cx="79992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E5CC3BD4-0BA4-4643-98BA-35BE4C57FF05}"/>
                  </a:ext>
                </a:extLst>
              </p14:cNvPr>
              <p14:cNvContentPartPr/>
              <p14:nvPr/>
            </p14:nvContentPartPr>
            <p14:xfrm>
              <a:off x="3325420" y="4307329"/>
              <a:ext cx="25200" cy="558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E5CC3BD4-0BA4-4643-98BA-35BE4C57FF0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317860" y="4299769"/>
                <a:ext cx="40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FA67F478-2BBB-F042-885D-3061D3F2F167}"/>
                  </a:ext>
                </a:extLst>
              </p14:cNvPr>
              <p14:cNvContentPartPr/>
              <p14:nvPr/>
            </p14:nvContentPartPr>
            <p14:xfrm>
              <a:off x="5541580" y="4380049"/>
              <a:ext cx="75240" cy="640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FA67F478-2BBB-F042-885D-3061D3F2F16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34380" y="4372489"/>
                <a:ext cx="90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083B8854-DB59-6A4D-B123-DADCBA9D6D11}"/>
                  </a:ext>
                </a:extLst>
              </p14:cNvPr>
              <p14:cNvContentPartPr/>
              <p14:nvPr/>
            </p14:nvContentPartPr>
            <p14:xfrm>
              <a:off x="7888780" y="4337569"/>
              <a:ext cx="87480" cy="1000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083B8854-DB59-6A4D-B123-DADCBA9D6D1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81220" y="4330369"/>
                <a:ext cx="10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9" name="墨迹 205">
                <a:extLst>
                  <a:ext uri="{FF2B5EF4-FFF2-40B4-BE49-F238E27FC236}">
                    <a16:creationId xmlns:a16="http://schemas.microsoft.com/office/drawing/2014/main" id="{4BFF6450-4EB8-E140-84F2-C0B11B1F86D8}"/>
                  </a:ext>
                </a:extLst>
              </p14:cNvPr>
              <p14:cNvContentPartPr/>
              <p14:nvPr/>
            </p14:nvContentPartPr>
            <p14:xfrm>
              <a:off x="9028180" y="3901969"/>
              <a:ext cx="1643760" cy="523440"/>
            </p14:xfrm>
          </p:contentPart>
        </mc:Choice>
        <mc:Fallback>
          <p:pic>
            <p:nvPicPr>
              <p:cNvPr id="199" name="墨迹 205">
                <a:extLst>
                  <a:ext uri="{FF2B5EF4-FFF2-40B4-BE49-F238E27FC236}">
                    <a16:creationId xmlns:a16="http://schemas.microsoft.com/office/drawing/2014/main" id="{4BFF6450-4EB8-E140-84F2-C0B11B1F86D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20620" y="3894409"/>
                <a:ext cx="16588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0" name="墨迹 206">
                <a:extLst>
                  <a:ext uri="{FF2B5EF4-FFF2-40B4-BE49-F238E27FC236}">
                    <a16:creationId xmlns:a16="http://schemas.microsoft.com/office/drawing/2014/main" id="{BA805436-0175-0741-ADEC-66B1152FE9C9}"/>
                  </a:ext>
                </a:extLst>
              </p14:cNvPr>
              <p14:cNvContentPartPr/>
              <p14:nvPr/>
            </p14:nvContentPartPr>
            <p14:xfrm>
              <a:off x="8287300" y="4219489"/>
              <a:ext cx="305280" cy="12960"/>
            </p14:xfrm>
          </p:contentPart>
        </mc:Choice>
        <mc:Fallback>
          <p:pic>
            <p:nvPicPr>
              <p:cNvPr id="200" name="墨迹 206">
                <a:extLst>
                  <a:ext uri="{FF2B5EF4-FFF2-40B4-BE49-F238E27FC236}">
                    <a16:creationId xmlns:a16="http://schemas.microsoft.com/office/drawing/2014/main" id="{BA805436-0175-0741-ADEC-66B1152FE9C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79740" y="4211929"/>
                <a:ext cx="320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1" name="墨迹 207">
                <a:extLst>
                  <a:ext uri="{FF2B5EF4-FFF2-40B4-BE49-F238E27FC236}">
                    <a16:creationId xmlns:a16="http://schemas.microsoft.com/office/drawing/2014/main" id="{B37CD988-8B62-3644-9208-9C552FAE2B68}"/>
                  </a:ext>
                </a:extLst>
              </p14:cNvPr>
              <p14:cNvContentPartPr/>
              <p14:nvPr/>
            </p14:nvContentPartPr>
            <p14:xfrm>
              <a:off x="7328620" y="4094929"/>
              <a:ext cx="273600" cy="199440"/>
            </p14:xfrm>
          </p:contentPart>
        </mc:Choice>
        <mc:Fallback>
          <p:pic>
            <p:nvPicPr>
              <p:cNvPr id="201" name="墨迹 207">
                <a:extLst>
                  <a:ext uri="{FF2B5EF4-FFF2-40B4-BE49-F238E27FC236}">
                    <a16:creationId xmlns:a16="http://schemas.microsoft.com/office/drawing/2014/main" id="{B37CD988-8B62-3644-9208-9C552FAE2B6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21060" y="4087369"/>
                <a:ext cx="288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2" name="墨迹 208">
                <a:extLst>
                  <a:ext uri="{FF2B5EF4-FFF2-40B4-BE49-F238E27FC236}">
                    <a16:creationId xmlns:a16="http://schemas.microsoft.com/office/drawing/2014/main" id="{B52A964A-F887-6942-88D9-4611C5337D7E}"/>
                  </a:ext>
                </a:extLst>
              </p14:cNvPr>
              <p14:cNvContentPartPr/>
              <p14:nvPr/>
            </p14:nvContentPartPr>
            <p14:xfrm>
              <a:off x="6126940" y="3908089"/>
              <a:ext cx="956520" cy="441720"/>
            </p14:xfrm>
          </p:contentPart>
        </mc:Choice>
        <mc:Fallback>
          <p:pic>
            <p:nvPicPr>
              <p:cNvPr id="202" name="墨迹 208">
                <a:extLst>
                  <a:ext uri="{FF2B5EF4-FFF2-40B4-BE49-F238E27FC236}">
                    <a16:creationId xmlns:a16="http://schemas.microsoft.com/office/drawing/2014/main" id="{B52A964A-F887-6942-88D9-4611C5337D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19377" y="3900529"/>
                <a:ext cx="971646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3" name="墨迹 209">
                <a:extLst>
                  <a:ext uri="{FF2B5EF4-FFF2-40B4-BE49-F238E27FC236}">
                    <a16:creationId xmlns:a16="http://schemas.microsoft.com/office/drawing/2014/main" id="{D2CD35C3-4085-1145-9647-B62B86B05037}"/>
                  </a:ext>
                </a:extLst>
              </p14:cNvPr>
              <p14:cNvContentPartPr/>
              <p14:nvPr/>
            </p14:nvContentPartPr>
            <p14:xfrm>
              <a:off x="4931740" y="4045249"/>
              <a:ext cx="342720" cy="268200"/>
            </p14:xfrm>
          </p:contentPart>
        </mc:Choice>
        <mc:Fallback>
          <p:pic>
            <p:nvPicPr>
              <p:cNvPr id="203" name="墨迹 209">
                <a:extLst>
                  <a:ext uri="{FF2B5EF4-FFF2-40B4-BE49-F238E27FC236}">
                    <a16:creationId xmlns:a16="http://schemas.microsoft.com/office/drawing/2014/main" id="{D2CD35C3-4085-1145-9647-B62B86B0503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24180" y="4037689"/>
                <a:ext cx="3578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4" name="墨迹 210">
                <a:extLst>
                  <a:ext uri="{FF2B5EF4-FFF2-40B4-BE49-F238E27FC236}">
                    <a16:creationId xmlns:a16="http://schemas.microsoft.com/office/drawing/2014/main" id="{9219D2A5-5C5E-FD4F-9F52-C250952D84F3}"/>
                  </a:ext>
                </a:extLst>
              </p14:cNvPr>
              <p14:cNvContentPartPr/>
              <p14:nvPr/>
            </p14:nvContentPartPr>
            <p14:xfrm>
              <a:off x="3792340" y="3839689"/>
              <a:ext cx="959400" cy="552960"/>
            </p14:xfrm>
          </p:contentPart>
        </mc:Choice>
        <mc:Fallback>
          <p:pic>
            <p:nvPicPr>
              <p:cNvPr id="204" name="墨迹 210">
                <a:extLst>
                  <a:ext uri="{FF2B5EF4-FFF2-40B4-BE49-F238E27FC236}">
                    <a16:creationId xmlns:a16="http://schemas.microsoft.com/office/drawing/2014/main" id="{9219D2A5-5C5E-FD4F-9F52-C250952D84F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84777" y="3832129"/>
                <a:ext cx="974526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5" name="墨迹 211">
                <a:extLst>
                  <a:ext uri="{FF2B5EF4-FFF2-40B4-BE49-F238E27FC236}">
                    <a16:creationId xmlns:a16="http://schemas.microsoft.com/office/drawing/2014/main" id="{1FD3D7A0-9848-464D-B164-7729FDB8F986}"/>
                  </a:ext>
                </a:extLst>
              </p14:cNvPr>
              <p14:cNvContentPartPr/>
              <p14:nvPr/>
            </p14:nvContentPartPr>
            <p14:xfrm>
              <a:off x="1905940" y="3652849"/>
              <a:ext cx="1052280" cy="909360"/>
            </p14:xfrm>
          </p:contentPart>
        </mc:Choice>
        <mc:Fallback>
          <p:pic>
            <p:nvPicPr>
              <p:cNvPr id="205" name="墨迹 211">
                <a:extLst>
                  <a:ext uri="{FF2B5EF4-FFF2-40B4-BE49-F238E27FC236}">
                    <a16:creationId xmlns:a16="http://schemas.microsoft.com/office/drawing/2014/main" id="{1FD3D7A0-9848-464D-B164-7729FDB8F98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98383" y="3645289"/>
                <a:ext cx="1067035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4C01B030-CCFD-1C42-8F33-71D24F96EF9B}"/>
                  </a:ext>
                </a:extLst>
              </p14:cNvPr>
              <p14:cNvContentPartPr/>
              <p14:nvPr/>
            </p14:nvContentPartPr>
            <p14:xfrm>
              <a:off x="2394460" y="5626369"/>
              <a:ext cx="146880" cy="1296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4C01B030-CCFD-1C42-8F33-71D24F96EF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86900" y="5618809"/>
                <a:ext cx="162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84620466-87EE-584E-97C8-B38C7D7FCBF5}"/>
                  </a:ext>
                </a:extLst>
              </p14:cNvPr>
              <p14:cNvContentPartPr/>
              <p14:nvPr/>
            </p14:nvContentPartPr>
            <p14:xfrm>
              <a:off x="2410300" y="5800609"/>
              <a:ext cx="193320" cy="129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84620466-87EE-584E-97C8-B38C7D7FCBF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02740" y="5793049"/>
                <a:ext cx="208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1" name="墨迹 221">
                <a:extLst>
                  <a:ext uri="{FF2B5EF4-FFF2-40B4-BE49-F238E27FC236}">
                    <a16:creationId xmlns:a16="http://schemas.microsoft.com/office/drawing/2014/main" id="{06D56AE5-90BD-B648-BF7A-77FA543E046F}"/>
                  </a:ext>
                </a:extLst>
              </p14:cNvPr>
              <p14:cNvContentPartPr/>
              <p14:nvPr/>
            </p14:nvContentPartPr>
            <p14:xfrm>
              <a:off x="816580" y="5359249"/>
              <a:ext cx="1127520" cy="535320"/>
            </p14:xfrm>
          </p:contentPart>
        </mc:Choice>
        <mc:Fallback>
          <p:pic>
            <p:nvPicPr>
              <p:cNvPr id="221" name="墨迹 221">
                <a:extLst>
                  <a:ext uri="{FF2B5EF4-FFF2-40B4-BE49-F238E27FC236}">
                    <a16:creationId xmlns:a16="http://schemas.microsoft.com/office/drawing/2014/main" id="{06D56AE5-90BD-B648-BF7A-77FA543E046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9018" y="5352044"/>
                <a:ext cx="1142645" cy="550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2" name="墨迹 234">
                <a:extLst>
                  <a:ext uri="{FF2B5EF4-FFF2-40B4-BE49-F238E27FC236}">
                    <a16:creationId xmlns:a16="http://schemas.microsoft.com/office/drawing/2014/main" id="{FDC58C6F-AF8F-F545-8CD3-7A09B8559300}"/>
                  </a:ext>
                </a:extLst>
              </p14:cNvPr>
              <p14:cNvContentPartPr/>
              <p14:nvPr/>
            </p14:nvContentPartPr>
            <p14:xfrm>
              <a:off x="4894300" y="5690089"/>
              <a:ext cx="187200" cy="173160"/>
            </p14:xfrm>
          </p:contentPart>
        </mc:Choice>
        <mc:Fallback>
          <p:pic>
            <p:nvPicPr>
              <p:cNvPr id="232" name="墨迹 234">
                <a:extLst>
                  <a:ext uri="{FF2B5EF4-FFF2-40B4-BE49-F238E27FC236}">
                    <a16:creationId xmlns:a16="http://schemas.microsoft.com/office/drawing/2014/main" id="{FDC58C6F-AF8F-F545-8CD3-7A09B855930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86740" y="5682529"/>
                <a:ext cx="2023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3" name="墨迹 235">
                <a:extLst>
                  <a:ext uri="{FF2B5EF4-FFF2-40B4-BE49-F238E27FC236}">
                    <a16:creationId xmlns:a16="http://schemas.microsoft.com/office/drawing/2014/main" id="{64AC4959-471B-BF4E-AB9E-FC4A60BAD5C1}"/>
                  </a:ext>
                </a:extLst>
              </p14:cNvPr>
              <p14:cNvContentPartPr/>
              <p14:nvPr/>
            </p14:nvContentPartPr>
            <p14:xfrm>
              <a:off x="4184740" y="5601529"/>
              <a:ext cx="392400" cy="280440"/>
            </p14:xfrm>
          </p:contentPart>
        </mc:Choice>
        <mc:Fallback>
          <p:pic>
            <p:nvPicPr>
              <p:cNvPr id="233" name="墨迹 235">
                <a:extLst>
                  <a:ext uri="{FF2B5EF4-FFF2-40B4-BE49-F238E27FC236}">
                    <a16:creationId xmlns:a16="http://schemas.microsoft.com/office/drawing/2014/main" id="{64AC4959-471B-BF4E-AB9E-FC4A60BAD5C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77180" y="5593969"/>
                <a:ext cx="4075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4" name="墨迹 236">
                <a:extLst>
                  <a:ext uri="{FF2B5EF4-FFF2-40B4-BE49-F238E27FC236}">
                    <a16:creationId xmlns:a16="http://schemas.microsoft.com/office/drawing/2014/main" id="{547C2D65-4E06-954F-854B-89FC6FCFD19D}"/>
                  </a:ext>
                </a:extLst>
              </p14:cNvPr>
              <p14:cNvContentPartPr/>
              <p14:nvPr/>
            </p14:nvContentPartPr>
            <p14:xfrm>
              <a:off x="2976940" y="5389849"/>
              <a:ext cx="896760" cy="665640"/>
            </p14:xfrm>
          </p:contentPart>
        </mc:Choice>
        <mc:Fallback>
          <p:pic>
            <p:nvPicPr>
              <p:cNvPr id="234" name="墨迹 236">
                <a:extLst>
                  <a:ext uri="{FF2B5EF4-FFF2-40B4-BE49-F238E27FC236}">
                    <a16:creationId xmlns:a16="http://schemas.microsoft.com/office/drawing/2014/main" id="{547C2D65-4E06-954F-854B-89FC6FCFD19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969380" y="5382289"/>
                <a:ext cx="9118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5" name="墨迹 278">
                <a:extLst>
                  <a:ext uri="{FF2B5EF4-FFF2-40B4-BE49-F238E27FC236}">
                    <a16:creationId xmlns:a16="http://schemas.microsoft.com/office/drawing/2014/main" id="{315E0D5F-743A-C44E-B72C-37989EC080C7}"/>
                  </a:ext>
                </a:extLst>
              </p14:cNvPr>
              <p14:cNvContentPartPr/>
              <p14:nvPr/>
            </p14:nvContentPartPr>
            <p14:xfrm>
              <a:off x="8374420" y="5496409"/>
              <a:ext cx="1248480" cy="509400"/>
            </p14:xfrm>
          </p:contentPart>
        </mc:Choice>
        <mc:Fallback>
          <p:pic>
            <p:nvPicPr>
              <p:cNvPr id="275" name="墨迹 278">
                <a:extLst>
                  <a:ext uri="{FF2B5EF4-FFF2-40B4-BE49-F238E27FC236}">
                    <a16:creationId xmlns:a16="http://schemas.microsoft.com/office/drawing/2014/main" id="{315E0D5F-743A-C44E-B72C-37989EC080C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66858" y="5488849"/>
                <a:ext cx="1263604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6" name="墨迹 279">
                <a:extLst>
                  <a:ext uri="{FF2B5EF4-FFF2-40B4-BE49-F238E27FC236}">
                    <a16:creationId xmlns:a16="http://schemas.microsoft.com/office/drawing/2014/main" id="{DB63DEF1-D604-7E43-B03F-A41161ED8FFE}"/>
                  </a:ext>
                </a:extLst>
              </p14:cNvPr>
              <p14:cNvContentPartPr/>
              <p14:nvPr/>
            </p14:nvContentPartPr>
            <p14:xfrm>
              <a:off x="8047180" y="5676049"/>
              <a:ext cx="146880" cy="149760"/>
            </p14:xfrm>
          </p:contentPart>
        </mc:Choice>
        <mc:Fallback>
          <p:pic>
            <p:nvPicPr>
              <p:cNvPr id="276" name="墨迹 279">
                <a:extLst>
                  <a:ext uri="{FF2B5EF4-FFF2-40B4-BE49-F238E27FC236}">
                    <a16:creationId xmlns:a16="http://schemas.microsoft.com/office/drawing/2014/main" id="{DB63DEF1-D604-7E43-B03F-A41161ED8FF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39620" y="5668849"/>
                <a:ext cx="162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7" name="墨迹 280">
                <a:extLst>
                  <a:ext uri="{FF2B5EF4-FFF2-40B4-BE49-F238E27FC236}">
                    <a16:creationId xmlns:a16="http://schemas.microsoft.com/office/drawing/2014/main" id="{BEB38314-774A-294C-8C8E-1FF8749DAC73}"/>
                  </a:ext>
                </a:extLst>
              </p14:cNvPr>
              <p14:cNvContentPartPr/>
              <p14:nvPr/>
            </p14:nvContentPartPr>
            <p14:xfrm>
              <a:off x="6319900" y="5302729"/>
              <a:ext cx="1525680" cy="828360"/>
            </p14:xfrm>
          </p:contentPart>
        </mc:Choice>
        <mc:Fallback>
          <p:pic>
            <p:nvPicPr>
              <p:cNvPr id="277" name="墨迹 280">
                <a:extLst>
                  <a:ext uri="{FF2B5EF4-FFF2-40B4-BE49-F238E27FC236}">
                    <a16:creationId xmlns:a16="http://schemas.microsoft.com/office/drawing/2014/main" id="{BEB38314-774A-294C-8C8E-1FF8749DAC7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12340" y="5295169"/>
                <a:ext cx="154080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8" name="墨迹 281">
                <a:extLst>
                  <a:ext uri="{FF2B5EF4-FFF2-40B4-BE49-F238E27FC236}">
                    <a16:creationId xmlns:a16="http://schemas.microsoft.com/office/drawing/2014/main" id="{9732D16E-1066-254D-B788-9B263E6F567A}"/>
                  </a:ext>
                </a:extLst>
              </p14:cNvPr>
              <p14:cNvContentPartPr/>
              <p14:nvPr/>
            </p14:nvContentPartPr>
            <p14:xfrm>
              <a:off x="5323780" y="5557969"/>
              <a:ext cx="790920" cy="563400"/>
            </p14:xfrm>
          </p:contentPart>
        </mc:Choice>
        <mc:Fallback>
          <p:pic>
            <p:nvPicPr>
              <p:cNvPr id="278" name="墨迹 281">
                <a:extLst>
                  <a:ext uri="{FF2B5EF4-FFF2-40B4-BE49-F238E27FC236}">
                    <a16:creationId xmlns:a16="http://schemas.microsoft.com/office/drawing/2014/main" id="{9732D16E-1066-254D-B788-9B263E6F56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16220" y="5550409"/>
                <a:ext cx="80604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B7CEF20C-9572-544A-9A81-38C1B4CE0A83}"/>
                  </a:ext>
                </a:extLst>
              </p14:cNvPr>
              <p14:cNvContentPartPr/>
              <p14:nvPr/>
            </p14:nvContentPartPr>
            <p14:xfrm>
              <a:off x="10422460" y="4960369"/>
              <a:ext cx="268200" cy="14364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B7CEF20C-9572-544A-9A81-38C1B4CE0A8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414900" y="4952809"/>
                <a:ext cx="282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2" name="墨迹 292">
                <a:extLst>
                  <a:ext uri="{FF2B5EF4-FFF2-40B4-BE49-F238E27FC236}">
                    <a16:creationId xmlns:a16="http://schemas.microsoft.com/office/drawing/2014/main" id="{7E998BE0-EA9F-4D45-A753-B3346069AA85}"/>
                  </a:ext>
                </a:extLst>
              </p14:cNvPr>
              <p14:cNvContentPartPr/>
              <p14:nvPr/>
            </p14:nvContentPartPr>
            <p14:xfrm>
              <a:off x="9812260" y="5216329"/>
              <a:ext cx="862560" cy="846000"/>
            </p14:xfrm>
          </p:contentPart>
        </mc:Choice>
        <mc:Fallback>
          <p:pic>
            <p:nvPicPr>
              <p:cNvPr id="292" name="墨迹 292">
                <a:extLst>
                  <a:ext uri="{FF2B5EF4-FFF2-40B4-BE49-F238E27FC236}">
                    <a16:creationId xmlns:a16="http://schemas.microsoft.com/office/drawing/2014/main" id="{7E998BE0-EA9F-4D45-A753-B3346069AA8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05057" y="5208772"/>
                <a:ext cx="877686" cy="861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17" name="墨迹 321">
                <a:extLst>
                  <a:ext uri="{FF2B5EF4-FFF2-40B4-BE49-F238E27FC236}">
                    <a16:creationId xmlns:a16="http://schemas.microsoft.com/office/drawing/2014/main" id="{D289EE0C-5E0C-C547-BDA8-3050FB29C836}"/>
                  </a:ext>
                </a:extLst>
              </p14:cNvPr>
              <p14:cNvContentPartPr/>
              <p14:nvPr/>
            </p14:nvContentPartPr>
            <p14:xfrm>
              <a:off x="6618700" y="6206689"/>
              <a:ext cx="1445040" cy="684000"/>
            </p14:xfrm>
          </p:contentPart>
        </mc:Choice>
        <mc:Fallback>
          <p:pic>
            <p:nvPicPr>
              <p:cNvPr id="317" name="墨迹 321">
                <a:extLst>
                  <a:ext uri="{FF2B5EF4-FFF2-40B4-BE49-F238E27FC236}">
                    <a16:creationId xmlns:a16="http://schemas.microsoft.com/office/drawing/2014/main" id="{D289EE0C-5E0C-C547-BDA8-3050FB29C83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11138" y="6199129"/>
                <a:ext cx="1460164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8" name="墨迹 322">
                <a:extLst>
                  <a:ext uri="{FF2B5EF4-FFF2-40B4-BE49-F238E27FC236}">
                    <a16:creationId xmlns:a16="http://schemas.microsoft.com/office/drawing/2014/main" id="{F9C739CC-5F84-E14F-ADC3-DB787288390D}"/>
                  </a:ext>
                </a:extLst>
              </p14:cNvPr>
              <p14:cNvContentPartPr/>
              <p14:nvPr/>
            </p14:nvContentPartPr>
            <p14:xfrm>
              <a:off x="4539340" y="6217849"/>
              <a:ext cx="1799280" cy="550800"/>
            </p14:xfrm>
          </p:contentPart>
        </mc:Choice>
        <mc:Fallback>
          <p:pic>
            <p:nvPicPr>
              <p:cNvPr id="318" name="墨迹 322">
                <a:extLst>
                  <a:ext uri="{FF2B5EF4-FFF2-40B4-BE49-F238E27FC236}">
                    <a16:creationId xmlns:a16="http://schemas.microsoft.com/office/drawing/2014/main" id="{F9C739CC-5F84-E14F-ADC3-DB787288390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531778" y="6210289"/>
                <a:ext cx="1814403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9" name="墨迹 323">
                <a:extLst>
                  <a:ext uri="{FF2B5EF4-FFF2-40B4-BE49-F238E27FC236}">
                    <a16:creationId xmlns:a16="http://schemas.microsoft.com/office/drawing/2014/main" id="{0680FAC5-D68B-7445-A63E-6ED811B684C2}"/>
                  </a:ext>
                </a:extLst>
              </p14:cNvPr>
              <p14:cNvContentPartPr/>
              <p14:nvPr/>
            </p14:nvContentPartPr>
            <p14:xfrm>
              <a:off x="4079980" y="6529249"/>
              <a:ext cx="223200" cy="155880"/>
            </p14:xfrm>
          </p:contentPart>
        </mc:Choice>
        <mc:Fallback>
          <p:pic>
            <p:nvPicPr>
              <p:cNvPr id="319" name="墨迹 323">
                <a:extLst>
                  <a:ext uri="{FF2B5EF4-FFF2-40B4-BE49-F238E27FC236}">
                    <a16:creationId xmlns:a16="http://schemas.microsoft.com/office/drawing/2014/main" id="{0680FAC5-D68B-7445-A63E-6ED811B684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72780" y="6521689"/>
                <a:ext cx="238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0" name="墨迹 324">
                <a:extLst>
                  <a:ext uri="{FF2B5EF4-FFF2-40B4-BE49-F238E27FC236}">
                    <a16:creationId xmlns:a16="http://schemas.microsoft.com/office/drawing/2014/main" id="{12A475CB-66F2-D94B-B3C7-F11088E13C7A}"/>
                  </a:ext>
                </a:extLst>
              </p14:cNvPr>
              <p14:cNvContentPartPr/>
              <p14:nvPr/>
            </p14:nvContentPartPr>
            <p14:xfrm>
              <a:off x="3306700" y="6597649"/>
              <a:ext cx="330120" cy="37440"/>
            </p14:xfrm>
          </p:contentPart>
        </mc:Choice>
        <mc:Fallback>
          <p:pic>
            <p:nvPicPr>
              <p:cNvPr id="320" name="墨迹 324">
                <a:extLst>
                  <a:ext uri="{FF2B5EF4-FFF2-40B4-BE49-F238E27FC236}">
                    <a16:creationId xmlns:a16="http://schemas.microsoft.com/office/drawing/2014/main" id="{12A475CB-66F2-D94B-B3C7-F11088E13C7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99148" y="6590161"/>
                <a:ext cx="344864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1" name="墨迹 325">
                <a:extLst>
                  <a:ext uri="{FF2B5EF4-FFF2-40B4-BE49-F238E27FC236}">
                    <a16:creationId xmlns:a16="http://schemas.microsoft.com/office/drawing/2014/main" id="{D35429CF-7196-2447-8F73-8724AFC37E78}"/>
                  </a:ext>
                </a:extLst>
              </p14:cNvPr>
              <p14:cNvContentPartPr/>
              <p14:nvPr/>
            </p14:nvContentPartPr>
            <p14:xfrm>
              <a:off x="2697220" y="6442129"/>
              <a:ext cx="410400" cy="193320"/>
            </p14:xfrm>
          </p:contentPart>
        </mc:Choice>
        <mc:Fallback>
          <p:pic>
            <p:nvPicPr>
              <p:cNvPr id="321" name="墨迹 325">
                <a:extLst>
                  <a:ext uri="{FF2B5EF4-FFF2-40B4-BE49-F238E27FC236}">
                    <a16:creationId xmlns:a16="http://schemas.microsoft.com/office/drawing/2014/main" id="{D35429CF-7196-2447-8F73-8724AFC37E7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90020" y="6434569"/>
                <a:ext cx="425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FF5C209B-53E3-3849-A2B6-F7FDEB13EC8C}"/>
                  </a:ext>
                </a:extLst>
              </p14:cNvPr>
              <p14:cNvContentPartPr/>
              <p14:nvPr/>
            </p14:nvContentPartPr>
            <p14:xfrm>
              <a:off x="9102700" y="6349969"/>
              <a:ext cx="106200" cy="311760"/>
            </p14:xfrm>
          </p:contentPart>
        </mc:Choice>
        <mc:Fallback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FF5C209B-53E3-3849-A2B6-F7FDEB13EC8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95140" y="6342409"/>
                <a:ext cx="1213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C3B24BE9-3127-404F-B593-941419BF7DB1}"/>
                  </a:ext>
                </a:extLst>
              </p14:cNvPr>
              <p14:cNvContentPartPr/>
              <p14:nvPr/>
            </p14:nvContentPartPr>
            <p14:xfrm>
              <a:off x="10603180" y="6218929"/>
              <a:ext cx="280440" cy="17460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C3B24BE9-3127-404F-B593-941419BF7DB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95620" y="6211729"/>
                <a:ext cx="295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7" name="墨迹 338">
                <a:extLst>
                  <a:ext uri="{FF2B5EF4-FFF2-40B4-BE49-F238E27FC236}">
                    <a16:creationId xmlns:a16="http://schemas.microsoft.com/office/drawing/2014/main" id="{960F3C2B-1C2D-6B4E-A3B8-54A0094F98A9}"/>
                  </a:ext>
                </a:extLst>
              </p14:cNvPr>
              <p14:cNvContentPartPr/>
              <p14:nvPr/>
            </p14:nvContentPartPr>
            <p14:xfrm>
              <a:off x="9463780" y="6368329"/>
              <a:ext cx="921600" cy="336600"/>
            </p14:xfrm>
          </p:contentPart>
        </mc:Choice>
        <mc:Fallback>
          <p:pic>
            <p:nvPicPr>
              <p:cNvPr id="337" name="墨迹 338">
                <a:extLst>
                  <a:ext uri="{FF2B5EF4-FFF2-40B4-BE49-F238E27FC236}">
                    <a16:creationId xmlns:a16="http://schemas.microsoft.com/office/drawing/2014/main" id="{960F3C2B-1C2D-6B4E-A3B8-54A0094F98A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456220" y="6361129"/>
                <a:ext cx="936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38" name="墨迹 339">
                <a:extLst>
                  <a:ext uri="{FF2B5EF4-FFF2-40B4-BE49-F238E27FC236}">
                    <a16:creationId xmlns:a16="http://schemas.microsoft.com/office/drawing/2014/main" id="{E0D2990E-2C77-BB47-A3BD-E76CECF463B1}"/>
                  </a:ext>
                </a:extLst>
              </p14:cNvPr>
              <p14:cNvContentPartPr/>
              <p14:nvPr/>
            </p14:nvContentPartPr>
            <p14:xfrm>
              <a:off x="8473780" y="6486769"/>
              <a:ext cx="380520" cy="187200"/>
            </p14:xfrm>
          </p:contentPart>
        </mc:Choice>
        <mc:Fallback>
          <p:pic>
            <p:nvPicPr>
              <p:cNvPr id="338" name="墨迹 339">
                <a:extLst>
                  <a:ext uri="{FF2B5EF4-FFF2-40B4-BE49-F238E27FC236}">
                    <a16:creationId xmlns:a16="http://schemas.microsoft.com/office/drawing/2014/main" id="{E0D2990E-2C77-BB47-A3BD-E76CECF463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66573" y="6479209"/>
                <a:ext cx="395654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64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4796909-05F0-D544-A4D7-CEDD7F746C2B}"/>
                  </a:ext>
                </a:extLst>
              </p14:cNvPr>
              <p14:cNvContentPartPr/>
              <p14:nvPr/>
            </p14:nvContentPartPr>
            <p14:xfrm>
              <a:off x="742060" y="272449"/>
              <a:ext cx="118800" cy="752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4796909-05F0-D544-A4D7-CEDD7F746C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500" y="264889"/>
                <a:ext cx="133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D9C247E-8352-0149-8E17-AE092A215DF2}"/>
                  </a:ext>
                </a:extLst>
              </p14:cNvPr>
              <p14:cNvContentPartPr/>
              <p14:nvPr/>
            </p14:nvContentPartPr>
            <p14:xfrm>
              <a:off x="2591020" y="621289"/>
              <a:ext cx="43920" cy="2361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D9C247E-8352-0149-8E17-AE092A215D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3460" y="613729"/>
                <a:ext cx="59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0523B6E-16ED-A341-9987-660873B1C73E}"/>
                  </a:ext>
                </a:extLst>
              </p14:cNvPr>
              <p14:cNvContentPartPr/>
              <p14:nvPr/>
            </p14:nvContentPartPr>
            <p14:xfrm>
              <a:off x="2846260" y="820369"/>
              <a:ext cx="31320" cy="43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0523B6E-16ED-A341-9987-660873B1C7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8700" y="812809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A3A3948-0E2C-8A49-88A3-40E915B6ED62}"/>
                  </a:ext>
                </a:extLst>
              </p14:cNvPr>
              <p14:cNvContentPartPr/>
              <p14:nvPr/>
            </p14:nvContentPartPr>
            <p14:xfrm>
              <a:off x="3941740" y="527689"/>
              <a:ext cx="25200" cy="249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A3A3948-0E2C-8A49-88A3-40E915B6ED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4180" y="520129"/>
                <a:ext cx="40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308CA39A-282A-B54B-99A4-480CBAF2C457}"/>
                  </a:ext>
                </a:extLst>
              </p14:cNvPr>
              <p14:cNvContentPartPr/>
              <p14:nvPr/>
            </p14:nvContentPartPr>
            <p14:xfrm>
              <a:off x="4166020" y="776809"/>
              <a:ext cx="50040" cy="752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308CA39A-282A-B54B-99A4-480CBAF2C4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8460" y="769249"/>
                <a:ext cx="65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9B24F689-DC8E-1445-88CD-0BA8CC44FA93}"/>
                  </a:ext>
                </a:extLst>
              </p14:cNvPr>
              <p14:cNvContentPartPr/>
              <p14:nvPr/>
            </p14:nvContentPartPr>
            <p14:xfrm>
              <a:off x="4769740" y="677089"/>
              <a:ext cx="155880" cy="129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9B24F689-DC8E-1445-88CD-0BA8CC44FA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62180" y="669529"/>
                <a:ext cx="171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B69010C-DADF-A543-BA11-753632C6D0DD}"/>
                  </a:ext>
                </a:extLst>
              </p14:cNvPr>
              <p14:cNvContentPartPr/>
              <p14:nvPr/>
            </p14:nvContentPartPr>
            <p14:xfrm>
              <a:off x="5280220" y="646129"/>
              <a:ext cx="666360" cy="252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B69010C-DADF-A543-BA11-753632C6D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2660" y="638569"/>
                <a:ext cx="681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06B7BDB-1763-A645-A284-9ADEF9B7E75E}"/>
                  </a:ext>
                </a:extLst>
              </p14:cNvPr>
              <p14:cNvContentPartPr/>
              <p14:nvPr/>
            </p14:nvContentPartPr>
            <p14:xfrm>
              <a:off x="6338620" y="515449"/>
              <a:ext cx="19080" cy="3027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06B7BDB-1763-A645-A284-9ADEF9B7E7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1060" y="507889"/>
                <a:ext cx="34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4A467F0-46B7-E841-9AC8-88532A7A1B64}"/>
                  </a:ext>
                </a:extLst>
              </p14:cNvPr>
              <p14:cNvContentPartPr/>
              <p14:nvPr/>
            </p14:nvContentPartPr>
            <p14:xfrm>
              <a:off x="6699700" y="770689"/>
              <a:ext cx="25200" cy="500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4A467F0-46B7-E841-9AC8-88532A7A1B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92140" y="763129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EAEE6E15-3229-554A-B33D-D0384FFBA217}"/>
                  </a:ext>
                </a:extLst>
              </p14:cNvPr>
              <p14:cNvContentPartPr/>
              <p14:nvPr/>
            </p14:nvContentPartPr>
            <p14:xfrm>
              <a:off x="7141780" y="658369"/>
              <a:ext cx="112320" cy="6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EAEE6E15-3229-554A-B33D-D0384FFBA2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34220" y="650809"/>
                <a:ext cx="12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墨迹 28">
                <a:extLst>
                  <a:ext uri="{FF2B5EF4-FFF2-40B4-BE49-F238E27FC236}">
                    <a16:creationId xmlns:a16="http://schemas.microsoft.com/office/drawing/2014/main" id="{C00AC664-3B37-2246-AB44-B9D875FC79B5}"/>
                  </a:ext>
                </a:extLst>
              </p14:cNvPr>
              <p14:cNvContentPartPr/>
              <p14:nvPr/>
            </p14:nvContentPartPr>
            <p14:xfrm>
              <a:off x="7620940" y="658369"/>
              <a:ext cx="1015560" cy="69120"/>
            </p14:xfrm>
          </p:contentPart>
        </mc:Choice>
        <mc:Fallback>
          <p:pic>
            <p:nvPicPr>
              <p:cNvPr id="24" name="墨迹 28">
                <a:extLst>
                  <a:ext uri="{FF2B5EF4-FFF2-40B4-BE49-F238E27FC236}">
                    <a16:creationId xmlns:a16="http://schemas.microsoft.com/office/drawing/2014/main" id="{C00AC664-3B37-2246-AB44-B9D875FC79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13377" y="650769"/>
                <a:ext cx="1030685" cy="84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墨迹 29">
                <a:extLst>
                  <a:ext uri="{FF2B5EF4-FFF2-40B4-BE49-F238E27FC236}">
                    <a16:creationId xmlns:a16="http://schemas.microsoft.com/office/drawing/2014/main" id="{134D9B53-4107-2A41-BBCB-B171B5A0C451}"/>
                  </a:ext>
                </a:extLst>
              </p14:cNvPr>
              <p14:cNvContentPartPr/>
              <p14:nvPr/>
            </p14:nvContentPartPr>
            <p14:xfrm>
              <a:off x="2036980" y="770689"/>
              <a:ext cx="99720" cy="193320"/>
            </p14:xfrm>
          </p:contentPart>
        </mc:Choice>
        <mc:Fallback>
          <p:pic>
            <p:nvPicPr>
              <p:cNvPr id="25" name="墨迹 29">
                <a:extLst>
                  <a:ext uri="{FF2B5EF4-FFF2-40B4-BE49-F238E27FC236}">
                    <a16:creationId xmlns:a16="http://schemas.microsoft.com/office/drawing/2014/main" id="{134D9B53-4107-2A41-BBCB-B171B5A0C4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29447" y="763129"/>
                <a:ext cx="114786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墨迹 30">
                <a:extLst>
                  <a:ext uri="{FF2B5EF4-FFF2-40B4-BE49-F238E27FC236}">
                    <a16:creationId xmlns:a16="http://schemas.microsoft.com/office/drawing/2014/main" id="{4E93A08D-0B3D-6E42-ABD2-CEC6222073CF}"/>
                  </a:ext>
                </a:extLst>
              </p14:cNvPr>
              <p14:cNvContentPartPr/>
              <p14:nvPr/>
            </p14:nvContentPartPr>
            <p14:xfrm>
              <a:off x="3294460" y="559009"/>
              <a:ext cx="212040" cy="317520"/>
            </p14:xfrm>
          </p:contentPart>
        </mc:Choice>
        <mc:Fallback>
          <p:pic>
            <p:nvPicPr>
              <p:cNvPr id="26" name="墨迹 30">
                <a:extLst>
                  <a:ext uri="{FF2B5EF4-FFF2-40B4-BE49-F238E27FC236}">
                    <a16:creationId xmlns:a16="http://schemas.microsoft.com/office/drawing/2014/main" id="{4E93A08D-0B3D-6E42-ABD2-CEC622207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86900" y="551458"/>
                <a:ext cx="227160" cy="332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墨迹 31">
                <a:extLst>
                  <a:ext uri="{FF2B5EF4-FFF2-40B4-BE49-F238E27FC236}">
                    <a16:creationId xmlns:a16="http://schemas.microsoft.com/office/drawing/2014/main" id="{AB5EA568-9CAB-DE41-926D-34DAAB62F8B6}"/>
                  </a:ext>
                </a:extLst>
              </p14:cNvPr>
              <p14:cNvContentPartPr/>
              <p14:nvPr/>
            </p14:nvContentPartPr>
            <p14:xfrm>
              <a:off x="1333180" y="397009"/>
              <a:ext cx="442440" cy="803520"/>
            </p14:xfrm>
          </p:contentPart>
        </mc:Choice>
        <mc:Fallback>
          <p:pic>
            <p:nvPicPr>
              <p:cNvPr id="27" name="墨迹 31">
                <a:extLst>
                  <a:ext uri="{FF2B5EF4-FFF2-40B4-BE49-F238E27FC236}">
                    <a16:creationId xmlns:a16="http://schemas.microsoft.com/office/drawing/2014/main" id="{AB5EA568-9CAB-DE41-926D-34DAAB62F8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5620" y="389449"/>
                <a:ext cx="45756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" name="墨迹 32">
                <a:extLst>
                  <a:ext uri="{FF2B5EF4-FFF2-40B4-BE49-F238E27FC236}">
                    <a16:creationId xmlns:a16="http://schemas.microsoft.com/office/drawing/2014/main" id="{CAC0878F-7B5B-D141-AFCB-5363EEE9A45B}"/>
                  </a:ext>
                </a:extLst>
              </p14:cNvPr>
              <p14:cNvContentPartPr/>
              <p14:nvPr/>
            </p14:nvContentPartPr>
            <p14:xfrm>
              <a:off x="623620" y="559009"/>
              <a:ext cx="429840" cy="498240"/>
            </p14:xfrm>
          </p:contentPart>
        </mc:Choice>
        <mc:Fallback>
          <p:pic>
            <p:nvPicPr>
              <p:cNvPr id="28" name="墨迹 32">
                <a:extLst>
                  <a:ext uri="{FF2B5EF4-FFF2-40B4-BE49-F238E27FC236}">
                    <a16:creationId xmlns:a16="http://schemas.microsoft.com/office/drawing/2014/main" id="{CAC0878F-7B5B-D141-AFCB-5363EEE9A4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6060" y="551449"/>
                <a:ext cx="4449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8B44DC1-2DF2-8E4A-94DE-8BDA0BD4193F}"/>
                  </a:ext>
                </a:extLst>
              </p14:cNvPr>
              <p14:cNvContentPartPr/>
              <p14:nvPr/>
            </p14:nvContentPartPr>
            <p14:xfrm>
              <a:off x="1793980" y="1586089"/>
              <a:ext cx="56520" cy="2865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8B44DC1-2DF2-8E4A-94DE-8BDA0BD419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86420" y="1578529"/>
                <a:ext cx="71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C535FF53-D7A7-5D43-B684-5E9F5019A912}"/>
                  </a:ext>
                </a:extLst>
              </p14:cNvPr>
              <p14:cNvContentPartPr/>
              <p14:nvPr/>
            </p14:nvContentPartPr>
            <p14:xfrm>
              <a:off x="2254780" y="1716769"/>
              <a:ext cx="137160" cy="129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C535FF53-D7A7-5D43-B684-5E9F5019A9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47220" y="170920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4B957-A675-DB49-807D-69627AB1C7DE}"/>
                  </a:ext>
                </a:extLst>
              </p14:cNvPr>
              <p14:cNvContentPartPr/>
              <p14:nvPr/>
            </p14:nvContentPartPr>
            <p14:xfrm>
              <a:off x="2268460" y="1853929"/>
              <a:ext cx="216720" cy="313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4B957-A675-DB49-807D-69627AB1C7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60900" y="1846369"/>
                <a:ext cx="2318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4CB4EA9-5487-1C4E-B125-CF787B63C7E4}"/>
                  </a:ext>
                </a:extLst>
              </p14:cNvPr>
              <p14:cNvContentPartPr/>
              <p14:nvPr/>
            </p14:nvContentPartPr>
            <p14:xfrm>
              <a:off x="2852380" y="1610929"/>
              <a:ext cx="31320" cy="2556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4CB4EA9-5487-1C4E-B125-CF787B63C7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44820" y="1603369"/>
                <a:ext cx="46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5" name="墨迹 46">
                <a:extLst>
                  <a:ext uri="{FF2B5EF4-FFF2-40B4-BE49-F238E27FC236}">
                    <a16:creationId xmlns:a16="http://schemas.microsoft.com/office/drawing/2014/main" id="{71625D3E-F78E-2845-A727-074D05D0F6B7}"/>
                  </a:ext>
                </a:extLst>
              </p14:cNvPr>
              <p14:cNvContentPartPr/>
              <p14:nvPr/>
            </p14:nvContentPartPr>
            <p14:xfrm>
              <a:off x="3325420" y="1635769"/>
              <a:ext cx="183600" cy="205920"/>
            </p14:xfrm>
          </p:contentPart>
        </mc:Choice>
        <mc:Fallback>
          <p:pic>
            <p:nvPicPr>
              <p:cNvPr id="45" name="墨迹 46">
                <a:extLst>
                  <a:ext uri="{FF2B5EF4-FFF2-40B4-BE49-F238E27FC236}">
                    <a16:creationId xmlns:a16="http://schemas.microsoft.com/office/drawing/2014/main" id="{71625D3E-F78E-2845-A727-074D05D0F6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17860" y="1628209"/>
                <a:ext cx="198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6" name="墨迹 47">
                <a:extLst>
                  <a:ext uri="{FF2B5EF4-FFF2-40B4-BE49-F238E27FC236}">
                    <a16:creationId xmlns:a16="http://schemas.microsoft.com/office/drawing/2014/main" id="{EE169692-7C31-2641-8B5A-873B797BB486}"/>
                  </a:ext>
                </a:extLst>
              </p14:cNvPr>
              <p14:cNvContentPartPr/>
              <p14:nvPr/>
            </p14:nvContentPartPr>
            <p14:xfrm>
              <a:off x="735580" y="1449289"/>
              <a:ext cx="859320" cy="604080"/>
            </p14:xfrm>
          </p:contentPart>
        </mc:Choice>
        <mc:Fallback>
          <p:pic>
            <p:nvPicPr>
              <p:cNvPr id="46" name="墨迹 47">
                <a:extLst>
                  <a:ext uri="{FF2B5EF4-FFF2-40B4-BE49-F238E27FC236}">
                    <a16:creationId xmlns:a16="http://schemas.microsoft.com/office/drawing/2014/main" id="{EE169692-7C31-2641-8B5A-873B797BB4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8020" y="1441729"/>
                <a:ext cx="8744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7CA0624A-746E-D344-B7C7-88BEB51EA445}"/>
                  </a:ext>
                </a:extLst>
              </p14:cNvPr>
              <p14:cNvContentPartPr/>
              <p14:nvPr/>
            </p14:nvContentPartPr>
            <p14:xfrm>
              <a:off x="3823660" y="1667089"/>
              <a:ext cx="37800" cy="1371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7CA0624A-746E-D344-B7C7-88BEB51EA4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16100" y="1659529"/>
                <a:ext cx="52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FF765BB-985E-9B4F-8171-DA5ADAD9E454}"/>
                  </a:ext>
                </a:extLst>
              </p14:cNvPr>
              <p14:cNvContentPartPr/>
              <p14:nvPr/>
            </p14:nvContentPartPr>
            <p14:xfrm>
              <a:off x="4016620" y="1642249"/>
              <a:ext cx="56520" cy="1558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FF765BB-985E-9B4F-8171-DA5ADAD9E4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09060" y="1634689"/>
                <a:ext cx="71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3134E5E3-391A-884B-9D30-26FA4B083C27}"/>
                  </a:ext>
                </a:extLst>
              </p14:cNvPr>
              <p14:cNvContentPartPr/>
              <p14:nvPr/>
            </p14:nvContentPartPr>
            <p14:xfrm>
              <a:off x="3960460" y="1691929"/>
              <a:ext cx="124920" cy="1188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3134E5E3-391A-884B-9D30-26FA4B083C2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52900" y="1684369"/>
                <a:ext cx="140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0A4A6F87-BFD9-7E4A-8491-EDE393DEFD46}"/>
                  </a:ext>
                </a:extLst>
              </p14:cNvPr>
              <p14:cNvContentPartPr/>
              <p14:nvPr/>
            </p14:nvContentPartPr>
            <p14:xfrm>
              <a:off x="4676500" y="1797769"/>
              <a:ext cx="25200" cy="1782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0A4A6F87-BFD9-7E4A-8491-EDE393DEFD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68940" y="1790209"/>
                <a:ext cx="40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D7832A8-9C00-434A-BEDE-AE9048D4728E}"/>
                  </a:ext>
                </a:extLst>
              </p14:cNvPr>
              <p14:cNvContentPartPr/>
              <p14:nvPr/>
            </p14:nvContentPartPr>
            <p14:xfrm>
              <a:off x="4956580" y="1741609"/>
              <a:ext cx="19080" cy="1062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D7832A8-9C00-434A-BEDE-AE9048D4728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49020" y="1734049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5ADCE50D-F3C1-0643-97C5-74A759F2D546}"/>
                  </a:ext>
                </a:extLst>
              </p14:cNvPr>
              <p14:cNvContentPartPr/>
              <p14:nvPr/>
            </p14:nvContentPartPr>
            <p14:xfrm>
              <a:off x="4913740" y="2021689"/>
              <a:ext cx="37080" cy="378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5ADCE50D-F3C1-0643-97C5-74A759F2D54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06180" y="2014489"/>
                <a:ext cx="52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71DF8B2-AB59-6649-8011-F3B37A890BEB}"/>
                  </a:ext>
                </a:extLst>
              </p14:cNvPr>
              <p14:cNvContentPartPr/>
              <p14:nvPr/>
            </p14:nvContentPartPr>
            <p14:xfrm>
              <a:off x="4458340" y="1641889"/>
              <a:ext cx="691560" cy="874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71DF8B2-AB59-6649-8011-F3B37A890BE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51140" y="1634689"/>
                <a:ext cx="706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A7B631F0-531C-1B41-B4A2-ED348CA8629E}"/>
                  </a:ext>
                </a:extLst>
              </p14:cNvPr>
              <p14:cNvContentPartPr/>
              <p14:nvPr/>
            </p14:nvContentPartPr>
            <p14:xfrm>
              <a:off x="4682620" y="1430569"/>
              <a:ext cx="131040" cy="13716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A7B631F0-531C-1B41-B4A2-ED348CA8629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75060" y="1423009"/>
                <a:ext cx="146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D251453-80E6-C546-902F-2E04628586F4}"/>
                  </a:ext>
                </a:extLst>
              </p14:cNvPr>
              <p14:cNvContentPartPr/>
              <p14:nvPr/>
            </p14:nvContentPartPr>
            <p14:xfrm>
              <a:off x="4713940" y="1288009"/>
              <a:ext cx="93600" cy="311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D251453-80E6-C546-902F-2E04628586F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06380" y="1280449"/>
                <a:ext cx="1087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E155442C-B77B-5146-B6B4-8C1BF006E485}"/>
                  </a:ext>
                </a:extLst>
              </p14:cNvPr>
              <p14:cNvContentPartPr/>
              <p14:nvPr/>
            </p14:nvContentPartPr>
            <p14:xfrm>
              <a:off x="5485780" y="1654489"/>
              <a:ext cx="218160" cy="252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E155442C-B77B-5146-B6B4-8C1BF006E4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78220" y="1646929"/>
                <a:ext cx="233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FB898AA-B3C0-7643-B270-696F752DFE77}"/>
                  </a:ext>
                </a:extLst>
              </p14:cNvPr>
              <p14:cNvContentPartPr/>
              <p14:nvPr/>
            </p14:nvContentPartPr>
            <p14:xfrm>
              <a:off x="5597740" y="1580689"/>
              <a:ext cx="25200" cy="2426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FB898AA-B3C0-7643-B270-696F752DFE7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90180" y="1573129"/>
                <a:ext cx="40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23071330-E9DD-9747-B624-AB80E9811943}"/>
                  </a:ext>
                </a:extLst>
              </p14:cNvPr>
              <p14:cNvContentPartPr/>
              <p14:nvPr/>
            </p14:nvContentPartPr>
            <p14:xfrm>
              <a:off x="6089500" y="1623529"/>
              <a:ext cx="19080" cy="2307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23071330-E9DD-9747-B624-AB80E98119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81940" y="1615969"/>
                <a:ext cx="342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193E01B7-7E3A-EB49-AFDA-E34B97A9F728}"/>
                  </a:ext>
                </a:extLst>
              </p14:cNvPr>
              <p14:cNvContentPartPr/>
              <p14:nvPr/>
            </p14:nvContentPartPr>
            <p14:xfrm>
              <a:off x="6338620" y="1635769"/>
              <a:ext cx="87480" cy="1436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193E01B7-7E3A-EB49-AFDA-E34B97A9F7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31060" y="1628209"/>
                <a:ext cx="102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B7F0F381-B354-3C41-804D-16D2A86003F4}"/>
                  </a:ext>
                </a:extLst>
              </p14:cNvPr>
              <p14:cNvContentPartPr/>
              <p14:nvPr/>
            </p14:nvContentPartPr>
            <p14:xfrm>
              <a:off x="6301900" y="1629649"/>
              <a:ext cx="142920" cy="1371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B7F0F381-B354-3C41-804D-16D2A86003F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94340" y="1622089"/>
                <a:ext cx="158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281DA228-A8FB-5746-8D47-A781F86225C6}"/>
                  </a:ext>
                </a:extLst>
              </p14:cNvPr>
              <p14:cNvContentPartPr/>
              <p14:nvPr/>
            </p14:nvContentPartPr>
            <p14:xfrm>
              <a:off x="6849100" y="1797769"/>
              <a:ext cx="180720" cy="1436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281DA228-A8FB-5746-8D47-A781F86225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41540" y="1790209"/>
                <a:ext cx="195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80F971A3-AF1E-394F-815A-9A9FBE926F4F}"/>
                  </a:ext>
                </a:extLst>
              </p14:cNvPr>
              <p14:cNvContentPartPr/>
              <p14:nvPr/>
            </p14:nvContentPartPr>
            <p14:xfrm>
              <a:off x="7241140" y="1710649"/>
              <a:ext cx="19080" cy="1062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80F971A3-AF1E-394F-815A-9A9FBE926F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33940" y="1703089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A728364-9968-DD40-B7DF-66C8CC3E9FD4}"/>
                  </a:ext>
                </a:extLst>
              </p14:cNvPr>
              <p14:cNvContentPartPr/>
              <p14:nvPr/>
            </p14:nvContentPartPr>
            <p14:xfrm>
              <a:off x="7197580" y="1984609"/>
              <a:ext cx="31320" cy="313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A728364-9968-DD40-B7DF-66C8CC3E9FD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90020" y="197704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918FF5EE-7481-634F-A1B9-A82F0547328A}"/>
                  </a:ext>
                </a:extLst>
              </p14:cNvPr>
              <p14:cNvContentPartPr/>
              <p14:nvPr/>
            </p14:nvContentPartPr>
            <p14:xfrm>
              <a:off x="6662980" y="1592929"/>
              <a:ext cx="781200" cy="619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918FF5EE-7481-634F-A1B9-A82F054732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55420" y="1585369"/>
                <a:ext cx="7963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2A48528-087F-B247-B55F-1CB9C89A307D}"/>
                  </a:ext>
                </a:extLst>
              </p14:cNvPr>
              <p14:cNvContentPartPr/>
              <p14:nvPr/>
            </p14:nvContentPartPr>
            <p14:xfrm>
              <a:off x="6917500" y="1300249"/>
              <a:ext cx="168480" cy="2674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2A48528-087F-B247-B55F-1CB9C89A30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909940" y="1292689"/>
                <a:ext cx="183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596C4D0F-500D-5B40-9309-9D7AA540B322}"/>
                  </a:ext>
                </a:extLst>
              </p14:cNvPr>
              <p14:cNvContentPartPr/>
              <p14:nvPr/>
            </p14:nvContentPartPr>
            <p14:xfrm>
              <a:off x="6957820" y="1281169"/>
              <a:ext cx="128160" cy="1436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596C4D0F-500D-5B40-9309-9D7AA540B32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50260" y="1273609"/>
                <a:ext cx="143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4DC5A152-381F-1146-BDF9-508928C31BBC}"/>
                  </a:ext>
                </a:extLst>
              </p14:cNvPr>
              <p14:cNvContentPartPr/>
              <p14:nvPr/>
            </p14:nvContentPartPr>
            <p14:xfrm>
              <a:off x="7210180" y="1081729"/>
              <a:ext cx="199440" cy="1746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4DC5A152-381F-1146-BDF9-508928C31BB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02620" y="1074169"/>
                <a:ext cx="214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77CEC381-EA8D-5943-866A-29FC7DB2D3AE}"/>
                  </a:ext>
                </a:extLst>
              </p14:cNvPr>
              <p14:cNvContentPartPr/>
              <p14:nvPr/>
            </p14:nvContentPartPr>
            <p14:xfrm>
              <a:off x="7720660" y="1729369"/>
              <a:ext cx="205920" cy="378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77CEC381-EA8D-5943-866A-29FC7DB2D3A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13100" y="1721809"/>
                <a:ext cx="221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B509A64A-D6CD-684D-86FB-2F05ED15DED7}"/>
                  </a:ext>
                </a:extLst>
              </p14:cNvPr>
              <p14:cNvContentPartPr/>
              <p14:nvPr/>
            </p14:nvContentPartPr>
            <p14:xfrm>
              <a:off x="7801660" y="1660609"/>
              <a:ext cx="50040" cy="2059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B509A64A-D6CD-684D-86FB-2F05ED15DE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94100" y="1653409"/>
                <a:ext cx="65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571C528E-ADA5-FF4C-8B57-FEE47754DDF4}"/>
                  </a:ext>
                </a:extLst>
              </p14:cNvPr>
              <p14:cNvContentPartPr/>
              <p14:nvPr/>
            </p14:nvContentPartPr>
            <p14:xfrm>
              <a:off x="8225020" y="1741609"/>
              <a:ext cx="50040" cy="129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571C528E-ADA5-FF4C-8B57-FEE47754DDF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17460" y="173404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E92CD0F-BE73-2F41-80DF-CAF572075E55}"/>
                  </a:ext>
                </a:extLst>
              </p14:cNvPr>
              <p14:cNvContentPartPr/>
              <p14:nvPr/>
            </p14:nvContentPartPr>
            <p14:xfrm>
              <a:off x="8343100" y="1760329"/>
              <a:ext cx="268200" cy="313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E92CD0F-BE73-2F41-80DF-CAF572075E5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35540" y="1752769"/>
                <a:ext cx="282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07C7568C-0959-7340-B847-D95F61AA376F}"/>
                  </a:ext>
                </a:extLst>
              </p14:cNvPr>
              <p14:cNvContentPartPr/>
              <p14:nvPr/>
            </p14:nvContentPartPr>
            <p14:xfrm>
              <a:off x="8785180" y="1766449"/>
              <a:ext cx="149760" cy="252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07C7568C-0959-7340-B847-D95F61AA376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77620" y="1759249"/>
                <a:ext cx="164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11676634-1D17-A949-9E8F-D474B3195AA9}"/>
                  </a:ext>
                </a:extLst>
              </p14:cNvPr>
              <p14:cNvContentPartPr/>
              <p14:nvPr/>
            </p14:nvContentPartPr>
            <p14:xfrm>
              <a:off x="8866180" y="1667089"/>
              <a:ext cx="6480" cy="1684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11676634-1D17-A949-9E8F-D474B3195AA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58620" y="1659529"/>
                <a:ext cx="21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6ADCDF06-BD88-F44A-B408-163FB9A22328}"/>
                  </a:ext>
                </a:extLst>
              </p14:cNvPr>
              <p14:cNvContentPartPr/>
              <p14:nvPr/>
            </p14:nvContentPartPr>
            <p14:xfrm>
              <a:off x="9233380" y="1667089"/>
              <a:ext cx="43920" cy="1684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6ADCDF06-BD88-F44A-B408-163FB9A2232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225820" y="1659529"/>
                <a:ext cx="5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B8DF0A17-A8C6-E445-BD15-71034D87528E}"/>
                  </a:ext>
                </a:extLst>
              </p14:cNvPr>
              <p14:cNvContentPartPr/>
              <p14:nvPr/>
            </p14:nvContentPartPr>
            <p14:xfrm>
              <a:off x="9501220" y="1667089"/>
              <a:ext cx="100080" cy="1594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B8DF0A17-A8C6-E445-BD15-71034D87528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493660" y="1659529"/>
                <a:ext cx="1152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49C5928-2539-D143-898F-D741847F90B4}"/>
                  </a:ext>
                </a:extLst>
              </p14:cNvPr>
              <p14:cNvContentPartPr/>
              <p14:nvPr/>
            </p14:nvContentPartPr>
            <p14:xfrm>
              <a:off x="9488620" y="1673209"/>
              <a:ext cx="93600" cy="1746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49C5928-2539-D143-898F-D741847F90B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81060" y="1665649"/>
                <a:ext cx="108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E52AA864-CF12-2140-97AA-EE888B0B5482}"/>
                  </a:ext>
                </a:extLst>
              </p14:cNvPr>
              <p14:cNvContentPartPr/>
              <p14:nvPr/>
            </p14:nvContentPartPr>
            <p14:xfrm>
              <a:off x="9930700" y="1822609"/>
              <a:ext cx="187200" cy="1684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E52AA864-CF12-2140-97AA-EE888B0B548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23140" y="1815049"/>
                <a:ext cx="202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910F2B3E-F9E9-2846-8757-0771463BA44F}"/>
                  </a:ext>
                </a:extLst>
              </p14:cNvPr>
              <p14:cNvContentPartPr/>
              <p14:nvPr/>
            </p14:nvContentPartPr>
            <p14:xfrm>
              <a:off x="10329220" y="1679329"/>
              <a:ext cx="6480" cy="1994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910F2B3E-F9E9-2846-8757-0771463BA44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21660" y="1671769"/>
                <a:ext cx="21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96F2F416-A546-8845-9CB1-73F3C2D8A0B5}"/>
                  </a:ext>
                </a:extLst>
              </p14:cNvPr>
              <p14:cNvContentPartPr/>
              <p14:nvPr/>
            </p14:nvContentPartPr>
            <p14:xfrm>
              <a:off x="10335340" y="2003329"/>
              <a:ext cx="31320" cy="190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96F2F416-A546-8845-9CB1-73F3C2D8A0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27780" y="1995769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5727AD81-5F6C-DC4B-8F9C-FBF959AD5D25}"/>
                  </a:ext>
                </a:extLst>
              </p14:cNvPr>
              <p14:cNvContentPartPr/>
              <p14:nvPr/>
            </p14:nvContentPartPr>
            <p14:xfrm>
              <a:off x="9837460" y="1542169"/>
              <a:ext cx="678960" cy="813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5727AD81-5F6C-DC4B-8F9C-FBF959AD5D2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29900" y="1534609"/>
                <a:ext cx="69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BA710E3-11CD-DA4E-BE70-C9196C97006D}"/>
                  </a:ext>
                </a:extLst>
              </p14:cNvPr>
              <p14:cNvContentPartPr/>
              <p14:nvPr/>
            </p14:nvContentPartPr>
            <p14:xfrm>
              <a:off x="10023940" y="1237609"/>
              <a:ext cx="112320" cy="2865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BA710E3-11CD-DA4E-BE70-C9196C9700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16740" y="1230049"/>
                <a:ext cx="127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A0A20353-9946-EC4F-A96C-02B438D98C23}"/>
                  </a:ext>
                </a:extLst>
              </p14:cNvPr>
              <p14:cNvContentPartPr/>
              <p14:nvPr/>
            </p14:nvContentPartPr>
            <p14:xfrm>
              <a:off x="10005580" y="1240849"/>
              <a:ext cx="143640" cy="1767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A0A20353-9946-EC4F-A96C-02B438D98C2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998020" y="1233289"/>
                <a:ext cx="158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8D8AFDC0-672A-F240-A0F4-F3D6DBCF24C6}"/>
                  </a:ext>
                </a:extLst>
              </p14:cNvPr>
              <p14:cNvContentPartPr/>
              <p14:nvPr/>
            </p14:nvContentPartPr>
            <p14:xfrm>
              <a:off x="10366660" y="920089"/>
              <a:ext cx="155880" cy="2181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8D8AFDC0-672A-F240-A0F4-F3D6DBCF24C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359100" y="912529"/>
                <a:ext cx="171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EA211E0A-262B-6849-A47F-6795F2A0FBEE}"/>
                  </a:ext>
                </a:extLst>
              </p14:cNvPr>
              <p14:cNvContentPartPr/>
              <p14:nvPr/>
            </p14:nvContentPartPr>
            <p14:xfrm>
              <a:off x="10702540" y="1679329"/>
              <a:ext cx="236880" cy="64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EA211E0A-262B-6849-A47F-6795F2A0FBE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694980" y="1671769"/>
                <a:ext cx="252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63C8697-AD40-3843-8B91-AA5EB4732BC1}"/>
                  </a:ext>
                </a:extLst>
              </p14:cNvPr>
              <p14:cNvContentPartPr/>
              <p14:nvPr/>
            </p14:nvContentPartPr>
            <p14:xfrm>
              <a:off x="10814860" y="1604809"/>
              <a:ext cx="68760" cy="1188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63C8697-AD40-3843-8B91-AA5EB4732B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807300" y="1597249"/>
                <a:ext cx="83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63C21ED-7182-A64F-A437-6B578AA052BD}"/>
                  </a:ext>
                </a:extLst>
              </p14:cNvPr>
              <p14:cNvContentPartPr/>
              <p14:nvPr/>
            </p14:nvContentPartPr>
            <p14:xfrm>
              <a:off x="11169460" y="1673209"/>
              <a:ext cx="155880" cy="36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63C21ED-7182-A64F-A437-6B578AA052B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161900" y="1665649"/>
                <a:ext cx="1710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20BFD6ED-3F27-944D-9E3C-1C0D89DC6086}"/>
                  </a:ext>
                </a:extLst>
              </p14:cNvPr>
              <p14:cNvContentPartPr/>
              <p14:nvPr/>
            </p14:nvContentPartPr>
            <p14:xfrm>
              <a:off x="11505700" y="1673209"/>
              <a:ext cx="361440" cy="252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20BFD6ED-3F27-944D-9E3C-1C0D89DC608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498140" y="1665649"/>
                <a:ext cx="376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27E15F36-F1FF-D04F-ADA3-E5752308FC48}"/>
                  </a:ext>
                </a:extLst>
              </p14:cNvPr>
              <p14:cNvContentPartPr/>
              <p14:nvPr/>
            </p14:nvContentPartPr>
            <p14:xfrm>
              <a:off x="2447740" y="2351809"/>
              <a:ext cx="242640" cy="11232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27E15F36-F1FF-D04F-ADA3-E5752308FC4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40180" y="2344249"/>
                <a:ext cx="257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4975124-7539-5242-9D3E-5EFCC557665D}"/>
                  </a:ext>
                </a:extLst>
              </p14:cNvPr>
              <p14:cNvContentPartPr/>
              <p14:nvPr/>
            </p14:nvContentPartPr>
            <p14:xfrm>
              <a:off x="2360620" y="2594449"/>
              <a:ext cx="374040" cy="190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4975124-7539-5242-9D3E-5EFCC557665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53060" y="2587249"/>
                <a:ext cx="388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6FBB5DBC-E54D-EC4D-A64C-4344C03EB77A}"/>
                  </a:ext>
                </a:extLst>
              </p14:cNvPr>
              <p14:cNvContentPartPr/>
              <p14:nvPr/>
            </p14:nvContentPartPr>
            <p14:xfrm>
              <a:off x="3070180" y="2196289"/>
              <a:ext cx="554400" cy="49824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6FBB5DBC-E54D-EC4D-A64C-4344C03EB77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62620" y="2188729"/>
                <a:ext cx="5695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4EE4DF70-EE98-D24C-B323-142B07194963}"/>
                  </a:ext>
                </a:extLst>
              </p14:cNvPr>
              <p14:cNvContentPartPr/>
              <p14:nvPr/>
            </p14:nvContentPartPr>
            <p14:xfrm>
              <a:off x="4053700" y="2426689"/>
              <a:ext cx="1008720" cy="41112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4EE4DF70-EE98-D24C-B323-142B0719496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46500" y="2419129"/>
                <a:ext cx="1023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42" name="墨迹 144">
                <a:extLst>
                  <a:ext uri="{FF2B5EF4-FFF2-40B4-BE49-F238E27FC236}">
                    <a16:creationId xmlns:a16="http://schemas.microsoft.com/office/drawing/2014/main" id="{2E839F52-179E-5E48-AC93-FCD8EDD82CB0}"/>
                  </a:ext>
                </a:extLst>
              </p14:cNvPr>
              <p14:cNvContentPartPr/>
              <p14:nvPr/>
            </p14:nvContentPartPr>
            <p14:xfrm>
              <a:off x="9352540" y="2576089"/>
              <a:ext cx="815040" cy="628920"/>
            </p14:xfrm>
          </p:contentPart>
        </mc:Choice>
        <mc:Fallback>
          <p:pic>
            <p:nvPicPr>
              <p:cNvPr id="142" name="墨迹 144">
                <a:extLst>
                  <a:ext uri="{FF2B5EF4-FFF2-40B4-BE49-F238E27FC236}">
                    <a16:creationId xmlns:a16="http://schemas.microsoft.com/office/drawing/2014/main" id="{2E839F52-179E-5E48-AC93-FCD8EDD82CB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344980" y="2568533"/>
                <a:ext cx="830160" cy="64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3" name="墨迹 145">
                <a:extLst>
                  <a:ext uri="{FF2B5EF4-FFF2-40B4-BE49-F238E27FC236}">
                    <a16:creationId xmlns:a16="http://schemas.microsoft.com/office/drawing/2014/main" id="{C977C5A1-7531-1B48-9673-E347FA51A472}"/>
                  </a:ext>
                </a:extLst>
              </p14:cNvPr>
              <p14:cNvContentPartPr/>
              <p14:nvPr/>
            </p14:nvContentPartPr>
            <p14:xfrm>
              <a:off x="5964940" y="2470249"/>
              <a:ext cx="3112560" cy="697680"/>
            </p14:xfrm>
          </p:contentPart>
        </mc:Choice>
        <mc:Fallback>
          <p:pic>
            <p:nvPicPr>
              <p:cNvPr id="143" name="墨迹 145">
                <a:extLst>
                  <a:ext uri="{FF2B5EF4-FFF2-40B4-BE49-F238E27FC236}">
                    <a16:creationId xmlns:a16="http://schemas.microsoft.com/office/drawing/2014/main" id="{C977C5A1-7531-1B48-9673-E347FA51A47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957380" y="2462689"/>
                <a:ext cx="31273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4" name="墨迹 146">
                <a:extLst>
                  <a:ext uri="{FF2B5EF4-FFF2-40B4-BE49-F238E27FC236}">
                    <a16:creationId xmlns:a16="http://schemas.microsoft.com/office/drawing/2014/main" id="{E44B30B8-F220-7B49-A70C-D17DDAB9651A}"/>
                  </a:ext>
                </a:extLst>
              </p14:cNvPr>
              <p14:cNvContentPartPr/>
              <p14:nvPr/>
            </p14:nvContentPartPr>
            <p14:xfrm>
              <a:off x="5262220" y="2454769"/>
              <a:ext cx="453600" cy="849600"/>
            </p14:xfrm>
          </p:contentPart>
        </mc:Choice>
        <mc:Fallback>
          <p:pic>
            <p:nvPicPr>
              <p:cNvPr id="144" name="墨迹 146">
                <a:extLst>
                  <a:ext uri="{FF2B5EF4-FFF2-40B4-BE49-F238E27FC236}">
                    <a16:creationId xmlns:a16="http://schemas.microsoft.com/office/drawing/2014/main" id="{E44B30B8-F220-7B49-A70C-D17DDAB9651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54660" y="2447212"/>
                <a:ext cx="468360" cy="864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704D8348-C17B-5E4D-A188-BA841B139BE7}"/>
                  </a:ext>
                </a:extLst>
              </p14:cNvPr>
              <p14:cNvContentPartPr/>
              <p14:nvPr/>
            </p14:nvContentPartPr>
            <p14:xfrm>
              <a:off x="8891020" y="3522169"/>
              <a:ext cx="703800" cy="3780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704D8348-C17B-5E4D-A188-BA841B139BE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883460" y="3514609"/>
                <a:ext cx="718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93B4C81A-52D4-FD4E-885F-392D8A1396B6}"/>
                  </a:ext>
                </a:extLst>
              </p14:cNvPr>
              <p14:cNvContentPartPr/>
              <p14:nvPr/>
            </p14:nvContentPartPr>
            <p14:xfrm>
              <a:off x="9815860" y="3198529"/>
              <a:ext cx="1571760" cy="64836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93B4C81A-52D4-FD4E-885F-392D8A1396B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808302" y="3190969"/>
                <a:ext cx="1586517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66A46FE1-3737-5F49-B532-23F370CACD78}"/>
                  </a:ext>
                </a:extLst>
              </p14:cNvPr>
              <p14:cNvContentPartPr/>
              <p14:nvPr/>
            </p14:nvContentPartPr>
            <p14:xfrm>
              <a:off x="2020780" y="4194649"/>
              <a:ext cx="22320" cy="252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66A46FE1-3737-5F49-B532-23F370CACD7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13220" y="4187089"/>
                <a:ext cx="3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F6503064-D6C8-0541-B78D-7DB50BB0513E}"/>
                  </a:ext>
                </a:extLst>
              </p14:cNvPr>
              <p14:cNvContentPartPr/>
              <p14:nvPr/>
            </p14:nvContentPartPr>
            <p14:xfrm>
              <a:off x="2083780" y="4337569"/>
              <a:ext cx="21960" cy="190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F6503064-D6C8-0541-B78D-7DB50BB0513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076220" y="4330369"/>
                <a:ext cx="36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7C0DA4D2-E3F3-FD4E-9773-A707ABDFBB2A}"/>
                  </a:ext>
                </a:extLst>
              </p14:cNvPr>
              <p14:cNvContentPartPr/>
              <p14:nvPr/>
            </p14:nvContentPartPr>
            <p14:xfrm>
              <a:off x="1320940" y="3609289"/>
              <a:ext cx="510840" cy="85608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7C0DA4D2-E3F3-FD4E-9773-A707ABDFBB2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313380" y="3601729"/>
                <a:ext cx="525960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8E949E3A-306B-6344-BC64-88BF1048FF8A}"/>
                  </a:ext>
                </a:extLst>
              </p14:cNvPr>
              <p14:cNvContentPartPr/>
              <p14:nvPr/>
            </p14:nvContentPartPr>
            <p14:xfrm>
              <a:off x="639460" y="3497329"/>
              <a:ext cx="470160" cy="73512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8E949E3A-306B-6344-BC64-88BF1048FF8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1900" y="3489769"/>
                <a:ext cx="48528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869044F7-6139-A449-ACB0-FE2B2C36DA88}"/>
                  </a:ext>
                </a:extLst>
              </p14:cNvPr>
              <p14:cNvContentPartPr/>
              <p14:nvPr/>
            </p14:nvContentPartPr>
            <p14:xfrm>
              <a:off x="2933380" y="4094929"/>
              <a:ext cx="50040" cy="129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869044F7-6139-A449-ACB0-FE2B2C36DA8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925820" y="408736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8536A6E2-AC68-A04B-B8F2-05847DCB6318}"/>
                  </a:ext>
                </a:extLst>
              </p14:cNvPr>
              <p14:cNvContentPartPr/>
              <p14:nvPr/>
            </p14:nvContentPartPr>
            <p14:xfrm>
              <a:off x="2790100" y="4076209"/>
              <a:ext cx="268200" cy="2181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8536A6E2-AC68-A04B-B8F2-05847DCB631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82540" y="4068649"/>
                <a:ext cx="282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F5CA743D-030A-0D47-83E6-E6C7E52FFE37}"/>
                  </a:ext>
                </a:extLst>
              </p14:cNvPr>
              <p14:cNvContentPartPr/>
              <p14:nvPr/>
            </p14:nvContentPartPr>
            <p14:xfrm>
              <a:off x="3151180" y="3889369"/>
              <a:ext cx="93600" cy="1062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F5CA743D-030A-0D47-83E6-E6C7E52FFE3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143620" y="3881809"/>
                <a:ext cx="108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6F08CCC2-AE4E-2E4B-AAB2-C84C0023F8C6}"/>
                  </a:ext>
                </a:extLst>
              </p14:cNvPr>
              <p14:cNvContentPartPr/>
              <p14:nvPr/>
            </p14:nvContentPartPr>
            <p14:xfrm>
              <a:off x="3443860" y="4138489"/>
              <a:ext cx="100080" cy="252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6F08CCC2-AE4E-2E4B-AAB2-C84C0023F8C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36300" y="4130929"/>
                <a:ext cx="11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A0D4B2AF-E206-B145-B810-BCE157689DC8}"/>
                  </a:ext>
                </a:extLst>
              </p14:cNvPr>
              <p14:cNvContentPartPr/>
              <p14:nvPr/>
            </p14:nvContentPartPr>
            <p14:xfrm>
              <a:off x="3406420" y="4250449"/>
              <a:ext cx="199440" cy="190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A0D4B2AF-E206-B145-B810-BCE157689DC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98860" y="4242889"/>
                <a:ext cx="214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66E33CFD-AF77-4C47-9BCE-C7357F13EC29}"/>
                  </a:ext>
                </a:extLst>
              </p14:cNvPr>
              <p14:cNvContentPartPr/>
              <p14:nvPr/>
            </p14:nvContentPartPr>
            <p14:xfrm>
              <a:off x="3835900" y="4051369"/>
              <a:ext cx="31320" cy="2617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66E33CFD-AF77-4C47-9BCE-C7357F13EC2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28340" y="4043809"/>
                <a:ext cx="46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384145C5-76C7-EE44-9C0C-D1639452E801}"/>
                  </a:ext>
                </a:extLst>
              </p14:cNvPr>
              <p14:cNvContentPartPr/>
              <p14:nvPr/>
            </p14:nvContentPartPr>
            <p14:xfrm>
              <a:off x="3935620" y="4319209"/>
              <a:ext cx="75240" cy="626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384145C5-76C7-EE44-9C0C-D1639452E8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28060" y="4311649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9C91F303-955F-D448-B39D-7D65B1840CC2}"/>
                  </a:ext>
                </a:extLst>
              </p14:cNvPr>
              <p14:cNvContentPartPr/>
              <p14:nvPr/>
            </p14:nvContentPartPr>
            <p14:xfrm>
              <a:off x="4508380" y="4107529"/>
              <a:ext cx="299160" cy="2059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9C91F303-955F-D448-B39D-7D65B1840CC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500820" y="4099969"/>
                <a:ext cx="314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FCC2D43-86AE-0D47-ADA6-57AC87323F6B}"/>
                  </a:ext>
                </a:extLst>
              </p14:cNvPr>
              <p14:cNvContentPartPr/>
              <p14:nvPr/>
            </p14:nvContentPartPr>
            <p14:xfrm>
              <a:off x="5018860" y="4344049"/>
              <a:ext cx="56520" cy="56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FCC2D43-86AE-0D47-ADA6-57AC87323F6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011300" y="4336489"/>
                <a:ext cx="71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BAB53ADB-D809-3943-9DB5-6F8E2BD05E75}"/>
                  </a:ext>
                </a:extLst>
              </p14:cNvPr>
              <p14:cNvContentPartPr/>
              <p14:nvPr/>
            </p14:nvContentPartPr>
            <p14:xfrm>
              <a:off x="5336380" y="4163329"/>
              <a:ext cx="261720" cy="249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BAB53ADB-D809-3943-9DB5-6F8E2BD05E7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28820" y="4155769"/>
                <a:ext cx="2768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38FCEC7-49E9-3E4B-922A-784ADF8FE9E9}"/>
                  </a:ext>
                </a:extLst>
              </p14:cNvPr>
              <p14:cNvContentPartPr/>
              <p14:nvPr/>
            </p14:nvContentPartPr>
            <p14:xfrm>
              <a:off x="5684860" y="3970369"/>
              <a:ext cx="180720" cy="1188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38FCEC7-49E9-3E4B-922A-784ADF8FE9E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77300" y="3962809"/>
                <a:ext cx="195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5D0D4D21-3495-D94A-B3C5-4BBED7B6D7DD}"/>
                  </a:ext>
                </a:extLst>
              </p14:cNvPr>
              <p14:cNvContentPartPr/>
              <p14:nvPr/>
            </p14:nvContentPartPr>
            <p14:xfrm>
              <a:off x="5815540" y="4462129"/>
              <a:ext cx="62640" cy="500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5D0D4D21-3495-D94A-B3C5-4BBED7B6D7D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07980" y="4454569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118F5BDF-E197-4744-A11E-56398D4D3793}"/>
                  </a:ext>
                </a:extLst>
              </p14:cNvPr>
              <p14:cNvContentPartPr/>
              <p14:nvPr/>
            </p14:nvContentPartPr>
            <p14:xfrm>
              <a:off x="6351220" y="4294009"/>
              <a:ext cx="155880" cy="313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118F5BDF-E197-4744-A11E-56398D4D379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43660" y="4286449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D684437-AAA3-8B49-BECB-15DD6CA6D4B4}"/>
                  </a:ext>
                </a:extLst>
              </p14:cNvPr>
              <p14:cNvContentPartPr/>
              <p14:nvPr/>
            </p14:nvContentPartPr>
            <p14:xfrm>
              <a:off x="6631300" y="4325329"/>
              <a:ext cx="124920" cy="129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D684437-AAA3-8B49-BECB-15DD6CA6D4B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23740" y="4317769"/>
                <a:ext cx="14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DEB33371-D3B9-E047-B94E-022710A47C42}"/>
                  </a:ext>
                </a:extLst>
              </p14:cNvPr>
              <p14:cNvContentPartPr/>
              <p14:nvPr/>
            </p14:nvContentPartPr>
            <p14:xfrm>
              <a:off x="6811660" y="4331449"/>
              <a:ext cx="19080" cy="64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DEB33371-D3B9-E047-B94E-022710A47C4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804100" y="4323889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0D85F872-E833-A746-BECF-8F585B4265D8}"/>
                  </a:ext>
                </a:extLst>
              </p14:cNvPr>
              <p14:cNvContentPartPr/>
              <p14:nvPr/>
            </p14:nvContentPartPr>
            <p14:xfrm>
              <a:off x="7391260" y="4357009"/>
              <a:ext cx="49320" cy="558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0D85F872-E833-A746-BECF-8F585B4265D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383700" y="4349449"/>
                <a:ext cx="644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37A6A470-9A6F-5442-9084-520AECA9CB0F}"/>
                  </a:ext>
                </a:extLst>
              </p14:cNvPr>
              <p14:cNvContentPartPr/>
              <p14:nvPr/>
            </p14:nvContentPartPr>
            <p14:xfrm>
              <a:off x="7608700" y="4113649"/>
              <a:ext cx="236880" cy="2307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37A6A470-9A6F-5442-9084-520AECA9CB0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601140" y="4106089"/>
                <a:ext cx="252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33CDCA67-9787-0240-BFC4-268CD481DDC8}"/>
                  </a:ext>
                </a:extLst>
              </p14:cNvPr>
              <p14:cNvContentPartPr/>
              <p14:nvPr/>
            </p14:nvContentPartPr>
            <p14:xfrm>
              <a:off x="7944940" y="3892249"/>
              <a:ext cx="100080" cy="1969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33CDCA67-9787-0240-BFC4-268CD481DD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937380" y="3884689"/>
                <a:ext cx="1152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D634072D-408E-3742-B679-391268F80D2E}"/>
                  </a:ext>
                </a:extLst>
              </p14:cNvPr>
              <p14:cNvContentPartPr/>
              <p14:nvPr/>
            </p14:nvContentPartPr>
            <p14:xfrm>
              <a:off x="8100460" y="4481569"/>
              <a:ext cx="56520" cy="49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D634072D-408E-3742-B679-391268F80D2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092900" y="4474009"/>
                <a:ext cx="712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5104E231-30D3-A440-BA54-ECCCB77BCF47}"/>
                  </a:ext>
                </a:extLst>
              </p14:cNvPr>
              <p14:cNvContentPartPr/>
              <p14:nvPr/>
            </p14:nvContentPartPr>
            <p14:xfrm>
              <a:off x="8399260" y="4350169"/>
              <a:ext cx="118800" cy="1908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5104E231-30D3-A440-BA54-ECCCB77BCF4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391700" y="4342609"/>
                <a:ext cx="133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FFEE504-88C1-8E4D-9B31-4E1CCA8B024E}"/>
                  </a:ext>
                </a:extLst>
              </p14:cNvPr>
              <p14:cNvContentPartPr/>
              <p14:nvPr/>
            </p14:nvContentPartPr>
            <p14:xfrm>
              <a:off x="8710660" y="4368889"/>
              <a:ext cx="131040" cy="64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FFEE504-88C1-8E4D-9B31-4E1CCA8B024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03100" y="4361329"/>
                <a:ext cx="146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EADDD93A-5BED-6B4A-8D01-F4E8BB14BDDA}"/>
                  </a:ext>
                </a:extLst>
              </p14:cNvPr>
              <p14:cNvContentPartPr/>
              <p14:nvPr/>
            </p14:nvContentPartPr>
            <p14:xfrm>
              <a:off x="9108820" y="4381489"/>
              <a:ext cx="137160" cy="129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EADDD93A-5BED-6B4A-8D01-F4E8BB14BDD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01260" y="437392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A721BD7D-FB0F-8247-8877-44736573D325}"/>
                  </a:ext>
                </a:extLst>
              </p14:cNvPr>
              <p14:cNvContentPartPr/>
              <p14:nvPr/>
            </p14:nvContentPartPr>
            <p14:xfrm>
              <a:off x="2317060" y="5427289"/>
              <a:ext cx="87480" cy="378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A721BD7D-FB0F-8247-8877-44736573D32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09500" y="5419729"/>
                <a:ext cx="102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0295A022-343D-3C43-BE59-07B6B9F2752C}"/>
                  </a:ext>
                </a:extLst>
              </p14:cNvPr>
              <p14:cNvContentPartPr/>
              <p14:nvPr/>
            </p14:nvContentPartPr>
            <p14:xfrm>
              <a:off x="2287900" y="5557969"/>
              <a:ext cx="110520" cy="439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0295A022-343D-3C43-BE59-07B6B9F2752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80340" y="5550409"/>
                <a:ext cx="125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10B0F975-6EA1-D445-A2C6-6767A0B5D1AD}"/>
                  </a:ext>
                </a:extLst>
              </p14:cNvPr>
              <p14:cNvContentPartPr/>
              <p14:nvPr/>
            </p14:nvContentPartPr>
            <p14:xfrm>
              <a:off x="2765260" y="5427289"/>
              <a:ext cx="37800" cy="2368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10B0F975-6EA1-D445-A2C6-6767A0B5D1A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757700" y="5419729"/>
                <a:ext cx="52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21" name="墨迹 222">
                <a:extLst>
                  <a:ext uri="{FF2B5EF4-FFF2-40B4-BE49-F238E27FC236}">
                    <a16:creationId xmlns:a16="http://schemas.microsoft.com/office/drawing/2014/main" id="{0237C6EE-D298-C846-9B51-B75C608067E5}"/>
                  </a:ext>
                </a:extLst>
              </p14:cNvPr>
              <p14:cNvContentPartPr/>
              <p14:nvPr/>
            </p14:nvContentPartPr>
            <p14:xfrm>
              <a:off x="3110500" y="5433409"/>
              <a:ext cx="196920" cy="149760"/>
            </p14:xfrm>
          </p:contentPart>
        </mc:Choice>
        <mc:Fallback>
          <p:pic>
            <p:nvPicPr>
              <p:cNvPr id="221" name="墨迹 222">
                <a:extLst>
                  <a:ext uri="{FF2B5EF4-FFF2-40B4-BE49-F238E27FC236}">
                    <a16:creationId xmlns:a16="http://schemas.microsoft.com/office/drawing/2014/main" id="{0237C6EE-D298-C846-9B51-B75C608067E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102940" y="5425849"/>
                <a:ext cx="212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22" name="墨迹 223">
                <a:extLst>
                  <a:ext uri="{FF2B5EF4-FFF2-40B4-BE49-F238E27FC236}">
                    <a16:creationId xmlns:a16="http://schemas.microsoft.com/office/drawing/2014/main" id="{E165BB45-5D88-F046-BD5C-DE8CB24ABE3C}"/>
                  </a:ext>
                </a:extLst>
              </p14:cNvPr>
              <p14:cNvContentPartPr/>
              <p14:nvPr/>
            </p14:nvContentPartPr>
            <p14:xfrm>
              <a:off x="935020" y="5140729"/>
              <a:ext cx="1046160" cy="529560"/>
            </p14:xfrm>
          </p:contentPart>
        </mc:Choice>
        <mc:Fallback>
          <p:pic>
            <p:nvPicPr>
              <p:cNvPr id="222" name="墨迹 223">
                <a:extLst>
                  <a:ext uri="{FF2B5EF4-FFF2-40B4-BE49-F238E27FC236}">
                    <a16:creationId xmlns:a16="http://schemas.microsoft.com/office/drawing/2014/main" id="{E165BB45-5D88-F046-BD5C-DE8CB24ABE3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27460" y="5133169"/>
                <a:ext cx="10612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11C2CF85-B4EA-BE41-B2A8-A623A612A208}"/>
                  </a:ext>
                </a:extLst>
              </p14:cNvPr>
              <p14:cNvContentPartPr/>
              <p14:nvPr/>
            </p14:nvContentPartPr>
            <p14:xfrm>
              <a:off x="5498020" y="5719969"/>
              <a:ext cx="131040" cy="20592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11C2CF85-B4EA-BE41-B2A8-A623A612A2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490460" y="5712409"/>
                <a:ext cx="146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01AB1009-5D45-0F4A-8F63-32932336A336}"/>
                  </a:ext>
                </a:extLst>
              </p14:cNvPr>
              <p14:cNvContentPartPr/>
              <p14:nvPr/>
            </p14:nvContentPartPr>
            <p14:xfrm>
              <a:off x="5933980" y="5597929"/>
              <a:ext cx="43200" cy="18432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01AB1009-5D45-0F4A-8F63-32932336A33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926420" y="5590369"/>
                <a:ext cx="58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477D3E3E-5D04-544A-A566-FE914983D964}"/>
                  </a:ext>
                </a:extLst>
              </p14:cNvPr>
              <p14:cNvContentPartPr/>
              <p14:nvPr/>
            </p14:nvContentPartPr>
            <p14:xfrm>
              <a:off x="5890420" y="5975209"/>
              <a:ext cx="25200" cy="2520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477D3E3E-5D04-544A-A566-FE914983D96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882860" y="596764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38" name="墨迹 240">
                <a:extLst>
                  <a:ext uri="{FF2B5EF4-FFF2-40B4-BE49-F238E27FC236}">
                    <a16:creationId xmlns:a16="http://schemas.microsoft.com/office/drawing/2014/main" id="{D248A853-0E08-3B45-B8D8-281E69788DCF}"/>
                  </a:ext>
                </a:extLst>
              </p14:cNvPr>
              <p14:cNvContentPartPr/>
              <p14:nvPr/>
            </p14:nvContentPartPr>
            <p14:xfrm>
              <a:off x="4639060" y="5501809"/>
              <a:ext cx="212040" cy="218160"/>
            </p14:xfrm>
          </p:contentPart>
        </mc:Choice>
        <mc:Fallback>
          <p:pic>
            <p:nvPicPr>
              <p:cNvPr id="238" name="墨迹 240">
                <a:extLst>
                  <a:ext uri="{FF2B5EF4-FFF2-40B4-BE49-F238E27FC236}">
                    <a16:creationId xmlns:a16="http://schemas.microsoft.com/office/drawing/2014/main" id="{D248A853-0E08-3B45-B8D8-281E69788DC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631500" y="5494249"/>
                <a:ext cx="227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39" name="墨迹 241">
                <a:extLst>
                  <a:ext uri="{FF2B5EF4-FFF2-40B4-BE49-F238E27FC236}">
                    <a16:creationId xmlns:a16="http://schemas.microsoft.com/office/drawing/2014/main" id="{C2DB8303-3CA4-5942-ABE7-6BBF3E772999}"/>
                  </a:ext>
                </a:extLst>
              </p14:cNvPr>
              <p14:cNvContentPartPr/>
              <p14:nvPr/>
            </p14:nvContentPartPr>
            <p14:xfrm>
              <a:off x="3705220" y="5159449"/>
              <a:ext cx="486000" cy="236880"/>
            </p14:xfrm>
          </p:contentPart>
        </mc:Choice>
        <mc:Fallback>
          <p:pic>
            <p:nvPicPr>
              <p:cNvPr id="239" name="墨迹 241">
                <a:extLst>
                  <a:ext uri="{FF2B5EF4-FFF2-40B4-BE49-F238E27FC236}">
                    <a16:creationId xmlns:a16="http://schemas.microsoft.com/office/drawing/2014/main" id="{C2DB8303-3CA4-5942-ABE7-6BBF3E77299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697660" y="5151889"/>
                <a:ext cx="501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40" name="墨迹 242">
                <a:extLst>
                  <a:ext uri="{FF2B5EF4-FFF2-40B4-BE49-F238E27FC236}">
                    <a16:creationId xmlns:a16="http://schemas.microsoft.com/office/drawing/2014/main" id="{BD4C17D5-7A11-2041-8569-80BE4E8A7B85}"/>
                  </a:ext>
                </a:extLst>
              </p14:cNvPr>
              <p14:cNvContentPartPr/>
              <p14:nvPr/>
            </p14:nvContentPartPr>
            <p14:xfrm>
              <a:off x="3580660" y="5483089"/>
              <a:ext cx="772200" cy="423720"/>
            </p14:xfrm>
          </p:contentPart>
        </mc:Choice>
        <mc:Fallback>
          <p:pic>
            <p:nvPicPr>
              <p:cNvPr id="240" name="墨迹 242">
                <a:extLst>
                  <a:ext uri="{FF2B5EF4-FFF2-40B4-BE49-F238E27FC236}">
                    <a16:creationId xmlns:a16="http://schemas.microsoft.com/office/drawing/2014/main" id="{BD4C17D5-7A11-2041-8569-80BE4E8A7B8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573100" y="5475529"/>
                <a:ext cx="7873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36E8D56A-9836-4D47-B161-56A85C1F2FF9}"/>
                  </a:ext>
                </a:extLst>
              </p14:cNvPr>
              <p14:cNvContentPartPr/>
              <p14:nvPr/>
            </p14:nvContentPartPr>
            <p14:xfrm>
              <a:off x="7427980" y="5557969"/>
              <a:ext cx="81360" cy="36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36E8D56A-9836-4D47-B161-56A85C1F2FF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420420" y="5550409"/>
                <a:ext cx="96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56" name="墨迹 258">
                <a:extLst>
                  <a:ext uri="{FF2B5EF4-FFF2-40B4-BE49-F238E27FC236}">
                    <a16:creationId xmlns:a16="http://schemas.microsoft.com/office/drawing/2014/main" id="{36E5A561-07C6-3942-9D1E-F4EA676DD853}"/>
                  </a:ext>
                </a:extLst>
              </p14:cNvPr>
              <p14:cNvContentPartPr/>
              <p14:nvPr/>
            </p14:nvContentPartPr>
            <p14:xfrm>
              <a:off x="7764220" y="5495689"/>
              <a:ext cx="199440" cy="193320"/>
            </p14:xfrm>
          </p:contentPart>
        </mc:Choice>
        <mc:Fallback>
          <p:pic>
            <p:nvPicPr>
              <p:cNvPr id="256" name="墨迹 258">
                <a:extLst>
                  <a:ext uri="{FF2B5EF4-FFF2-40B4-BE49-F238E27FC236}">
                    <a16:creationId xmlns:a16="http://schemas.microsoft.com/office/drawing/2014/main" id="{36E5A561-07C6-3942-9D1E-F4EA676DD85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756660" y="5488129"/>
                <a:ext cx="214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57" name="墨迹 259">
                <a:extLst>
                  <a:ext uri="{FF2B5EF4-FFF2-40B4-BE49-F238E27FC236}">
                    <a16:creationId xmlns:a16="http://schemas.microsoft.com/office/drawing/2014/main" id="{93D25F64-FA57-FF49-B8CD-6B4A0842B68D}"/>
                  </a:ext>
                </a:extLst>
              </p14:cNvPr>
              <p14:cNvContentPartPr/>
              <p14:nvPr/>
            </p14:nvContentPartPr>
            <p14:xfrm>
              <a:off x="6693580" y="5446009"/>
              <a:ext cx="442080" cy="155880"/>
            </p14:xfrm>
          </p:contentPart>
        </mc:Choice>
        <mc:Fallback>
          <p:pic>
            <p:nvPicPr>
              <p:cNvPr id="257" name="墨迹 259">
                <a:extLst>
                  <a:ext uri="{FF2B5EF4-FFF2-40B4-BE49-F238E27FC236}">
                    <a16:creationId xmlns:a16="http://schemas.microsoft.com/office/drawing/2014/main" id="{93D25F64-FA57-FF49-B8CD-6B4A0842B68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686026" y="5438449"/>
                <a:ext cx="457188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58" name="墨迹 260">
                <a:extLst>
                  <a:ext uri="{FF2B5EF4-FFF2-40B4-BE49-F238E27FC236}">
                    <a16:creationId xmlns:a16="http://schemas.microsoft.com/office/drawing/2014/main" id="{2A7C9389-C21D-F24E-842F-22104FE78B5E}"/>
                  </a:ext>
                </a:extLst>
              </p14:cNvPr>
              <p14:cNvContentPartPr/>
              <p14:nvPr/>
            </p14:nvContentPartPr>
            <p14:xfrm>
              <a:off x="5118940" y="4910329"/>
              <a:ext cx="1313280" cy="591840"/>
            </p14:xfrm>
          </p:contentPart>
        </mc:Choice>
        <mc:Fallback>
          <p:pic>
            <p:nvPicPr>
              <p:cNvPr id="258" name="墨迹 260">
                <a:extLst>
                  <a:ext uri="{FF2B5EF4-FFF2-40B4-BE49-F238E27FC236}">
                    <a16:creationId xmlns:a16="http://schemas.microsoft.com/office/drawing/2014/main" id="{2A7C9389-C21D-F24E-842F-22104FE78B5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111740" y="4903129"/>
                <a:ext cx="13284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C1512252-C8E8-254C-8A43-597BD31E81CF}"/>
                  </a:ext>
                </a:extLst>
              </p14:cNvPr>
              <p14:cNvContentPartPr/>
              <p14:nvPr/>
            </p14:nvContentPartPr>
            <p14:xfrm>
              <a:off x="8424100" y="5632489"/>
              <a:ext cx="137160" cy="17460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C1512252-C8E8-254C-8A43-597BD31E81C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16540" y="5624929"/>
                <a:ext cx="152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303BC2F0-9812-FC41-AE4F-E46F81EABFC8}"/>
                  </a:ext>
                </a:extLst>
              </p14:cNvPr>
              <p14:cNvContentPartPr/>
              <p14:nvPr/>
            </p14:nvContentPartPr>
            <p14:xfrm>
              <a:off x="8903620" y="5551849"/>
              <a:ext cx="31320" cy="1558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303BC2F0-9812-FC41-AE4F-E46F81EABFC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896060" y="5544289"/>
                <a:ext cx="46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29B8939C-5938-EB4C-AF69-3AFE66DF0CF2}"/>
                  </a:ext>
                </a:extLst>
              </p14:cNvPr>
              <p14:cNvContentPartPr/>
              <p14:nvPr/>
            </p14:nvContentPartPr>
            <p14:xfrm>
              <a:off x="8810740" y="5887729"/>
              <a:ext cx="30960" cy="129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29B8939C-5938-EB4C-AF69-3AFE66DF0CF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803180" y="5880529"/>
                <a:ext cx="45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AADA98AC-1B44-514C-B9D7-D1166B975498}"/>
                  </a:ext>
                </a:extLst>
              </p14:cNvPr>
              <p14:cNvContentPartPr/>
              <p14:nvPr/>
            </p14:nvContentPartPr>
            <p14:xfrm>
              <a:off x="8137900" y="5346289"/>
              <a:ext cx="1145880" cy="1062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AADA98AC-1B44-514C-B9D7-D1166B97549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130340" y="5338729"/>
                <a:ext cx="1161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12E5319B-32EC-6548-BB25-7DC8ECD97E2A}"/>
                  </a:ext>
                </a:extLst>
              </p14:cNvPr>
              <p14:cNvContentPartPr/>
              <p14:nvPr/>
            </p14:nvContentPartPr>
            <p14:xfrm>
              <a:off x="8119180" y="4972609"/>
              <a:ext cx="205920" cy="21816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12E5319B-32EC-6548-BB25-7DC8ECD97E2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111620" y="4965049"/>
                <a:ext cx="221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84E1E87E-6344-8A41-9D5D-5DE5E3DDACA9}"/>
                  </a:ext>
                </a:extLst>
              </p14:cNvPr>
              <p14:cNvContentPartPr/>
              <p14:nvPr/>
            </p14:nvContentPartPr>
            <p14:xfrm>
              <a:off x="8492500" y="4972609"/>
              <a:ext cx="100080" cy="2430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84E1E87E-6344-8A41-9D5D-5DE5E3DDACA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484940" y="4965049"/>
                <a:ext cx="115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C1C5876F-936E-9241-A03D-E1F69EA8059A}"/>
                  </a:ext>
                </a:extLst>
              </p14:cNvPr>
              <p14:cNvContentPartPr/>
              <p14:nvPr/>
            </p14:nvContentPartPr>
            <p14:xfrm>
              <a:off x="8442820" y="4997809"/>
              <a:ext cx="193320" cy="17460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C1C5876F-936E-9241-A03D-E1F69EA8059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35260" y="4990249"/>
                <a:ext cx="208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B9C4B9E5-923A-9047-9952-DDEF7D2DAA3C}"/>
                  </a:ext>
                </a:extLst>
              </p14:cNvPr>
              <p14:cNvContentPartPr/>
              <p14:nvPr/>
            </p14:nvContentPartPr>
            <p14:xfrm>
              <a:off x="7801660" y="5003929"/>
              <a:ext cx="112320" cy="30528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B9C4B9E5-923A-9047-9952-DDEF7D2DAA3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794100" y="4996369"/>
                <a:ext cx="127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1CDB5C46-35DE-4849-96EA-1B4B180D8AC3}"/>
                  </a:ext>
                </a:extLst>
              </p14:cNvPr>
              <p14:cNvContentPartPr/>
              <p14:nvPr/>
            </p14:nvContentPartPr>
            <p14:xfrm>
              <a:off x="8660620" y="4898809"/>
              <a:ext cx="131040" cy="36684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1CDB5C46-35DE-4849-96EA-1B4B180D8AC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53060" y="4891249"/>
                <a:ext cx="1461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E27E342F-8904-D040-B655-FC9AC51A8C8B}"/>
                  </a:ext>
                </a:extLst>
              </p14:cNvPr>
              <p14:cNvContentPartPr/>
              <p14:nvPr/>
            </p14:nvContentPartPr>
            <p14:xfrm>
              <a:off x="8878780" y="4673809"/>
              <a:ext cx="106200" cy="19944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E27E342F-8904-D040-B655-FC9AC51A8C8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871220" y="4666249"/>
                <a:ext cx="121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027C6A77-CE86-AF49-8D16-381245A4FBE3}"/>
                  </a:ext>
                </a:extLst>
              </p14:cNvPr>
              <p14:cNvContentPartPr/>
              <p14:nvPr/>
            </p14:nvContentPartPr>
            <p14:xfrm>
              <a:off x="9473500" y="5346289"/>
              <a:ext cx="214920" cy="11232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027C6A77-CE86-AF49-8D16-381245A4FBE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465940" y="5338729"/>
                <a:ext cx="23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03AC1667-D74D-344C-B02B-037A8054FC28}"/>
                  </a:ext>
                </a:extLst>
              </p14:cNvPr>
              <p14:cNvContentPartPr/>
              <p14:nvPr/>
            </p14:nvContentPartPr>
            <p14:xfrm>
              <a:off x="9856180" y="5389849"/>
              <a:ext cx="87480" cy="1296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03AC1667-D74D-344C-B02B-037A8054FC2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848620" y="5382289"/>
                <a:ext cx="10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5350D42A-DEA4-1540-BFFE-9C5F82B657C4}"/>
                  </a:ext>
                </a:extLst>
              </p14:cNvPr>
              <p14:cNvContentPartPr/>
              <p14:nvPr/>
            </p14:nvContentPartPr>
            <p14:xfrm>
              <a:off x="10123660" y="5420809"/>
              <a:ext cx="68760" cy="648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5350D42A-DEA4-1540-BFFE-9C5F82B657C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116100" y="541360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F470198D-35E8-DF49-93B0-1DEF562C6AD1}"/>
                  </a:ext>
                </a:extLst>
              </p14:cNvPr>
              <p14:cNvContentPartPr/>
              <p14:nvPr/>
            </p14:nvContentPartPr>
            <p14:xfrm>
              <a:off x="10410220" y="5458249"/>
              <a:ext cx="187200" cy="252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F470198D-35E8-DF49-93B0-1DEF562C6AD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402660" y="5450689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14447DFF-DBD9-954D-ABF7-DDE608E7A920}"/>
                  </a:ext>
                </a:extLst>
              </p14:cNvPr>
              <p14:cNvContentPartPr/>
              <p14:nvPr/>
            </p14:nvContentPartPr>
            <p14:xfrm>
              <a:off x="9887140" y="6174289"/>
              <a:ext cx="274320" cy="439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14447DFF-DBD9-954D-ABF7-DDE608E7A92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879580" y="6166729"/>
                <a:ext cx="289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26E3C010-621E-5546-AEDC-59B3EBADDEC2}"/>
                  </a:ext>
                </a:extLst>
              </p14:cNvPr>
              <p14:cNvContentPartPr/>
              <p14:nvPr/>
            </p14:nvContentPartPr>
            <p14:xfrm>
              <a:off x="9846460" y="6317569"/>
              <a:ext cx="402120" cy="5004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26E3C010-621E-5546-AEDC-59B3EBADDEC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838900" y="6310009"/>
                <a:ext cx="417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86" name="墨迹 286">
                <a:extLst>
                  <a:ext uri="{FF2B5EF4-FFF2-40B4-BE49-F238E27FC236}">
                    <a16:creationId xmlns:a16="http://schemas.microsoft.com/office/drawing/2014/main" id="{FE92D671-AC32-5D44-99A8-BB0BDD0B3AF0}"/>
                  </a:ext>
                </a:extLst>
              </p14:cNvPr>
              <p14:cNvContentPartPr/>
              <p14:nvPr/>
            </p14:nvContentPartPr>
            <p14:xfrm>
              <a:off x="10566460" y="5788369"/>
              <a:ext cx="870840" cy="628920"/>
            </p14:xfrm>
          </p:contentPart>
        </mc:Choice>
        <mc:Fallback>
          <p:pic>
            <p:nvPicPr>
              <p:cNvPr id="286" name="墨迹 286">
                <a:extLst>
                  <a:ext uri="{FF2B5EF4-FFF2-40B4-BE49-F238E27FC236}">
                    <a16:creationId xmlns:a16="http://schemas.microsoft.com/office/drawing/2014/main" id="{FE92D671-AC32-5D44-99A8-BB0BDD0B3AF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558903" y="5780813"/>
                <a:ext cx="885954" cy="643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57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E524BECF-B3E4-FF48-99F0-282624E49D2E}"/>
                  </a:ext>
                </a:extLst>
              </p14:cNvPr>
              <p14:cNvContentPartPr/>
              <p14:nvPr/>
            </p14:nvContentPartPr>
            <p14:xfrm>
              <a:off x="1832140" y="801649"/>
              <a:ext cx="49320" cy="19260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E524BECF-B3E4-FF48-99F0-282624E49D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4580" y="794089"/>
                <a:ext cx="644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360D69DA-8C58-EE47-B8BE-654AAC99FE2A}"/>
                  </a:ext>
                </a:extLst>
              </p14:cNvPr>
              <p14:cNvContentPartPr/>
              <p14:nvPr/>
            </p14:nvContentPartPr>
            <p14:xfrm>
              <a:off x="742060" y="372169"/>
              <a:ext cx="703440" cy="90936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360D69DA-8C58-EE47-B8BE-654AAC99FE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504" y="364609"/>
                <a:ext cx="718552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1627D4F2-A137-404F-8EE6-A8CEE24EF74D}"/>
                  </a:ext>
                </a:extLst>
              </p14:cNvPr>
              <p14:cNvContentPartPr/>
              <p14:nvPr/>
            </p14:nvContentPartPr>
            <p14:xfrm>
              <a:off x="4010140" y="770689"/>
              <a:ext cx="43920" cy="14940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1627D4F2-A137-404F-8EE6-A8CEE24EF7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2580" y="763147"/>
                <a:ext cx="5904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9F0D28E3-91F2-B44F-9B8C-6E347EF7E7E5}"/>
                  </a:ext>
                </a:extLst>
              </p14:cNvPr>
              <p14:cNvContentPartPr/>
              <p14:nvPr/>
            </p14:nvContentPartPr>
            <p14:xfrm>
              <a:off x="3207340" y="353449"/>
              <a:ext cx="367560" cy="69156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9F0D28E3-91F2-B44F-9B8C-6E347EF7E7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9780" y="345889"/>
                <a:ext cx="3826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530C4954-92A1-C140-9962-32B978F223A0}"/>
                  </a:ext>
                </a:extLst>
              </p14:cNvPr>
              <p14:cNvContentPartPr/>
              <p14:nvPr/>
            </p14:nvContentPartPr>
            <p14:xfrm>
              <a:off x="2391580" y="496729"/>
              <a:ext cx="567000" cy="36144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530C4954-92A1-C140-9962-32B978F223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4020" y="489169"/>
                <a:ext cx="582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8663401-1445-2D44-94C9-A85167556E1A}"/>
                  </a:ext>
                </a:extLst>
              </p14:cNvPr>
              <p14:cNvContentPartPr/>
              <p14:nvPr/>
            </p14:nvContentPartPr>
            <p14:xfrm>
              <a:off x="3194740" y="1306009"/>
              <a:ext cx="106200" cy="2246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8663401-1445-2D44-94C9-A85167556E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87180" y="1298449"/>
                <a:ext cx="121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1FE0202E-D9B6-B540-B061-4510C75205A3}"/>
                  </a:ext>
                </a:extLst>
              </p14:cNvPr>
              <p14:cNvContentPartPr/>
              <p14:nvPr/>
            </p14:nvContentPartPr>
            <p14:xfrm>
              <a:off x="3574540" y="1455409"/>
              <a:ext cx="19080" cy="378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1FE0202E-D9B6-B540-B061-4510C75205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6980" y="1447849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CF9C966E-4592-704E-9C8A-DDE4877849D9}"/>
                  </a:ext>
                </a:extLst>
              </p14:cNvPr>
              <p14:cNvContentPartPr/>
              <p14:nvPr/>
            </p14:nvContentPartPr>
            <p14:xfrm>
              <a:off x="3997900" y="1237609"/>
              <a:ext cx="43920" cy="2617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CF9C966E-4592-704E-9C8A-DDE4877849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0340" y="1230049"/>
                <a:ext cx="59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A0B38742-36E5-4347-B818-60CFF234498F}"/>
                  </a:ext>
                </a:extLst>
              </p14:cNvPr>
              <p14:cNvContentPartPr/>
              <p14:nvPr/>
            </p14:nvContentPartPr>
            <p14:xfrm>
              <a:off x="4215700" y="1442809"/>
              <a:ext cx="81360" cy="1249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A0B38742-36E5-4347-B818-60CFF23449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8140" y="1435249"/>
                <a:ext cx="96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1992CD13-21F2-5640-A8D1-2375C39FCAED}"/>
                  </a:ext>
                </a:extLst>
              </p14:cNvPr>
              <p14:cNvContentPartPr/>
              <p14:nvPr/>
            </p14:nvContentPartPr>
            <p14:xfrm>
              <a:off x="4763620" y="1237609"/>
              <a:ext cx="43920" cy="2368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1992CD13-21F2-5640-A8D1-2375C39FCA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56060" y="1230049"/>
                <a:ext cx="59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4A6CE50-09EC-CC40-BCD4-FDC68035E938}"/>
                  </a:ext>
                </a:extLst>
              </p14:cNvPr>
              <p14:cNvContentPartPr/>
              <p14:nvPr/>
            </p14:nvContentPartPr>
            <p14:xfrm>
              <a:off x="5037580" y="1405369"/>
              <a:ext cx="31320" cy="752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4A6CE50-09EC-CC40-BCD4-FDC68035E9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30020" y="1398169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699CB62A-45E8-6A45-8060-E5DDBBBE08FB}"/>
                  </a:ext>
                </a:extLst>
              </p14:cNvPr>
              <p14:cNvContentPartPr/>
              <p14:nvPr/>
            </p14:nvContentPartPr>
            <p14:xfrm>
              <a:off x="5479660" y="1349569"/>
              <a:ext cx="56520" cy="64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699CB62A-45E8-6A45-8060-E5DDBBBE08F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2100" y="134200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0E86C33E-D6F9-4A4C-A95B-DC1E8FAD6BFB}"/>
                  </a:ext>
                </a:extLst>
              </p14:cNvPr>
              <p14:cNvContentPartPr/>
              <p14:nvPr/>
            </p14:nvContentPartPr>
            <p14:xfrm>
              <a:off x="5703580" y="1336969"/>
              <a:ext cx="68760" cy="190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0E86C33E-D6F9-4A4C-A95B-DC1E8FAD6B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6020" y="132940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EC26DC80-EA19-2C4B-9360-3FAD6FFACE8B}"/>
                  </a:ext>
                </a:extLst>
              </p14:cNvPr>
              <p14:cNvContentPartPr/>
              <p14:nvPr/>
            </p14:nvContentPartPr>
            <p14:xfrm>
              <a:off x="5996260" y="1299529"/>
              <a:ext cx="374040" cy="252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EC26DC80-EA19-2C4B-9360-3FAD6FFACE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8700" y="1292329"/>
                <a:ext cx="388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369C5A00-1C92-FA4E-8CE0-849BA7C10632}"/>
                  </a:ext>
                </a:extLst>
              </p14:cNvPr>
              <p14:cNvContentPartPr/>
              <p14:nvPr/>
            </p14:nvContentPartPr>
            <p14:xfrm>
              <a:off x="6680980" y="1206289"/>
              <a:ext cx="37800" cy="2397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369C5A00-1C92-FA4E-8CE0-849BA7C106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73420" y="1198729"/>
                <a:ext cx="52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3AF39C0-A825-894D-888F-B70ECF3DEAEA}"/>
                  </a:ext>
                </a:extLst>
              </p14:cNvPr>
              <p14:cNvContentPartPr/>
              <p14:nvPr/>
            </p14:nvContentPartPr>
            <p14:xfrm>
              <a:off x="6917500" y="1417969"/>
              <a:ext cx="50040" cy="68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3AF39C0-A825-894D-888F-B70ECF3DEA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09940" y="1410409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77820CB-D958-FE4A-995B-9EEEF42F5EF5}"/>
                  </a:ext>
                </a:extLst>
              </p14:cNvPr>
              <p14:cNvContentPartPr/>
              <p14:nvPr/>
            </p14:nvContentPartPr>
            <p14:xfrm>
              <a:off x="7378300" y="1318249"/>
              <a:ext cx="100080" cy="129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77820CB-D958-FE4A-995B-9EEEF42F5EF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70740" y="1310689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408C1DD-4F2E-C64F-B091-7E98DE0A8455}"/>
                  </a:ext>
                </a:extLst>
              </p14:cNvPr>
              <p14:cNvContentPartPr/>
              <p14:nvPr/>
            </p14:nvContentPartPr>
            <p14:xfrm>
              <a:off x="7832620" y="1287289"/>
              <a:ext cx="100080" cy="252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408C1DD-4F2E-C64F-B091-7E98DE0A845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25060" y="1279729"/>
                <a:ext cx="11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550EAC2B-4539-C043-BB01-6BEF38221A1E}"/>
                  </a:ext>
                </a:extLst>
              </p14:cNvPr>
              <p14:cNvContentPartPr/>
              <p14:nvPr/>
            </p14:nvContentPartPr>
            <p14:xfrm>
              <a:off x="8299540" y="1306009"/>
              <a:ext cx="448560" cy="1908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550EAC2B-4539-C043-BB01-6BEF38221A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91980" y="1298449"/>
                <a:ext cx="463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AE0A6B7-EBD7-A64C-BDBB-0B9E08328AEB}"/>
                  </a:ext>
                </a:extLst>
              </p14:cNvPr>
              <p14:cNvContentPartPr/>
              <p14:nvPr/>
            </p14:nvContentPartPr>
            <p14:xfrm>
              <a:off x="1793980" y="2152729"/>
              <a:ext cx="168480" cy="2930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AE0A6B7-EBD7-A64C-BDBB-0B9E08328AE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86420" y="2145169"/>
                <a:ext cx="183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351C10BC-FAFE-5A4E-A093-387CF0F60B80}"/>
                  </a:ext>
                </a:extLst>
              </p14:cNvPr>
              <p14:cNvContentPartPr/>
              <p14:nvPr/>
            </p14:nvContentPartPr>
            <p14:xfrm>
              <a:off x="2976940" y="2183689"/>
              <a:ext cx="255600" cy="8136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351C10BC-FAFE-5A4E-A093-387CF0F60B8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69380" y="2176129"/>
                <a:ext cx="270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1" name="墨迹 52">
                <a:extLst>
                  <a:ext uri="{FF2B5EF4-FFF2-40B4-BE49-F238E27FC236}">
                    <a16:creationId xmlns:a16="http://schemas.microsoft.com/office/drawing/2014/main" id="{B5777512-1088-7D45-954C-EB7807024564}"/>
                  </a:ext>
                </a:extLst>
              </p14:cNvPr>
              <p14:cNvContentPartPr/>
              <p14:nvPr/>
            </p14:nvContentPartPr>
            <p14:xfrm>
              <a:off x="2142460" y="2152729"/>
              <a:ext cx="442440" cy="236880"/>
            </p14:xfrm>
          </p:contentPart>
        </mc:Choice>
        <mc:Fallback>
          <p:pic>
            <p:nvPicPr>
              <p:cNvPr id="51" name="墨迹 52">
                <a:extLst>
                  <a:ext uri="{FF2B5EF4-FFF2-40B4-BE49-F238E27FC236}">
                    <a16:creationId xmlns:a16="http://schemas.microsoft.com/office/drawing/2014/main" id="{B5777512-1088-7D45-954C-EB780702456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35260" y="2145169"/>
                <a:ext cx="457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6E2E708-8B5F-5547-BE83-310D14022964}"/>
                  </a:ext>
                </a:extLst>
              </p14:cNvPr>
              <p14:cNvContentPartPr/>
              <p14:nvPr/>
            </p14:nvContentPartPr>
            <p14:xfrm>
              <a:off x="3468700" y="2134009"/>
              <a:ext cx="50040" cy="2307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6E2E708-8B5F-5547-BE83-310D1402296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61140" y="2126449"/>
                <a:ext cx="651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13AA9D4A-7692-AE4E-A1B8-C7478A7A9950}"/>
                  </a:ext>
                </a:extLst>
              </p14:cNvPr>
              <p14:cNvContentPartPr/>
              <p14:nvPr/>
            </p14:nvContentPartPr>
            <p14:xfrm>
              <a:off x="4215700" y="2134009"/>
              <a:ext cx="181080" cy="21204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13AA9D4A-7692-AE4E-A1B8-C7478A7A99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08125" y="2126449"/>
                <a:ext cx="19623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1" name="墨迹 62">
                <a:extLst>
                  <a:ext uri="{FF2B5EF4-FFF2-40B4-BE49-F238E27FC236}">
                    <a16:creationId xmlns:a16="http://schemas.microsoft.com/office/drawing/2014/main" id="{F9B44F15-2AAB-1046-A885-AABBF35218DB}"/>
                  </a:ext>
                </a:extLst>
              </p14:cNvPr>
              <p14:cNvContentPartPr/>
              <p14:nvPr/>
            </p14:nvContentPartPr>
            <p14:xfrm>
              <a:off x="3692620" y="2158849"/>
              <a:ext cx="255600" cy="193320"/>
            </p14:xfrm>
          </p:contentPart>
        </mc:Choice>
        <mc:Fallback>
          <p:pic>
            <p:nvPicPr>
              <p:cNvPr id="61" name="墨迹 62">
                <a:extLst>
                  <a:ext uri="{FF2B5EF4-FFF2-40B4-BE49-F238E27FC236}">
                    <a16:creationId xmlns:a16="http://schemas.microsoft.com/office/drawing/2014/main" id="{F9B44F15-2AAB-1046-A885-AABBF35218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85420" y="2151289"/>
                <a:ext cx="270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F829093D-28E3-DD49-9A14-0131CF05ED8E}"/>
                  </a:ext>
                </a:extLst>
              </p14:cNvPr>
              <p14:cNvContentPartPr/>
              <p14:nvPr/>
            </p14:nvContentPartPr>
            <p14:xfrm>
              <a:off x="4608100" y="2208529"/>
              <a:ext cx="199440" cy="190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F829093D-28E3-DD49-9A14-0131CF05ED8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00540" y="2200969"/>
                <a:ext cx="214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C6F6FA99-A967-4241-8327-C4A6DB98E7E7}"/>
                  </a:ext>
                </a:extLst>
              </p14:cNvPr>
              <p14:cNvContentPartPr/>
              <p14:nvPr/>
            </p14:nvContentPartPr>
            <p14:xfrm>
              <a:off x="4726180" y="2134009"/>
              <a:ext cx="56520" cy="1558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C6F6FA99-A967-4241-8327-C4A6DB98E7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18620" y="2126449"/>
                <a:ext cx="71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E77F0077-3496-284C-A968-FA923C7CB857}"/>
                  </a:ext>
                </a:extLst>
              </p14:cNvPr>
              <p14:cNvContentPartPr/>
              <p14:nvPr/>
            </p14:nvContentPartPr>
            <p14:xfrm>
              <a:off x="5105980" y="2115289"/>
              <a:ext cx="193320" cy="1684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E77F0077-3496-284C-A968-FA923C7CB8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98420" y="2107729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8DBA7FD-0C62-BA4D-9AEA-F355A43E575D}"/>
                  </a:ext>
                </a:extLst>
              </p14:cNvPr>
              <p14:cNvContentPartPr/>
              <p14:nvPr/>
            </p14:nvContentPartPr>
            <p14:xfrm>
              <a:off x="5137660" y="2115289"/>
              <a:ext cx="161640" cy="1368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8DBA7FD-0C62-BA4D-9AEA-F355A43E57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30100" y="2107729"/>
                <a:ext cx="1767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8109F84F-F12A-7B4D-9820-66346AE08B3D}"/>
                  </a:ext>
                </a:extLst>
              </p14:cNvPr>
              <p14:cNvContentPartPr/>
              <p14:nvPr/>
            </p14:nvContentPartPr>
            <p14:xfrm>
              <a:off x="5404780" y="1947169"/>
              <a:ext cx="149760" cy="11880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8109F84F-F12A-7B4D-9820-66346AE08B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97220" y="1939609"/>
                <a:ext cx="164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787F96A9-25C0-AC4C-98A9-F88B27D3E967}"/>
                  </a:ext>
                </a:extLst>
              </p14:cNvPr>
              <p14:cNvContentPartPr/>
              <p14:nvPr/>
            </p14:nvContentPartPr>
            <p14:xfrm>
              <a:off x="5653900" y="2189809"/>
              <a:ext cx="168480" cy="1908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787F96A9-25C0-AC4C-98A9-F88B27D3E96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6340" y="2182249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E2F14BA3-9D01-6F45-AE36-7128043CDC9A}"/>
                  </a:ext>
                </a:extLst>
              </p14:cNvPr>
              <p14:cNvContentPartPr/>
              <p14:nvPr/>
            </p14:nvContentPartPr>
            <p14:xfrm>
              <a:off x="5709700" y="2152729"/>
              <a:ext cx="43920" cy="1436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E2F14BA3-9D01-6F45-AE36-7128043CDC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02140" y="2145169"/>
                <a:ext cx="59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E82FB20F-12B4-7E49-8FDD-8395A51447C0}"/>
                  </a:ext>
                </a:extLst>
              </p14:cNvPr>
              <p14:cNvContentPartPr/>
              <p14:nvPr/>
            </p14:nvContentPartPr>
            <p14:xfrm>
              <a:off x="6046660" y="2196289"/>
              <a:ext cx="68040" cy="129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E82FB20F-12B4-7E49-8FDD-8395A51447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39100" y="2188729"/>
                <a:ext cx="83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C9463B65-E318-AC46-8173-5B2105CA5283}"/>
                  </a:ext>
                </a:extLst>
              </p14:cNvPr>
              <p14:cNvContentPartPr/>
              <p14:nvPr/>
            </p14:nvContentPartPr>
            <p14:xfrm>
              <a:off x="6344740" y="2183689"/>
              <a:ext cx="93600" cy="129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C9463B65-E318-AC46-8173-5B2105CA528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37180" y="217612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FEAD97C0-8925-9C4E-BC62-5FB05FA06EFF}"/>
                  </a:ext>
                </a:extLst>
              </p14:cNvPr>
              <p14:cNvContentPartPr/>
              <p14:nvPr/>
            </p14:nvContentPartPr>
            <p14:xfrm>
              <a:off x="6811660" y="2134009"/>
              <a:ext cx="174600" cy="129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FEAD97C0-8925-9C4E-BC62-5FB05FA06E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04100" y="2126449"/>
                <a:ext cx="18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C4001DD4-921D-454A-ACA2-26649C898F82}"/>
                  </a:ext>
                </a:extLst>
              </p14:cNvPr>
              <p14:cNvContentPartPr/>
              <p14:nvPr/>
            </p14:nvContentPartPr>
            <p14:xfrm>
              <a:off x="6849820" y="2083969"/>
              <a:ext cx="55800" cy="2120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C4001DD4-921D-454A-ACA2-26649C898F8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42260" y="2076409"/>
                <a:ext cx="70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05E2BBAF-C02B-9849-82AB-4974243F2C89}"/>
                  </a:ext>
                </a:extLst>
              </p14:cNvPr>
              <p14:cNvContentPartPr/>
              <p14:nvPr/>
            </p14:nvContentPartPr>
            <p14:xfrm>
              <a:off x="7334740" y="2080729"/>
              <a:ext cx="93600" cy="1969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05E2BBAF-C02B-9849-82AB-4974243F2C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27180" y="2073169"/>
                <a:ext cx="1087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DAD8C2F3-8560-C244-AC44-1BDE8D4D6905}"/>
                  </a:ext>
                </a:extLst>
              </p14:cNvPr>
              <p14:cNvContentPartPr/>
              <p14:nvPr/>
            </p14:nvContentPartPr>
            <p14:xfrm>
              <a:off x="7291900" y="2096569"/>
              <a:ext cx="155160" cy="1551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DAD8C2F3-8560-C244-AC44-1BDE8D4D69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84340" y="2089009"/>
                <a:ext cx="170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6BDC70B6-47C8-0648-BE9B-C1C6775393D5}"/>
                  </a:ext>
                </a:extLst>
              </p14:cNvPr>
              <p14:cNvContentPartPr/>
              <p14:nvPr/>
            </p14:nvContentPartPr>
            <p14:xfrm>
              <a:off x="7577380" y="1891009"/>
              <a:ext cx="131040" cy="1872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6BDC70B6-47C8-0648-BE9B-C1C6775393D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69820" y="1883449"/>
                <a:ext cx="146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44FA6B0B-AD49-C849-92EF-AAB69B3879DA}"/>
                  </a:ext>
                </a:extLst>
              </p14:cNvPr>
              <p14:cNvContentPartPr/>
              <p14:nvPr/>
            </p14:nvContentPartPr>
            <p14:xfrm>
              <a:off x="7820380" y="2208529"/>
              <a:ext cx="168480" cy="129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44FA6B0B-AD49-C849-92EF-AAB69B3879D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12820" y="2200969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E407779-D23F-3B41-82C8-4BFD1427FD1B}"/>
                  </a:ext>
                </a:extLst>
              </p14:cNvPr>
              <p14:cNvContentPartPr/>
              <p14:nvPr/>
            </p14:nvContentPartPr>
            <p14:xfrm>
              <a:off x="7882660" y="2171449"/>
              <a:ext cx="75240" cy="1310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E407779-D23F-3B41-82C8-4BFD1427FD1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75100" y="2163889"/>
                <a:ext cx="90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C74B944F-3F87-1440-8D61-C6A3B509DB0A}"/>
                  </a:ext>
                </a:extLst>
              </p14:cNvPr>
              <p14:cNvContentPartPr/>
              <p14:nvPr/>
            </p14:nvContentPartPr>
            <p14:xfrm>
              <a:off x="8212420" y="2202409"/>
              <a:ext cx="50040" cy="64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C74B944F-3F87-1440-8D61-C6A3B509DB0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04860" y="2194849"/>
                <a:ext cx="65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95458F4E-101C-A447-BEAE-ECDDB9DD3171}"/>
                  </a:ext>
                </a:extLst>
              </p14:cNvPr>
              <p14:cNvContentPartPr/>
              <p14:nvPr/>
            </p14:nvContentPartPr>
            <p14:xfrm>
              <a:off x="8486380" y="2189809"/>
              <a:ext cx="411120" cy="626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95458F4E-101C-A447-BEAE-ECDDB9DD317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78820" y="2182249"/>
                <a:ext cx="4262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D2CCBC82-EF33-2248-A9D0-F11B52553E82}"/>
                  </a:ext>
                </a:extLst>
              </p14:cNvPr>
              <p14:cNvContentPartPr/>
              <p14:nvPr/>
            </p14:nvContentPartPr>
            <p14:xfrm>
              <a:off x="10192060" y="1785169"/>
              <a:ext cx="12960" cy="2368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D2CCBC82-EF33-2248-A9D0-F11B52553E8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84500" y="1777609"/>
                <a:ext cx="27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F0E3C8F6-5C23-804E-BFF5-1970E17BA24C}"/>
                  </a:ext>
                </a:extLst>
              </p14:cNvPr>
              <p14:cNvContentPartPr/>
              <p14:nvPr/>
            </p14:nvContentPartPr>
            <p14:xfrm>
              <a:off x="9370540" y="2183689"/>
              <a:ext cx="1202040" cy="41112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F0E3C8F6-5C23-804E-BFF5-1970E17BA2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62980" y="2176129"/>
                <a:ext cx="1216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9A7B7ED7-AC59-A64C-ACC0-CB7C60B4B49E}"/>
                  </a:ext>
                </a:extLst>
              </p14:cNvPr>
              <p14:cNvContentPartPr/>
              <p14:nvPr/>
            </p14:nvContentPartPr>
            <p14:xfrm>
              <a:off x="897580" y="2899729"/>
              <a:ext cx="360" cy="129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9A7B7ED7-AC59-A64C-ACC0-CB7C60B4B4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0020" y="2892169"/>
                <a:ext cx="15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A9D27237-A355-9346-93F5-A291EA8AEB95}"/>
                  </a:ext>
                </a:extLst>
              </p14:cNvPr>
              <p14:cNvContentPartPr/>
              <p14:nvPr/>
            </p14:nvContentPartPr>
            <p14:xfrm>
              <a:off x="2814940" y="3316609"/>
              <a:ext cx="19080" cy="190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A9D27237-A355-9346-93F5-A291EA8AEB9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07380" y="33090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A04D5487-37C4-1F40-821D-DF429CB2A86B}"/>
                  </a:ext>
                </a:extLst>
              </p14:cNvPr>
              <p14:cNvContentPartPr/>
              <p14:nvPr/>
            </p14:nvContentPartPr>
            <p14:xfrm>
              <a:off x="2858500" y="3453769"/>
              <a:ext cx="6480" cy="1620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A04D5487-37C4-1F40-821D-DF429CB2A86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50940" y="3446209"/>
                <a:ext cx="216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7" name="墨迹 108">
                <a:extLst>
                  <a:ext uri="{FF2B5EF4-FFF2-40B4-BE49-F238E27FC236}">
                    <a16:creationId xmlns:a16="http://schemas.microsoft.com/office/drawing/2014/main" id="{C98EB1E9-9793-2847-97B4-2E8061F004BE}"/>
                  </a:ext>
                </a:extLst>
              </p14:cNvPr>
              <p14:cNvContentPartPr/>
              <p14:nvPr/>
            </p14:nvContentPartPr>
            <p14:xfrm>
              <a:off x="2098900" y="2775169"/>
              <a:ext cx="467280" cy="834480"/>
            </p14:xfrm>
          </p:contentPart>
        </mc:Choice>
        <mc:Fallback>
          <p:pic>
            <p:nvPicPr>
              <p:cNvPr id="107" name="墨迹 108">
                <a:extLst>
                  <a:ext uri="{FF2B5EF4-FFF2-40B4-BE49-F238E27FC236}">
                    <a16:creationId xmlns:a16="http://schemas.microsoft.com/office/drawing/2014/main" id="{C98EB1E9-9793-2847-97B4-2E8061F004B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91700" y="2767609"/>
                <a:ext cx="48240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8" name="墨迹 109">
                <a:extLst>
                  <a:ext uri="{FF2B5EF4-FFF2-40B4-BE49-F238E27FC236}">
                    <a16:creationId xmlns:a16="http://schemas.microsoft.com/office/drawing/2014/main" id="{C8E54743-208A-954A-B951-6D627C2936FA}"/>
                  </a:ext>
                </a:extLst>
              </p14:cNvPr>
              <p14:cNvContentPartPr/>
              <p14:nvPr/>
            </p14:nvContentPartPr>
            <p14:xfrm>
              <a:off x="1320940" y="2951569"/>
              <a:ext cx="579240" cy="339840"/>
            </p14:xfrm>
          </p:contentPart>
        </mc:Choice>
        <mc:Fallback>
          <p:pic>
            <p:nvPicPr>
              <p:cNvPr id="108" name="墨迹 109">
                <a:extLst>
                  <a:ext uri="{FF2B5EF4-FFF2-40B4-BE49-F238E27FC236}">
                    <a16:creationId xmlns:a16="http://schemas.microsoft.com/office/drawing/2014/main" id="{C8E54743-208A-954A-B951-6D627C2936F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13380" y="2944009"/>
                <a:ext cx="5943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890312D6-79B4-7D4A-87EC-193C6AA05257}"/>
                  </a:ext>
                </a:extLst>
              </p14:cNvPr>
              <p14:cNvContentPartPr/>
              <p14:nvPr/>
            </p14:nvContentPartPr>
            <p14:xfrm>
              <a:off x="3281860" y="3360169"/>
              <a:ext cx="112320" cy="4363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890312D6-79B4-7D4A-87EC-193C6AA0525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74300" y="3352969"/>
                <a:ext cx="127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48614249-0790-7249-9F84-C05DF2CC03CC}"/>
                  </a:ext>
                </a:extLst>
              </p14:cNvPr>
              <p14:cNvContentPartPr/>
              <p14:nvPr/>
            </p14:nvContentPartPr>
            <p14:xfrm>
              <a:off x="3586780" y="3279529"/>
              <a:ext cx="236880" cy="1807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48614249-0790-7249-9F84-C05DF2CC03C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79580" y="3271969"/>
                <a:ext cx="252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A5BA16D-6D10-9D42-A170-819DAF3AD2D8}"/>
                  </a:ext>
                </a:extLst>
              </p14:cNvPr>
              <p14:cNvContentPartPr/>
              <p14:nvPr/>
            </p14:nvContentPartPr>
            <p14:xfrm>
              <a:off x="3730060" y="3684889"/>
              <a:ext cx="92880" cy="1116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A5BA16D-6D10-9D42-A170-819DAF3AD2D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22500" y="3677329"/>
                <a:ext cx="1080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F21A49C7-4186-4947-B958-521D0345FC44}"/>
                  </a:ext>
                </a:extLst>
              </p14:cNvPr>
              <p14:cNvContentPartPr/>
              <p14:nvPr/>
            </p14:nvContentPartPr>
            <p14:xfrm>
              <a:off x="4010140" y="3298249"/>
              <a:ext cx="87480" cy="5108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F21A49C7-4186-4947-B958-521D0345FC4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002580" y="3290689"/>
                <a:ext cx="1026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D569077F-B831-FB49-A629-3A8EB989B6D7}"/>
                  </a:ext>
                </a:extLst>
              </p14:cNvPr>
              <p14:cNvContentPartPr/>
              <p14:nvPr/>
            </p14:nvContentPartPr>
            <p14:xfrm>
              <a:off x="4259260" y="3715129"/>
              <a:ext cx="92880" cy="106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D569077F-B831-FB49-A629-3A8EB989B6D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51700" y="3707569"/>
                <a:ext cx="108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2C052EB9-5A6B-8046-BD23-8CAD9DE84DE5}"/>
                  </a:ext>
                </a:extLst>
              </p14:cNvPr>
              <p14:cNvContentPartPr/>
              <p14:nvPr/>
            </p14:nvContentPartPr>
            <p14:xfrm>
              <a:off x="4732300" y="3217249"/>
              <a:ext cx="68760" cy="4575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2C052EB9-5A6B-8046-BD23-8CAD9DE84DE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24740" y="3209689"/>
                <a:ext cx="838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58353991-EA02-1246-957B-79925F5E26DE}"/>
                  </a:ext>
                </a:extLst>
              </p14:cNvPr>
              <p14:cNvContentPartPr/>
              <p14:nvPr/>
            </p14:nvContentPartPr>
            <p14:xfrm>
              <a:off x="5043700" y="3155689"/>
              <a:ext cx="293040" cy="1987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58353991-EA02-1246-957B-79925F5E26D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36140" y="3148129"/>
                <a:ext cx="3081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31959CD-65FD-5A45-B19E-3E6E5AC5002C}"/>
                  </a:ext>
                </a:extLst>
              </p14:cNvPr>
              <p14:cNvContentPartPr/>
              <p14:nvPr/>
            </p14:nvContentPartPr>
            <p14:xfrm>
              <a:off x="5224420" y="3584449"/>
              <a:ext cx="19080" cy="10620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31959CD-65FD-5A45-B19E-3E6E5AC5002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216860" y="3576889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C8E77DC9-50AF-2845-A8D1-41C5DA9445A4}"/>
                  </a:ext>
                </a:extLst>
              </p14:cNvPr>
              <p14:cNvContentPartPr/>
              <p14:nvPr/>
            </p14:nvContentPartPr>
            <p14:xfrm>
              <a:off x="5510620" y="3198529"/>
              <a:ext cx="106200" cy="5544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C8E77DC9-50AF-2845-A8D1-41C5DA9445A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03060" y="3190969"/>
                <a:ext cx="1213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A708C211-DA5C-7242-BE47-4A4F79D0ADF7}"/>
                  </a:ext>
                </a:extLst>
              </p14:cNvPr>
              <p14:cNvContentPartPr/>
              <p14:nvPr/>
            </p14:nvContentPartPr>
            <p14:xfrm>
              <a:off x="5840740" y="3696409"/>
              <a:ext cx="37800" cy="4392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A708C211-DA5C-7242-BE47-4A4F79D0ADF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33180" y="3688849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5F0A4AC-07FB-0F41-B56E-A905DFDB1D9C}"/>
                  </a:ext>
                </a:extLst>
              </p14:cNvPr>
              <p14:cNvContentPartPr/>
              <p14:nvPr/>
            </p14:nvContentPartPr>
            <p14:xfrm>
              <a:off x="6270220" y="3516049"/>
              <a:ext cx="93600" cy="64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5F0A4AC-07FB-0F41-B56E-A905DFDB1D9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62660" y="3508489"/>
                <a:ext cx="108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DDB392F6-6A0B-1548-A4B9-03A1CC9C3FDE}"/>
                  </a:ext>
                </a:extLst>
              </p14:cNvPr>
              <p14:cNvContentPartPr/>
              <p14:nvPr/>
            </p14:nvContentPartPr>
            <p14:xfrm>
              <a:off x="7390900" y="3204649"/>
              <a:ext cx="118800" cy="3988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DDB392F6-6A0B-1548-A4B9-03A1CC9C3FD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383340" y="3197089"/>
                <a:ext cx="133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938C3B41-1A90-C744-9E87-55171D6C2AC5}"/>
                  </a:ext>
                </a:extLst>
              </p14:cNvPr>
              <p14:cNvContentPartPr/>
              <p14:nvPr/>
            </p14:nvContentPartPr>
            <p14:xfrm>
              <a:off x="7851340" y="3092689"/>
              <a:ext cx="305280" cy="1123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938C3B41-1A90-C744-9E87-55171D6C2AC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43780" y="3085129"/>
                <a:ext cx="320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B9422C3B-1D91-8446-A2C6-EBBADBD730B1}"/>
                  </a:ext>
                </a:extLst>
              </p14:cNvPr>
              <p14:cNvContentPartPr/>
              <p14:nvPr/>
            </p14:nvContentPartPr>
            <p14:xfrm>
              <a:off x="7888780" y="3584449"/>
              <a:ext cx="286560" cy="1062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B9422C3B-1D91-8446-A2C6-EBBADBD730B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81220" y="3576889"/>
                <a:ext cx="3016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6642981C-8CAF-E643-834E-006AC48C06F5}"/>
                  </a:ext>
                </a:extLst>
              </p14:cNvPr>
              <p14:cNvContentPartPr/>
              <p14:nvPr/>
            </p14:nvContentPartPr>
            <p14:xfrm>
              <a:off x="6618700" y="3528289"/>
              <a:ext cx="311760" cy="2556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6642981C-8CAF-E643-834E-006AC48C06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11140" y="3520621"/>
                <a:ext cx="32688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46EE45FE-C58E-AD4F-BAE0-D9ACC3E212A0}"/>
                  </a:ext>
                </a:extLst>
              </p14:cNvPr>
              <p14:cNvContentPartPr/>
              <p14:nvPr/>
            </p14:nvContentPartPr>
            <p14:xfrm>
              <a:off x="8455420" y="3185929"/>
              <a:ext cx="86760" cy="4485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46EE45FE-C58E-AD4F-BAE0-D9ACC3E212A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47860" y="3178369"/>
                <a:ext cx="1018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69CA94EB-814F-0145-87DE-A8F2A53E657A}"/>
                  </a:ext>
                </a:extLst>
              </p14:cNvPr>
              <p14:cNvContentPartPr/>
              <p14:nvPr/>
            </p14:nvContentPartPr>
            <p14:xfrm>
              <a:off x="8779060" y="3547009"/>
              <a:ext cx="92520" cy="874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69CA94EB-814F-0145-87DE-A8F2A53E657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1500" y="3539449"/>
                <a:ext cx="107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C8D48C9A-CB3B-2C44-B42F-8429DBC60812}"/>
                  </a:ext>
                </a:extLst>
              </p14:cNvPr>
              <p14:cNvContentPartPr/>
              <p14:nvPr/>
            </p14:nvContentPartPr>
            <p14:xfrm>
              <a:off x="9183700" y="3291769"/>
              <a:ext cx="112320" cy="16236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C8D48C9A-CB3B-2C44-B42F-8429DBC6081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176140" y="3284209"/>
                <a:ext cx="127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E943E26-FB6D-8F45-8D3F-8AD031619D22}"/>
                  </a:ext>
                </a:extLst>
              </p14:cNvPr>
              <p14:cNvContentPartPr/>
              <p14:nvPr/>
            </p14:nvContentPartPr>
            <p14:xfrm>
              <a:off x="10341460" y="3459889"/>
              <a:ext cx="6480" cy="252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E943E26-FB6D-8F45-8D3F-8AD031619D2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333900" y="3452329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5B2B3B5-884C-9C48-8F5A-2792394A0AFA}"/>
                  </a:ext>
                </a:extLst>
              </p14:cNvPr>
              <p14:cNvContentPartPr/>
              <p14:nvPr/>
            </p14:nvContentPartPr>
            <p14:xfrm>
              <a:off x="10391500" y="3634129"/>
              <a:ext cx="37800" cy="313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5B2B3B5-884C-9C48-8F5A-2792394A0AF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383940" y="3626569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89532EE4-53D2-E445-8F45-B7C76ECAB816}"/>
                  </a:ext>
                </a:extLst>
              </p14:cNvPr>
              <p14:cNvContentPartPr/>
              <p14:nvPr/>
            </p14:nvContentPartPr>
            <p14:xfrm>
              <a:off x="10603180" y="3397609"/>
              <a:ext cx="75240" cy="1054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89532EE4-53D2-E445-8F45-B7C76ECAB81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595620" y="3390049"/>
                <a:ext cx="90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698CFEEB-4133-994C-BE9A-720FA130203C}"/>
                  </a:ext>
                </a:extLst>
              </p14:cNvPr>
              <p14:cNvContentPartPr/>
              <p14:nvPr/>
            </p14:nvContentPartPr>
            <p14:xfrm>
              <a:off x="11537020" y="3522169"/>
              <a:ext cx="112320" cy="64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698CFEEB-4133-994C-BE9A-720FA130203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529460" y="3514609"/>
                <a:ext cx="12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92731EFA-AC04-AA4F-97B2-84BE556A3464}"/>
                  </a:ext>
                </a:extLst>
              </p14:cNvPr>
              <p14:cNvContentPartPr/>
              <p14:nvPr/>
            </p14:nvContentPartPr>
            <p14:xfrm>
              <a:off x="11013940" y="3491209"/>
              <a:ext cx="299160" cy="1908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92731EFA-AC04-AA4F-97B2-84BE556A346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006380" y="3483649"/>
                <a:ext cx="314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72269771-1CB2-1740-829E-0226573F192B}"/>
                  </a:ext>
                </a:extLst>
              </p14:cNvPr>
              <p14:cNvContentPartPr/>
              <p14:nvPr/>
            </p14:nvContentPartPr>
            <p14:xfrm>
              <a:off x="9513460" y="3453769"/>
              <a:ext cx="635400" cy="18720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72269771-1CB2-1740-829E-0226573F192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505900" y="3446209"/>
                <a:ext cx="6505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9B3AC070-012E-2D48-B3DB-DA9DA9E78C9F}"/>
                  </a:ext>
                </a:extLst>
              </p14:cNvPr>
              <p14:cNvContentPartPr/>
              <p14:nvPr/>
            </p14:nvContentPartPr>
            <p14:xfrm>
              <a:off x="2173780" y="4443409"/>
              <a:ext cx="212040" cy="40500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9B3AC070-012E-2D48-B3DB-DA9DA9E78C9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166220" y="4436209"/>
                <a:ext cx="227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39AFD892-472E-C145-A910-0D683E41FADF}"/>
                  </a:ext>
                </a:extLst>
              </p14:cNvPr>
              <p14:cNvContentPartPr/>
              <p14:nvPr/>
            </p14:nvContentPartPr>
            <p14:xfrm>
              <a:off x="3480940" y="4605409"/>
              <a:ext cx="155880" cy="190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39AFD892-472E-C145-A910-0D683E41FAD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73740" y="4597849"/>
                <a:ext cx="171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EBC9699B-07FF-1F4A-953A-C80037864936}"/>
                  </a:ext>
                </a:extLst>
              </p14:cNvPr>
              <p14:cNvContentPartPr/>
              <p14:nvPr/>
            </p14:nvContentPartPr>
            <p14:xfrm>
              <a:off x="3499660" y="4729969"/>
              <a:ext cx="168480" cy="129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EBC9699B-07FF-1F4A-953A-C8003786493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492100" y="4722409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6886A001-75F1-0E43-92AD-CE5E81E5277C}"/>
                  </a:ext>
                </a:extLst>
              </p14:cNvPr>
              <p14:cNvContentPartPr/>
              <p14:nvPr/>
            </p14:nvContentPartPr>
            <p14:xfrm>
              <a:off x="3966580" y="4425049"/>
              <a:ext cx="75240" cy="4237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6886A001-75F1-0E43-92AD-CE5E81E527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59020" y="4417489"/>
                <a:ext cx="90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B27AC1D0-BF41-3749-8101-CF641E20EF54}"/>
                  </a:ext>
                </a:extLst>
              </p14:cNvPr>
              <p14:cNvContentPartPr/>
              <p14:nvPr/>
            </p14:nvContentPartPr>
            <p14:xfrm>
              <a:off x="4284100" y="4344049"/>
              <a:ext cx="131040" cy="1558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B27AC1D0-BF41-3749-8101-CF641E20EF5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76540" y="4336489"/>
                <a:ext cx="146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68D6BB26-715C-B143-BC2A-7B25A7910AF3}"/>
                  </a:ext>
                </a:extLst>
              </p14:cNvPr>
              <p14:cNvContentPartPr/>
              <p14:nvPr/>
            </p14:nvContentPartPr>
            <p14:xfrm>
              <a:off x="2559700" y="4475449"/>
              <a:ext cx="604080" cy="21744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68D6BB26-715C-B143-BC2A-7B25A7910AF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52140" y="4467889"/>
                <a:ext cx="619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673A3F05-75E9-6D4B-B432-6396C0B5E49A}"/>
                  </a:ext>
                </a:extLst>
              </p14:cNvPr>
              <p14:cNvContentPartPr/>
              <p14:nvPr/>
            </p14:nvContentPartPr>
            <p14:xfrm>
              <a:off x="4433500" y="4412449"/>
              <a:ext cx="106200" cy="1000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673A3F05-75E9-6D4B-B432-6396C0B5E49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25940" y="4404889"/>
                <a:ext cx="12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FF655B67-9FB4-A94A-A919-0BAFE6EB9747}"/>
                  </a:ext>
                </a:extLst>
              </p14:cNvPr>
              <p14:cNvContentPartPr/>
              <p14:nvPr/>
            </p14:nvContentPartPr>
            <p14:xfrm>
              <a:off x="4396420" y="4786129"/>
              <a:ext cx="92880" cy="1062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FF655B67-9FB4-A94A-A919-0BAFE6EB974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88860" y="4778569"/>
                <a:ext cx="108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A6ED3302-6F3C-2049-8447-CE651670CA3C}"/>
                  </a:ext>
                </a:extLst>
              </p14:cNvPr>
              <p14:cNvContentPartPr/>
              <p14:nvPr/>
            </p14:nvContentPartPr>
            <p14:xfrm>
              <a:off x="4775860" y="4456009"/>
              <a:ext cx="93600" cy="4176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A6ED3302-6F3C-2049-8447-CE651670CA3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768660" y="4448449"/>
                <a:ext cx="108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7FE7972-AE8C-D04B-8A39-21F6BE3727E7}"/>
                  </a:ext>
                </a:extLst>
              </p14:cNvPr>
              <p14:cNvContentPartPr/>
              <p14:nvPr/>
            </p14:nvContentPartPr>
            <p14:xfrm>
              <a:off x="5068540" y="4661569"/>
              <a:ext cx="149760" cy="313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7FE7972-AE8C-D04B-8A39-21F6BE3727E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060980" y="4654009"/>
                <a:ext cx="16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DE8FC7C3-0A35-1541-847A-9C1D92264F14}"/>
                  </a:ext>
                </a:extLst>
              </p14:cNvPr>
              <p14:cNvContentPartPr/>
              <p14:nvPr/>
            </p14:nvContentPartPr>
            <p14:xfrm>
              <a:off x="5136940" y="4618009"/>
              <a:ext cx="31320" cy="1436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DE8FC7C3-0A35-1541-847A-9C1D92264F1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129740" y="4610449"/>
                <a:ext cx="46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A7D66DC8-2518-7D4B-9614-0C5375BFB702}"/>
                  </a:ext>
                </a:extLst>
              </p14:cNvPr>
              <p14:cNvContentPartPr/>
              <p14:nvPr/>
            </p14:nvContentPartPr>
            <p14:xfrm>
              <a:off x="5498020" y="4437289"/>
              <a:ext cx="81360" cy="3427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A7D66DC8-2518-7D4B-9614-0C5375BFB70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490460" y="4429729"/>
                <a:ext cx="964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6270912A-A6B7-1F40-95E7-102782A51513}"/>
                  </a:ext>
                </a:extLst>
              </p14:cNvPr>
              <p14:cNvContentPartPr/>
              <p14:nvPr/>
            </p14:nvContentPartPr>
            <p14:xfrm>
              <a:off x="5834260" y="4300489"/>
              <a:ext cx="187200" cy="1807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6270912A-A6B7-1F40-95E7-102782A5151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26700" y="4292929"/>
                <a:ext cx="202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F95548C5-8ACC-CF4E-83C2-E2DC5EDB8520}"/>
                  </a:ext>
                </a:extLst>
              </p14:cNvPr>
              <p14:cNvContentPartPr/>
              <p14:nvPr/>
            </p14:nvContentPartPr>
            <p14:xfrm>
              <a:off x="5909140" y="4742569"/>
              <a:ext cx="6480" cy="687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F95548C5-8ACC-CF4E-83C2-E2DC5EDB852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901580" y="4735009"/>
                <a:ext cx="21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E795793-E56A-7C46-99CD-40AD3654E470}"/>
                  </a:ext>
                </a:extLst>
              </p14:cNvPr>
              <p14:cNvContentPartPr/>
              <p14:nvPr/>
            </p14:nvContentPartPr>
            <p14:xfrm>
              <a:off x="6170500" y="4437289"/>
              <a:ext cx="81360" cy="4111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E795793-E56A-7C46-99CD-40AD3654E47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62940" y="4429729"/>
                <a:ext cx="964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0209E77C-BDFD-774B-B125-1CE73E1CFE0D}"/>
                  </a:ext>
                </a:extLst>
              </p14:cNvPr>
              <p14:cNvContentPartPr/>
              <p14:nvPr/>
            </p14:nvContentPartPr>
            <p14:xfrm>
              <a:off x="6531580" y="4555729"/>
              <a:ext cx="87480" cy="1872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0209E77C-BDFD-774B-B125-1CE73E1CFE0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524020" y="4548169"/>
                <a:ext cx="102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8F91A2A-F10E-6E45-9BF2-86F4986CEBA2}"/>
                  </a:ext>
                </a:extLst>
              </p14:cNvPr>
              <p14:cNvContentPartPr/>
              <p14:nvPr/>
            </p14:nvContentPartPr>
            <p14:xfrm>
              <a:off x="6488020" y="4549249"/>
              <a:ext cx="187200" cy="1497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8F91A2A-F10E-6E45-9BF2-86F4986CEBA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80460" y="4542049"/>
                <a:ext cx="202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AD9A2D5E-E061-9D4A-8466-41AF24172976}"/>
                  </a:ext>
                </a:extLst>
              </p14:cNvPr>
              <p14:cNvContentPartPr/>
              <p14:nvPr/>
            </p14:nvContentPartPr>
            <p14:xfrm>
              <a:off x="6930100" y="4624129"/>
              <a:ext cx="174600" cy="1908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AD9A2D5E-E061-9D4A-8466-41AF2417297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922540" y="461656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52828549-7DC2-4D41-BE41-3124668795C8}"/>
                  </a:ext>
                </a:extLst>
              </p14:cNvPr>
              <p14:cNvContentPartPr/>
              <p14:nvPr/>
            </p14:nvContentPartPr>
            <p14:xfrm>
              <a:off x="7042060" y="4555729"/>
              <a:ext cx="43920" cy="1371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52828549-7DC2-4D41-BE41-3124668795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34500" y="4548169"/>
                <a:ext cx="59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4E0CAFDF-C6D7-EB4D-9E95-AF262D32F4D6}"/>
                  </a:ext>
                </a:extLst>
              </p14:cNvPr>
              <p14:cNvContentPartPr/>
              <p14:nvPr/>
            </p14:nvContentPartPr>
            <p14:xfrm>
              <a:off x="7372180" y="4592809"/>
              <a:ext cx="100080" cy="129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4E0CAFDF-C6D7-EB4D-9E95-AF262D32F4D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64620" y="4585609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13A1D101-6458-B748-9004-A1A6A03891E8}"/>
                  </a:ext>
                </a:extLst>
              </p14:cNvPr>
              <p14:cNvContentPartPr/>
              <p14:nvPr/>
            </p14:nvContentPartPr>
            <p14:xfrm>
              <a:off x="7558660" y="4605409"/>
              <a:ext cx="43920" cy="3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13A1D101-6458-B748-9004-A1A6A03891E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551100" y="4597849"/>
                <a:ext cx="59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2759FEA9-6019-B54F-89B9-9F29170D090F}"/>
                  </a:ext>
                </a:extLst>
              </p14:cNvPr>
              <p14:cNvContentPartPr/>
              <p14:nvPr/>
            </p14:nvContentPartPr>
            <p14:xfrm>
              <a:off x="7714540" y="4592809"/>
              <a:ext cx="37800" cy="648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2759FEA9-6019-B54F-89B9-9F29170D090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06980" y="4585609"/>
                <a:ext cx="52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80B66CE3-AC8C-1940-91A1-C8B3F4781125}"/>
                  </a:ext>
                </a:extLst>
              </p14:cNvPr>
              <p14:cNvContentPartPr/>
              <p14:nvPr/>
            </p14:nvContentPartPr>
            <p14:xfrm>
              <a:off x="7969780" y="4518289"/>
              <a:ext cx="205200" cy="190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80B66CE3-AC8C-1940-91A1-C8B3F478112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962220" y="4510729"/>
                <a:ext cx="22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9F482270-1342-C44A-AFE0-3B652857BD6E}"/>
                  </a:ext>
                </a:extLst>
              </p14:cNvPr>
              <p14:cNvContentPartPr/>
              <p14:nvPr/>
            </p14:nvContentPartPr>
            <p14:xfrm>
              <a:off x="8069140" y="4449889"/>
              <a:ext cx="43920" cy="2430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9F482270-1342-C44A-AFE0-3B652857BD6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061940" y="4442329"/>
                <a:ext cx="59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A6C10B12-2190-3D4E-9904-C834F5B8732B}"/>
                  </a:ext>
                </a:extLst>
              </p14:cNvPr>
              <p14:cNvContentPartPr/>
              <p14:nvPr/>
            </p14:nvContentPartPr>
            <p14:xfrm>
              <a:off x="8405380" y="4263049"/>
              <a:ext cx="112320" cy="5108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A6C10B12-2190-3D4E-9904-C834F5B8732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397820" y="4255489"/>
                <a:ext cx="127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7E1F9CD9-DA7B-744F-B4DA-B1267D62C116}"/>
                  </a:ext>
                </a:extLst>
              </p14:cNvPr>
              <p14:cNvContentPartPr/>
              <p14:nvPr/>
            </p14:nvContentPartPr>
            <p14:xfrm>
              <a:off x="8766460" y="4182049"/>
              <a:ext cx="205920" cy="1371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7E1F9CD9-DA7B-744F-B4DA-B1267D62C11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58900" y="4174489"/>
                <a:ext cx="221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1A77AE60-8A96-0543-A957-EF5A20BA7903}"/>
                  </a:ext>
                </a:extLst>
              </p14:cNvPr>
              <p14:cNvContentPartPr/>
              <p14:nvPr/>
            </p14:nvContentPartPr>
            <p14:xfrm>
              <a:off x="8747740" y="4661569"/>
              <a:ext cx="249480" cy="1123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1A77AE60-8A96-0543-A957-EF5A20BA790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740180" y="4654009"/>
                <a:ext cx="264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9E9B1C9B-3756-5D40-8136-5CEB4D203205}"/>
                  </a:ext>
                </a:extLst>
              </p14:cNvPr>
              <p14:cNvContentPartPr/>
              <p14:nvPr/>
            </p14:nvContentPartPr>
            <p14:xfrm>
              <a:off x="9146260" y="4263049"/>
              <a:ext cx="149760" cy="5979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9E9B1C9B-3756-5D40-8136-5CEB4D20320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138700" y="4255489"/>
                <a:ext cx="1648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F433CB16-5CC5-1B41-9FA8-C9F72FF873AE}"/>
                  </a:ext>
                </a:extLst>
              </p14:cNvPr>
              <p14:cNvContentPartPr/>
              <p14:nvPr/>
            </p14:nvContentPartPr>
            <p14:xfrm>
              <a:off x="9532180" y="4487329"/>
              <a:ext cx="124920" cy="1807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F433CB16-5CC5-1B41-9FA8-C9F72FF873A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524620" y="4479769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4F1F15F1-07B9-A640-BE06-A08E2A27A183}"/>
                  </a:ext>
                </a:extLst>
              </p14:cNvPr>
              <p14:cNvContentPartPr/>
              <p14:nvPr/>
            </p14:nvContentPartPr>
            <p14:xfrm>
              <a:off x="9538660" y="4474729"/>
              <a:ext cx="187200" cy="1746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4F1F15F1-07B9-A640-BE06-A08E2A27A18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531100" y="4467169"/>
                <a:ext cx="202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FC384E9A-0091-E14C-A220-7F9B9DC346B3}"/>
                  </a:ext>
                </a:extLst>
              </p14:cNvPr>
              <p14:cNvContentPartPr/>
              <p14:nvPr/>
            </p14:nvContentPartPr>
            <p14:xfrm>
              <a:off x="9830980" y="4256929"/>
              <a:ext cx="205920" cy="1684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FC384E9A-0091-E14C-A220-7F9B9DC346B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823420" y="4249369"/>
                <a:ext cx="221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A48F1296-8158-7F46-A075-F05F7AE69C56}"/>
                  </a:ext>
                </a:extLst>
              </p14:cNvPr>
              <p14:cNvContentPartPr/>
              <p14:nvPr/>
            </p14:nvContentPartPr>
            <p14:xfrm>
              <a:off x="9955540" y="4661569"/>
              <a:ext cx="174600" cy="190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A48F1296-8158-7F46-A075-F05F7AE69C5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947980" y="4654009"/>
                <a:ext cx="189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9F2E77E3-019F-E147-8571-823FAAB55C76}"/>
                  </a:ext>
                </a:extLst>
              </p14:cNvPr>
              <p14:cNvContentPartPr/>
              <p14:nvPr/>
            </p14:nvContentPartPr>
            <p14:xfrm>
              <a:off x="10067860" y="4586689"/>
              <a:ext cx="31320" cy="11880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9F2E77E3-019F-E147-8571-823FAAB55C7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060300" y="4579129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1E0505BC-4615-0E4C-90AE-1CC92F39E572}"/>
                  </a:ext>
                </a:extLst>
              </p14:cNvPr>
              <p14:cNvContentPartPr/>
              <p14:nvPr/>
            </p14:nvContentPartPr>
            <p14:xfrm>
              <a:off x="10304380" y="4605409"/>
              <a:ext cx="56520" cy="1908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1E0505BC-4615-0E4C-90AE-1CC92F39E57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296820" y="4597849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10373D33-D381-3645-A4AA-B7321ECC5095}"/>
                  </a:ext>
                </a:extLst>
              </p14:cNvPr>
              <p14:cNvContentPartPr/>
              <p14:nvPr/>
            </p14:nvContentPartPr>
            <p14:xfrm>
              <a:off x="10516060" y="4618009"/>
              <a:ext cx="68760" cy="6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10373D33-D381-3645-A4AA-B7321ECC509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508500" y="461044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7335581B-95FA-5B42-82A9-84FF01DC346A}"/>
                  </a:ext>
                </a:extLst>
              </p14:cNvPr>
              <p14:cNvContentPartPr/>
              <p14:nvPr/>
            </p14:nvContentPartPr>
            <p14:xfrm>
              <a:off x="10715140" y="4636729"/>
              <a:ext cx="87480" cy="129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7335581B-95FA-5B42-82A9-84FF01DC346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707580" y="4629169"/>
                <a:ext cx="10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21E138A6-A842-784F-A58F-11CB995EA0EC}"/>
                  </a:ext>
                </a:extLst>
              </p14:cNvPr>
              <p14:cNvContentPartPr/>
              <p14:nvPr/>
            </p14:nvContentPartPr>
            <p14:xfrm>
              <a:off x="10954540" y="4664809"/>
              <a:ext cx="16200" cy="154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21E138A6-A842-784F-A58F-11CB995EA0E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946980" y="4657249"/>
                <a:ext cx="313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7BF43946-21FE-274A-9722-2CF1A70BD37B}"/>
                  </a:ext>
                </a:extLst>
              </p14:cNvPr>
              <p14:cNvContentPartPr/>
              <p14:nvPr/>
            </p14:nvContentPartPr>
            <p14:xfrm>
              <a:off x="11250460" y="4605409"/>
              <a:ext cx="56520" cy="1249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7BF43946-21FE-274A-9722-2CF1A70BD37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242900" y="4597849"/>
                <a:ext cx="71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6D467B37-0312-0040-8020-F0756990B552}"/>
                  </a:ext>
                </a:extLst>
              </p14:cNvPr>
              <p14:cNvContentPartPr/>
              <p14:nvPr/>
            </p14:nvContentPartPr>
            <p14:xfrm>
              <a:off x="11474740" y="4667689"/>
              <a:ext cx="112320" cy="64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6D467B37-0312-0040-8020-F0756990B55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467180" y="4660129"/>
                <a:ext cx="12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37959A2C-95F3-9347-8AA5-8C8ABC01AAAD}"/>
                  </a:ext>
                </a:extLst>
              </p14:cNvPr>
              <p14:cNvContentPartPr/>
              <p14:nvPr/>
            </p14:nvContentPartPr>
            <p14:xfrm>
              <a:off x="11505700" y="4630249"/>
              <a:ext cx="43920" cy="112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37959A2C-95F3-9347-8AA5-8C8ABC01AAA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498140" y="4622689"/>
                <a:ext cx="59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7E46655A-E1C8-664C-B00E-BF613C9A5764}"/>
                  </a:ext>
                </a:extLst>
              </p14:cNvPr>
              <p14:cNvContentPartPr/>
              <p14:nvPr/>
            </p14:nvContentPartPr>
            <p14:xfrm>
              <a:off x="11670940" y="4698649"/>
              <a:ext cx="90360" cy="648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7E46655A-E1C8-664C-B00E-BF613C9A576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663380" y="4691449"/>
                <a:ext cx="105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49F3FAFE-41BD-5643-9D0F-570F4AD0940D}"/>
                  </a:ext>
                </a:extLst>
              </p14:cNvPr>
              <p14:cNvContentPartPr/>
              <p14:nvPr/>
            </p14:nvContentPartPr>
            <p14:xfrm>
              <a:off x="11894500" y="4723849"/>
              <a:ext cx="41040" cy="129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49F3FAFE-41BD-5643-9D0F-570F4AD0940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886940" y="4716289"/>
                <a:ext cx="5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93B61A97-EFCE-124B-84CA-1C66B7031528}"/>
                  </a:ext>
                </a:extLst>
              </p14:cNvPr>
              <p14:cNvContentPartPr/>
              <p14:nvPr/>
            </p14:nvContentPartPr>
            <p14:xfrm>
              <a:off x="4184740" y="5483089"/>
              <a:ext cx="112320" cy="35532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93B61A97-EFCE-124B-84CA-1C66B703152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177180" y="5475529"/>
                <a:ext cx="127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DF4135-CBA6-C24B-81D4-34E832F9BB85}"/>
                  </a:ext>
                </a:extLst>
              </p14:cNvPr>
              <p14:cNvContentPartPr/>
              <p14:nvPr/>
            </p14:nvContentPartPr>
            <p14:xfrm>
              <a:off x="5753260" y="5221729"/>
              <a:ext cx="299160" cy="936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DF4135-CBA6-C24B-81D4-34E832F9BB8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746060" y="5214169"/>
                <a:ext cx="314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18" name="墨迹 220">
                <a:extLst>
                  <a:ext uri="{FF2B5EF4-FFF2-40B4-BE49-F238E27FC236}">
                    <a16:creationId xmlns:a16="http://schemas.microsoft.com/office/drawing/2014/main" id="{882690C6-5456-D347-BCF4-263FE0F648F5}"/>
                  </a:ext>
                </a:extLst>
              </p14:cNvPr>
              <p14:cNvContentPartPr/>
              <p14:nvPr/>
            </p14:nvContentPartPr>
            <p14:xfrm>
              <a:off x="5193100" y="5464729"/>
              <a:ext cx="373680" cy="324000"/>
            </p14:xfrm>
          </p:contentPart>
        </mc:Choice>
        <mc:Fallback>
          <p:pic>
            <p:nvPicPr>
              <p:cNvPr id="218" name="墨迹 220">
                <a:extLst>
                  <a:ext uri="{FF2B5EF4-FFF2-40B4-BE49-F238E27FC236}">
                    <a16:creationId xmlns:a16="http://schemas.microsoft.com/office/drawing/2014/main" id="{882690C6-5456-D347-BCF4-263FE0F648F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185547" y="5457169"/>
                <a:ext cx="388426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BBFCCE1A-F49E-7B40-9854-D5B9E3F6BAE9}"/>
                  </a:ext>
                </a:extLst>
              </p14:cNvPr>
              <p14:cNvContentPartPr/>
              <p14:nvPr/>
            </p14:nvContentPartPr>
            <p14:xfrm>
              <a:off x="4527100" y="5564089"/>
              <a:ext cx="386280" cy="17460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BBFCCE1A-F49E-7B40-9854-D5B9E3F6BAE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519540" y="5556529"/>
                <a:ext cx="401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0324204F-1446-8F45-B2AF-607844C14A74}"/>
                  </a:ext>
                </a:extLst>
              </p14:cNvPr>
              <p14:cNvContentPartPr/>
              <p14:nvPr/>
            </p14:nvContentPartPr>
            <p14:xfrm>
              <a:off x="3580660" y="5651209"/>
              <a:ext cx="255600" cy="15624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0324204F-1446-8F45-B2AF-607844C14A7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573100" y="5643632"/>
                <a:ext cx="270720" cy="171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374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3B2569CB-5305-5F4D-A808-C1FBC946F2BF}"/>
                  </a:ext>
                </a:extLst>
              </p14:cNvPr>
              <p14:cNvContentPartPr/>
              <p14:nvPr/>
            </p14:nvContentPartPr>
            <p14:xfrm>
              <a:off x="430660" y="185329"/>
              <a:ext cx="1257840" cy="58500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3B2569CB-5305-5F4D-A808-C1FBC946F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100" y="177769"/>
                <a:ext cx="127296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F35184C-2770-9447-9CEA-8DABE9D26572}"/>
                  </a:ext>
                </a:extLst>
              </p14:cNvPr>
              <p14:cNvContentPartPr/>
              <p14:nvPr/>
            </p14:nvContentPartPr>
            <p14:xfrm>
              <a:off x="2043100" y="228889"/>
              <a:ext cx="193320" cy="3862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F35184C-2770-9447-9CEA-8DABE9D265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5540" y="221329"/>
                <a:ext cx="208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DE7DDA6-E92E-5046-8C2D-E38DCC21CC12}"/>
                  </a:ext>
                </a:extLst>
              </p14:cNvPr>
              <p14:cNvContentPartPr/>
              <p14:nvPr/>
            </p14:nvContentPartPr>
            <p14:xfrm>
              <a:off x="2976940" y="141769"/>
              <a:ext cx="155880" cy="4734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DE7DDA6-E92E-5046-8C2D-E38DCC21CC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9380" y="134209"/>
                <a:ext cx="1710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9E12BECA-A422-CC47-AC15-B14E81ED50E4}"/>
                  </a:ext>
                </a:extLst>
              </p14:cNvPr>
              <p14:cNvContentPartPr/>
              <p14:nvPr/>
            </p14:nvContentPartPr>
            <p14:xfrm>
              <a:off x="2572300" y="347329"/>
              <a:ext cx="174600" cy="14364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9E12BECA-A422-CC47-AC15-B14E81ED50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4740" y="339769"/>
                <a:ext cx="189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655B173-D5C3-294B-9C49-1077B89CDB16}"/>
                  </a:ext>
                </a:extLst>
              </p14:cNvPr>
              <p14:cNvContentPartPr/>
              <p14:nvPr/>
            </p14:nvContentPartPr>
            <p14:xfrm>
              <a:off x="3742660" y="403129"/>
              <a:ext cx="50040" cy="43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655B173-D5C3-294B-9C49-1077B89CDB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5100" y="395569"/>
                <a:ext cx="65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4">
                <a:extLst>
                  <a:ext uri="{FF2B5EF4-FFF2-40B4-BE49-F238E27FC236}">
                    <a16:creationId xmlns:a16="http://schemas.microsoft.com/office/drawing/2014/main" id="{DF441594-5D1F-5F48-933B-A949D2ACA9C1}"/>
                  </a:ext>
                </a:extLst>
              </p14:cNvPr>
              <p14:cNvContentPartPr/>
              <p14:nvPr/>
            </p14:nvContentPartPr>
            <p14:xfrm>
              <a:off x="3935620" y="309889"/>
              <a:ext cx="479880" cy="292680"/>
            </p14:xfrm>
          </p:contentPart>
        </mc:Choice>
        <mc:Fallback>
          <p:pic>
            <p:nvPicPr>
              <p:cNvPr id="23" name="墨迹 24">
                <a:extLst>
                  <a:ext uri="{FF2B5EF4-FFF2-40B4-BE49-F238E27FC236}">
                    <a16:creationId xmlns:a16="http://schemas.microsoft.com/office/drawing/2014/main" id="{DF441594-5D1F-5F48-933B-A949D2ACA9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28060" y="302338"/>
                <a:ext cx="49464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7F5EB867-967D-7347-B2F1-5A05B90C351B}"/>
                  </a:ext>
                </a:extLst>
              </p14:cNvPr>
              <p14:cNvContentPartPr/>
              <p14:nvPr/>
            </p14:nvContentPartPr>
            <p14:xfrm>
              <a:off x="3300580" y="328609"/>
              <a:ext cx="293040" cy="20592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7F5EB867-967D-7347-B2F1-5A05B90C35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3020" y="321049"/>
                <a:ext cx="308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CE2E232-B15C-AB48-B67B-02A4C24FB3AD}"/>
                  </a:ext>
                </a:extLst>
              </p14:cNvPr>
              <p14:cNvContentPartPr/>
              <p14:nvPr/>
            </p14:nvContentPartPr>
            <p14:xfrm>
              <a:off x="6033700" y="577369"/>
              <a:ext cx="37800" cy="500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CE2E232-B15C-AB48-B67B-02A4C24FB3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26140" y="57016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FD6137C-5EFE-C644-AE21-4C4699A9A9AA}"/>
                  </a:ext>
                </a:extLst>
              </p14:cNvPr>
              <p14:cNvContentPartPr/>
              <p14:nvPr/>
            </p14:nvContentPartPr>
            <p14:xfrm>
              <a:off x="6357340" y="440569"/>
              <a:ext cx="87480" cy="64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FD6137C-5EFE-C644-AE21-4C4699A9A9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49780" y="433009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FE255A8-1574-1141-817B-B2935ACF73D4}"/>
                  </a:ext>
                </a:extLst>
              </p14:cNvPr>
              <p14:cNvContentPartPr/>
              <p14:nvPr/>
            </p14:nvContentPartPr>
            <p14:xfrm>
              <a:off x="6606460" y="434449"/>
              <a:ext cx="37800" cy="129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FE255A8-1574-1141-817B-B2935ACF73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98900" y="42688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44BF112C-1B31-C44D-A618-6B23A34F373E}"/>
                  </a:ext>
                </a:extLst>
              </p14:cNvPr>
              <p14:cNvContentPartPr/>
              <p14:nvPr/>
            </p14:nvContentPartPr>
            <p14:xfrm>
              <a:off x="6799420" y="453169"/>
              <a:ext cx="6480" cy="64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44BF112C-1B31-C44D-A618-6B23A34F37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91860" y="44560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6" name="墨迹 37">
                <a:extLst>
                  <a:ext uri="{FF2B5EF4-FFF2-40B4-BE49-F238E27FC236}">
                    <a16:creationId xmlns:a16="http://schemas.microsoft.com/office/drawing/2014/main" id="{8F2E74FE-BFCA-6A4E-9D7A-C4A3DDF12710}"/>
                  </a:ext>
                </a:extLst>
              </p14:cNvPr>
              <p14:cNvContentPartPr/>
              <p14:nvPr/>
            </p14:nvContentPartPr>
            <p14:xfrm>
              <a:off x="5435740" y="285049"/>
              <a:ext cx="417600" cy="243360"/>
            </p14:xfrm>
          </p:contentPart>
        </mc:Choice>
        <mc:Fallback>
          <p:pic>
            <p:nvPicPr>
              <p:cNvPr id="36" name="墨迹 37">
                <a:extLst>
                  <a:ext uri="{FF2B5EF4-FFF2-40B4-BE49-F238E27FC236}">
                    <a16:creationId xmlns:a16="http://schemas.microsoft.com/office/drawing/2014/main" id="{8F2E74FE-BFCA-6A4E-9D7A-C4A3DDF127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28540" y="277478"/>
                <a:ext cx="43236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7" name="墨迹 38">
                <a:extLst>
                  <a:ext uri="{FF2B5EF4-FFF2-40B4-BE49-F238E27FC236}">
                    <a16:creationId xmlns:a16="http://schemas.microsoft.com/office/drawing/2014/main" id="{6430DF54-347E-0B45-B0F5-A77C80CCE1B1}"/>
                  </a:ext>
                </a:extLst>
              </p14:cNvPr>
              <p14:cNvContentPartPr/>
              <p14:nvPr/>
            </p14:nvContentPartPr>
            <p14:xfrm>
              <a:off x="4763620" y="340849"/>
              <a:ext cx="486000" cy="212040"/>
            </p14:xfrm>
          </p:contentPart>
        </mc:Choice>
        <mc:Fallback>
          <p:pic>
            <p:nvPicPr>
              <p:cNvPr id="37" name="墨迹 38">
                <a:extLst>
                  <a:ext uri="{FF2B5EF4-FFF2-40B4-BE49-F238E27FC236}">
                    <a16:creationId xmlns:a16="http://schemas.microsoft.com/office/drawing/2014/main" id="{6430DF54-347E-0B45-B0F5-A77C80CCE1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56060" y="333289"/>
                <a:ext cx="501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D063A96-B3EA-9948-BC75-44EA9AC33F58}"/>
                  </a:ext>
                </a:extLst>
              </p14:cNvPr>
              <p14:cNvContentPartPr/>
              <p14:nvPr/>
            </p14:nvContentPartPr>
            <p14:xfrm>
              <a:off x="6954940" y="515449"/>
              <a:ext cx="80640" cy="100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D063A96-B3EA-9948-BC75-44EA9AC33F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47380" y="507889"/>
                <a:ext cx="95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BB90134-8130-7047-A213-9E085245CFA3}"/>
                  </a:ext>
                </a:extLst>
              </p14:cNvPr>
              <p14:cNvContentPartPr/>
              <p14:nvPr/>
            </p14:nvContentPartPr>
            <p14:xfrm>
              <a:off x="7820380" y="384409"/>
              <a:ext cx="25200" cy="50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BB90134-8130-7047-A213-9E085245CF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12820" y="376849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0AF048D5-CBD1-764A-93CD-8DDDE63FD9F0}"/>
                  </a:ext>
                </a:extLst>
              </p14:cNvPr>
              <p14:cNvContentPartPr/>
              <p14:nvPr/>
            </p14:nvContentPartPr>
            <p14:xfrm>
              <a:off x="7982020" y="285049"/>
              <a:ext cx="193320" cy="2430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0AF048D5-CBD1-764A-93CD-8DDDE63FD9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4460" y="277489"/>
                <a:ext cx="2084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墨迹 50">
                <a:extLst>
                  <a:ext uri="{FF2B5EF4-FFF2-40B4-BE49-F238E27FC236}">
                    <a16:creationId xmlns:a16="http://schemas.microsoft.com/office/drawing/2014/main" id="{89CA461C-1EDD-0B4A-9AAD-27B6287D95E2}"/>
                  </a:ext>
                </a:extLst>
              </p14:cNvPr>
              <p14:cNvContentPartPr/>
              <p14:nvPr/>
            </p14:nvContentPartPr>
            <p14:xfrm>
              <a:off x="8330860" y="191449"/>
              <a:ext cx="293040" cy="504720"/>
            </p14:xfrm>
          </p:contentPart>
        </mc:Choice>
        <mc:Fallback>
          <p:pic>
            <p:nvPicPr>
              <p:cNvPr id="49" name="墨迹 50">
                <a:extLst>
                  <a:ext uri="{FF2B5EF4-FFF2-40B4-BE49-F238E27FC236}">
                    <a16:creationId xmlns:a16="http://schemas.microsoft.com/office/drawing/2014/main" id="{89CA461C-1EDD-0B4A-9AAD-27B6287D95E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23300" y="183889"/>
                <a:ext cx="308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864FFF2E-F9B9-644B-BD64-A096B546E945}"/>
                  </a:ext>
                </a:extLst>
              </p14:cNvPr>
              <p14:cNvContentPartPr/>
              <p14:nvPr/>
            </p14:nvContentPartPr>
            <p14:xfrm>
              <a:off x="7272460" y="303769"/>
              <a:ext cx="392400" cy="26100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864FFF2E-F9B9-644B-BD64-A096B546E94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64900" y="296209"/>
                <a:ext cx="4075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8F973548-2419-E745-9361-CCCC2BB9327D}"/>
                  </a:ext>
                </a:extLst>
              </p14:cNvPr>
              <p14:cNvContentPartPr/>
              <p14:nvPr/>
            </p14:nvContentPartPr>
            <p14:xfrm>
              <a:off x="8735500" y="683209"/>
              <a:ext cx="43920" cy="874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8F973548-2419-E745-9361-CCCC2BB932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27940" y="676009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8D64803-9B8C-6B43-A532-57992B3A0DEF}"/>
                  </a:ext>
                </a:extLst>
              </p14:cNvPr>
              <p14:cNvContentPartPr/>
              <p14:nvPr/>
            </p14:nvContentPartPr>
            <p14:xfrm>
              <a:off x="9102700" y="427969"/>
              <a:ext cx="137160" cy="1436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8D64803-9B8C-6B43-A532-57992B3A0D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95140" y="420769"/>
                <a:ext cx="152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78661B91-3EA4-9D41-84AB-0757AC0F3170}"/>
                  </a:ext>
                </a:extLst>
              </p14:cNvPr>
              <p14:cNvContentPartPr/>
              <p14:nvPr/>
            </p14:nvContentPartPr>
            <p14:xfrm>
              <a:off x="9775180" y="434449"/>
              <a:ext cx="137160" cy="1436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78661B91-3EA4-9D41-84AB-0757AC0F31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767620" y="426889"/>
                <a:ext cx="152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A1759F7-B706-874C-914D-34299D5E3A99}"/>
                  </a:ext>
                </a:extLst>
              </p14:cNvPr>
              <p14:cNvContentPartPr/>
              <p14:nvPr/>
            </p14:nvContentPartPr>
            <p14:xfrm>
              <a:off x="10055260" y="533809"/>
              <a:ext cx="137160" cy="752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A1759F7-B706-874C-914D-34299D5E3A9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47700" y="526609"/>
                <a:ext cx="152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A498300-A2BE-614E-96B4-B53F8852E6DC}"/>
                  </a:ext>
                </a:extLst>
              </p14:cNvPr>
              <p14:cNvContentPartPr/>
              <p14:nvPr/>
            </p14:nvContentPartPr>
            <p14:xfrm>
              <a:off x="1183780" y="1299529"/>
              <a:ext cx="249480" cy="2368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A498300-A2BE-614E-96B4-B53F8852E6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76220" y="1292329"/>
                <a:ext cx="264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450D751-8F2B-BE46-97E1-BDD2ADA5B9AB}"/>
                  </a:ext>
                </a:extLst>
              </p14:cNvPr>
              <p14:cNvContentPartPr/>
              <p14:nvPr/>
            </p14:nvContentPartPr>
            <p14:xfrm>
              <a:off x="1712980" y="1094329"/>
              <a:ext cx="355320" cy="5295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450D751-8F2B-BE46-97E1-BDD2ADA5B9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05420" y="1086769"/>
                <a:ext cx="3704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CA131D5A-E2F2-3944-B23F-303F07545C15}"/>
                  </a:ext>
                </a:extLst>
              </p14:cNvPr>
              <p14:cNvContentPartPr/>
              <p14:nvPr/>
            </p14:nvContentPartPr>
            <p14:xfrm>
              <a:off x="3101500" y="1461529"/>
              <a:ext cx="56520" cy="687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CA131D5A-E2F2-3944-B23F-303F07545C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93940" y="1453969"/>
                <a:ext cx="712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5" name="墨迹 78">
                <a:extLst>
                  <a:ext uri="{FF2B5EF4-FFF2-40B4-BE49-F238E27FC236}">
                    <a16:creationId xmlns:a16="http://schemas.microsoft.com/office/drawing/2014/main" id="{BFB4CDC7-335E-C749-8BB8-5EC71B67D707}"/>
                  </a:ext>
                </a:extLst>
              </p14:cNvPr>
              <p14:cNvContentPartPr/>
              <p14:nvPr/>
            </p14:nvContentPartPr>
            <p14:xfrm>
              <a:off x="2379340" y="1113049"/>
              <a:ext cx="454680" cy="380160"/>
            </p14:xfrm>
          </p:contentPart>
        </mc:Choice>
        <mc:Fallback>
          <p:pic>
            <p:nvPicPr>
              <p:cNvPr id="75" name="墨迹 78">
                <a:extLst>
                  <a:ext uri="{FF2B5EF4-FFF2-40B4-BE49-F238E27FC236}">
                    <a16:creationId xmlns:a16="http://schemas.microsoft.com/office/drawing/2014/main" id="{BFB4CDC7-335E-C749-8BB8-5EC71B67D7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71780" y="1105489"/>
                <a:ext cx="4698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6" name="墨迹 79">
                <a:extLst>
                  <a:ext uri="{FF2B5EF4-FFF2-40B4-BE49-F238E27FC236}">
                    <a16:creationId xmlns:a16="http://schemas.microsoft.com/office/drawing/2014/main" id="{F1803E2E-B8AC-6F44-9EB2-EB0A74C83832}"/>
                  </a:ext>
                </a:extLst>
              </p14:cNvPr>
              <p14:cNvContentPartPr/>
              <p14:nvPr/>
            </p14:nvContentPartPr>
            <p14:xfrm>
              <a:off x="523900" y="1125289"/>
              <a:ext cx="423720" cy="460440"/>
            </p14:xfrm>
          </p:contentPart>
        </mc:Choice>
        <mc:Fallback>
          <p:pic>
            <p:nvPicPr>
              <p:cNvPr id="76" name="墨迹 79">
                <a:extLst>
                  <a:ext uri="{FF2B5EF4-FFF2-40B4-BE49-F238E27FC236}">
                    <a16:creationId xmlns:a16="http://schemas.microsoft.com/office/drawing/2014/main" id="{F1803E2E-B8AC-6F44-9EB2-EB0A74C838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6340" y="1117729"/>
                <a:ext cx="4388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1B1C5BB3-BB96-304D-AB17-0D1867263E09}"/>
                  </a:ext>
                </a:extLst>
              </p14:cNvPr>
              <p14:cNvContentPartPr/>
              <p14:nvPr/>
            </p14:nvContentPartPr>
            <p14:xfrm>
              <a:off x="10466020" y="366049"/>
              <a:ext cx="990360" cy="26784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1B1C5BB3-BB96-304D-AB17-0D1867263E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58460" y="358499"/>
                <a:ext cx="1005120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0F1DC0B1-DEDF-5846-9D7C-F25F04B60B79}"/>
                  </a:ext>
                </a:extLst>
              </p14:cNvPr>
              <p14:cNvContentPartPr/>
              <p14:nvPr/>
            </p14:nvContentPartPr>
            <p14:xfrm>
              <a:off x="9395380" y="552529"/>
              <a:ext cx="199440" cy="12492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0F1DC0B1-DEDF-5846-9D7C-F25F04B60B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87820" y="544969"/>
                <a:ext cx="214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6CB47D53-1620-5E4B-91E6-D440032F7599}"/>
                  </a:ext>
                </a:extLst>
              </p14:cNvPr>
              <p14:cNvContentPartPr/>
              <p14:nvPr/>
            </p14:nvContentPartPr>
            <p14:xfrm>
              <a:off x="5971420" y="1150129"/>
              <a:ext cx="280440" cy="1371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6CB47D53-1620-5E4B-91E6-D440032F759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63860" y="1142929"/>
                <a:ext cx="2955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D508E978-D6C3-5348-9B73-498CBE781F80}"/>
                  </a:ext>
                </a:extLst>
              </p14:cNvPr>
              <p14:cNvContentPartPr/>
              <p14:nvPr/>
            </p14:nvContentPartPr>
            <p14:xfrm>
              <a:off x="5392180" y="1150129"/>
              <a:ext cx="311760" cy="26820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D508E978-D6C3-5348-9B73-498CBE781F8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84980" y="1142929"/>
                <a:ext cx="326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A156ED48-6E89-AD4B-8923-F9F8FAA142F6}"/>
                  </a:ext>
                </a:extLst>
              </p14:cNvPr>
              <p14:cNvContentPartPr/>
              <p14:nvPr/>
            </p14:nvContentPartPr>
            <p14:xfrm>
              <a:off x="3686500" y="988489"/>
              <a:ext cx="946800" cy="48600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A156ED48-6E89-AD4B-8923-F9F8FAA142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78940" y="980929"/>
                <a:ext cx="961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D8B1EFB8-D9BB-9749-BF4F-DC42E52504AD}"/>
                  </a:ext>
                </a:extLst>
              </p14:cNvPr>
              <p14:cNvContentPartPr/>
              <p14:nvPr/>
            </p14:nvContentPartPr>
            <p14:xfrm>
              <a:off x="4850740" y="1088209"/>
              <a:ext cx="199440" cy="4176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D8B1EFB8-D9BB-9749-BF4F-DC42E52504A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43180" y="1080649"/>
                <a:ext cx="2145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7BA4326F-A0F6-0F4D-B153-332C53653D4D}"/>
                  </a:ext>
                </a:extLst>
              </p14:cNvPr>
              <p14:cNvContentPartPr/>
              <p14:nvPr/>
            </p14:nvContentPartPr>
            <p14:xfrm>
              <a:off x="6451300" y="944929"/>
              <a:ext cx="2104200" cy="75996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7BA4326F-A0F6-0F4D-B153-332C53653D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43739" y="937369"/>
                <a:ext cx="2119323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9" name="墨迹 120">
                <a:extLst>
                  <a:ext uri="{FF2B5EF4-FFF2-40B4-BE49-F238E27FC236}">
                    <a16:creationId xmlns:a16="http://schemas.microsoft.com/office/drawing/2014/main" id="{30661E29-6AA2-FE49-A68E-2BED196886A0}"/>
                  </a:ext>
                </a:extLst>
              </p14:cNvPr>
              <p14:cNvContentPartPr/>
              <p14:nvPr/>
            </p14:nvContentPartPr>
            <p14:xfrm>
              <a:off x="10397620" y="1019449"/>
              <a:ext cx="1581840" cy="492480"/>
            </p14:xfrm>
          </p:contentPart>
        </mc:Choice>
        <mc:Fallback>
          <p:pic>
            <p:nvPicPr>
              <p:cNvPr id="119" name="墨迹 120">
                <a:extLst>
                  <a:ext uri="{FF2B5EF4-FFF2-40B4-BE49-F238E27FC236}">
                    <a16:creationId xmlns:a16="http://schemas.microsoft.com/office/drawing/2014/main" id="{30661E29-6AA2-FE49-A68E-2BED196886A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90058" y="1011883"/>
                <a:ext cx="1596963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DDC15CE6-D97F-AC40-9BB6-A78267542224}"/>
                  </a:ext>
                </a:extLst>
              </p14:cNvPr>
              <p14:cNvContentPartPr/>
              <p14:nvPr/>
            </p14:nvContentPartPr>
            <p14:xfrm>
              <a:off x="8735500" y="963649"/>
              <a:ext cx="1370160" cy="82188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DDC15CE6-D97F-AC40-9BB6-A782675422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27938" y="956092"/>
                <a:ext cx="1385284" cy="836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E0DA8C3F-2DC8-D940-838B-871D16AAB16C}"/>
                  </a:ext>
                </a:extLst>
              </p14:cNvPr>
              <p14:cNvContentPartPr/>
              <p14:nvPr/>
            </p14:nvContentPartPr>
            <p14:xfrm>
              <a:off x="1924660" y="2239849"/>
              <a:ext cx="118800" cy="64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E0DA8C3F-2DC8-D940-838B-871D16AAB16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17100" y="2232289"/>
                <a:ext cx="133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23ED3415-7807-7141-AAA3-4929DD54C2A3}"/>
                  </a:ext>
                </a:extLst>
              </p14:cNvPr>
              <p14:cNvContentPartPr/>
              <p14:nvPr/>
            </p14:nvContentPartPr>
            <p14:xfrm>
              <a:off x="2267020" y="2233369"/>
              <a:ext cx="62640" cy="313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23ED3415-7807-7141-AAA3-4929DD54C2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59460" y="2226169"/>
                <a:ext cx="77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0" name="墨迹 131">
                <a:extLst>
                  <a:ext uri="{FF2B5EF4-FFF2-40B4-BE49-F238E27FC236}">
                    <a16:creationId xmlns:a16="http://schemas.microsoft.com/office/drawing/2014/main" id="{CD14B54D-9C2D-A94D-A2CC-516FCDE8427A}"/>
                  </a:ext>
                </a:extLst>
              </p14:cNvPr>
              <p14:cNvContentPartPr/>
              <p14:nvPr/>
            </p14:nvContentPartPr>
            <p14:xfrm>
              <a:off x="1289620" y="1928449"/>
              <a:ext cx="411480" cy="473400"/>
            </p14:xfrm>
          </p:contentPart>
        </mc:Choice>
        <mc:Fallback>
          <p:pic>
            <p:nvPicPr>
              <p:cNvPr id="130" name="墨迹 131">
                <a:extLst>
                  <a:ext uri="{FF2B5EF4-FFF2-40B4-BE49-F238E27FC236}">
                    <a16:creationId xmlns:a16="http://schemas.microsoft.com/office/drawing/2014/main" id="{CD14B54D-9C2D-A94D-A2CC-516FCDE842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82053" y="1920889"/>
                <a:ext cx="426613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2DA3477E-E61E-5E45-9523-F6630008452F}"/>
                  </a:ext>
                </a:extLst>
              </p14:cNvPr>
              <p14:cNvContentPartPr/>
              <p14:nvPr/>
            </p14:nvContentPartPr>
            <p14:xfrm>
              <a:off x="486820" y="2177569"/>
              <a:ext cx="554040" cy="5004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2DA3477E-E61E-5E45-9523-F6630008452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9265" y="2170009"/>
                <a:ext cx="56915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FCA3114-06BE-624A-8F60-6BF22600F44F}"/>
                  </a:ext>
                </a:extLst>
              </p14:cNvPr>
              <p14:cNvContentPartPr/>
              <p14:nvPr/>
            </p14:nvContentPartPr>
            <p14:xfrm>
              <a:off x="5093380" y="1965889"/>
              <a:ext cx="218160" cy="3614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FCA3114-06BE-624A-8F60-6BF22600F44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85820" y="1958329"/>
                <a:ext cx="233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F961CE40-4677-DB4C-8078-448CB84A03F3}"/>
                  </a:ext>
                </a:extLst>
              </p14:cNvPr>
              <p14:cNvContentPartPr/>
              <p14:nvPr/>
            </p14:nvContentPartPr>
            <p14:xfrm>
              <a:off x="5541580" y="1769329"/>
              <a:ext cx="2210400" cy="65484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F961CE40-4677-DB4C-8078-448CB84A03F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34380" y="1761769"/>
                <a:ext cx="222552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D6E3F09E-3E1D-7046-B2F8-1B2DDC12CBCD}"/>
                  </a:ext>
                </a:extLst>
              </p14:cNvPr>
              <p14:cNvContentPartPr/>
              <p14:nvPr/>
            </p14:nvContentPartPr>
            <p14:xfrm>
              <a:off x="2472580" y="1841329"/>
              <a:ext cx="2341080" cy="51984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D6E3F09E-3E1D-7046-B2F8-1B2DDC12CBC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65020" y="1833769"/>
                <a:ext cx="23562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4" name="墨迹 165">
                <a:extLst>
                  <a:ext uri="{FF2B5EF4-FFF2-40B4-BE49-F238E27FC236}">
                    <a16:creationId xmlns:a16="http://schemas.microsoft.com/office/drawing/2014/main" id="{6E2CC57D-3147-CE48-A8AB-EBDC1D876F35}"/>
                  </a:ext>
                </a:extLst>
              </p14:cNvPr>
              <p14:cNvContentPartPr/>
              <p14:nvPr/>
            </p14:nvContentPartPr>
            <p14:xfrm>
              <a:off x="2562580" y="3198529"/>
              <a:ext cx="252720" cy="143280"/>
            </p14:xfrm>
          </p:contentPart>
        </mc:Choice>
        <mc:Fallback>
          <p:pic>
            <p:nvPicPr>
              <p:cNvPr id="164" name="墨迹 165">
                <a:extLst>
                  <a:ext uri="{FF2B5EF4-FFF2-40B4-BE49-F238E27FC236}">
                    <a16:creationId xmlns:a16="http://schemas.microsoft.com/office/drawing/2014/main" id="{6E2CC57D-3147-CE48-A8AB-EBDC1D876F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55020" y="3190988"/>
                <a:ext cx="26784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5" name="墨迹 166">
                <a:extLst>
                  <a:ext uri="{FF2B5EF4-FFF2-40B4-BE49-F238E27FC236}">
                    <a16:creationId xmlns:a16="http://schemas.microsoft.com/office/drawing/2014/main" id="{64506E30-F701-E24B-A0A6-ABFE6C0DEF3E}"/>
                  </a:ext>
                </a:extLst>
              </p14:cNvPr>
              <p14:cNvContentPartPr/>
              <p14:nvPr/>
            </p14:nvContentPartPr>
            <p14:xfrm>
              <a:off x="1115380" y="3005569"/>
              <a:ext cx="1133640" cy="454680"/>
            </p14:xfrm>
          </p:contentPart>
        </mc:Choice>
        <mc:Fallback>
          <p:pic>
            <p:nvPicPr>
              <p:cNvPr id="165" name="墨迹 166">
                <a:extLst>
                  <a:ext uri="{FF2B5EF4-FFF2-40B4-BE49-F238E27FC236}">
                    <a16:creationId xmlns:a16="http://schemas.microsoft.com/office/drawing/2014/main" id="{64506E30-F701-E24B-A0A6-ABFE6C0DEF3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7818" y="2998009"/>
                <a:ext cx="1148765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2692DD22-8B9B-5F40-86FD-7BFCE12AAC68}"/>
                  </a:ext>
                </a:extLst>
              </p14:cNvPr>
              <p14:cNvContentPartPr/>
              <p14:nvPr/>
            </p14:nvContentPartPr>
            <p14:xfrm>
              <a:off x="2964340" y="2893249"/>
              <a:ext cx="1258200" cy="62712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2692DD22-8B9B-5F40-86FD-7BFCE12AAC6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56778" y="2886049"/>
                <a:ext cx="1273324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4" name="墨迹 197">
                <a:extLst>
                  <a:ext uri="{FF2B5EF4-FFF2-40B4-BE49-F238E27FC236}">
                    <a16:creationId xmlns:a16="http://schemas.microsoft.com/office/drawing/2014/main" id="{B311945F-344F-4B4F-8C03-EFB2CDE2AFD9}"/>
                  </a:ext>
                </a:extLst>
              </p14:cNvPr>
              <p14:cNvContentPartPr/>
              <p14:nvPr/>
            </p14:nvContentPartPr>
            <p14:xfrm>
              <a:off x="6805540" y="3210769"/>
              <a:ext cx="293040" cy="25560"/>
            </p14:xfrm>
          </p:contentPart>
        </mc:Choice>
        <mc:Fallback>
          <p:pic>
            <p:nvPicPr>
              <p:cNvPr id="194" name="墨迹 197">
                <a:extLst>
                  <a:ext uri="{FF2B5EF4-FFF2-40B4-BE49-F238E27FC236}">
                    <a16:creationId xmlns:a16="http://schemas.microsoft.com/office/drawing/2014/main" id="{B311945F-344F-4B4F-8C03-EFB2CDE2AF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97980" y="3203466"/>
                <a:ext cx="30816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5" name="墨迹 198">
                <a:extLst>
                  <a:ext uri="{FF2B5EF4-FFF2-40B4-BE49-F238E27FC236}">
                    <a16:creationId xmlns:a16="http://schemas.microsoft.com/office/drawing/2014/main" id="{4ABEDEF1-30C1-0344-A461-B1D4D2DB5990}"/>
                  </a:ext>
                </a:extLst>
              </p14:cNvPr>
              <p14:cNvContentPartPr/>
              <p14:nvPr/>
            </p14:nvContentPartPr>
            <p14:xfrm>
              <a:off x="6263740" y="3198529"/>
              <a:ext cx="150120" cy="131040"/>
            </p14:xfrm>
          </p:contentPart>
        </mc:Choice>
        <mc:Fallback>
          <p:pic>
            <p:nvPicPr>
              <p:cNvPr id="195" name="墨迹 198">
                <a:extLst>
                  <a:ext uri="{FF2B5EF4-FFF2-40B4-BE49-F238E27FC236}">
                    <a16:creationId xmlns:a16="http://schemas.microsoft.com/office/drawing/2014/main" id="{4ABEDEF1-30C1-0344-A461-B1D4D2DB599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56523" y="3190969"/>
                <a:ext cx="165276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6" name="墨迹 199">
                <a:extLst>
                  <a:ext uri="{FF2B5EF4-FFF2-40B4-BE49-F238E27FC236}">
                    <a16:creationId xmlns:a16="http://schemas.microsoft.com/office/drawing/2014/main" id="{CD955060-5537-3049-AD7F-AE828E666C48}"/>
                  </a:ext>
                </a:extLst>
              </p14:cNvPr>
              <p14:cNvContentPartPr/>
              <p14:nvPr/>
            </p14:nvContentPartPr>
            <p14:xfrm>
              <a:off x="4726180" y="2918449"/>
              <a:ext cx="1338840" cy="603720"/>
            </p14:xfrm>
          </p:contentPart>
        </mc:Choice>
        <mc:Fallback>
          <p:pic>
            <p:nvPicPr>
              <p:cNvPr id="196" name="墨迹 199">
                <a:extLst>
                  <a:ext uri="{FF2B5EF4-FFF2-40B4-BE49-F238E27FC236}">
                    <a16:creationId xmlns:a16="http://schemas.microsoft.com/office/drawing/2014/main" id="{CD955060-5537-3049-AD7F-AE828E666C4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18620" y="2910889"/>
                <a:ext cx="13539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34C4CC1C-F1C4-1D43-AEB2-19821A35012E}"/>
                  </a:ext>
                </a:extLst>
              </p14:cNvPr>
              <p14:cNvContentPartPr/>
              <p14:nvPr/>
            </p14:nvContentPartPr>
            <p14:xfrm>
              <a:off x="4399660" y="3117529"/>
              <a:ext cx="146520" cy="18648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34C4CC1C-F1C4-1D43-AEB2-19821A35012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392081" y="3109969"/>
                <a:ext cx="161677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4" name="墨迹 204">
                <a:extLst>
                  <a:ext uri="{FF2B5EF4-FFF2-40B4-BE49-F238E27FC236}">
                    <a16:creationId xmlns:a16="http://schemas.microsoft.com/office/drawing/2014/main" id="{9C8BF40F-A152-954C-9C03-1F8530A07C1C}"/>
                  </a:ext>
                </a:extLst>
              </p14:cNvPr>
              <p14:cNvContentPartPr/>
              <p14:nvPr/>
            </p14:nvContentPartPr>
            <p14:xfrm>
              <a:off x="7291180" y="2719009"/>
              <a:ext cx="535680" cy="746640"/>
            </p14:xfrm>
          </p:contentPart>
        </mc:Choice>
        <mc:Fallback>
          <p:pic>
            <p:nvPicPr>
              <p:cNvPr id="204" name="墨迹 204">
                <a:extLst>
                  <a:ext uri="{FF2B5EF4-FFF2-40B4-BE49-F238E27FC236}">
                    <a16:creationId xmlns:a16="http://schemas.microsoft.com/office/drawing/2014/main" id="{9C8BF40F-A152-954C-9C03-1F8530A07C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83620" y="2711449"/>
                <a:ext cx="55080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90B6394C-B74B-C448-A6E7-A5A2375BE5E4}"/>
                  </a:ext>
                </a:extLst>
              </p14:cNvPr>
              <p14:cNvContentPartPr/>
              <p14:nvPr/>
            </p14:nvContentPartPr>
            <p14:xfrm>
              <a:off x="7776820" y="3211489"/>
              <a:ext cx="386280" cy="17388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90B6394C-B74B-C448-A6E7-A5A2375BE5E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69260" y="3203929"/>
                <a:ext cx="401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22505FCF-ED99-7F48-9586-4AE70C39314E}"/>
                  </a:ext>
                </a:extLst>
              </p14:cNvPr>
              <p14:cNvContentPartPr/>
              <p14:nvPr/>
            </p14:nvContentPartPr>
            <p14:xfrm>
              <a:off x="8225020" y="2905849"/>
              <a:ext cx="597960" cy="44856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22505FCF-ED99-7F48-9586-4AE70C39314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17460" y="2898289"/>
                <a:ext cx="6130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6" name="墨迹 226">
                <a:extLst>
                  <a:ext uri="{FF2B5EF4-FFF2-40B4-BE49-F238E27FC236}">
                    <a16:creationId xmlns:a16="http://schemas.microsoft.com/office/drawing/2014/main" id="{03DBF28C-3686-974D-A901-A71EED038098}"/>
                  </a:ext>
                </a:extLst>
              </p14:cNvPr>
              <p14:cNvContentPartPr/>
              <p14:nvPr/>
            </p14:nvContentPartPr>
            <p14:xfrm>
              <a:off x="2098900" y="4206889"/>
              <a:ext cx="1488600" cy="604080"/>
            </p14:xfrm>
          </p:contentPart>
        </mc:Choice>
        <mc:Fallback>
          <p:pic>
            <p:nvPicPr>
              <p:cNvPr id="226" name="墨迹 226">
                <a:extLst>
                  <a:ext uri="{FF2B5EF4-FFF2-40B4-BE49-F238E27FC236}">
                    <a16:creationId xmlns:a16="http://schemas.microsoft.com/office/drawing/2014/main" id="{03DBF28C-3686-974D-A901-A71EED03809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91698" y="4199329"/>
                <a:ext cx="1503724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0" name="墨迹 230">
                <a:extLst>
                  <a:ext uri="{FF2B5EF4-FFF2-40B4-BE49-F238E27FC236}">
                    <a16:creationId xmlns:a16="http://schemas.microsoft.com/office/drawing/2014/main" id="{1C2B30CC-B58D-8E46-8916-6EF7F38D3A0A}"/>
                  </a:ext>
                </a:extLst>
              </p14:cNvPr>
              <p14:cNvContentPartPr/>
              <p14:nvPr/>
            </p14:nvContentPartPr>
            <p14:xfrm>
              <a:off x="3954340" y="4425049"/>
              <a:ext cx="317880" cy="186840"/>
            </p14:xfrm>
          </p:contentPart>
        </mc:Choice>
        <mc:Fallback>
          <p:pic>
            <p:nvPicPr>
              <p:cNvPr id="230" name="墨迹 230">
                <a:extLst>
                  <a:ext uri="{FF2B5EF4-FFF2-40B4-BE49-F238E27FC236}">
                    <a16:creationId xmlns:a16="http://schemas.microsoft.com/office/drawing/2014/main" id="{1C2B30CC-B58D-8E46-8916-6EF7F38D3A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46780" y="4417504"/>
                <a:ext cx="33300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2AB8F5A3-F9E8-1942-84CC-FDDB6456908D}"/>
                  </a:ext>
                </a:extLst>
              </p14:cNvPr>
              <p14:cNvContentPartPr/>
              <p14:nvPr/>
            </p14:nvContentPartPr>
            <p14:xfrm>
              <a:off x="4570660" y="4344049"/>
              <a:ext cx="37800" cy="28044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2AB8F5A3-F9E8-1942-84CC-FDDB6456908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563100" y="4336489"/>
                <a:ext cx="529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C6F7F951-D7D7-2D48-882C-88C9E5C9F034}"/>
                  </a:ext>
                </a:extLst>
              </p14:cNvPr>
              <p14:cNvContentPartPr/>
              <p14:nvPr/>
            </p14:nvContentPartPr>
            <p14:xfrm>
              <a:off x="4913020" y="4474729"/>
              <a:ext cx="230760" cy="500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C6F7F951-D7D7-2D48-882C-88C9E5C9F0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05460" y="4467169"/>
                <a:ext cx="245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A47C3517-2ED9-8848-91E7-C84EDDB60C31}"/>
                  </a:ext>
                </a:extLst>
              </p14:cNvPr>
              <p14:cNvContentPartPr/>
              <p14:nvPr/>
            </p14:nvContentPartPr>
            <p14:xfrm>
              <a:off x="4994020" y="4431169"/>
              <a:ext cx="43920" cy="2556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A47C3517-2ED9-8848-91E7-C84EDDB60C3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86460" y="4423609"/>
                <a:ext cx="59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9362A744-A3A3-3D41-87AD-BC6568704092}"/>
                  </a:ext>
                </a:extLst>
              </p14:cNvPr>
              <p14:cNvContentPartPr/>
              <p14:nvPr/>
            </p14:nvContentPartPr>
            <p14:xfrm>
              <a:off x="5653900" y="4561849"/>
              <a:ext cx="19080" cy="1497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9362A744-A3A3-3D41-87AD-BC656870409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46340" y="4554289"/>
                <a:ext cx="34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FE0F6470-E6C8-1149-B3C3-A4FAB348ECB4}"/>
                  </a:ext>
                </a:extLst>
              </p14:cNvPr>
              <p14:cNvContentPartPr/>
              <p14:nvPr/>
            </p14:nvContentPartPr>
            <p14:xfrm>
              <a:off x="5909140" y="4549249"/>
              <a:ext cx="19080" cy="687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FE0F6470-E6C8-1149-B3C3-A4FAB348ECB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01580" y="4542049"/>
                <a:ext cx="34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44A4C744-3777-9C4A-806E-D0EC80E1177C}"/>
                  </a:ext>
                </a:extLst>
              </p14:cNvPr>
              <p14:cNvContentPartPr/>
              <p14:nvPr/>
            </p14:nvContentPartPr>
            <p14:xfrm>
              <a:off x="5921380" y="4748689"/>
              <a:ext cx="25200" cy="129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44A4C744-3777-9C4A-806E-D0EC80E117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13820" y="4741129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4F8A4DD8-9089-E447-9B14-CC5343897B1C}"/>
                  </a:ext>
                </a:extLst>
              </p14:cNvPr>
              <p14:cNvContentPartPr/>
              <p14:nvPr/>
            </p14:nvContentPartPr>
            <p14:xfrm>
              <a:off x="5343220" y="4387249"/>
              <a:ext cx="715680" cy="504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4F8A4DD8-9089-E447-9B14-CC5343897B1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335660" y="4379689"/>
                <a:ext cx="730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7A5DD407-CE51-6146-8E04-CD866E56B617}"/>
                  </a:ext>
                </a:extLst>
              </p14:cNvPr>
              <p14:cNvContentPartPr/>
              <p14:nvPr/>
            </p14:nvContentPartPr>
            <p14:xfrm>
              <a:off x="5554180" y="4119769"/>
              <a:ext cx="168480" cy="19332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7A5DD407-CE51-6146-8E04-CD866E56B6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546620" y="4112209"/>
                <a:ext cx="183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B4927ECC-49BC-594D-AAE4-A899C2CCDDB0}"/>
                  </a:ext>
                </a:extLst>
              </p14:cNvPr>
              <p14:cNvContentPartPr/>
              <p14:nvPr/>
            </p14:nvContentPartPr>
            <p14:xfrm>
              <a:off x="5603860" y="4088809"/>
              <a:ext cx="137160" cy="14364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B4927ECC-49BC-594D-AAE4-A899C2CCDDB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596300" y="4081249"/>
                <a:ext cx="152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1" name="墨迹 273">
                <a:extLst>
                  <a:ext uri="{FF2B5EF4-FFF2-40B4-BE49-F238E27FC236}">
                    <a16:creationId xmlns:a16="http://schemas.microsoft.com/office/drawing/2014/main" id="{B5F0061F-51D5-0245-870D-4BC046FC1830}"/>
                  </a:ext>
                </a:extLst>
              </p14:cNvPr>
              <p14:cNvContentPartPr/>
              <p14:nvPr/>
            </p14:nvContentPartPr>
            <p14:xfrm>
              <a:off x="9737740" y="3603169"/>
              <a:ext cx="778320" cy="588960"/>
            </p14:xfrm>
          </p:contentPart>
        </mc:Choice>
        <mc:Fallback>
          <p:pic>
            <p:nvPicPr>
              <p:cNvPr id="271" name="墨迹 273">
                <a:extLst>
                  <a:ext uri="{FF2B5EF4-FFF2-40B4-BE49-F238E27FC236}">
                    <a16:creationId xmlns:a16="http://schemas.microsoft.com/office/drawing/2014/main" id="{B5F0061F-51D5-0245-870D-4BC046FC183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30183" y="3595609"/>
                <a:ext cx="793073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2" name="墨迹 274">
                <a:extLst>
                  <a:ext uri="{FF2B5EF4-FFF2-40B4-BE49-F238E27FC236}">
                    <a16:creationId xmlns:a16="http://schemas.microsoft.com/office/drawing/2014/main" id="{FF1C369E-14AA-9645-907D-474F39BD3CC1}"/>
                  </a:ext>
                </a:extLst>
              </p14:cNvPr>
              <p14:cNvContentPartPr/>
              <p14:nvPr/>
            </p14:nvContentPartPr>
            <p14:xfrm>
              <a:off x="9083980" y="4337569"/>
              <a:ext cx="1731240" cy="641880"/>
            </p14:xfrm>
          </p:contentPart>
        </mc:Choice>
        <mc:Fallback>
          <p:pic>
            <p:nvPicPr>
              <p:cNvPr id="272" name="墨迹 274">
                <a:extLst>
                  <a:ext uri="{FF2B5EF4-FFF2-40B4-BE49-F238E27FC236}">
                    <a16:creationId xmlns:a16="http://schemas.microsoft.com/office/drawing/2014/main" id="{FF1C369E-14AA-9645-907D-474F39BD3CC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76418" y="4330365"/>
                <a:ext cx="1746363" cy="65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3" name="墨迹 275">
                <a:extLst>
                  <a:ext uri="{FF2B5EF4-FFF2-40B4-BE49-F238E27FC236}">
                    <a16:creationId xmlns:a16="http://schemas.microsoft.com/office/drawing/2014/main" id="{90C327B8-64E3-2849-A5E3-7364055977D5}"/>
                  </a:ext>
                </a:extLst>
              </p14:cNvPr>
              <p14:cNvContentPartPr/>
              <p14:nvPr/>
            </p14:nvContentPartPr>
            <p14:xfrm>
              <a:off x="6444460" y="3827089"/>
              <a:ext cx="2347200" cy="1009080"/>
            </p14:xfrm>
          </p:contentPart>
        </mc:Choice>
        <mc:Fallback>
          <p:pic>
            <p:nvPicPr>
              <p:cNvPr id="273" name="墨迹 275">
                <a:extLst>
                  <a:ext uri="{FF2B5EF4-FFF2-40B4-BE49-F238E27FC236}">
                    <a16:creationId xmlns:a16="http://schemas.microsoft.com/office/drawing/2014/main" id="{90C327B8-64E3-2849-A5E3-7364055977D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36900" y="3819886"/>
                <a:ext cx="2362320" cy="1024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CC24DFC9-AC7D-5D44-ACE4-95D31E593D18}"/>
                  </a:ext>
                </a:extLst>
              </p14:cNvPr>
              <p14:cNvContentPartPr/>
              <p14:nvPr/>
            </p14:nvContentPartPr>
            <p14:xfrm>
              <a:off x="4209580" y="4929049"/>
              <a:ext cx="6904440" cy="95292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CC24DFC9-AC7D-5D44-ACE4-95D31E593D1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02020" y="4921489"/>
                <a:ext cx="691956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8" name="墨迹 288">
                <a:extLst>
                  <a:ext uri="{FF2B5EF4-FFF2-40B4-BE49-F238E27FC236}">
                    <a16:creationId xmlns:a16="http://schemas.microsoft.com/office/drawing/2014/main" id="{79C4C81C-9B2A-A441-B392-10F28EC5F361}"/>
                  </a:ext>
                </a:extLst>
              </p14:cNvPr>
              <p14:cNvContentPartPr/>
              <p14:nvPr/>
            </p14:nvContentPartPr>
            <p14:xfrm>
              <a:off x="4290580" y="3652849"/>
              <a:ext cx="466920" cy="448920"/>
            </p14:xfrm>
          </p:contentPart>
        </mc:Choice>
        <mc:Fallback>
          <p:pic>
            <p:nvPicPr>
              <p:cNvPr id="288" name="墨迹 288">
                <a:extLst>
                  <a:ext uri="{FF2B5EF4-FFF2-40B4-BE49-F238E27FC236}">
                    <a16:creationId xmlns:a16="http://schemas.microsoft.com/office/drawing/2014/main" id="{79C4C81C-9B2A-A441-B392-10F28EC5F36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283026" y="3642761"/>
                <a:ext cx="484546" cy="466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838424A2-DE48-5E4F-8E4C-5993B3A6A9B8}"/>
                  </a:ext>
                </a:extLst>
              </p14:cNvPr>
              <p14:cNvContentPartPr/>
              <p14:nvPr/>
            </p14:nvContentPartPr>
            <p14:xfrm>
              <a:off x="7346980" y="3590569"/>
              <a:ext cx="124920" cy="13716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838424A2-DE48-5E4F-8E4C-5993B3A6A9B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39780" y="3583009"/>
                <a:ext cx="140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FD788F2E-FF98-4143-AA71-1D29756967BB}"/>
                  </a:ext>
                </a:extLst>
              </p14:cNvPr>
              <p14:cNvContentPartPr/>
              <p14:nvPr/>
            </p14:nvContentPartPr>
            <p14:xfrm>
              <a:off x="8716780" y="3771289"/>
              <a:ext cx="143640" cy="3780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FD788F2E-FF98-4143-AA71-1D29756967B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09220" y="3763729"/>
                <a:ext cx="158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05" name="墨迹 309">
                <a:extLst>
                  <a:ext uri="{FF2B5EF4-FFF2-40B4-BE49-F238E27FC236}">
                    <a16:creationId xmlns:a16="http://schemas.microsoft.com/office/drawing/2014/main" id="{020CE13F-C880-BC41-BF70-2AC41E8FF28A}"/>
                  </a:ext>
                </a:extLst>
              </p14:cNvPr>
              <p14:cNvContentPartPr/>
              <p14:nvPr/>
            </p14:nvContentPartPr>
            <p14:xfrm>
              <a:off x="11396620" y="3341809"/>
              <a:ext cx="240480" cy="398880"/>
            </p14:xfrm>
          </p:contentPart>
        </mc:Choice>
        <mc:Fallback>
          <p:pic>
            <p:nvPicPr>
              <p:cNvPr id="305" name="墨迹 309">
                <a:extLst>
                  <a:ext uri="{FF2B5EF4-FFF2-40B4-BE49-F238E27FC236}">
                    <a16:creationId xmlns:a16="http://schemas.microsoft.com/office/drawing/2014/main" id="{020CE13F-C880-BC41-BF70-2AC41E8FF28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389060" y="3334249"/>
                <a:ext cx="2556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06" name="墨迹 310">
                <a:extLst>
                  <a:ext uri="{FF2B5EF4-FFF2-40B4-BE49-F238E27FC236}">
                    <a16:creationId xmlns:a16="http://schemas.microsoft.com/office/drawing/2014/main" id="{773B2CF1-AB8C-6A45-9D91-4A05425CE3CB}"/>
                  </a:ext>
                </a:extLst>
              </p14:cNvPr>
              <p14:cNvContentPartPr/>
              <p14:nvPr/>
            </p14:nvContentPartPr>
            <p14:xfrm>
              <a:off x="10721260" y="3347929"/>
              <a:ext cx="504720" cy="299160"/>
            </p14:xfrm>
          </p:contentPart>
        </mc:Choice>
        <mc:Fallback>
          <p:pic>
            <p:nvPicPr>
              <p:cNvPr id="306" name="墨迹 310">
                <a:extLst>
                  <a:ext uri="{FF2B5EF4-FFF2-40B4-BE49-F238E27FC236}">
                    <a16:creationId xmlns:a16="http://schemas.microsoft.com/office/drawing/2014/main" id="{773B2CF1-AB8C-6A45-9D91-4A05425CE3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713700" y="3340369"/>
                <a:ext cx="519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07" name="墨迹 311">
                <a:extLst>
                  <a:ext uri="{FF2B5EF4-FFF2-40B4-BE49-F238E27FC236}">
                    <a16:creationId xmlns:a16="http://schemas.microsoft.com/office/drawing/2014/main" id="{68F650D8-0C8E-7B43-9883-52C1066A08C6}"/>
                  </a:ext>
                </a:extLst>
              </p14:cNvPr>
              <p14:cNvContentPartPr/>
              <p14:nvPr/>
            </p14:nvContentPartPr>
            <p14:xfrm>
              <a:off x="9171100" y="3721249"/>
              <a:ext cx="255960" cy="31320"/>
            </p14:xfrm>
          </p:contentPart>
        </mc:Choice>
        <mc:Fallback>
          <p:pic>
            <p:nvPicPr>
              <p:cNvPr id="307" name="墨迹 311">
                <a:extLst>
                  <a:ext uri="{FF2B5EF4-FFF2-40B4-BE49-F238E27FC236}">
                    <a16:creationId xmlns:a16="http://schemas.microsoft.com/office/drawing/2014/main" id="{68F650D8-0C8E-7B43-9883-52C1066A08C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63529" y="3714049"/>
                <a:ext cx="271101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08" name="墨迹 312">
                <a:extLst>
                  <a:ext uri="{FF2B5EF4-FFF2-40B4-BE49-F238E27FC236}">
                    <a16:creationId xmlns:a16="http://schemas.microsoft.com/office/drawing/2014/main" id="{5546D260-9683-354B-8297-43CA1E1735A9}"/>
                  </a:ext>
                </a:extLst>
              </p14:cNvPr>
              <p14:cNvContentPartPr/>
              <p14:nvPr/>
            </p14:nvContentPartPr>
            <p14:xfrm>
              <a:off x="7689700" y="3441169"/>
              <a:ext cx="124920" cy="361800"/>
            </p14:xfrm>
          </p:contentPart>
        </mc:Choice>
        <mc:Fallback>
          <p:pic>
            <p:nvPicPr>
              <p:cNvPr id="308" name="墨迹 312">
                <a:extLst>
                  <a:ext uri="{FF2B5EF4-FFF2-40B4-BE49-F238E27FC236}">
                    <a16:creationId xmlns:a16="http://schemas.microsoft.com/office/drawing/2014/main" id="{5546D260-9683-354B-8297-43CA1E1735A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82140" y="3433601"/>
                <a:ext cx="140040" cy="376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09" name="墨迹 313">
                <a:extLst>
                  <a:ext uri="{FF2B5EF4-FFF2-40B4-BE49-F238E27FC236}">
                    <a16:creationId xmlns:a16="http://schemas.microsoft.com/office/drawing/2014/main" id="{6AF880D0-2219-A54D-AB1D-4EBC4EF82372}"/>
                  </a:ext>
                </a:extLst>
              </p14:cNvPr>
              <p14:cNvContentPartPr/>
              <p14:nvPr/>
            </p14:nvContentPartPr>
            <p14:xfrm>
              <a:off x="5647420" y="3565729"/>
              <a:ext cx="455040" cy="442440"/>
            </p14:xfrm>
          </p:contentPart>
        </mc:Choice>
        <mc:Fallback>
          <p:pic>
            <p:nvPicPr>
              <p:cNvPr id="309" name="墨迹 313">
                <a:extLst>
                  <a:ext uri="{FF2B5EF4-FFF2-40B4-BE49-F238E27FC236}">
                    <a16:creationId xmlns:a16="http://schemas.microsoft.com/office/drawing/2014/main" id="{6AF880D0-2219-A54D-AB1D-4EBC4EF8237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37332" y="3558169"/>
                <a:ext cx="472694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C6EDBE1E-C569-D84C-87F7-F5FD3AD79173}"/>
                  </a:ext>
                </a:extLst>
              </p14:cNvPr>
              <p14:cNvContentPartPr/>
              <p14:nvPr/>
            </p14:nvContentPartPr>
            <p14:xfrm>
              <a:off x="1812700" y="5091049"/>
              <a:ext cx="1612800" cy="10620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C6EDBE1E-C569-D84C-87F7-F5FD3AD7917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05140" y="5083489"/>
                <a:ext cx="1627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8" name="墨迹 318">
                <a:extLst>
                  <a:ext uri="{FF2B5EF4-FFF2-40B4-BE49-F238E27FC236}">
                    <a16:creationId xmlns:a16="http://schemas.microsoft.com/office/drawing/2014/main" id="{489394CF-1898-8F4E-87DA-BCD582C44ED3}"/>
                  </a:ext>
                </a:extLst>
              </p14:cNvPr>
              <p14:cNvContentPartPr/>
              <p14:nvPr/>
            </p14:nvContentPartPr>
            <p14:xfrm>
              <a:off x="4352500" y="4175929"/>
              <a:ext cx="156240" cy="784080"/>
            </p14:xfrm>
          </p:contentPart>
        </mc:Choice>
        <mc:Fallback>
          <p:pic>
            <p:nvPicPr>
              <p:cNvPr id="318" name="墨迹 318">
                <a:extLst>
                  <a:ext uri="{FF2B5EF4-FFF2-40B4-BE49-F238E27FC236}">
                    <a16:creationId xmlns:a16="http://schemas.microsoft.com/office/drawing/2014/main" id="{489394CF-1898-8F4E-87DA-BCD582C44ED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344940" y="4168369"/>
                <a:ext cx="17136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DB00691B-0CBF-3A43-9B77-641466EA41EE}"/>
                  </a:ext>
                </a:extLst>
              </p14:cNvPr>
              <p14:cNvContentPartPr/>
              <p14:nvPr/>
            </p14:nvContentPartPr>
            <p14:xfrm>
              <a:off x="10495900" y="3995209"/>
              <a:ext cx="661680" cy="98532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DB00691B-0CBF-3A43-9B77-641466EA41E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488340" y="3987649"/>
                <a:ext cx="67680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23" name="墨迹 323">
                <a:extLst>
                  <a:ext uri="{FF2B5EF4-FFF2-40B4-BE49-F238E27FC236}">
                    <a16:creationId xmlns:a16="http://schemas.microsoft.com/office/drawing/2014/main" id="{E79C29B1-087C-6C4D-B34C-FAFD32F1C51E}"/>
                  </a:ext>
                </a:extLst>
              </p14:cNvPr>
              <p14:cNvContentPartPr/>
              <p14:nvPr/>
            </p14:nvContentPartPr>
            <p14:xfrm>
              <a:off x="7907500" y="4574449"/>
              <a:ext cx="74880" cy="37440"/>
            </p14:xfrm>
          </p:contentPart>
        </mc:Choice>
        <mc:Fallback>
          <p:pic>
            <p:nvPicPr>
              <p:cNvPr id="323" name="墨迹 323">
                <a:extLst>
                  <a:ext uri="{FF2B5EF4-FFF2-40B4-BE49-F238E27FC236}">
                    <a16:creationId xmlns:a16="http://schemas.microsoft.com/office/drawing/2014/main" id="{E79C29B1-087C-6C4D-B34C-FAFD32F1C5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97468" y="4564465"/>
                <a:ext cx="94944" cy="574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75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E9D6E610-4FC9-0843-B963-5A8DE616DD5F}"/>
                  </a:ext>
                </a:extLst>
              </p14:cNvPr>
              <p14:cNvContentPartPr/>
              <p14:nvPr/>
            </p14:nvContentPartPr>
            <p14:xfrm>
              <a:off x="468100" y="427969"/>
              <a:ext cx="1282680" cy="40500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E9D6E610-4FC9-0843-B963-5A8DE616DD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540" y="420769"/>
                <a:ext cx="12978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906D6AEA-85A0-9147-AAA5-0368D94C3304}"/>
                  </a:ext>
                </a:extLst>
              </p14:cNvPr>
              <p14:cNvContentPartPr/>
              <p14:nvPr/>
            </p14:nvContentPartPr>
            <p14:xfrm>
              <a:off x="2410300" y="508969"/>
              <a:ext cx="1202040" cy="46116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906D6AEA-85A0-9147-AAA5-0368D94C3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2740" y="501409"/>
                <a:ext cx="12168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2FF948E-67D6-DE48-9ADE-D4C471EFAE34}"/>
                  </a:ext>
                </a:extLst>
              </p14:cNvPr>
              <p14:cNvContentPartPr/>
              <p14:nvPr/>
            </p14:nvContentPartPr>
            <p14:xfrm>
              <a:off x="4111936" y="728092"/>
              <a:ext cx="179640" cy="1674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2FF948E-67D6-DE48-9ADE-D4C471EFAE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4376" y="720532"/>
                <a:ext cx="1947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E20AF069-6B1F-0349-8510-61FEA2DD555A}"/>
                  </a:ext>
                </a:extLst>
              </p14:cNvPr>
              <p14:cNvContentPartPr/>
              <p14:nvPr/>
            </p14:nvContentPartPr>
            <p14:xfrm>
              <a:off x="4494976" y="740332"/>
              <a:ext cx="141840" cy="1486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E20AF069-6B1F-0349-8510-61FEA2DD55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7416" y="732772"/>
                <a:ext cx="1569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88AE1C9-E63E-A74E-B5D3-C50782E5F94D}"/>
                  </a:ext>
                </a:extLst>
              </p14:cNvPr>
              <p14:cNvContentPartPr/>
              <p14:nvPr/>
            </p14:nvContentPartPr>
            <p14:xfrm>
              <a:off x="5718976" y="734212"/>
              <a:ext cx="130320" cy="1238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988AE1C9-E63E-A74E-B5D3-C50782E5F9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1416" y="726652"/>
                <a:ext cx="145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6DC7065-23BB-6149-AF97-C03BA75F583C}"/>
                  </a:ext>
                </a:extLst>
              </p14:cNvPr>
              <p14:cNvContentPartPr/>
              <p14:nvPr/>
            </p14:nvContentPartPr>
            <p14:xfrm>
              <a:off x="6732376" y="839332"/>
              <a:ext cx="43560" cy="64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6DC7065-23BB-6149-AF97-C03BA75F58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4816" y="831772"/>
                <a:ext cx="58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0BBB52CC-3AED-EE41-AA53-385002A19576}"/>
                  </a:ext>
                </a:extLst>
              </p14:cNvPr>
              <p14:cNvContentPartPr/>
              <p14:nvPr/>
            </p14:nvContentPartPr>
            <p14:xfrm>
              <a:off x="6930016" y="820612"/>
              <a:ext cx="49680" cy="64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0BBB52CC-3AED-EE41-AA53-385002A195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22816" y="813052"/>
                <a:ext cx="64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AB59D82B-8A6E-F747-9AE4-12FB9BF3B478}"/>
                  </a:ext>
                </a:extLst>
              </p14:cNvPr>
              <p14:cNvContentPartPr/>
              <p14:nvPr/>
            </p14:nvContentPartPr>
            <p14:xfrm>
              <a:off x="8240416" y="944092"/>
              <a:ext cx="68400" cy="622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AB59D82B-8A6E-F747-9AE4-12FB9BF3B4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32856" y="936892"/>
                <a:ext cx="835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5AC8B285-0A2A-0945-B826-329E8867F309}"/>
                  </a:ext>
                </a:extLst>
              </p14:cNvPr>
              <p14:cNvContentPartPr/>
              <p14:nvPr/>
            </p14:nvContentPartPr>
            <p14:xfrm>
              <a:off x="9439576" y="721612"/>
              <a:ext cx="130320" cy="252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5AC8B285-0A2A-0945-B826-329E8867F3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32016" y="714052"/>
                <a:ext cx="145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F137B15-7B45-0C42-BA8C-862A44CAEA17}"/>
                  </a:ext>
                </a:extLst>
              </p14:cNvPr>
              <p14:cNvContentPartPr/>
              <p14:nvPr/>
            </p14:nvContentPartPr>
            <p14:xfrm>
              <a:off x="9385936" y="820612"/>
              <a:ext cx="233280" cy="252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F137B15-7B45-0C42-BA8C-862A44CAEA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78376" y="813052"/>
                <a:ext cx="248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2EBCC82-189C-0A43-B7CB-EC09536719CA}"/>
                  </a:ext>
                </a:extLst>
              </p14:cNvPr>
              <p14:cNvContentPartPr/>
              <p14:nvPr/>
            </p14:nvContentPartPr>
            <p14:xfrm>
              <a:off x="9810376" y="653932"/>
              <a:ext cx="179640" cy="2343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2EBCC82-189C-0A43-B7CB-EC09536719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02816" y="646372"/>
                <a:ext cx="194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墨迹 45">
                <a:extLst>
                  <a:ext uri="{FF2B5EF4-FFF2-40B4-BE49-F238E27FC236}">
                    <a16:creationId xmlns:a16="http://schemas.microsoft.com/office/drawing/2014/main" id="{05FE9EEA-F056-AF41-A092-A891FF741379}"/>
                  </a:ext>
                </a:extLst>
              </p14:cNvPr>
              <p14:cNvContentPartPr/>
              <p14:nvPr/>
            </p14:nvContentPartPr>
            <p14:xfrm>
              <a:off x="8753416" y="443692"/>
              <a:ext cx="396000" cy="457560"/>
            </p14:xfrm>
          </p:contentPart>
        </mc:Choice>
        <mc:Fallback>
          <p:pic>
            <p:nvPicPr>
              <p:cNvPr id="40" name="墨迹 45">
                <a:extLst>
                  <a:ext uri="{FF2B5EF4-FFF2-40B4-BE49-F238E27FC236}">
                    <a16:creationId xmlns:a16="http://schemas.microsoft.com/office/drawing/2014/main" id="{05FE9EEA-F056-AF41-A092-A891FF7413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45856" y="436132"/>
                <a:ext cx="4111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墨迹 46">
                <a:extLst>
                  <a:ext uri="{FF2B5EF4-FFF2-40B4-BE49-F238E27FC236}">
                    <a16:creationId xmlns:a16="http://schemas.microsoft.com/office/drawing/2014/main" id="{13A26388-CEC6-8B44-8F83-60E008872069}"/>
                  </a:ext>
                </a:extLst>
              </p14:cNvPr>
              <p14:cNvContentPartPr/>
              <p14:nvPr/>
            </p14:nvContentPartPr>
            <p14:xfrm>
              <a:off x="7572976" y="703252"/>
              <a:ext cx="426600" cy="247680"/>
            </p14:xfrm>
          </p:contentPart>
        </mc:Choice>
        <mc:Fallback>
          <p:pic>
            <p:nvPicPr>
              <p:cNvPr id="41" name="墨迹 46">
                <a:extLst>
                  <a:ext uri="{FF2B5EF4-FFF2-40B4-BE49-F238E27FC236}">
                    <a16:creationId xmlns:a16="http://schemas.microsoft.com/office/drawing/2014/main" id="{13A26388-CEC6-8B44-8F83-60E0088720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65422" y="695692"/>
                <a:ext cx="441348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墨迹 47">
                <a:extLst>
                  <a:ext uri="{FF2B5EF4-FFF2-40B4-BE49-F238E27FC236}">
                    <a16:creationId xmlns:a16="http://schemas.microsoft.com/office/drawing/2014/main" id="{52BDC03D-C93B-4A45-B811-8E3D40F497C7}"/>
                  </a:ext>
                </a:extLst>
              </p14:cNvPr>
              <p14:cNvContentPartPr/>
              <p14:nvPr/>
            </p14:nvContentPartPr>
            <p14:xfrm>
              <a:off x="7227016" y="734212"/>
              <a:ext cx="142560" cy="167400"/>
            </p14:xfrm>
          </p:contentPart>
        </mc:Choice>
        <mc:Fallback>
          <p:pic>
            <p:nvPicPr>
              <p:cNvPr id="42" name="墨迹 47">
                <a:extLst>
                  <a:ext uri="{FF2B5EF4-FFF2-40B4-BE49-F238E27FC236}">
                    <a16:creationId xmlns:a16="http://schemas.microsoft.com/office/drawing/2014/main" id="{52BDC03D-C93B-4A45-B811-8E3D40F497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19456" y="726652"/>
                <a:ext cx="1576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" name="墨迹 48">
                <a:extLst>
                  <a:ext uri="{FF2B5EF4-FFF2-40B4-BE49-F238E27FC236}">
                    <a16:creationId xmlns:a16="http://schemas.microsoft.com/office/drawing/2014/main" id="{DC21BD5E-4ECF-BD44-AE8B-BB63BF9D6D81}"/>
                  </a:ext>
                </a:extLst>
              </p14:cNvPr>
              <p14:cNvContentPartPr/>
              <p14:nvPr/>
            </p14:nvContentPartPr>
            <p14:xfrm>
              <a:off x="6052696" y="765172"/>
              <a:ext cx="444960" cy="154800"/>
            </p14:xfrm>
          </p:contentPart>
        </mc:Choice>
        <mc:Fallback>
          <p:pic>
            <p:nvPicPr>
              <p:cNvPr id="43" name="墨迹 48">
                <a:extLst>
                  <a:ext uri="{FF2B5EF4-FFF2-40B4-BE49-F238E27FC236}">
                    <a16:creationId xmlns:a16="http://schemas.microsoft.com/office/drawing/2014/main" id="{DC21BD5E-4ECF-BD44-AE8B-BB63BF9D6D8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45142" y="757612"/>
                <a:ext cx="460068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4" name="墨迹 49">
                <a:extLst>
                  <a:ext uri="{FF2B5EF4-FFF2-40B4-BE49-F238E27FC236}">
                    <a16:creationId xmlns:a16="http://schemas.microsoft.com/office/drawing/2014/main" id="{87F3ACF1-4746-8745-9770-E71CA733F2A7}"/>
                  </a:ext>
                </a:extLst>
              </p14:cNvPr>
              <p14:cNvContentPartPr/>
              <p14:nvPr/>
            </p14:nvContentPartPr>
            <p14:xfrm>
              <a:off x="5366536" y="728092"/>
              <a:ext cx="167400" cy="164520"/>
            </p14:xfrm>
          </p:contentPart>
        </mc:Choice>
        <mc:Fallback>
          <p:pic>
            <p:nvPicPr>
              <p:cNvPr id="44" name="墨迹 49">
                <a:extLst>
                  <a:ext uri="{FF2B5EF4-FFF2-40B4-BE49-F238E27FC236}">
                    <a16:creationId xmlns:a16="http://schemas.microsoft.com/office/drawing/2014/main" id="{87F3ACF1-4746-8745-9770-E71CA733F2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58976" y="720532"/>
                <a:ext cx="182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5" name="墨迹 50">
                <a:extLst>
                  <a:ext uri="{FF2B5EF4-FFF2-40B4-BE49-F238E27FC236}">
                    <a16:creationId xmlns:a16="http://schemas.microsoft.com/office/drawing/2014/main" id="{99566919-B1E0-0148-8810-7EC2CE69F35B}"/>
                  </a:ext>
                </a:extLst>
              </p14:cNvPr>
              <p14:cNvContentPartPr/>
              <p14:nvPr/>
            </p14:nvContentPartPr>
            <p14:xfrm>
              <a:off x="4834816" y="715492"/>
              <a:ext cx="346680" cy="198000"/>
            </p14:xfrm>
          </p:contentPart>
        </mc:Choice>
        <mc:Fallback>
          <p:pic>
            <p:nvPicPr>
              <p:cNvPr id="45" name="墨迹 50">
                <a:extLst>
                  <a:ext uri="{FF2B5EF4-FFF2-40B4-BE49-F238E27FC236}">
                    <a16:creationId xmlns:a16="http://schemas.microsoft.com/office/drawing/2014/main" id="{99566919-B1E0-0148-8810-7EC2CE69F3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27609" y="707932"/>
                <a:ext cx="361816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1872BD55-91AF-9240-9955-4C0AE64AEC9A}"/>
                  </a:ext>
                </a:extLst>
              </p14:cNvPr>
              <p14:cNvContentPartPr/>
              <p14:nvPr/>
            </p14:nvContentPartPr>
            <p14:xfrm>
              <a:off x="1780731" y="1806168"/>
              <a:ext cx="155160" cy="11196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1872BD55-91AF-9240-9955-4C0AE64AEC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3171" y="1798608"/>
                <a:ext cx="170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2B626FB8-4AE9-E145-8C4C-AD2398138535}"/>
                  </a:ext>
                </a:extLst>
              </p14:cNvPr>
              <p14:cNvContentPartPr/>
              <p14:nvPr/>
            </p14:nvContentPartPr>
            <p14:xfrm>
              <a:off x="821331" y="1459488"/>
              <a:ext cx="718560" cy="52668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2B626FB8-4AE9-E145-8C4C-AD23981385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3771" y="1451928"/>
                <a:ext cx="7336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73C37D23-BE86-1142-8C0D-DDA3CD680D55}"/>
                  </a:ext>
                </a:extLst>
              </p14:cNvPr>
              <p14:cNvContentPartPr/>
              <p14:nvPr/>
            </p14:nvContentPartPr>
            <p14:xfrm>
              <a:off x="8869131" y="1614288"/>
              <a:ext cx="74520" cy="2664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73C37D23-BE86-1142-8C0D-DDA3CD680D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61571" y="1606728"/>
                <a:ext cx="896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墨迹 101">
                <a:extLst>
                  <a:ext uri="{FF2B5EF4-FFF2-40B4-BE49-F238E27FC236}">
                    <a16:creationId xmlns:a16="http://schemas.microsoft.com/office/drawing/2014/main" id="{6BC6C7E4-5152-AF46-8EEB-C72B184B390B}"/>
                  </a:ext>
                </a:extLst>
              </p14:cNvPr>
              <p14:cNvContentPartPr/>
              <p14:nvPr/>
            </p14:nvContentPartPr>
            <p14:xfrm>
              <a:off x="8150931" y="1626528"/>
              <a:ext cx="532800" cy="359280"/>
            </p14:xfrm>
          </p:contentPart>
        </mc:Choice>
        <mc:Fallback>
          <p:pic>
            <p:nvPicPr>
              <p:cNvPr id="94" name="墨迹 101">
                <a:extLst>
                  <a:ext uri="{FF2B5EF4-FFF2-40B4-BE49-F238E27FC236}">
                    <a16:creationId xmlns:a16="http://schemas.microsoft.com/office/drawing/2014/main" id="{6BC6C7E4-5152-AF46-8EEB-C72B184B39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143371" y="1618968"/>
                <a:ext cx="547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5" name="墨迹 102">
                <a:extLst>
                  <a:ext uri="{FF2B5EF4-FFF2-40B4-BE49-F238E27FC236}">
                    <a16:creationId xmlns:a16="http://schemas.microsoft.com/office/drawing/2014/main" id="{92E1E7CD-D491-2A4A-A58D-55BB32DEA6FC}"/>
                  </a:ext>
                </a:extLst>
              </p14:cNvPr>
              <p14:cNvContentPartPr/>
              <p14:nvPr/>
            </p14:nvContentPartPr>
            <p14:xfrm>
              <a:off x="7501491" y="1508808"/>
              <a:ext cx="476280" cy="464040"/>
            </p14:xfrm>
          </p:contentPart>
        </mc:Choice>
        <mc:Fallback>
          <p:pic>
            <p:nvPicPr>
              <p:cNvPr id="95" name="墨迹 102">
                <a:extLst>
                  <a:ext uri="{FF2B5EF4-FFF2-40B4-BE49-F238E27FC236}">
                    <a16:creationId xmlns:a16="http://schemas.microsoft.com/office/drawing/2014/main" id="{92E1E7CD-D491-2A4A-A58D-55BB32DEA6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93931" y="1501248"/>
                <a:ext cx="4914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墨迹 103">
                <a:extLst>
                  <a:ext uri="{FF2B5EF4-FFF2-40B4-BE49-F238E27FC236}">
                    <a16:creationId xmlns:a16="http://schemas.microsoft.com/office/drawing/2014/main" id="{42AA8E4D-4B19-3143-9191-346D4695EE29}"/>
                  </a:ext>
                </a:extLst>
              </p14:cNvPr>
              <p14:cNvContentPartPr/>
              <p14:nvPr/>
            </p14:nvContentPartPr>
            <p14:xfrm>
              <a:off x="7068051" y="1719408"/>
              <a:ext cx="111240" cy="105480"/>
            </p14:xfrm>
          </p:contentPart>
        </mc:Choice>
        <mc:Fallback>
          <p:pic>
            <p:nvPicPr>
              <p:cNvPr id="96" name="墨迹 103">
                <a:extLst>
                  <a:ext uri="{FF2B5EF4-FFF2-40B4-BE49-F238E27FC236}">
                    <a16:creationId xmlns:a16="http://schemas.microsoft.com/office/drawing/2014/main" id="{42AA8E4D-4B19-3143-9191-346D4695EE2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60851" y="1711848"/>
                <a:ext cx="126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墨迹 104">
                <a:extLst>
                  <a:ext uri="{FF2B5EF4-FFF2-40B4-BE49-F238E27FC236}">
                    <a16:creationId xmlns:a16="http://schemas.microsoft.com/office/drawing/2014/main" id="{01FC2A2B-EAD3-F14D-BC1E-E959D6C6881B}"/>
                  </a:ext>
                </a:extLst>
              </p14:cNvPr>
              <p14:cNvContentPartPr/>
              <p14:nvPr/>
            </p14:nvContentPartPr>
            <p14:xfrm>
              <a:off x="6015051" y="1830648"/>
              <a:ext cx="415080" cy="6480"/>
            </p14:xfrm>
          </p:contentPart>
        </mc:Choice>
        <mc:Fallback>
          <p:pic>
            <p:nvPicPr>
              <p:cNvPr id="97" name="墨迹 104">
                <a:extLst>
                  <a:ext uri="{FF2B5EF4-FFF2-40B4-BE49-F238E27FC236}">
                    <a16:creationId xmlns:a16="http://schemas.microsoft.com/office/drawing/2014/main" id="{01FC2A2B-EAD3-F14D-BC1E-E959D6C688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07491" y="1823448"/>
                <a:ext cx="430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105">
                <a:extLst>
                  <a:ext uri="{FF2B5EF4-FFF2-40B4-BE49-F238E27FC236}">
                    <a16:creationId xmlns:a16="http://schemas.microsoft.com/office/drawing/2014/main" id="{41596EE5-7005-4E42-912A-42A91728EA3E}"/>
                  </a:ext>
                </a:extLst>
              </p14:cNvPr>
              <p14:cNvContentPartPr/>
              <p14:nvPr/>
            </p14:nvContentPartPr>
            <p14:xfrm>
              <a:off x="5612571" y="1738128"/>
              <a:ext cx="142920" cy="130320"/>
            </p14:xfrm>
          </p:contentPart>
        </mc:Choice>
        <mc:Fallback>
          <p:pic>
            <p:nvPicPr>
              <p:cNvPr id="98" name="墨迹 105">
                <a:extLst>
                  <a:ext uri="{FF2B5EF4-FFF2-40B4-BE49-F238E27FC236}">
                    <a16:creationId xmlns:a16="http://schemas.microsoft.com/office/drawing/2014/main" id="{41596EE5-7005-4E42-912A-42A91728EA3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05371" y="1730568"/>
                <a:ext cx="157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墨迹 106">
                <a:extLst>
                  <a:ext uri="{FF2B5EF4-FFF2-40B4-BE49-F238E27FC236}">
                    <a16:creationId xmlns:a16="http://schemas.microsoft.com/office/drawing/2014/main" id="{EA53881E-8D0D-DB43-90BB-20BEB350F546}"/>
                  </a:ext>
                </a:extLst>
              </p14:cNvPr>
              <p14:cNvContentPartPr/>
              <p14:nvPr/>
            </p14:nvContentPartPr>
            <p14:xfrm>
              <a:off x="4034331" y="1614288"/>
              <a:ext cx="1318680" cy="470880"/>
            </p14:xfrm>
          </p:contentPart>
        </mc:Choice>
        <mc:Fallback>
          <p:pic>
            <p:nvPicPr>
              <p:cNvPr id="99" name="墨迹 106">
                <a:extLst>
                  <a:ext uri="{FF2B5EF4-FFF2-40B4-BE49-F238E27FC236}">
                    <a16:creationId xmlns:a16="http://schemas.microsoft.com/office/drawing/2014/main" id="{EA53881E-8D0D-DB43-90BB-20BEB350F54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6773" y="1606728"/>
                <a:ext cx="1333796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墨迹 107">
                <a:extLst>
                  <a:ext uri="{FF2B5EF4-FFF2-40B4-BE49-F238E27FC236}">
                    <a16:creationId xmlns:a16="http://schemas.microsoft.com/office/drawing/2014/main" id="{13F427FC-85B6-8F49-9AAC-D13824FC9D5E}"/>
                  </a:ext>
                </a:extLst>
              </p14:cNvPr>
              <p14:cNvContentPartPr/>
              <p14:nvPr/>
            </p14:nvContentPartPr>
            <p14:xfrm>
              <a:off x="3693771" y="1762608"/>
              <a:ext cx="105480" cy="124200"/>
            </p14:xfrm>
          </p:contentPart>
        </mc:Choice>
        <mc:Fallback>
          <p:pic>
            <p:nvPicPr>
              <p:cNvPr id="100" name="墨迹 107">
                <a:extLst>
                  <a:ext uri="{FF2B5EF4-FFF2-40B4-BE49-F238E27FC236}">
                    <a16:creationId xmlns:a16="http://schemas.microsoft.com/office/drawing/2014/main" id="{13F427FC-85B6-8F49-9AAC-D13824FC9D5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86211" y="1755048"/>
                <a:ext cx="120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1" name="墨迹 108">
                <a:extLst>
                  <a:ext uri="{FF2B5EF4-FFF2-40B4-BE49-F238E27FC236}">
                    <a16:creationId xmlns:a16="http://schemas.microsoft.com/office/drawing/2014/main" id="{AEDBD9BE-8B2A-5542-9E14-D9872578147E}"/>
                  </a:ext>
                </a:extLst>
              </p14:cNvPr>
              <p14:cNvContentPartPr/>
              <p14:nvPr/>
            </p14:nvContentPartPr>
            <p14:xfrm>
              <a:off x="2387331" y="1626528"/>
              <a:ext cx="1114920" cy="421200"/>
            </p14:xfrm>
          </p:contentPart>
        </mc:Choice>
        <mc:Fallback>
          <p:pic>
            <p:nvPicPr>
              <p:cNvPr id="101" name="墨迹 108">
                <a:extLst>
                  <a:ext uri="{FF2B5EF4-FFF2-40B4-BE49-F238E27FC236}">
                    <a16:creationId xmlns:a16="http://schemas.microsoft.com/office/drawing/2014/main" id="{AEDBD9BE-8B2A-5542-9E14-D987257814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79769" y="1618968"/>
                <a:ext cx="1130045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16A3B0A7-D409-6749-BF95-3DF96951549D}"/>
                  </a:ext>
                </a:extLst>
              </p14:cNvPr>
              <p14:cNvContentPartPr/>
              <p14:nvPr/>
            </p14:nvContentPartPr>
            <p14:xfrm>
              <a:off x="1694260" y="2949409"/>
              <a:ext cx="106200" cy="12492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16A3B0A7-D409-6749-BF95-3DF9695154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86700" y="2941849"/>
                <a:ext cx="121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1" name="墨迹 122">
                <a:extLst>
                  <a:ext uri="{FF2B5EF4-FFF2-40B4-BE49-F238E27FC236}">
                    <a16:creationId xmlns:a16="http://schemas.microsoft.com/office/drawing/2014/main" id="{5D5E5F37-C8AE-CE44-B757-FC54D0226207}"/>
                  </a:ext>
                </a:extLst>
              </p14:cNvPr>
              <p14:cNvContentPartPr/>
              <p14:nvPr/>
            </p14:nvContentPartPr>
            <p14:xfrm>
              <a:off x="710740" y="2488609"/>
              <a:ext cx="722520" cy="784800"/>
            </p14:xfrm>
          </p:contentPart>
        </mc:Choice>
        <mc:Fallback>
          <p:pic>
            <p:nvPicPr>
              <p:cNvPr id="121" name="墨迹 122">
                <a:extLst>
                  <a:ext uri="{FF2B5EF4-FFF2-40B4-BE49-F238E27FC236}">
                    <a16:creationId xmlns:a16="http://schemas.microsoft.com/office/drawing/2014/main" id="{5D5E5F37-C8AE-CE44-B757-FC54D02262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3180" y="2481409"/>
                <a:ext cx="73764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F8841C17-9D99-8B48-BA22-1686792FC29E}"/>
                  </a:ext>
                </a:extLst>
              </p14:cNvPr>
              <p14:cNvContentPartPr/>
              <p14:nvPr/>
            </p14:nvContentPartPr>
            <p14:xfrm>
              <a:off x="3039220" y="2544769"/>
              <a:ext cx="75240" cy="565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F8841C17-9D99-8B48-BA22-1686792FC29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31660" y="2537209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505B2FEB-7FD1-BE45-A5B3-0AA86198F9FC}"/>
                  </a:ext>
                </a:extLst>
              </p14:cNvPr>
              <p14:cNvContentPartPr/>
              <p14:nvPr/>
            </p14:nvContentPartPr>
            <p14:xfrm>
              <a:off x="3449980" y="2856169"/>
              <a:ext cx="25200" cy="1908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505B2FEB-7FD1-BE45-A5B3-0AA86198F9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42420" y="2848609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DF4D763B-E633-0E44-A39F-2E1ECD3DECF5}"/>
                  </a:ext>
                </a:extLst>
              </p14:cNvPr>
              <p14:cNvContentPartPr/>
              <p14:nvPr/>
            </p14:nvContentPartPr>
            <p14:xfrm>
              <a:off x="3474820" y="2962009"/>
              <a:ext cx="6480" cy="4392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DF4D763B-E633-0E44-A39F-2E1ECD3DECF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67260" y="2954449"/>
                <a:ext cx="21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3" name="墨迹 134">
                <a:extLst>
                  <a:ext uri="{FF2B5EF4-FFF2-40B4-BE49-F238E27FC236}">
                    <a16:creationId xmlns:a16="http://schemas.microsoft.com/office/drawing/2014/main" id="{7AC24122-1858-D04E-AE48-3393E05CA4C9}"/>
                  </a:ext>
                </a:extLst>
              </p14:cNvPr>
              <p14:cNvContentPartPr/>
              <p14:nvPr/>
            </p14:nvContentPartPr>
            <p14:xfrm>
              <a:off x="2547460" y="2700289"/>
              <a:ext cx="660240" cy="230760"/>
            </p14:xfrm>
          </p:contentPart>
        </mc:Choice>
        <mc:Fallback>
          <p:pic>
            <p:nvPicPr>
              <p:cNvPr id="133" name="墨迹 134">
                <a:extLst>
                  <a:ext uri="{FF2B5EF4-FFF2-40B4-BE49-F238E27FC236}">
                    <a16:creationId xmlns:a16="http://schemas.microsoft.com/office/drawing/2014/main" id="{7AC24122-1858-D04E-AE48-3393E05CA4C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39900" y="2692729"/>
                <a:ext cx="6753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4" name="墨迹 135">
                <a:extLst>
                  <a:ext uri="{FF2B5EF4-FFF2-40B4-BE49-F238E27FC236}">
                    <a16:creationId xmlns:a16="http://schemas.microsoft.com/office/drawing/2014/main" id="{1812CC83-691E-664A-96D0-54174C17F24E}"/>
                  </a:ext>
                </a:extLst>
              </p14:cNvPr>
              <p14:cNvContentPartPr/>
              <p14:nvPr/>
            </p14:nvContentPartPr>
            <p14:xfrm>
              <a:off x="2117620" y="2557369"/>
              <a:ext cx="261720" cy="523440"/>
            </p14:xfrm>
          </p:contentPart>
        </mc:Choice>
        <mc:Fallback>
          <p:pic>
            <p:nvPicPr>
              <p:cNvPr id="134" name="墨迹 135">
                <a:extLst>
                  <a:ext uri="{FF2B5EF4-FFF2-40B4-BE49-F238E27FC236}">
                    <a16:creationId xmlns:a16="http://schemas.microsoft.com/office/drawing/2014/main" id="{1812CC83-691E-664A-96D0-54174C17F24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10060" y="2549809"/>
                <a:ext cx="2768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E1B643F1-01A7-7B4A-8B9A-DC77A2E83D2B}"/>
                  </a:ext>
                </a:extLst>
              </p14:cNvPr>
              <p14:cNvContentPartPr/>
              <p14:nvPr/>
            </p14:nvContentPartPr>
            <p14:xfrm>
              <a:off x="2223460" y="1399249"/>
              <a:ext cx="1338840" cy="8157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E1B643F1-01A7-7B4A-8B9A-DC77A2E83D2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5900" y="1391689"/>
                <a:ext cx="13539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2BBF97AC-CEED-1140-AC5E-348D902BA262}"/>
                  </a:ext>
                </a:extLst>
              </p14:cNvPr>
              <p14:cNvContentPartPr/>
              <p14:nvPr/>
            </p14:nvContentPartPr>
            <p14:xfrm>
              <a:off x="3338020" y="2376649"/>
              <a:ext cx="2061000" cy="207288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2BBF97AC-CEED-1140-AC5E-348D902BA26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30460" y="2369089"/>
                <a:ext cx="2076120" cy="20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C1BDDB44-413C-8E48-B923-66899176CBF4}"/>
                  </a:ext>
                </a:extLst>
              </p14:cNvPr>
              <p14:cNvContentPartPr/>
              <p14:nvPr/>
            </p14:nvContentPartPr>
            <p14:xfrm>
              <a:off x="3935620" y="1237609"/>
              <a:ext cx="2459520" cy="190548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C1BDDB44-413C-8E48-B923-66899176CBF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28060" y="1230049"/>
                <a:ext cx="2474640" cy="19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BE3F7A72-A0CE-5744-BAB3-34AC644BD358}"/>
                  </a:ext>
                </a:extLst>
              </p14:cNvPr>
              <p14:cNvContentPartPr/>
              <p14:nvPr/>
            </p14:nvContentPartPr>
            <p14:xfrm>
              <a:off x="5922100" y="3796129"/>
              <a:ext cx="1917360" cy="18720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BE3F7A72-A0CE-5744-BAB3-34AC644BD35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4539" y="3788569"/>
                <a:ext cx="1932483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10D9BD7C-9443-2041-81B3-B6D313B26AEC}"/>
                  </a:ext>
                </a:extLst>
              </p14:cNvPr>
              <p14:cNvContentPartPr/>
              <p14:nvPr/>
            </p14:nvContentPartPr>
            <p14:xfrm>
              <a:off x="6581260" y="3061369"/>
              <a:ext cx="1177200" cy="59796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10D9BD7C-9443-2041-81B3-B6D313B26AE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73698" y="3053809"/>
                <a:ext cx="1192325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4F0B4538-38C6-1842-AA3B-D284E5AAB9EF}"/>
                  </a:ext>
                </a:extLst>
              </p14:cNvPr>
              <p14:cNvContentPartPr/>
              <p14:nvPr/>
            </p14:nvContentPartPr>
            <p14:xfrm>
              <a:off x="5105980" y="4064689"/>
              <a:ext cx="37800" cy="2174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4F0B4538-38C6-1842-AA3B-D284E5AAB9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98420" y="4057129"/>
                <a:ext cx="529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8DB566C8-3FD2-A446-A83D-4FAB63661834}"/>
                  </a:ext>
                </a:extLst>
              </p14:cNvPr>
              <p14:cNvContentPartPr/>
              <p14:nvPr/>
            </p14:nvContentPartPr>
            <p14:xfrm>
              <a:off x="5162140" y="4418569"/>
              <a:ext cx="37800" cy="378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8DB566C8-3FD2-A446-A83D-4FAB6366183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54580" y="441100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0C8CAB11-347F-EF4B-AF30-0F46A5C5B5B7}"/>
                  </a:ext>
                </a:extLst>
              </p14:cNvPr>
              <p14:cNvContentPartPr/>
              <p14:nvPr/>
            </p14:nvContentPartPr>
            <p14:xfrm>
              <a:off x="11155060" y="4564009"/>
              <a:ext cx="46080" cy="356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0C8CAB11-347F-EF4B-AF30-0F46A5C5B5B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47500" y="4556449"/>
                <a:ext cx="61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4" name="墨迹 209">
                <a:extLst>
                  <a:ext uri="{FF2B5EF4-FFF2-40B4-BE49-F238E27FC236}">
                    <a16:creationId xmlns:a16="http://schemas.microsoft.com/office/drawing/2014/main" id="{0759B8A3-DEDF-B048-B868-DD2B72EBA710}"/>
                  </a:ext>
                </a:extLst>
              </p14:cNvPr>
              <p14:cNvContentPartPr/>
              <p14:nvPr/>
            </p14:nvContentPartPr>
            <p14:xfrm>
              <a:off x="10129780" y="4082329"/>
              <a:ext cx="1152000" cy="383760"/>
            </p14:xfrm>
          </p:contentPart>
        </mc:Choice>
        <mc:Fallback>
          <p:pic>
            <p:nvPicPr>
              <p:cNvPr id="204" name="墨迹 209">
                <a:extLst>
                  <a:ext uri="{FF2B5EF4-FFF2-40B4-BE49-F238E27FC236}">
                    <a16:creationId xmlns:a16="http://schemas.microsoft.com/office/drawing/2014/main" id="{0759B8A3-DEDF-B048-B868-DD2B72EBA71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22580" y="4075122"/>
                <a:ext cx="1167120" cy="39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5" name="墨迹 210">
                <a:extLst>
                  <a:ext uri="{FF2B5EF4-FFF2-40B4-BE49-F238E27FC236}">
                    <a16:creationId xmlns:a16="http://schemas.microsoft.com/office/drawing/2014/main" id="{CF9B05F0-78C5-5D45-BC36-090680D06FE4}"/>
                  </a:ext>
                </a:extLst>
              </p14:cNvPr>
              <p14:cNvContentPartPr/>
              <p14:nvPr/>
            </p14:nvContentPartPr>
            <p14:xfrm>
              <a:off x="9544780" y="3783529"/>
              <a:ext cx="2035800" cy="205920"/>
            </p14:xfrm>
          </p:contentPart>
        </mc:Choice>
        <mc:Fallback>
          <p:pic>
            <p:nvPicPr>
              <p:cNvPr id="205" name="墨迹 210">
                <a:extLst>
                  <a:ext uri="{FF2B5EF4-FFF2-40B4-BE49-F238E27FC236}">
                    <a16:creationId xmlns:a16="http://schemas.microsoft.com/office/drawing/2014/main" id="{CF9B05F0-78C5-5D45-BC36-090680D06FE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37221" y="3775969"/>
                <a:ext cx="2050917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6" name="墨迹 211">
                <a:extLst>
                  <a:ext uri="{FF2B5EF4-FFF2-40B4-BE49-F238E27FC236}">
                    <a16:creationId xmlns:a16="http://schemas.microsoft.com/office/drawing/2014/main" id="{95E6F8E1-CAD7-364F-942A-8923334FCEA4}"/>
                  </a:ext>
                </a:extLst>
              </p14:cNvPr>
              <p14:cNvContentPartPr/>
              <p14:nvPr/>
            </p14:nvContentPartPr>
            <p14:xfrm>
              <a:off x="10167220" y="2712889"/>
              <a:ext cx="1102320" cy="740880"/>
            </p14:xfrm>
          </p:contentPart>
        </mc:Choice>
        <mc:Fallback>
          <p:pic>
            <p:nvPicPr>
              <p:cNvPr id="206" name="墨迹 211">
                <a:extLst>
                  <a:ext uri="{FF2B5EF4-FFF2-40B4-BE49-F238E27FC236}">
                    <a16:creationId xmlns:a16="http://schemas.microsoft.com/office/drawing/2014/main" id="{95E6F8E1-CAD7-364F-942A-8923334FCE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159660" y="2705333"/>
                <a:ext cx="1117440" cy="75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7" name="墨迹 212">
                <a:extLst>
                  <a:ext uri="{FF2B5EF4-FFF2-40B4-BE49-F238E27FC236}">
                    <a16:creationId xmlns:a16="http://schemas.microsoft.com/office/drawing/2014/main" id="{3C05FB3D-49BD-3547-A09D-56A726887232}"/>
                  </a:ext>
                </a:extLst>
              </p14:cNvPr>
              <p14:cNvContentPartPr/>
              <p14:nvPr/>
            </p14:nvContentPartPr>
            <p14:xfrm>
              <a:off x="8573500" y="3932929"/>
              <a:ext cx="473400" cy="31680"/>
            </p14:xfrm>
          </p:contentPart>
        </mc:Choice>
        <mc:Fallback>
          <p:pic>
            <p:nvPicPr>
              <p:cNvPr id="207" name="墨迹 212">
                <a:extLst>
                  <a:ext uri="{FF2B5EF4-FFF2-40B4-BE49-F238E27FC236}">
                    <a16:creationId xmlns:a16="http://schemas.microsoft.com/office/drawing/2014/main" id="{3C05FB3D-49BD-3547-A09D-56A72688723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65940" y="3925646"/>
                <a:ext cx="488520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8" name="墨迹 213">
                <a:extLst>
                  <a:ext uri="{FF2B5EF4-FFF2-40B4-BE49-F238E27FC236}">
                    <a16:creationId xmlns:a16="http://schemas.microsoft.com/office/drawing/2014/main" id="{49B3FE95-7CC3-9C4E-89DB-90B776EC273F}"/>
                  </a:ext>
                </a:extLst>
              </p14:cNvPr>
              <p14:cNvContentPartPr/>
              <p14:nvPr/>
            </p14:nvContentPartPr>
            <p14:xfrm>
              <a:off x="8115580" y="3808729"/>
              <a:ext cx="165600" cy="240480"/>
            </p14:xfrm>
          </p:contentPart>
        </mc:Choice>
        <mc:Fallback>
          <p:pic>
            <p:nvPicPr>
              <p:cNvPr id="208" name="墨迹 213">
                <a:extLst>
                  <a:ext uri="{FF2B5EF4-FFF2-40B4-BE49-F238E27FC236}">
                    <a16:creationId xmlns:a16="http://schemas.microsoft.com/office/drawing/2014/main" id="{49B3FE95-7CC3-9C4E-89DB-90B776EC27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08020" y="3801169"/>
                <a:ext cx="180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9" name="墨迹 214">
                <a:extLst>
                  <a:ext uri="{FF2B5EF4-FFF2-40B4-BE49-F238E27FC236}">
                    <a16:creationId xmlns:a16="http://schemas.microsoft.com/office/drawing/2014/main" id="{20CD07E1-C66C-6940-9CF9-70B328CF3922}"/>
                  </a:ext>
                </a:extLst>
              </p14:cNvPr>
              <p14:cNvContentPartPr/>
              <p14:nvPr/>
            </p14:nvContentPartPr>
            <p14:xfrm>
              <a:off x="6637420" y="4169809"/>
              <a:ext cx="1170720" cy="379800"/>
            </p14:xfrm>
          </p:contentPart>
        </mc:Choice>
        <mc:Fallback>
          <p:pic>
            <p:nvPicPr>
              <p:cNvPr id="209" name="墨迹 214">
                <a:extLst>
                  <a:ext uri="{FF2B5EF4-FFF2-40B4-BE49-F238E27FC236}">
                    <a16:creationId xmlns:a16="http://schemas.microsoft.com/office/drawing/2014/main" id="{20CD07E1-C66C-6940-9CF9-70B328CF392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29860" y="4162256"/>
                <a:ext cx="118584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52262F4B-44A6-434D-9389-B0049A7377C1}"/>
                  </a:ext>
                </a:extLst>
              </p14:cNvPr>
              <p14:cNvContentPartPr/>
              <p14:nvPr/>
            </p14:nvContentPartPr>
            <p14:xfrm>
              <a:off x="3101500" y="5346289"/>
              <a:ext cx="293040" cy="565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52262F4B-44A6-434D-9389-B0049A7377C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93940" y="5338729"/>
                <a:ext cx="308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EB9DD8CF-A1E9-6046-9AB9-FAAF68F46694}"/>
                  </a:ext>
                </a:extLst>
              </p14:cNvPr>
              <p14:cNvContentPartPr/>
              <p14:nvPr/>
            </p14:nvContentPartPr>
            <p14:xfrm>
              <a:off x="3126340" y="5526649"/>
              <a:ext cx="355320" cy="1908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EB9DD8CF-A1E9-6046-9AB9-FAAF68F4669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18780" y="5519449"/>
                <a:ext cx="370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9723F4A1-9CE0-E245-80ED-C59007DE110D}"/>
                  </a:ext>
                </a:extLst>
              </p14:cNvPr>
              <p14:cNvContentPartPr/>
              <p14:nvPr/>
            </p14:nvContentPartPr>
            <p14:xfrm>
              <a:off x="8592220" y="4773529"/>
              <a:ext cx="181080" cy="1249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9723F4A1-9CE0-E245-80ED-C59007DE11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84660" y="4765969"/>
                <a:ext cx="1958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AFEF6D95-24CB-C545-A661-40999ECF20F1}"/>
                  </a:ext>
                </a:extLst>
              </p14:cNvPr>
              <p14:cNvContentPartPr/>
              <p14:nvPr/>
            </p14:nvContentPartPr>
            <p14:xfrm>
              <a:off x="9034300" y="4792249"/>
              <a:ext cx="31320" cy="687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AFEF6D95-24CB-C545-A661-40999ECF20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26740" y="4784689"/>
                <a:ext cx="4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3" name="墨迹 249">
                <a:extLst>
                  <a:ext uri="{FF2B5EF4-FFF2-40B4-BE49-F238E27FC236}">
                    <a16:creationId xmlns:a16="http://schemas.microsoft.com/office/drawing/2014/main" id="{0713E2B5-9F6D-D14A-B519-7459CCC00621}"/>
                  </a:ext>
                </a:extLst>
              </p14:cNvPr>
              <p14:cNvContentPartPr/>
              <p14:nvPr/>
            </p14:nvContentPartPr>
            <p14:xfrm>
              <a:off x="8928460" y="4935529"/>
              <a:ext cx="585360" cy="212040"/>
            </p14:xfrm>
          </p:contentPart>
        </mc:Choice>
        <mc:Fallback>
          <p:pic>
            <p:nvPicPr>
              <p:cNvPr id="243" name="墨迹 249">
                <a:extLst>
                  <a:ext uri="{FF2B5EF4-FFF2-40B4-BE49-F238E27FC236}">
                    <a16:creationId xmlns:a16="http://schemas.microsoft.com/office/drawing/2014/main" id="{0713E2B5-9F6D-D14A-B519-7459CCC0062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20905" y="4927969"/>
                <a:ext cx="600111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4" name="墨迹 250">
                <a:extLst>
                  <a:ext uri="{FF2B5EF4-FFF2-40B4-BE49-F238E27FC236}">
                    <a16:creationId xmlns:a16="http://schemas.microsoft.com/office/drawing/2014/main" id="{89350DA7-D346-5949-8540-80C17467B130}"/>
                  </a:ext>
                </a:extLst>
              </p14:cNvPr>
              <p14:cNvContentPartPr/>
              <p14:nvPr/>
            </p14:nvContentPartPr>
            <p14:xfrm>
              <a:off x="8268580" y="4804489"/>
              <a:ext cx="155880" cy="193320"/>
            </p14:xfrm>
          </p:contentPart>
        </mc:Choice>
        <mc:Fallback>
          <p:pic>
            <p:nvPicPr>
              <p:cNvPr id="244" name="墨迹 250">
                <a:extLst>
                  <a:ext uri="{FF2B5EF4-FFF2-40B4-BE49-F238E27FC236}">
                    <a16:creationId xmlns:a16="http://schemas.microsoft.com/office/drawing/2014/main" id="{89350DA7-D346-5949-8540-80C17467B13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61020" y="4797289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5" name="墨迹 251">
                <a:extLst>
                  <a:ext uri="{FF2B5EF4-FFF2-40B4-BE49-F238E27FC236}">
                    <a16:creationId xmlns:a16="http://schemas.microsoft.com/office/drawing/2014/main" id="{79A32642-4A9F-694E-8FC0-C089549DD60C}"/>
                  </a:ext>
                </a:extLst>
              </p14:cNvPr>
              <p14:cNvContentPartPr/>
              <p14:nvPr/>
            </p14:nvContentPartPr>
            <p14:xfrm>
              <a:off x="7689700" y="4935529"/>
              <a:ext cx="324000" cy="31320"/>
            </p14:xfrm>
          </p:contentPart>
        </mc:Choice>
        <mc:Fallback>
          <p:pic>
            <p:nvPicPr>
              <p:cNvPr id="245" name="墨迹 251">
                <a:extLst>
                  <a:ext uri="{FF2B5EF4-FFF2-40B4-BE49-F238E27FC236}">
                    <a16:creationId xmlns:a16="http://schemas.microsoft.com/office/drawing/2014/main" id="{79A32642-4A9F-694E-8FC0-C089549DD60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82140" y="4927969"/>
                <a:ext cx="339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6" name="墨迹 252">
                <a:extLst>
                  <a:ext uri="{FF2B5EF4-FFF2-40B4-BE49-F238E27FC236}">
                    <a16:creationId xmlns:a16="http://schemas.microsoft.com/office/drawing/2014/main" id="{440BBDB4-E82C-514F-8BB6-9EE0458E64CD}"/>
                  </a:ext>
                </a:extLst>
              </p14:cNvPr>
              <p14:cNvContentPartPr/>
              <p14:nvPr/>
            </p14:nvContentPartPr>
            <p14:xfrm>
              <a:off x="6394780" y="4792249"/>
              <a:ext cx="1096200" cy="280440"/>
            </p14:xfrm>
          </p:contentPart>
        </mc:Choice>
        <mc:Fallback>
          <p:pic>
            <p:nvPicPr>
              <p:cNvPr id="246" name="墨迹 252">
                <a:extLst>
                  <a:ext uri="{FF2B5EF4-FFF2-40B4-BE49-F238E27FC236}">
                    <a16:creationId xmlns:a16="http://schemas.microsoft.com/office/drawing/2014/main" id="{440BBDB4-E82C-514F-8BB6-9EE0458E64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87220" y="4784689"/>
                <a:ext cx="1110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7" name="墨迹 253">
                <a:extLst>
                  <a:ext uri="{FF2B5EF4-FFF2-40B4-BE49-F238E27FC236}">
                    <a16:creationId xmlns:a16="http://schemas.microsoft.com/office/drawing/2014/main" id="{BB50728B-5E27-8D47-BF0A-4A55E286CF78}"/>
                  </a:ext>
                </a:extLst>
              </p14:cNvPr>
              <p14:cNvContentPartPr/>
              <p14:nvPr/>
            </p14:nvContentPartPr>
            <p14:xfrm>
              <a:off x="6033700" y="4854529"/>
              <a:ext cx="168480" cy="124920"/>
            </p14:xfrm>
          </p:contentPart>
        </mc:Choice>
        <mc:Fallback>
          <p:pic>
            <p:nvPicPr>
              <p:cNvPr id="247" name="墨迹 253">
                <a:extLst>
                  <a:ext uri="{FF2B5EF4-FFF2-40B4-BE49-F238E27FC236}">
                    <a16:creationId xmlns:a16="http://schemas.microsoft.com/office/drawing/2014/main" id="{BB50728B-5E27-8D47-BF0A-4A55E286CF7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26140" y="4846969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8" name="墨迹 254">
                <a:extLst>
                  <a:ext uri="{FF2B5EF4-FFF2-40B4-BE49-F238E27FC236}">
                    <a16:creationId xmlns:a16="http://schemas.microsoft.com/office/drawing/2014/main" id="{904670B0-5CC0-274A-B31A-E8D7F6B36320}"/>
                  </a:ext>
                </a:extLst>
              </p14:cNvPr>
              <p14:cNvContentPartPr/>
              <p14:nvPr/>
            </p14:nvContentPartPr>
            <p14:xfrm>
              <a:off x="5174380" y="4792249"/>
              <a:ext cx="654120" cy="324000"/>
            </p14:xfrm>
          </p:contentPart>
        </mc:Choice>
        <mc:Fallback>
          <p:pic>
            <p:nvPicPr>
              <p:cNvPr id="248" name="墨迹 254">
                <a:extLst>
                  <a:ext uri="{FF2B5EF4-FFF2-40B4-BE49-F238E27FC236}">
                    <a16:creationId xmlns:a16="http://schemas.microsoft.com/office/drawing/2014/main" id="{904670B0-5CC0-274A-B31A-E8D7F6B3632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66820" y="4784689"/>
                <a:ext cx="6692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9" name="墨迹 255">
                <a:extLst>
                  <a:ext uri="{FF2B5EF4-FFF2-40B4-BE49-F238E27FC236}">
                    <a16:creationId xmlns:a16="http://schemas.microsoft.com/office/drawing/2014/main" id="{244E4BEE-A76E-F448-A4C1-DDEE70F5B641}"/>
                  </a:ext>
                </a:extLst>
              </p14:cNvPr>
              <p14:cNvContentPartPr/>
              <p14:nvPr/>
            </p14:nvContentPartPr>
            <p14:xfrm>
              <a:off x="4688740" y="5122729"/>
              <a:ext cx="311760" cy="304920"/>
            </p14:xfrm>
          </p:contentPart>
        </mc:Choice>
        <mc:Fallback>
          <p:pic>
            <p:nvPicPr>
              <p:cNvPr id="249" name="墨迹 255">
                <a:extLst>
                  <a:ext uri="{FF2B5EF4-FFF2-40B4-BE49-F238E27FC236}">
                    <a16:creationId xmlns:a16="http://schemas.microsoft.com/office/drawing/2014/main" id="{244E4BEE-A76E-F448-A4C1-DDEE70F5B64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81180" y="5115160"/>
                <a:ext cx="326880" cy="320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E65099E0-EE31-DB45-BA37-52462A1BEBF8}"/>
                  </a:ext>
                </a:extLst>
              </p14:cNvPr>
              <p14:cNvContentPartPr/>
              <p14:nvPr/>
            </p14:nvContentPartPr>
            <p14:xfrm>
              <a:off x="4010140" y="5545369"/>
              <a:ext cx="5999040" cy="15624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E65099E0-EE31-DB45-BA37-52462A1BEBF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02580" y="5537809"/>
                <a:ext cx="6014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6" name="墨迹 266">
                <a:extLst>
                  <a:ext uri="{FF2B5EF4-FFF2-40B4-BE49-F238E27FC236}">
                    <a16:creationId xmlns:a16="http://schemas.microsoft.com/office/drawing/2014/main" id="{B6AB791C-269D-1C41-8EF1-75C2C66275E6}"/>
                  </a:ext>
                </a:extLst>
              </p14:cNvPr>
              <p14:cNvContentPartPr/>
              <p14:nvPr/>
            </p14:nvContentPartPr>
            <p14:xfrm>
              <a:off x="4589380" y="5968729"/>
              <a:ext cx="2253960" cy="361440"/>
            </p14:xfrm>
          </p:contentPart>
        </mc:Choice>
        <mc:Fallback>
          <p:pic>
            <p:nvPicPr>
              <p:cNvPr id="266" name="墨迹 266">
                <a:extLst>
                  <a:ext uri="{FF2B5EF4-FFF2-40B4-BE49-F238E27FC236}">
                    <a16:creationId xmlns:a16="http://schemas.microsoft.com/office/drawing/2014/main" id="{B6AB791C-269D-1C41-8EF1-75C2C66275E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81820" y="5961169"/>
                <a:ext cx="22690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2FCD0717-A6BB-354A-BAAA-A859720ED332}"/>
                  </a:ext>
                </a:extLst>
              </p14:cNvPr>
              <p14:cNvContentPartPr/>
              <p14:nvPr/>
            </p14:nvContentPartPr>
            <p14:xfrm>
              <a:off x="6933340" y="6354649"/>
              <a:ext cx="34200" cy="1296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2FCD0717-A6BB-354A-BAAA-A859720ED33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25780" y="6347089"/>
                <a:ext cx="49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249197C6-F51C-394B-9ED9-82ECC06A2CFB}"/>
                  </a:ext>
                </a:extLst>
              </p14:cNvPr>
              <p14:cNvContentPartPr/>
              <p14:nvPr/>
            </p14:nvContentPartPr>
            <p14:xfrm>
              <a:off x="8561260" y="6130729"/>
              <a:ext cx="243000" cy="11880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249197C6-F51C-394B-9ED9-82ECC06A2CF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53700" y="6123169"/>
                <a:ext cx="258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D9A808F9-0DA4-1544-B9A9-26F8E01A438B}"/>
                  </a:ext>
                </a:extLst>
              </p14:cNvPr>
              <p14:cNvContentPartPr/>
              <p14:nvPr/>
            </p14:nvContentPartPr>
            <p14:xfrm>
              <a:off x="9002980" y="6304969"/>
              <a:ext cx="143640" cy="7452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D9A808F9-0DA4-1544-B9A9-26F8E01A438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95420" y="6297409"/>
                <a:ext cx="158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C828433A-B388-C547-876B-FEA5880B0654}"/>
                  </a:ext>
                </a:extLst>
              </p14:cNvPr>
              <p14:cNvContentPartPr/>
              <p14:nvPr/>
            </p14:nvContentPartPr>
            <p14:xfrm>
              <a:off x="9122140" y="6149449"/>
              <a:ext cx="55800" cy="6264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C828433A-B388-C547-876B-FEA5880B065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14580" y="6141889"/>
                <a:ext cx="70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E0741A40-82D7-9946-9A9A-9F1413F9E132}"/>
                  </a:ext>
                </a:extLst>
              </p14:cNvPr>
              <p14:cNvContentPartPr/>
              <p14:nvPr/>
            </p14:nvContentPartPr>
            <p14:xfrm>
              <a:off x="9650620" y="6074569"/>
              <a:ext cx="31320" cy="16236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E0741A40-82D7-9946-9A9A-9F1413F9E13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643060" y="6067009"/>
                <a:ext cx="46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168F2A66-7841-424B-A192-CCD165505144}"/>
                  </a:ext>
                </a:extLst>
              </p14:cNvPr>
              <p14:cNvContentPartPr/>
              <p14:nvPr/>
            </p14:nvContentPartPr>
            <p14:xfrm>
              <a:off x="9607060" y="6488929"/>
              <a:ext cx="37800" cy="2196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168F2A66-7841-424B-A192-CCD16550514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599500" y="6481369"/>
                <a:ext cx="52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3" name="墨迹 284">
                <a:extLst>
                  <a:ext uri="{FF2B5EF4-FFF2-40B4-BE49-F238E27FC236}">
                    <a16:creationId xmlns:a16="http://schemas.microsoft.com/office/drawing/2014/main" id="{9BAA68DA-A96E-0B46-BFD7-20C3D8145BB9}"/>
                  </a:ext>
                </a:extLst>
              </p14:cNvPr>
              <p14:cNvContentPartPr/>
              <p14:nvPr/>
            </p14:nvContentPartPr>
            <p14:xfrm>
              <a:off x="9289540" y="6329809"/>
              <a:ext cx="162000" cy="143640"/>
            </p14:xfrm>
          </p:contentPart>
        </mc:Choice>
        <mc:Fallback>
          <p:pic>
            <p:nvPicPr>
              <p:cNvPr id="283" name="墨迹 284">
                <a:extLst>
                  <a:ext uri="{FF2B5EF4-FFF2-40B4-BE49-F238E27FC236}">
                    <a16:creationId xmlns:a16="http://schemas.microsoft.com/office/drawing/2014/main" id="{9BAA68DA-A96E-0B46-BFD7-20C3D8145BB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281997" y="6322249"/>
                <a:ext cx="176727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4" name="墨迹 285">
                <a:extLst>
                  <a:ext uri="{FF2B5EF4-FFF2-40B4-BE49-F238E27FC236}">
                    <a16:creationId xmlns:a16="http://schemas.microsoft.com/office/drawing/2014/main" id="{93B011BA-76BB-374F-BB81-FA67A880D8B6}"/>
                  </a:ext>
                </a:extLst>
              </p14:cNvPr>
              <p14:cNvContentPartPr/>
              <p14:nvPr/>
            </p14:nvContentPartPr>
            <p14:xfrm>
              <a:off x="6481900" y="6019489"/>
              <a:ext cx="1581480" cy="242280"/>
            </p14:xfrm>
          </p:contentPart>
        </mc:Choice>
        <mc:Fallback>
          <p:pic>
            <p:nvPicPr>
              <p:cNvPr id="284" name="墨迹 285">
                <a:extLst>
                  <a:ext uri="{FF2B5EF4-FFF2-40B4-BE49-F238E27FC236}">
                    <a16:creationId xmlns:a16="http://schemas.microsoft.com/office/drawing/2014/main" id="{93B011BA-76BB-374F-BB81-FA67A880D8B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474340" y="6011940"/>
                <a:ext cx="1596600" cy="25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3E96D12B-569F-9946-BDB2-D057588A1560}"/>
                  </a:ext>
                </a:extLst>
              </p14:cNvPr>
              <p14:cNvContentPartPr/>
              <p14:nvPr/>
            </p14:nvContentPartPr>
            <p14:xfrm>
              <a:off x="11150740" y="4866769"/>
              <a:ext cx="212040" cy="16236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3E96D12B-569F-9946-BDB2-D057588A156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43540" y="4859209"/>
                <a:ext cx="227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92" name="墨迹 293">
                <a:extLst>
                  <a:ext uri="{FF2B5EF4-FFF2-40B4-BE49-F238E27FC236}">
                    <a16:creationId xmlns:a16="http://schemas.microsoft.com/office/drawing/2014/main" id="{2411AC76-8662-064F-BC45-0C08746E0FA9}"/>
                  </a:ext>
                </a:extLst>
              </p14:cNvPr>
              <p14:cNvContentPartPr/>
              <p14:nvPr/>
            </p14:nvContentPartPr>
            <p14:xfrm>
              <a:off x="10665460" y="5034889"/>
              <a:ext cx="280440" cy="336600"/>
            </p14:xfrm>
          </p:contentPart>
        </mc:Choice>
        <mc:Fallback>
          <p:pic>
            <p:nvPicPr>
              <p:cNvPr id="292" name="墨迹 293">
                <a:extLst>
                  <a:ext uri="{FF2B5EF4-FFF2-40B4-BE49-F238E27FC236}">
                    <a16:creationId xmlns:a16="http://schemas.microsoft.com/office/drawing/2014/main" id="{2411AC76-8662-064F-BC45-0C08746E0FA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57900" y="5027329"/>
                <a:ext cx="295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93" name="墨迹 294">
                <a:extLst>
                  <a:ext uri="{FF2B5EF4-FFF2-40B4-BE49-F238E27FC236}">
                    <a16:creationId xmlns:a16="http://schemas.microsoft.com/office/drawing/2014/main" id="{E4EA0A52-6E2E-374A-8B91-40297EC0F0C9}"/>
                  </a:ext>
                </a:extLst>
              </p14:cNvPr>
              <p14:cNvContentPartPr/>
              <p14:nvPr/>
            </p14:nvContentPartPr>
            <p14:xfrm>
              <a:off x="10086220" y="5109769"/>
              <a:ext cx="355320" cy="205560"/>
            </p14:xfrm>
          </p:contentPart>
        </mc:Choice>
        <mc:Fallback>
          <p:pic>
            <p:nvPicPr>
              <p:cNvPr id="293" name="墨迹 294">
                <a:extLst>
                  <a:ext uri="{FF2B5EF4-FFF2-40B4-BE49-F238E27FC236}">
                    <a16:creationId xmlns:a16="http://schemas.microsoft.com/office/drawing/2014/main" id="{E4EA0A52-6E2E-374A-8B91-40297EC0F0C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078660" y="5102222"/>
                <a:ext cx="370440" cy="22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08" name="墨迹 308">
                <a:extLst>
                  <a:ext uri="{FF2B5EF4-FFF2-40B4-BE49-F238E27FC236}">
                    <a16:creationId xmlns:a16="http://schemas.microsoft.com/office/drawing/2014/main" id="{906CBB42-15EA-EB4A-B0E6-552B44E2F56E}"/>
                  </a:ext>
                </a:extLst>
              </p14:cNvPr>
              <p14:cNvContentPartPr/>
              <p14:nvPr/>
            </p14:nvContentPartPr>
            <p14:xfrm>
              <a:off x="468100" y="3715129"/>
              <a:ext cx="1886400" cy="454680"/>
            </p14:xfrm>
          </p:contentPart>
        </mc:Choice>
        <mc:Fallback>
          <p:pic>
            <p:nvPicPr>
              <p:cNvPr id="308" name="墨迹 308">
                <a:extLst>
                  <a:ext uri="{FF2B5EF4-FFF2-40B4-BE49-F238E27FC236}">
                    <a16:creationId xmlns:a16="http://schemas.microsoft.com/office/drawing/2014/main" id="{906CBB42-15EA-EB4A-B0E6-552B44E2F56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60541" y="3707569"/>
                <a:ext cx="1901517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12" name="墨迹 312">
                <a:extLst>
                  <a:ext uri="{FF2B5EF4-FFF2-40B4-BE49-F238E27FC236}">
                    <a16:creationId xmlns:a16="http://schemas.microsoft.com/office/drawing/2014/main" id="{733F3915-5E9F-8542-80F5-80B89BD14F8F}"/>
                  </a:ext>
                </a:extLst>
              </p14:cNvPr>
              <p14:cNvContentPartPr/>
              <p14:nvPr/>
            </p14:nvContentPartPr>
            <p14:xfrm>
              <a:off x="1818820" y="4754809"/>
              <a:ext cx="666720" cy="678960"/>
            </p14:xfrm>
          </p:contentPart>
        </mc:Choice>
        <mc:Fallback>
          <p:pic>
            <p:nvPicPr>
              <p:cNvPr id="312" name="墨迹 312">
                <a:extLst>
                  <a:ext uri="{FF2B5EF4-FFF2-40B4-BE49-F238E27FC236}">
                    <a16:creationId xmlns:a16="http://schemas.microsoft.com/office/drawing/2014/main" id="{733F3915-5E9F-8542-80F5-80B89BD14F8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11256" y="4747249"/>
                <a:ext cx="681848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6" name="墨迹 316">
                <a:extLst>
                  <a:ext uri="{FF2B5EF4-FFF2-40B4-BE49-F238E27FC236}">
                    <a16:creationId xmlns:a16="http://schemas.microsoft.com/office/drawing/2014/main" id="{4EB30776-C4A2-3E4F-87D6-37C6FA39B659}"/>
                  </a:ext>
                </a:extLst>
              </p14:cNvPr>
              <p14:cNvContentPartPr/>
              <p14:nvPr/>
            </p14:nvContentPartPr>
            <p14:xfrm>
              <a:off x="1706860" y="4705129"/>
              <a:ext cx="616680" cy="379800"/>
            </p14:xfrm>
          </p:contentPart>
        </mc:Choice>
        <mc:Fallback>
          <p:pic>
            <p:nvPicPr>
              <p:cNvPr id="316" name="墨迹 316">
                <a:extLst>
                  <a:ext uri="{FF2B5EF4-FFF2-40B4-BE49-F238E27FC236}">
                    <a16:creationId xmlns:a16="http://schemas.microsoft.com/office/drawing/2014/main" id="{4EB30776-C4A2-3E4F-87D6-37C6FA39B65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699300" y="4697576"/>
                <a:ext cx="63180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D5FAE081-768F-CB44-8111-3B68A8BA76F4}"/>
                  </a:ext>
                </a:extLst>
              </p14:cNvPr>
              <p14:cNvContentPartPr/>
              <p14:nvPr/>
            </p14:nvContentPartPr>
            <p14:xfrm>
              <a:off x="1949500" y="5122009"/>
              <a:ext cx="753480" cy="36144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D5FAE081-768F-CB44-8111-3B68A8BA76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41940" y="5114449"/>
                <a:ext cx="7686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31" name="墨迹 332">
                <a:extLst>
                  <a:ext uri="{FF2B5EF4-FFF2-40B4-BE49-F238E27FC236}">
                    <a16:creationId xmlns:a16="http://schemas.microsoft.com/office/drawing/2014/main" id="{3F8BB7FD-39A4-EF44-86E8-03E6DBFAFA4E}"/>
                  </a:ext>
                </a:extLst>
              </p14:cNvPr>
              <p14:cNvContentPartPr/>
              <p14:nvPr/>
            </p14:nvContentPartPr>
            <p14:xfrm>
              <a:off x="2167660" y="5800609"/>
              <a:ext cx="1680840" cy="716400"/>
            </p14:xfrm>
          </p:contentPart>
        </mc:Choice>
        <mc:Fallback>
          <p:pic>
            <p:nvPicPr>
              <p:cNvPr id="331" name="墨迹 332">
                <a:extLst>
                  <a:ext uri="{FF2B5EF4-FFF2-40B4-BE49-F238E27FC236}">
                    <a16:creationId xmlns:a16="http://schemas.microsoft.com/office/drawing/2014/main" id="{3F8BB7FD-39A4-EF44-86E8-03E6DBFAFA4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60102" y="5793049"/>
                <a:ext cx="1695957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32" name="墨迹 333">
                <a:extLst>
                  <a:ext uri="{FF2B5EF4-FFF2-40B4-BE49-F238E27FC236}">
                    <a16:creationId xmlns:a16="http://schemas.microsoft.com/office/drawing/2014/main" id="{C6B25A81-CF84-EE43-A759-D532565C3061}"/>
                  </a:ext>
                </a:extLst>
              </p14:cNvPr>
              <p14:cNvContentPartPr/>
              <p14:nvPr/>
            </p14:nvContentPartPr>
            <p14:xfrm>
              <a:off x="1501300" y="5745529"/>
              <a:ext cx="448560" cy="647280"/>
            </p14:xfrm>
          </p:contentPart>
        </mc:Choice>
        <mc:Fallback>
          <p:pic>
            <p:nvPicPr>
              <p:cNvPr id="332" name="墨迹 333">
                <a:extLst>
                  <a:ext uri="{FF2B5EF4-FFF2-40B4-BE49-F238E27FC236}">
                    <a16:creationId xmlns:a16="http://schemas.microsoft.com/office/drawing/2014/main" id="{C6B25A81-CF84-EE43-A759-D532565C306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493740" y="5737969"/>
                <a:ext cx="4636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3AFD3318-3087-D34D-8842-67F0011A3919}"/>
                  </a:ext>
                </a:extLst>
              </p14:cNvPr>
              <p14:cNvContentPartPr/>
              <p14:nvPr/>
            </p14:nvContentPartPr>
            <p14:xfrm>
              <a:off x="4103740" y="6012289"/>
              <a:ext cx="162360" cy="20592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3AFD3318-3087-D34D-8842-67F0011A391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096180" y="6004729"/>
                <a:ext cx="177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773950B4-DC19-924C-8DBB-72D062BC4E9B}"/>
                  </a:ext>
                </a:extLst>
              </p14:cNvPr>
              <p14:cNvContentPartPr/>
              <p14:nvPr/>
            </p14:nvContentPartPr>
            <p14:xfrm>
              <a:off x="4222540" y="6354649"/>
              <a:ext cx="18360" cy="6264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773950B4-DC19-924C-8DBB-72D062BC4E9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14980" y="6347089"/>
                <a:ext cx="3348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24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A9AC4D19-486E-3548-AB1A-3A652BBD9003}"/>
                  </a:ext>
                </a:extLst>
              </p14:cNvPr>
              <p14:cNvContentPartPr/>
              <p14:nvPr/>
            </p14:nvContentPartPr>
            <p14:xfrm>
              <a:off x="629740" y="502849"/>
              <a:ext cx="180720" cy="21816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A9AC4D19-486E-3548-AB1A-3A652BBD90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180" y="495289"/>
                <a:ext cx="195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20ACCCB-7570-3A4C-AB88-85F23294E75A}"/>
                  </a:ext>
                </a:extLst>
              </p14:cNvPr>
              <p14:cNvContentPartPr/>
              <p14:nvPr/>
            </p14:nvContentPartPr>
            <p14:xfrm>
              <a:off x="1731700" y="272449"/>
              <a:ext cx="249480" cy="5356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20ACCCB-7570-3A4C-AB88-85F23294E7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140" y="264889"/>
                <a:ext cx="2646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348C3760-4745-4945-A849-9E337064B081}"/>
                  </a:ext>
                </a:extLst>
              </p14:cNvPr>
              <p14:cNvContentPartPr/>
              <p14:nvPr/>
            </p14:nvContentPartPr>
            <p14:xfrm>
              <a:off x="2229940" y="272449"/>
              <a:ext cx="616320" cy="41616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348C3760-4745-4945-A849-9E337064B0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2384" y="264889"/>
                <a:ext cx="631431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6">
                <a:extLst>
                  <a:ext uri="{FF2B5EF4-FFF2-40B4-BE49-F238E27FC236}">
                    <a16:creationId xmlns:a16="http://schemas.microsoft.com/office/drawing/2014/main" id="{4B0AC8D8-1C20-284B-89BC-922BC314811A}"/>
                  </a:ext>
                </a:extLst>
              </p14:cNvPr>
              <p14:cNvContentPartPr/>
              <p14:nvPr/>
            </p14:nvContentPartPr>
            <p14:xfrm>
              <a:off x="860140" y="348049"/>
              <a:ext cx="622800" cy="360720"/>
            </p14:xfrm>
          </p:contentPart>
        </mc:Choice>
        <mc:Fallback>
          <p:pic>
            <p:nvPicPr>
              <p:cNvPr id="15" name="墨迹 16">
                <a:extLst>
                  <a:ext uri="{FF2B5EF4-FFF2-40B4-BE49-F238E27FC236}">
                    <a16:creationId xmlns:a16="http://schemas.microsoft.com/office/drawing/2014/main" id="{4B0AC8D8-1C20-284B-89BC-922BC31481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2580" y="340489"/>
                <a:ext cx="6379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2336943-8FED-CD48-AEE5-5AB48E21EB04}"/>
                  </a:ext>
                </a:extLst>
              </p14:cNvPr>
              <p14:cNvContentPartPr/>
              <p14:nvPr/>
            </p14:nvContentPartPr>
            <p14:xfrm>
              <a:off x="4346380" y="814249"/>
              <a:ext cx="212040" cy="1558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2336943-8FED-CD48-AEE5-5AB48E21EB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8820" y="806689"/>
                <a:ext cx="227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279C2FD-48E6-4443-8C15-98C9E5CCD3B1}"/>
                  </a:ext>
                </a:extLst>
              </p14:cNvPr>
              <p14:cNvContentPartPr/>
              <p14:nvPr/>
            </p14:nvContentPartPr>
            <p14:xfrm>
              <a:off x="4744900" y="932329"/>
              <a:ext cx="68760" cy="813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279C2FD-48E6-4443-8C15-98C9E5CCD3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7340" y="924769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C87A4D1-4022-3347-815B-4298320E877E}"/>
                  </a:ext>
                </a:extLst>
              </p14:cNvPr>
              <p14:cNvContentPartPr/>
              <p14:nvPr/>
            </p14:nvContentPartPr>
            <p14:xfrm>
              <a:off x="4807180" y="776809"/>
              <a:ext cx="56520" cy="50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C87A4D1-4022-3347-815B-4298320E87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9620" y="76924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EA9376D-0DE6-9548-BE96-159D520452E7}"/>
                  </a:ext>
                </a:extLst>
              </p14:cNvPr>
              <p14:cNvContentPartPr/>
              <p14:nvPr/>
            </p14:nvContentPartPr>
            <p14:xfrm>
              <a:off x="5012740" y="932329"/>
              <a:ext cx="19080" cy="112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EA9376D-0DE6-9548-BE96-159D520452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5180" y="924769"/>
                <a:ext cx="34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30F49DF-D733-5A41-8736-59F75DEF2667}"/>
                  </a:ext>
                </a:extLst>
              </p14:cNvPr>
              <p14:cNvContentPartPr/>
              <p14:nvPr/>
            </p14:nvContentPartPr>
            <p14:xfrm>
              <a:off x="7147900" y="920089"/>
              <a:ext cx="100080" cy="252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30F49DF-D733-5A41-8736-59F75DEF26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40340" y="912529"/>
                <a:ext cx="11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EEF2FCD-2F00-5449-88DE-8AA038B7A089}"/>
                  </a:ext>
                </a:extLst>
              </p14:cNvPr>
              <p14:cNvContentPartPr/>
              <p14:nvPr/>
            </p14:nvContentPartPr>
            <p14:xfrm>
              <a:off x="7421860" y="926209"/>
              <a:ext cx="19080" cy="64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EEF2FCD-2F00-5449-88DE-8AA038B7A0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14300" y="918649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墨迹 46">
                <a:extLst>
                  <a:ext uri="{FF2B5EF4-FFF2-40B4-BE49-F238E27FC236}">
                    <a16:creationId xmlns:a16="http://schemas.microsoft.com/office/drawing/2014/main" id="{DEEB3BAF-09D6-A84B-9D74-CE8E1A33FF14}"/>
                  </a:ext>
                </a:extLst>
              </p14:cNvPr>
              <p14:cNvContentPartPr/>
              <p14:nvPr/>
            </p14:nvContentPartPr>
            <p14:xfrm>
              <a:off x="8181460" y="720649"/>
              <a:ext cx="865800" cy="286560"/>
            </p14:xfrm>
          </p:contentPart>
        </mc:Choice>
        <mc:Fallback>
          <p:pic>
            <p:nvPicPr>
              <p:cNvPr id="42" name="墨迹 46">
                <a:extLst>
                  <a:ext uri="{FF2B5EF4-FFF2-40B4-BE49-F238E27FC236}">
                    <a16:creationId xmlns:a16="http://schemas.microsoft.com/office/drawing/2014/main" id="{DEEB3BAF-09D6-A84B-9D74-CE8E1A33FF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73900" y="713089"/>
                <a:ext cx="8809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墨迹 47">
                <a:extLst>
                  <a:ext uri="{FF2B5EF4-FFF2-40B4-BE49-F238E27FC236}">
                    <a16:creationId xmlns:a16="http://schemas.microsoft.com/office/drawing/2014/main" id="{9D4B8BE5-E7FD-9F43-B508-023426193A67}"/>
                  </a:ext>
                </a:extLst>
              </p14:cNvPr>
              <p14:cNvContentPartPr/>
              <p14:nvPr/>
            </p14:nvContentPartPr>
            <p14:xfrm>
              <a:off x="7714540" y="758089"/>
              <a:ext cx="218160" cy="224640"/>
            </p14:xfrm>
          </p:contentPart>
        </mc:Choice>
        <mc:Fallback>
          <p:pic>
            <p:nvPicPr>
              <p:cNvPr id="43" name="墨迹 47">
                <a:extLst>
                  <a:ext uri="{FF2B5EF4-FFF2-40B4-BE49-F238E27FC236}">
                    <a16:creationId xmlns:a16="http://schemas.microsoft.com/office/drawing/2014/main" id="{9D4B8BE5-E7FD-9F43-B508-023426193A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06980" y="750529"/>
                <a:ext cx="233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墨迹 48">
                <a:extLst>
                  <a:ext uri="{FF2B5EF4-FFF2-40B4-BE49-F238E27FC236}">
                    <a16:creationId xmlns:a16="http://schemas.microsoft.com/office/drawing/2014/main" id="{2D8B22DA-FB4A-7647-8A59-2B1108151C77}"/>
                  </a:ext>
                </a:extLst>
              </p14:cNvPr>
              <p14:cNvContentPartPr/>
              <p14:nvPr/>
            </p14:nvContentPartPr>
            <p14:xfrm>
              <a:off x="5691340" y="801649"/>
              <a:ext cx="1208160" cy="262080"/>
            </p14:xfrm>
          </p:contentPart>
        </mc:Choice>
        <mc:Fallback>
          <p:pic>
            <p:nvPicPr>
              <p:cNvPr id="44" name="墨迹 48">
                <a:extLst>
                  <a:ext uri="{FF2B5EF4-FFF2-40B4-BE49-F238E27FC236}">
                    <a16:creationId xmlns:a16="http://schemas.microsoft.com/office/drawing/2014/main" id="{2D8B22DA-FB4A-7647-8A59-2B1108151C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83780" y="794079"/>
                <a:ext cx="122328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5" name="墨迹 49">
                <a:extLst>
                  <a:ext uri="{FF2B5EF4-FFF2-40B4-BE49-F238E27FC236}">
                    <a16:creationId xmlns:a16="http://schemas.microsoft.com/office/drawing/2014/main" id="{ED4EBE5F-4E1B-754A-B5B5-E99CFD840D4E}"/>
                  </a:ext>
                </a:extLst>
              </p14:cNvPr>
              <p14:cNvContentPartPr/>
              <p14:nvPr/>
            </p14:nvContentPartPr>
            <p14:xfrm>
              <a:off x="5342500" y="832969"/>
              <a:ext cx="162360" cy="162360"/>
            </p14:xfrm>
          </p:contentPart>
        </mc:Choice>
        <mc:Fallback>
          <p:pic>
            <p:nvPicPr>
              <p:cNvPr id="45" name="墨迹 49">
                <a:extLst>
                  <a:ext uri="{FF2B5EF4-FFF2-40B4-BE49-F238E27FC236}">
                    <a16:creationId xmlns:a16="http://schemas.microsoft.com/office/drawing/2014/main" id="{ED4EBE5F-4E1B-754A-B5B5-E99CFD840D4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4940" y="825409"/>
                <a:ext cx="177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墨迹 50">
                <a:extLst>
                  <a:ext uri="{FF2B5EF4-FFF2-40B4-BE49-F238E27FC236}">
                    <a16:creationId xmlns:a16="http://schemas.microsoft.com/office/drawing/2014/main" id="{57648F56-CEBA-774A-AF34-FC99E51CC278}"/>
                  </a:ext>
                </a:extLst>
              </p14:cNvPr>
              <p14:cNvContentPartPr/>
              <p14:nvPr/>
            </p14:nvContentPartPr>
            <p14:xfrm>
              <a:off x="4053700" y="1063009"/>
              <a:ext cx="187200" cy="277920"/>
            </p14:xfrm>
          </p:contentPart>
        </mc:Choice>
        <mc:Fallback>
          <p:pic>
            <p:nvPicPr>
              <p:cNvPr id="46" name="墨迹 50">
                <a:extLst>
                  <a:ext uri="{FF2B5EF4-FFF2-40B4-BE49-F238E27FC236}">
                    <a16:creationId xmlns:a16="http://schemas.microsoft.com/office/drawing/2014/main" id="{57648F56-CEBA-774A-AF34-FC99E51CC2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46500" y="1055449"/>
                <a:ext cx="2023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869C6CA4-6BB0-A344-9D2D-F0D1E563C30A}"/>
                  </a:ext>
                </a:extLst>
              </p14:cNvPr>
              <p14:cNvContentPartPr/>
              <p14:nvPr/>
            </p14:nvContentPartPr>
            <p14:xfrm>
              <a:off x="2292220" y="1393129"/>
              <a:ext cx="7053840" cy="4611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869C6CA4-6BB0-A344-9D2D-F0D1E563C30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4660" y="1385569"/>
                <a:ext cx="7068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1FF6A7DB-4D03-A647-ACE6-FA75256AF3C6}"/>
                  </a:ext>
                </a:extLst>
              </p14:cNvPr>
              <p14:cNvContentPartPr/>
              <p14:nvPr/>
            </p14:nvContentPartPr>
            <p14:xfrm>
              <a:off x="4371220" y="2021689"/>
              <a:ext cx="585720" cy="16848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1FF6A7DB-4D03-A647-ACE6-FA75256AF3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63660" y="2014489"/>
                <a:ext cx="6004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2808B856-9F62-414A-95F3-15FBDB7D8217}"/>
                  </a:ext>
                </a:extLst>
              </p14:cNvPr>
              <p14:cNvContentPartPr/>
              <p14:nvPr/>
            </p14:nvContentPartPr>
            <p14:xfrm>
              <a:off x="3070180" y="1965889"/>
              <a:ext cx="1058760" cy="33012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2808B856-9F62-414A-95F3-15FBDB7D82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2620" y="1958337"/>
                <a:ext cx="107388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96654A1D-70CD-4B41-BAEE-ED1E8614E533}"/>
                  </a:ext>
                </a:extLst>
              </p14:cNvPr>
              <p14:cNvContentPartPr/>
              <p14:nvPr/>
            </p14:nvContentPartPr>
            <p14:xfrm>
              <a:off x="4919140" y="2003329"/>
              <a:ext cx="100080" cy="190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96654A1D-70CD-4B41-BAEE-ED1E8614E5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11580" y="1995769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F2823340-80D0-084A-B917-9E9F3D6B06AD}"/>
                  </a:ext>
                </a:extLst>
              </p14:cNvPr>
              <p14:cNvContentPartPr/>
              <p14:nvPr/>
            </p14:nvContentPartPr>
            <p14:xfrm>
              <a:off x="5435740" y="1828729"/>
              <a:ext cx="12960" cy="2246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F2823340-80D0-084A-B917-9E9F3D6B06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28540" y="1821169"/>
                <a:ext cx="277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FE4F7DA0-2E7A-2F4B-9EC6-548D02E97785}"/>
                  </a:ext>
                </a:extLst>
              </p14:cNvPr>
              <p14:cNvContentPartPr/>
              <p14:nvPr/>
            </p14:nvContentPartPr>
            <p14:xfrm>
              <a:off x="5435740" y="2177569"/>
              <a:ext cx="31320" cy="378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FE4F7DA0-2E7A-2F4B-9EC6-548D02E977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28540" y="217000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2E20F078-0489-6143-8DC9-C605641387CD}"/>
                  </a:ext>
                </a:extLst>
              </p14:cNvPr>
              <p14:cNvContentPartPr/>
              <p14:nvPr/>
            </p14:nvContentPartPr>
            <p14:xfrm>
              <a:off x="6656140" y="1959769"/>
              <a:ext cx="162360" cy="252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2E20F078-0489-6143-8DC9-C605641387C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48580" y="1952209"/>
                <a:ext cx="17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9ABB9AA5-5C7E-CE48-9D58-2F1EDB54C9DA}"/>
                  </a:ext>
                </a:extLst>
              </p14:cNvPr>
              <p14:cNvContentPartPr/>
              <p14:nvPr/>
            </p14:nvContentPartPr>
            <p14:xfrm>
              <a:off x="8797780" y="1860049"/>
              <a:ext cx="37800" cy="2368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9ABB9AA5-5C7E-CE48-9D58-2F1EDB54C9D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90220" y="1852489"/>
                <a:ext cx="52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67A0B24F-DC1E-8D4E-8392-6F3D5BD8BCD1}"/>
                  </a:ext>
                </a:extLst>
              </p14:cNvPr>
              <p14:cNvContentPartPr/>
              <p14:nvPr/>
            </p14:nvContentPartPr>
            <p14:xfrm>
              <a:off x="8828740" y="2295649"/>
              <a:ext cx="31320" cy="565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67A0B24F-DC1E-8D4E-8392-6F3D5BD8BCD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21180" y="2288089"/>
                <a:ext cx="4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1" name="墨迹 83">
                <a:extLst>
                  <a:ext uri="{FF2B5EF4-FFF2-40B4-BE49-F238E27FC236}">
                    <a16:creationId xmlns:a16="http://schemas.microsoft.com/office/drawing/2014/main" id="{F7F353EA-A1BE-E34A-BDB6-87BA668D820A}"/>
                  </a:ext>
                </a:extLst>
              </p14:cNvPr>
              <p14:cNvContentPartPr/>
              <p14:nvPr/>
            </p14:nvContentPartPr>
            <p14:xfrm>
              <a:off x="7639660" y="1884889"/>
              <a:ext cx="859680" cy="417600"/>
            </p14:xfrm>
          </p:contentPart>
        </mc:Choice>
        <mc:Fallback>
          <p:pic>
            <p:nvPicPr>
              <p:cNvPr id="81" name="墨迹 83">
                <a:extLst>
                  <a:ext uri="{FF2B5EF4-FFF2-40B4-BE49-F238E27FC236}">
                    <a16:creationId xmlns:a16="http://schemas.microsoft.com/office/drawing/2014/main" id="{F7F353EA-A1BE-E34A-BDB6-87BA668D820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32097" y="1877329"/>
                <a:ext cx="874806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2" name="墨迹 84">
                <a:extLst>
                  <a:ext uri="{FF2B5EF4-FFF2-40B4-BE49-F238E27FC236}">
                    <a16:creationId xmlns:a16="http://schemas.microsoft.com/office/drawing/2014/main" id="{EB529846-2D9F-C144-9FB8-22B189D5E539}"/>
                  </a:ext>
                </a:extLst>
              </p14:cNvPr>
              <p14:cNvContentPartPr/>
              <p14:nvPr/>
            </p14:nvContentPartPr>
            <p14:xfrm>
              <a:off x="5983660" y="1990729"/>
              <a:ext cx="442440" cy="25560"/>
            </p14:xfrm>
          </p:contentPart>
        </mc:Choice>
        <mc:Fallback>
          <p:pic>
            <p:nvPicPr>
              <p:cNvPr id="82" name="墨迹 84">
                <a:extLst>
                  <a:ext uri="{FF2B5EF4-FFF2-40B4-BE49-F238E27FC236}">
                    <a16:creationId xmlns:a16="http://schemas.microsoft.com/office/drawing/2014/main" id="{EB529846-2D9F-C144-9FB8-22B189D5E5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76100" y="1983061"/>
                <a:ext cx="457560" cy="4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3" name="墨迹 85">
                <a:extLst>
                  <a:ext uri="{FF2B5EF4-FFF2-40B4-BE49-F238E27FC236}">
                    <a16:creationId xmlns:a16="http://schemas.microsoft.com/office/drawing/2014/main" id="{70A1337D-6EB8-354D-8595-2E4FD6273F6C}"/>
                  </a:ext>
                </a:extLst>
              </p14:cNvPr>
              <p14:cNvContentPartPr/>
              <p14:nvPr/>
            </p14:nvContentPartPr>
            <p14:xfrm>
              <a:off x="4838140" y="2102689"/>
              <a:ext cx="423720" cy="112320"/>
            </p14:xfrm>
          </p:contentPart>
        </mc:Choice>
        <mc:Fallback>
          <p:pic>
            <p:nvPicPr>
              <p:cNvPr id="83" name="墨迹 85">
                <a:extLst>
                  <a:ext uri="{FF2B5EF4-FFF2-40B4-BE49-F238E27FC236}">
                    <a16:creationId xmlns:a16="http://schemas.microsoft.com/office/drawing/2014/main" id="{70A1337D-6EB8-354D-8595-2E4FD6273F6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30580" y="2095129"/>
                <a:ext cx="438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AD2B2572-D24C-4544-8089-050816AAD364}"/>
                  </a:ext>
                </a:extLst>
              </p14:cNvPr>
              <p14:cNvContentPartPr/>
              <p14:nvPr/>
            </p14:nvContentPartPr>
            <p14:xfrm>
              <a:off x="10553140" y="565129"/>
              <a:ext cx="180720" cy="2059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AD2B2572-D24C-4544-8089-050816AAD36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43060" y="555049"/>
                <a:ext cx="201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8E29E475-3A84-AB4A-B784-7D12B2665153}"/>
                  </a:ext>
                </a:extLst>
              </p14:cNvPr>
              <p14:cNvContentPartPr/>
              <p14:nvPr/>
            </p14:nvContentPartPr>
            <p14:xfrm>
              <a:off x="9812260" y="857809"/>
              <a:ext cx="629280" cy="30888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8E29E475-3A84-AB4A-B784-7D12B26651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05060" y="850249"/>
                <a:ext cx="644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74822E2D-C95D-1C42-AECF-D08B6650B7C8}"/>
                  </a:ext>
                </a:extLst>
              </p14:cNvPr>
              <p14:cNvContentPartPr/>
              <p14:nvPr/>
            </p14:nvContentPartPr>
            <p14:xfrm>
              <a:off x="7409260" y="3145249"/>
              <a:ext cx="336600" cy="19620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74822E2D-C95D-1C42-AECF-D08B6650B7C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01700" y="3137689"/>
                <a:ext cx="351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AFDDA65C-20EC-A843-8B7A-2A2C79DFA068}"/>
                  </a:ext>
                </a:extLst>
              </p14:cNvPr>
              <p14:cNvContentPartPr/>
              <p14:nvPr/>
            </p14:nvContentPartPr>
            <p14:xfrm>
              <a:off x="8094340" y="3248209"/>
              <a:ext cx="50040" cy="378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AFDDA65C-20EC-A843-8B7A-2A2C79DFA0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86780" y="324064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0C04AEFA-1AF1-434C-A702-D1E9A520FF26}"/>
                  </a:ext>
                </a:extLst>
              </p14:cNvPr>
              <p14:cNvContentPartPr/>
              <p14:nvPr/>
            </p14:nvContentPartPr>
            <p14:xfrm>
              <a:off x="8717500" y="3329209"/>
              <a:ext cx="242640" cy="378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0C04AEFA-1AF1-434C-A702-D1E9A520FF2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09940" y="3321649"/>
                <a:ext cx="257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2ADE829A-B7BC-8348-A56C-48B0AADFC326}"/>
                  </a:ext>
                </a:extLst>
              </p14:cNvPr>
              <p14:cNvContentPartPr/>
              <p14:nvPr/>
            </p14:nvContentPartPr>
            <p14:xfrm>
              <a:off x="8732620" y="3497329"/>
              <a:ext cx="283320" cy="378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2ADE829A-B7BC-8348-A56C-48B0AADFC3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25060" y="3489769"/>
                <a:ext cx="298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9" name="墨迹 123">
                <a:extLst>
                  <a:ext uri="{FF2B5EF4-FFF2-40B4-BE49-F238E27FC236}">
                    <a16:creationId xmlns:a16="http://schemas.microsoft.com/office/drawing/2014/main" id="{B99694FC-99BC-A245-A973-62E93B289C8B}"/>
                  </a:ext>
                </a:extLst>
              </p14:cNvPr>
              <p14:cNvContentPartPr/>
              <p14:nvPr/>
            </p14:nvContentPartPr>
            <p14:xfrm>
              <a:off x="7969780" y="3373489"/>
              <a:ext cx="448560" cy="205200"/>
            </p14:xfrm>
          </p:contentPart>
        </mc:Choice>
        <mc:Fallback>
          <p:pic>
            <p:nvPicPr>
              <p:cNvPr id="119" name="墨迹 123">
                <a:extLst>
                  <a:ext uri="{FF2B5EF4-FFF2-40B4-BE49-F238E27FC236}">
                    <a16:creationId xmlns:a16="http://schemas.microsoft.com/office/drawing/2014/main" id="{B99694FC-99BC-A245-A973-62E93B289C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62220" y="3365929"/>
                <a:ext cx="4636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0" name="墨迹 124">
                <a:extLst>
                  <a:ext uri="{FF2B5EF4-FFF2-40B4-BE49-F238E27FC236}">
                    <a16:creationId xmlns:a16="http://schemas.microsoft.com/office/drawing/2014/main" id="{6ECC9E33-DC58-F843-9315-26D397B35A78}"/>
                  </a:ext>
                </a:extLst>
              </p14:cNvPr>
              <p14:cNvContentPartPr/>
              <p14:nvPr/>
            </p14:nvContentPartPr>
            <p14:xfrm>
              <a:off x="6886540" y="3223369"/>
              <a:ext cx="277200" cy="218160"/>
            </p14:xfrm>
          </p:contentPart>
        </mc:Choice>
        <mc:Fallback>
          <p:pic>
            <p:nvPicPr>
              <p:cNvPr id="120" name="墨迹 124">
                <a:extLst>
                  <a:ext uri="{FF2B5EF4-FFF2-40B4-BE49-F238E27FC236}">
                    <a16:creationId xmlns:a16="http://schemas.microsoft.com/office/drawing/2014/main" id="{6ECC9E33-DC58-F843-9315-26D397B35A7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78980" y="3215809"/>
                <a:ext cx="291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1" name="墨迹 125">
                <a:extLst>
                  <a:ext uri="{FF2B5EF4-FFF2-40B4-BE49-F238E27FC236}">
                    <a16:creationId xmlns:a16="http://schemas.microsoft.com/office/drawing/2014/main" id="{E6710C43-83F0-644D-A34C-8C559E02F07A}"/>
                  </a:ext>
                </a:extLst>
              </p14:cNvPr>
              <p14:cNvContentPartPr/>
              <p14:nvPr/>
            </p14:nvContentPartPr>
            <p14:xfrm>
              <a:off x="6002380" y="3404089"/>
              <a:ext cx="610200" cy="37800"/>
            </p14:xfrm>
          </p:contentPart>
        </mc:Choice>
        <mc:Fallback>
          <p:pic>
            <p:nvPicPr>
              <p:cNvPr id="121" name="墨迹 125">
                <a:extLst>
                  <a:ext uri="{FF2B5EF4-FFF2-40B4-BE49-F238E27FC236}">
                    <a16:creationId xmlns:a16="http://schemas.microsoft.com/office/drawing/2014/main" id="{E6710C43-83F0-644D-A34C-8C559E02F0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94824" y="3396529"/>
                <a:ext cx="625311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2" name="墨迹 126">
                <a:extLst>
                  <a:ext uri="{FF2B5EF4-FFF2-40B4-BE49-F238E27FC236}">
                    <a16:creationId xmlns:a16="http://schemas.microsoft.com/office/drawing/2014/main" id="{BE252C25-CB13-4A46-B234-2D2B18B941D5}"/>
                  </a:ext>
                </a:extLst>
              </p14:cNvPr>
              <p14:cNvContentPartPr/>
              <p14:nvPr/>
            </p14:nvContentPartPr>
            <p14:xfrm>
              <a:off x="3991780" y="3235969"/>
              <a:ext cx="1357200" cy="335520"/>
            </p14:xfrm>
          </p:contentPart>
        </mc:Choice>
        <mc:Fallback>
          <p:pic>
            <p:nvPicPr>
              <p:cNvPr id="122" name="墨迹 126">
                <a:extLst>
                  <a:ext uri="{FF2B5EF4-FFF2-40B4-BE49-F238E27FC236}">
                    <a16:creationId xmlns:a16="http://schemas.microsoft.com/office/drawing/2014/main" id="{BE252C25-CB13-4A46-B234-2D2B18B941D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84222" y="3228417"/>
                <a:ext cx="1372316" cy="35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3" name="墨迹 127">
                <a:extLst>
                  <a:ext uri="{FF2B5EF4-FFF2-40B4-BE49-F238E27FC236}">
                    <a16:creationId xmlns:a16="http://schemas.microsoft.com/office/drawing/2014/main" id="{4623A2BA-6258-6843-9357-8003704ED266}"/>
                  </a:ext>
                </a:extLst>
              </p14:cNvPr>
              <p14:cNvContentPartPr/>
              <p14:nvPr/>
            </p14:nvContentPartPr>
            <p14:xfrm>
              <a:off x="2522260" y="3111409"/>
              <a:ext cx="1239120" cy="492120"/>
            </p14:xfrm>
          </p:contentPart>
        </mc:Choice>
        <mc:Fallback>
          <p:pic>
            <p:nvPicPr>
              <p:cNvPr id="123" name="墨迹 127">
                <a:extLst>
                  <a:ext uri="{FF2B5EF4-FFF2-40B4-BE49-F238E27FC236}">
                    <a16:creationId xmlns:a16="http://schemas.microsoft.com/office/drawing/2014/main" id="{4623A2BA-6258-6843-9357-8003704ED2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14700" y="3103849"/>
                <a:ext cx="1254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73DA892C-057C-5548-93E4-073D3FA0A9B2}"/>
                  </a:ext>
                </a:extLst>
              </p14:cNvPr>
              <p14:cNvContentPartPr/>
              <p14:nvPr/>
            </p14:nvContentPartPr>
            <p14:xfrm>
              <a:off x="9202420" y="3335329"/>
              <a:ext cx="330480" cy="2743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73DA892C-057C-5548-93E4-073D3FA0A9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94860" y="3327769"/>
                <a:ext cx="3452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EE1B7E18-E2B3-324D-9123-CC4B51EC7EF4}"/>
                  </a:ext>
                </a:extLst>
              </p14:cNvPr>
              <p14:cNvContentPartPr/>
              <p14:nvPr/>
            </p14:nvContentPartPr>
            <p14:xfrm>
              <a:off x="1962100" y="4256929"/>
              <a:ext cx="143640" cy="4485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EE1B7E18-E2B3-324D-9123-CC4B51EC7EF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54540" y="4249369"/>
                <a:ext cx="1587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A37A087F-2B02-AE46-9F0B-F02D13109201}"/>
                  </a:ext>
                </a:extLst>
              </p14:cNvPr>
              <p14:cNvContentPartPr/>
              <p14:nvPr/>
            </p14:nvContentPartPr>
            <p14:xfrm>
              <a:off x="2740420" y="4126249"/>
              <a:ext cx="348840" cy="54756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A37A087F-2B02-AE46-9F0B-F02D1310920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732860" y="4118689"/>
                <a:ext cx="3639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9848644E-8393-3348-8D5E-38E944F9A0D7}"/>
                  </a:ext>
                </a:extLst>
              </p14:cNvPr>
              <p14:cNvContentPartPr/>
              <p14:nvPr/>
            </p14:nvContentPartPr>
            <p14:xfrm>
              <a:off x="2267020" y="4170169"/>
              <a:ext cx="199800" cy="46044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9848644E-8393-3348-8D5E-38E944F9A0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59446" y="4162969"/>
                <a:ext cx="214947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3" name="墨迹 153">
                <a:extLst>
                  <a:ext uri="{FF2B5EF4-FFF2-40B4-BE49-F238E27FC236}">
                    <a16:creationId xmlns:a16="http://schemas.microsoft.com/office/drawing/2014/main" id="{A22ACA9D-CAFF-2445-809A-4CCB0D3CF28C}"/>
                  </a:ext>
                </a:extLst>
              </p14:cNvPr>
              <p14:cNvContentPartPr/>
              <p14:nvPr/>
            </p14:nvContentPartPr>
            <p14:xfrm>
              <a:off x="3219580" y="4113649"/>
              <a:ext cx="1195560" cy="737640"/>
            </p14:xfrm>
          </p:contentPart>
        </mc:Choice>
        <mc:Fallback>
          <p:pic>
            <p:nvPicPr>
              <p:cNvPr id="153" name="墨迹 153">
                <a:extLst>
                  <a:ext uri="{FF2B5EF4-FFF2-40B4-BE49-F238E27FC236}">
                    <a16:creationId xmlns:a16="http://schemas.microsoft.com/office/drawing/2014/main" id="{A22ACA9D-CAFF-2445-809A-4CCB0D3CF2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12020" y="4106089"/>
                <a:ext cx="12106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7ECD09FF-F003-4A41-B21D-5987920E8F03}"/>
                  </a:ext>
                </a:extLst>
              </p14:cNvPr>
              <p14:cNvContentPartPr/>
              <p14:nvPr/>
            </p14:nvContentPartPr>
            <p14:xfrm>
              <a:off x="530380" y="2171449"/>
              <a:ext cx="3156480" cy="154404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7ECD09FF-F003-4A41-B21D-5987920E8F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2821" y="2163891"/>
                <a:ext cx="3171238" cy="1559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2FDFFA6C-CFD7-4848-955A-4C4269F5E160}"/>
                  </a:ext>
                </a:extLst>
              </p14:cNvPr>
              <p14:cNvContentPartPr/>
              <p14:nvPr/>
            </p14:nvContentPartPr>
            <p14:xfrm>
              <a:off x="1843660" y="2202409"/>
              <a:ext cx="100080" cy="23076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2FDFFA6C-CFD7-4848-955A-4C4269F5E16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36100" y="2194849"/>
                <a:ext cx="1152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91B7291E-446C-8549-8688-EE532D34BB20}"/>
                  </a:ext>
                </a:extLst>
              </p14:cNvPr>
              <p14:cNvContentPartPr/>
              <p14:nvPr/>
            </p14:nvContentPartPr>
            <p14:xfrm>
              <a:off x="1905940" y="2594449"/>
              <a:ext cx="6480" cy="64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91B7291E-446C-8549-8688-EE532D34BB2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98380" y="258724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6AB9866C-FDD2-8043-825A-2A76EC02EA6A}"/>
                  </a:ext>
                </a:extLst>
              </p14:cNvPr>
              <p14:cNvContentPartPr/>
              <p14:nvPr/>
            </p14:nvContentPartPr>
            <p14:xfrm>
              <a:off x="3163780" y="5078449"/>
              <a:ext cx="1662120" cy="39276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6AB9866C-FDD2-8043-825A-2A76EC02EA6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56222" y="5070882"/>
                <a:ext cx="1677237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F515064C-2EA0-0C44-AC0F-770B26324486}"/>
                  </a:ext>
                </a:extLst>
              </p14:cNvPr>
              <p14:cNvContentPartPr/>
              <p14:nvPr/>
            </p14:nvContentPartPr>
            <p14:xfrm>
              <a:off x="2254780" y="5191489"/>
              <a:ext cx="697320" cy="36612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F515064C-2EA0-0C44-AC0F-770B263244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47224" y="5183929"/>
                <a:ext cx="712432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6F7894E-3DEB-4D41-A402-50FE5FA476DF}"/>
                  </a:ext>
                </a:extLst>
              </p14:cNvPr>
              <p14:cNvContentPartPr/>
              <p14:nvPr/>
            </p14:nvContentPartPr>
            <p14:xfrm>
              <a:off x="5267980" y="5476969"/>
              <a:ext cx="56520" cy="626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6F7894E-3DEB-4D41-A402-50FE5FA476D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60420" y="5469409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2F007E99-8DFA-6346-9223-76A4C93BA6DB}"/>
                  </a:ext>
                </a:extLst>
              </p14:cNvPr>
              <p14:cNvContentPartPr/>
              <p14:nvPr/>
            </p14:nvContentPartPr>
            <p14:xfrm>
              <a:off x="7683940" y="5024449"/>
              <a:ext cx="242640" cy="2721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2F007E99-8DFA-6346-9223-76A4C93BA6D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76380" y="5017249"/>
                <a:ext cx="2574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7D494327-6E97-EB42-8194-C9622E30655A}"/>
                  </a:ext>
                </a:extLst>
              </p14:cNvPr>
              <p14:cNvContentPartPr/>
              <p14:nvPr/>
            </p14:nvContentPartPr>
            <p14:xfrm>
              <a:off x="9522460" y="5122729"/>
              <a:ext cx="545760" cy="6192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7D494327-6E97-EB42-8194-C9622E30655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14895" y="5115169"/>
                <a:ext cx="56089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8" name="墨迹 201">
                <a:extLst>
                  <a:ext uri="{FF2B5EF4-FFF2-40B4-BE49-F238E27FC236}">
                    <a16:creationId xmlns:a16="http://schemas.microsoft.com/office/drawing/2014/main" id="{B0139B8D-8343-ED47-AFB6-F5E48F1893B6}"/>
                  </a:ext>
                </a:extLst>
              </p14:cNvPr>
              <p14:cNvContentPartPr/>
              <p14:nvPr/>
            </p14:nvContentPartPr>
            <p14:xfrm>
              <a:off x="8137900" y="5028769"/>
              <a:ext cx="753480" cy="448920"/>
            </p14:xfrm>
          </p:contentPart>
        </mc:Choice>
        <mc:Fallback>
          <p:pic>
            <p:nvPicPr>
              <p:cNvPr id="198" name="墨迹 201">
                <a:extLst>
                  <a:ext uri="{FF2B5EF4-FFF2-40B4-BE49-F238E27FC236}">
                    <a16:creationId xmlns:a16="http://schemas.microsoft.com/office/drawing/2014/main" id="{B0139B8D-8343-ED47-AFB6-F5E48F1893B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30340" y="5021203"/>
                <a:ext cx="768600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9" name="墨迹 202">
                <a:extLst>
                  <a:ext uri="{FF2B5EF4-FFF2-40B4-BE49-F238E27FC236}">
                    <a16:creationId xmlns:a16="http://schemas.microsoft.com/office/drawing/2014/main" id="{C9F81440-A63B-7D4C-8B20-EEB6F9D3B04A}"/>
                  </a:ext>
                </a:extLst>
              </p14:cNvPr>
              <p14:cNvContentPartPr/>
              <p14:nvPr/>
            </p14:nvContentPartPr>
            <p14:xfrm>
              <a:off x="5685580" y="5078449"/>
              <a:ext cx="597600" cy="267480"/>
            </p14:xfrm>
          </p:contentPart>
        </mc:Choice>
        <mc:Fallback>
          <p:pic>
            <p:nvPicPr>
              <p:cNvPr id="199" name="墨迹 202">
                <a:extLst>
                  <a:ext uri="{FF2B5EF4-FFF2-40B4-BE49-F238E27FC236}">
                    <a16:creationId xmlns:a16="http://schemas.microsoft.com/office/drawing/2014/main" id="{C9F81440-A63B-7D4C-8B20-EEB6F9D3B04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78015" y="5070889"/>
                <a:ext cx="612729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0" name="墨迹 203">
                <a:extLst>
                  <a:ext uri="{FF2B5EF4-FFF2-40B4-BE49-F238E27FC236}">
                    <a16:creationId xmlns:a16="http://schemas.microsoft.com/office/drawing/2014/main" id="{3135A8DE-C6D5-3B4B-B9E6-A983B5289BF7}"/>
                  </a:ext>
                </a:extLst>
              </p14:cNvPr>
              <p14:cNvContentPartPr/>
              <p14:nvPr/>
            </p14:nvContentPartPr>
            <p14:xfrm>
              <a:off x="6500620" y="4991329"/>
              <a:ext cx="921600" cy="348840"/>
            </p14:xfrm>
          </p:contentPart>
        </mc:Choice>
        <mc:Fallback>
          <p:pic>
            <p:nvPicPr>
              <p:cNvPr id="200" name="墨迹 203">
                <a:extLst>
                  <a:ext uri="{FF2B5EF4-FFF2-40B4-BE49-F238E27FC236}">
                    <a16:creationId xmlns:a16="http://schemas.microsoft.com/office/drawing/2014/main" id="{3135A8DE-C6D5-3B4B-B9E6-A983B5289BF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93060" y="4983769"/>
                <a:ext cx="936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BB9832F4-C21F-CB4A-91BA-1C0C245D2DE3}"/>
                  </a:ext>
                </a:extLst>
              </p14:cNvPr>
              <p14:cNvContentPartPr/>
              <p14:nvPr/>
            </p14:nvContentPartPr>
            <p14:xfrm>
              <a:off x="9800020" y="4922929"/>
              <a:ext cx="2222640" cy="46728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BB9832F4-C21F-CB4A-91BA-1C0C245D2DE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792461" y="4915369"/>
                <a:ext cx="2237398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39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C16EE311-F406-0D48-BEC9-A2F3BBAC6402}"/>
                  </a:ext>
                </a:extLst>
              </p14:cNvPr>
              <p14:cNvContentPartPr/>
              <p14:nvPr/>
            </p14:nvContentPartPr>
            <p14:xfrm>
              <a:off x="4900420" y="863929"/>
              <a:ext cx="1158480" cy="54828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C16EE311-F406-0D48-BEC9-A2F3BBAC64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2860" y="856369"/>
                <a:ext cx="11732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E4AC300F-0B16-9F48-9817-081BAB0878E5}"/>
                  </a:ext>
                </a:extLst>
              </p14:cNvPr>
              <p14:cNvContentPartPr/>
              <p14:nvPr/>
            </p14:nvContentPartPr>
            <p14:xfrm>
              <a:off x="1289620" y="789049"/>
              <a:ext cx="2689920" cy="59796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E4AC300F-0B16-9F48-9817-081BAB0878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060" y="781849"/>
                <a:ext cx="27046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0FF56C8B-1AC1-6349-AE91-B8ABF1A862EF}"/>
                  </a:ext>
                </a:extLst>
              </p14:cNvPr>
              <p14:cNvContentPartPr/>
              <p14:nvPr/>
            </p14:nvContentPartPr>
            <p14:xfrm>
              <a:off x="542620" y="1100449"/>
              <a:ext cx="379440" cy="34884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0FF56C8B-1AC1-6349-AE91-B8ABF1A862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060" y="1092889"/>
                <a:ext cx="394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956AA4F-DEA5-984E-9F67-C98B89B73C4B}"/>
                  </a:ext>
                </a:extLst>
              </p14:cNvPr>
              <p14:cNvContentPartPr/>
              <p14:nvPr/>
            </p14:nvContentPartPr>
            <p14:xfrm>
              <a:off x="6488020" y="1168849"/>
              <a:ext cx="2858040" cy="37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956AA4F-DEA5-984E-9F67-C98B89B73C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80460" y="1161289"/>
                <a:ext cx="2872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墨迹 43">
                <a:extLst>
                  <a:ext uri="{FF2B5EF4-FFF2-40B4-BE49-F238E27FC236}">
                    <a16:creationId xmlns:a16="http://schemas.microsoft.com/office/drawing/2014/main" id="{DA45465C-7604-1242-AB36-D18684638F86}"/>
                  </a:ext>
                </a:extLst>
              </p14:cNvPr>
              <p14:cNvContentPartPr/>
              <p14:nvPr/>
            </p14:nvContentPartPr>
            <p14:xfrm>
              <a:off x="6562900" y="1498969"/>
              <a:ext cx="2702160" cy="355320"/>
            </p14:xfrm>
          </p:contentPart>
        </mc:Choice>
        <mc:Fallback>
          <p:pic>
            <p:nvPicPr>
              <p:cNvPr id="43" name="墨迹 43">
                <a:extLst>
                  <a:ext uri="{FF2B5EF4-FFF2-40B4-BE49-F238E27FC236}">
                    <a16:creationId xmlns:a16="http://schemas.microsoft.com/office/drawing/2014/main" id="{DA45465C-7604-1242-AB36-D18684638F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5340" y="1491409"/>
                <a:ext cx="2717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C8D8C085-D13C-E949-939A-DC65D5702B11}"/>
                  </a:ext>
                </a:extLst>
              </p14:cNvPr>
              <p14:cNvContentPartPr/>
              <p14:nvPr/>
            </p14:nvContentPartPr>
            <p14:xfrm>
              <a:off x="9264700" y="1200169"/>
              <a:ext cx="1015200" cy="687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C8D8C085-D13C-E949-939A-DC65D5702B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57140" y="1192609"/>
                <a:ext cx="103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E5D65313-7DFF-FE49-B61E-DC0BBC1CA32A}"/>
                  </a:ext>
                </a:extLst>
              </p14:cNvPr>
              <p14:cNvContentPartPr/>
              <p14:nvPr/>
            </p14:nvContentPartPr>
            <p14:xfrm>
              <a:off x="8417980" y="478009"/>
              <a:ext cx="68760" cy="5418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E5D65313-7DFF-FE49-B61E-DC0BBC1CA3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10420" y="470449"/>
                <a:ext cx="838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墨迹 54">
                <a:extLst>
                  <a:ext uri="{FF2B5EF4-FFF2-40B4-BE49-F238E27FC236}">
                    <a16:creationId xmlns:a16="http://schemas.microsoft.com/office/drawing/2014/main" id="{7FD6E09B-A503-F949-8BCA-BA492141DE9C}"/>
                  </a:ext>
                </a:extLst>
              </p14:cNvPr>
              <p14:cNvContentPartPr/>
              <p14:nvPr/>
            </p14:nvContentPartPr>
            <p14:xfrm>
              <a:off x="9544780" y="1486369"/>
              <a:ext cx="934200" cy="377280"/>
            </p14:xfrm>
          </p:contentPart>
        </mc:Choice>
        <mc:Fallback>
          <p:pic>
            <p:nvPicPr>
              <p:cNvPr id="54" name="墨迹 54">
                <a:extLst>
                  <a:ext uri="{FF2B5EF4-FFF2-40B4-BE49-F238E27FC236}">
                    <a16:creationId xmlns:a16="http://schemas.microsoft.com/office/drawing/2014/main" id="{7FD6E09B-A503-F949-8BCA-BA492141DE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37220" y="1478809"/>
                <a:ext cx="9493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CA1C8090-CEF3-1D4F-84DB-F63D9A4199EE}"/>
                  </a:ext>
                </a:extLst>
              </p14:cNvPr>
              <p14:cNvContentPartPr/>
              <p14:nvPr/>
            </p14:nvContentPartPr>
            <p14:xfrm>
              <a:off x="4172140" y="1667089"/>
              <a:ext cx="1936440" cy="91548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CA1C8090-CEF3-1D4F-84DB-F63D9A4199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64580" y="1659529"/>
                <a:ext cx="195156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1AFB242E-61C9-5144-A17D-EF376B1FBF2D}"/>
                  </a:ext>
                </a:extLst>
              </p14:cNvPr>
              <p14:cNvContentPartPr/>
              <p14:nvPr/>
            </p14:nvContentPartPr>
            <p14:xfrm>
              <a:off x="3425140" y="4020409"/>
              <a:ext cx="299160" cy="936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1AFB242E-61C9-5144-A17D-EF376B1FBF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7580" y="4012849"/>
                <a:ext cx="314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179BE32B-542C-014F-8FEF-10244D03348E}"/>
                  </a:ext>
                </a:extLst>
              </p14:cNvPr>
              <p14:cNvContentPartPr/>
              <p14:nvPr/>
            </p14:nvContentPartPr>
            <p14:xfrm>
              <a:off x="3437380" y="4287889"/>
              <a:ext cx="417600" cy="378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179BE32B-542C-014F-8FEF-10244D0334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180" y="4280329"/>
                <a:ext cx="4323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6" name="墨迹 87">
                <a:extLst>
                  <a:ext uri="{FF2B5EF4-FFF2-40B4-BE49-F238E27FC236}">
                    <a16:creationId xmlns:a16="http://schemas.microsoft.com/office/drawing/2014/main" id="{8DBA01CD-CE6F-7746-8D8C-7460CF32E749}"/>
                  </a:ext>
                </a:extLst>
              </p14:cNvPr>
              <p14:cNvContentPartPr/>
              <p14:nvPr/>
            </p14:nvContentPartPr>
            <p14:xfrm>
              <a:off x="1937260" y="3466009"/>
              <a:ext cx="790920" cy="965520"/>
            </p14:xfrm>
          </p:contentPart>
        </mc:Choice>
        <mc:Fallback>
          <p:pic>
            <p:nvPicPr>
              <p:cNvPr id="86" name="墨迹 87">
                <a:extLst>
                  <a:ext uri="{FF2B5EF4-FFF2-40B4-BE49-F238E27FC236}">
                    <a16:creationId xmlns:a16="http://schemas.microsoft.com/office/drawing/2014/main" id="{8DBA01CD-CE6F-7746-8D8C-7460CF32E7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29700" y="3458806"/>
                <a:ext cx="806040" cy="980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6B56EA22-ED04-914B-9CF9-227C3D125424}"/>
                  </a:ext>
                </a:extLst>
              </p14:cNvPr>
              <p14:cNvContentPartPr/>
              <p14:nvPr/>
            </p14:nvContentPartPr>
            <p14:xfrm>
              <a:off x="748180" y="3435769"/>
              <a:ext cx="666360" cy="64080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6B56EA22-ED04-914B-9CF9-227C3D12542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0620" y="3428209"/>
                <a:ext cx="6814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32F1ADD4-A9A6-8143-91F9-EBED32D2FAA5}"/>
                  </a:ext>
                </a:extLst>
              </p14:cNvPr>
              <p14:cNvContentPartPr/>
              <p14:nvPr/>
            </p14:nvContentPartPr>
            <p14:xfrm>
              <a:off x="10796140" y="247609"/>
              <a:ext cx="1201680" cy="193644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32F1ADD4-A9A6-8143-91F9-EBED32D2FAA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88582" y="240049"/>
                <a:ext cx="1216436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21734D5A-66CA-4042-B11B-03D02ED2D77F}"/>
                  </a:ext>
                </a:extLst>
              </p14:cNvPr>
              <p14:cNvContentPartPr/>
              <p14:nvPr/>
            </p14:nvContentPartPr>
            <p14:xfrm>
              <a:off x="6084820" y="4966489"/>
              <a:ext cx="727560" cy="36756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21734D5A-66CA-4042-B11B-03D02ED2D7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77256" y="4958929"/>
                <a:ext cx="742687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8" name="墨迹 131">
                <a:extLst>
                  <a:ext uri="{FF2B5EF4-FFF2-40B4-BE49-F238E27FC236}">
                    <a16:creationId xmlns:a16="http://schemas.microsoft.com/office/drawing/2014/main" id="{36DCC46F-C35E-B14A-BD02-447487BAC9F9}"/>
                  </a:ext>
                </a:extLst>
              </p14:cNvPr>
              <p14:cNvContentPartPr/>
              <p14:nvPr/>
            </p14:nvContentPartPr>
            <p14:xfrm>
              <a:off x="4795300" y="4910329"/>
              <a:ext cx="902520" cy="473760"/>
            </p14:xfrm>
          </p:contentPart>
        </mc:Choice>
        <mc:Fallback>
          <p:pic>
            <p:nvPicPr>
              <p:cNvPr id="128" name="墨迹 131">
                <a:extLst>
                  <a:ext uri="{FF2B5EF4-FFF2-40B4-BE49-F238E27FC236}">
                    <a16:creationId xmlns:a16="http://schemas.microsoft.com/office/drawing/2014/main" id="{36DCC46F-C35E-B14A-BD02-447487BAC9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87740" y="4903124"/>
                <a:ext cx="91728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9" name="墨迹 132">
                <a:extLst>
                  <a:ext uri="{FF2B5EF4-FFF2-40B4-BE49-F238E27FC236}">
                    <a16:creationId xmlns:a16="http://schemas.microsoft.com/office/drawing/2014/main" id="{CF5EB234-0095-7C4F-9BC6-F1BAF7A708BA}"/>
                  </a:ext>
                </a:extLst>
              </p14:cNvPr>
              <p14:cNvContentPartPr/>
              <p14:nvPr/>
            </p14:nvContentPartPr>
            <p14:xfrm>
              <a:off x="4596220" y="4344049"/>
              <a:ext cx="2471040" cy="461160"/>
            </p14:xfrm>
          </p:contentPart>
        </mc:Choice>
        <mc:Fallback>
          <p:pic>
            <p:nvPicPr>
              <p:cNvPr id="129" name="墨迹 132">
                <a:extLst>
                  <a:ext uri="{FF2B5EF4-FFF2-40B4-BE49-F238E27FC236}">
                    <a16:creationId xmlns:a16="http://schemas.microsoft.com/office/drawing/2014/main" id="{CF5EB234-0095-7C4F-9BC6-F1BAF7A708B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88660" y="4336489"/>
                <a:ext cx="24861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0" name="墨迹 133">
                <a:extLst>
                  <a:ext uri="{FF2B5EF4-FFF2-40B4-BE49-F238E27FC236}">
                    <a16:creationId xmlns:a16="http://schemas.microsoft.com/office/drawing/2014/main" id="{02A9E7D7-DE40-A34E-B02B-1E64554246BB}"/>
                  </a:ext>
                </a:extLst>
              </p14:cNvPr>
              <p14:cNvContentPartPr/>
              <p14:nvPr/>
            </p14:nvContentPartPr>
            <p14:xfrm>
              <a:off x="4888180" y="3497329"/>
              <a:ext cx="1985760" cy="703800"/>
            </p14:xfrm>
          </p:contentPart>
        </mc:Choice>
        <mc:Fallback>
          <p:pic>
            <p:nvPicPr>
              <p:cNvPr id="130" name="墨迹 133">
                <a:extLst>
                  <a:ext uri="{FF2B5EF4-FFF2-40B4-BE49-F238E27FC236}">
                    <a16:creationId xmlns:a16="http://schemas.microsoft.com/office/drawing/2014/main" id="{02A9E7D7-DE40-A34E-B02B-1E64554246B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80620" y="3489769"/>
                <a:ext cx="20005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75B205C-F384-5E4C-944C-459147F9D45E}"/>
                  </a:ext>
                </a:extLst>
              </p14:cNvPr>
              <p14:cNvContentPartPr/>
              <p14:nvPr/>
            </p14:nvContentPartPr>
            <p14:xfrm>
              <a:off x="9326980" y="3104929"/>
              <a:ext cx="43920" cy="500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75B205C-F384-5E4C-944C-459147F9D4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19420" y="3097729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DA07A663-6CAA-DF45-91E7-ADF2D278F4C8}"/>
                  </a:ext>
                </a:extLst>
              </p14:cNvPr>
              <p14:cNvContentPartPr/>
              <p14:nvPr/>
            </p14:nvContentPartPr>
            <p14:xfrm>
              <a:off x="8667100" y="2546209"/>
              <a:ext cx="728640" cy="42840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DA07A663-6CAA-DF45-91E7-ADF2D278F4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59540" y="2538649"/>
                <a:ext cx="7437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CC7513B1-500E-C445-885E-ABBD7343E1F4}"/>
                  </a:ext>
                </a:extLst>
              </p14:cNvPr>
              <p14:cNvContentPartPr/>
              <p14:nvPr/>
            </p14:nvContentPartPr>
            <p14:xfrm>
              <a:off x="7116940" y="3540889"/>
              <a:ext cx="4056480" cy="1994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CC7513B1-500E-C445-885E-ABBD7343E1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09380" y="3533329"/>
                <a:ext cx="4071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CBD6EE2A-927D-4041-B359-EB24873CC862}"/>
                  </a:ext>
                </a:extLst>
              </p14:cNvPr>
              <p14:cNvContentPartPr/>
              <p14:nvPr/>
            </p14:nvContentPartPr>
            <p14:xfrm>
              <a:off x="7639660" y="3970369"/>
              <a:ext cx="1581480" cy="36144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CBD6EE2A-927D-4041-B359-EB24873CC86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32100" y="3962809"/>
                <a:ext cx="15966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24A34F6F-D080-1C41-A4C7-44FAD2049246}"/>
                  </a:ext>
                </a:extLst>
              </p14:cNvPr>
              <p14:cNvContentPartPr/>
              <p14:nvPr/>
            </p14:nvContentPartPr>
            <p14:xfrm>
              <a:off x="9526060" y="3964249"/>
              <a:ext cx="31320" cy="1807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24A34F6F-D080-1C41-A4C7-44FAD20492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18500" y="3956689"/>
                <a:ext cx="46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49AB45BC-AC0C-6541-B4E1-17279E4D71B4}"/>
                  </a:ext>
                </a:extLst>
              </p14:cNvPr>
              <p14:cNvContentPartPr/>
              <p14:nvPr/>
            </p14:nvContentPartPr>
            <p14:xfrm>
              <a:off x="9538660" y="4340449"/>
              <a:ext cx="12960" cy="162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49AB45BC-AC0C-6541-B4E1-17279E4D71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31100" y="4332889"/>
                <a:ext cx="27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E647AEF3-E9AB-BF41-AB7C-9B1BD1742D3B}"/>
                  </a:ext>
                </a:extLst>
              </p14:cNvPr>
              <p14:cNvContentPartPr/>
              <p14:nvPr/>
            </p14:nvContentPartPr>
            <p14:xfrm>
              <a:off x="9881020" y="4138489"/>
              <a:ext cx="124920" cy="252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E647AEF3-E9AB-BF41-AB7C-9B1BD1742D3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73460" y="4130929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D427C434-5E26-A94B-BBB2-7FEE25F9B871}"/>
                  </a:ext>
                </a:extLst>
              </p14:cNvPr>
              <p14:cNvContentPartPr/>
              <p14:nvPr/>
            </p14:nvContentPartPr>
            <p14:xfrm>
              <a:off x="10117540" y="4119769"/>
              <a:ext cx="355320" cy="439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D427C434-5E26-A94B-BBB2-7FEE25F9B8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109980" y="4112209"/>
                <a:ext cx="370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3DF745B2-C961-2245-BF2A-E593F4A20A02}"/>
                  </a:ext>
                </a:extLst>
              </p14:cNvPr>
              <p14:cNvContentPartPr/>
              <p14:nvPr/>
            </p14:nvContentPartPr>
            <p14:xfrm>
              <a:off x="10696420" y="3982969"/>
              <a:ext cx="212040" cy="1490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3DF745B2-C961-2245-BF2A-E593F4A20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88860" y="3975409"/>
                <a:ext cx="227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B909F2D-0999-7A43-9BCD-5C48DAEC21D0}"/>
                  </a:ext>
                </a:extLst>
              </p14:cNvPr>
              <p14:cNvContentPartPr/>
              <p14:nvPr/>
            </p14:nvContentPartPr>
            <p14:xfrm>
              <a:off x="11561860" y="3873529"/>
              <a:ext cx="43920" cy="26532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B909F2D-0999-7A43-9BCD-5C48DAEC21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554300" y="3865969"/>
                <a:ext cx="590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F19085ED-8079-084E-A64B-F11CB3961EBD}"/>
                  </a:ext>
                </a:extLst>
              </p14:cNvPr>
              <p14:cNvContentPartPr/>
              <p14:nvPr/>
            </p14:nvContentPartPr>
            <p14:xfrm>
              <a:off x="11574820" y="4366009"/>
              <a:ext cx="55800" cy="219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F19085ED-8079-084E-A64B-F11CB3961EB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567260" y="4358449"/>
                <a:ext cx="70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90AA80C-19E7-E742-B918-C4BD87327DC8}"/>
                  </a:ext>
                </a:extLst>
              </p14:cNvPr>
              <p14:cNvContentPartPr/>
              <p14:nvPr/>
            </p14:nvContentPartPr>
            <p14:xfrm>
              <a:off x="11045260" y="3516049"/>
              <a:ext cx="887760" cy="5004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90AA80C-19E7-E742-B918-C4BD87327DC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037700" y="3508489"/>
                <a:ext cx="902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AA2451D3-BB12-C745-B41B-AFA77DEE618F}"/>
                  </a:ext>
                </a:extLst>
              </p14:cNvPr>
              <p14:cNvContentPartPr/>
              <p14:nvPr/>
            </p14:nvContentPartPr>
            <p14:xfrm>
              <a:off x="8106580" y="5651209"/>
              <a:ext cx="230760" cy="2804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AA2451D3-BB12-C745-B41B-AFA77DEE61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99020" y="5643649"/>
                <a:ext cx="245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DE31B203-EBB2-5F41-9A13-BA838FF380D8}"/>
                  </a:ext>
                </a:extLst>
              </p14:cNvPr>
              <p14:cNvContentPartPr/>
              <p14:nvPr/>
            </p14:nvContentPartPr>
            <p14:xfrm>
              <a:off x="3667780" y="5607649"/>
              <a:ext cx="4165200" cy="32400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DE31B203-EBB2-5F41-9A13-BA838FF380D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60220" y="5600089"/>
                <a:ext cx="4180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917374F7-B86E-C849-9DB6-C68490C9D17C}"/>
                  </a:ext>
                </a:extLst>
              </p14:cNvPr>
              <p14:cNvContentPartPr/>
              <p14:nvPr/>
            </p14:nvContentPartPr>
            <p14:xfrm>
              <a:off x="3474820" y="2700289"/>
              <a:ext cx="4084200" cy="299160"/>
            </p14:xfrm>
          </p:contentPart>
        </mc:Choice>
        <mc:Fallback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917374F7-B86E-C849-9DB6-C68490C9D17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67260" y="2692729"/>
                <a:ext cx="4099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04FB282E-8406-8F41-BF13-2FEB7C4CD3B1}"/>
                  </a:ext>
                </a:extLst>
              </p14:cNvPr>
              <p14:cNvContentPartPr/>
              <p14:nvPr/>
            </p14:nvContentPartPr>
            <p14:xfrm>
              <a:off x="1470340" y="3447649"/>
              <a:ext cx="1339200" cy="12628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04FB282E-8406-8F41-BF13-2FEB7C4CD3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62780" y="3440089"/>
                <a:ext cx="135432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1" name="墨迹 231">
                <a:extLst>
                  <a:ext uri="{FF2B5EF4-FFF2-40B4-BE49-F238E27FC236}">
                    <a16:creationId xmlns:a16="http://schemas.microsoft.com/office/drawing/2014/main" id="{B8CB39CA-4B79-2948-84EF-067C0BEA37CA}"/>
                  </a:ext>
                </a:extLst>
              </p14:cNvPr>
              <p14:cNvContentPartPr/>
              <p14:nvPr/>
            </p14:nvContentPartPr>
            <p14:xfrm>
              <a:off x="1121500" y="6199129"/>
              <a:ext cx="1338840" cy="486000"/>
            </p14:xfrm>
          </p:contentPart>
        </mc:Choice>
        <mc:Fallback>
          <p:pic>
            <p:nvPicPr>
              <p:cNvPr id="231" name="墨迹 231">
                <a:extLst>
                  <a:ext uri="{FF2B5EF4-FFF2-40B4-BE49-F238E27FC236}">
                    <a16:creationId xmlns:a16="http://schemas.microsoft.com/office/drawing/2014/main" id="{B8CB39CA-4B79-2948-84EF-067C0BEA37C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3940" y="6191569"/>
                <a:ext cx="13539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24B88A52-1BDA-B441-8517-3CD15399B1B7}"/>
                  </a:ext>
                </a:extLst>
              </p14:cNvPr>
              <p14:cNvContentPartPr/>
              <p14:nvPr/>
            </p14:nvContentPartPr>
            <p14:xfrm>
              <a:off x="3885940" y="2931769"/>
              <a:ext cx="62640" cy="21744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24B88A52-1BDA-B441-8517-3CD15399B1B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78380" y="2924209"/>
                <a:ext cx="77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24553DB8-08C6-9B43-94AE-22F6ABE9B447}"/>
                  </a:ext>
                </a:extLst>
              </p14:cNvPr>
              <p14:cNvContentPartPr/>
              <p14:nvPr/>
            </p14:nvContentPartPr>
            <p14:xfrm>
              <a:off x="4865860" y="2950489"/>
              <a:ext cx="203040" cy="18072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24553DB8-08C6-9B43-94AE-22F6ABE9B44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58300" y="2942929"/>
                <a:ext cx="218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55" name="墨迹 255">
                <a:extLst>
                  <a:ext uri="{FF2B5EF4-FFF2-40B4-BE49-F238E27FC236}">
                    <a16:creationId xmlns:a16="http://schemas.microsoft.com/office/drawing/2014/main" id="{3E2D114A-9AF1-544D-87C5-144E3A49EA24}"/>
                  </a:ext>
                </a:extLst>
              </p14:cNvPr>
              <p14:cNvContentPartPr/>
              <p14:nvPr/>
            </p14:nvContentPartPr>
            <p14:xfrm>
              <a:off x="6569020" y="2857249"/>
              <a:ext cx="293040" cy="187200"/>
            </p14:xfrm>
          </p:contentPart>
        </mc:Choice>
        <mc:Fallback>
          <p:pic>
            <p:nvPicPr>
              <p:cNvPr id="255" name="墨迹 255">
                <a:extLst>
                  <a:ext uri="{FF2B5EF4-FFF2-40B4-BE49-F238E27FC236}">
                    <a16:creationId xmlns:a16="http://schemas.microsoft.com/office/drawing/2014/main" id="{3E2D114A-9AF1-544D-87C5-144E3A49EA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61460" y="2849689"/>
                <a:ext cx="308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0" name="墨迹 260">
                <a:extLst>
                  <a:ext uri="{FF2B5EF4-FFF2-40B4-BE49-F238E27FC236}">
                    <a16:creationId xmlns:a16="http://schemas.microsoft.com/office/drawing/2014/main" id="{4D52F685-731C-6541-8D80-552F310B001A}"/>
                  </a:ext>
                </a:extLst>
              </p14:cNvPr>
              <p14:cNvContentPartPr/>
              <p14:nvPr/>
            </p14:nvContentPartPr>
            <p14:xfrm>
              <a:off x="5006260" y="1736569"/>
              <a:ext cx="112320" cy="367560"/>
            </p14:xfrm>
          </p:contentPart>
        </mc:Choice>
        <mc:Fallback>
          <p:pic>
            <p:nvPicPr>
              <p:cNvPr id="260" name="墨迹 260">
                <a:extLst>
                  <a:ext uri="{FF2B5EF4-FFF2-40B4-BE49-F238E27FC236}">
                    <a16:creationId xmlns:a16="http://schemas.microsoft.com/office/drawing/2014/main" id="{4D52F685-731C-6541-8D80-552F310B001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98700" y="1729009"/>
                <a:ext cx="127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0BFDC043-B7C9-BA42-ACBA-A0F1F766B05B}"/>
                  </a:ext>
                </a:extLst>
              </p14:cNvPr>
              <p14:cNvContentPartPr/>
              <p14:nvPr/>
            </p14:nvContentPartPr>
            <p14:xfrm>
              <a:off x="7029820" y="1686529"/>
              <a:ext cx="56520" cy="14976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0BFDC043-B7C9-BA42-ACBA-A0F1F766B0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22260" y="1678969"/>
                <a:ext cx="71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B1BD88AE-694B-EE47-B3E6-E1DDD1E121AD}"/>
                  </a:ext>
                </a:extLst>
              </p14:cNvPr>
              <p14:cNvContentPartPr/>
              <p14:nvPr/>
            </p14:nvContentPartPr>
            <p14:xfrm>
              <a:off x="8013340" y="1723969"/>
              <a:ext cx="230760" cy="12780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B1BD88AE-694B-EE47-B3E6-E1DDD1E121A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05780" y="1716409"/>
                <a:ext cx="2458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66" name="墨迹 266">
                <a:extLst>
                  <a:ext uri="{FF2B5EF4-FFF2-40B4-BE49-F238E27FC236}">
                    <a16:creationId xmlns:a16="http://schemas.microsoft.com/office/drawing/2014/main" id="{D95D36A0-6729-6D40-8399-8DA03B28CDE6}"/>
                  </a:ext>
                </a:extLst>
              </p14:cNvPr>
              <p14:cNvContentPartPr/>
              <p14:nvPr/>
            </p14:nvContentPartPr>
            <p14:xfrm>
              <a:off x="9856180" y="1693009"/>
              <a:ext cx="274320" cy="143640"/>
            </p14:xfrm>
          </p:contentPart>
        </mc:Choice>
        <mc:Fallback>
          <p:pic>
            <p:nvPicPr>
              <p:cNvPr id="266" name="墨迹 266">
                <a:extLst>
                  <a:ext uri="{FF2B5EF4-FFF2-40B4-BE49-F238E27FC236}">
                    <a16:creationId xmlns:a16="http://schemas.microsoft.com/office/drawing/2014/main" id="{D95D36A0-6729-6D40-8399-8DA03B28CD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48620" y="1685449"/>
                <a:ext cx="2894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158D9F6A-BBB4-9B48-A742-FD2B87EA6BC0}"/>
                  </a:ext>
                </a:extLst>
              </p14:cNvPr>
              <p14:cNvContentPartPr/>
              <p14:nvPr/>
            </p14:nvContentPartPr>
            <p14:xfrm>
              <a:off x="8087860" y="4201849"/>
              <a:ext cx="50040" cy="1623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158D9F6A-BBB4-9B48-A742-FD2B87EA6B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80300" y="4194289"/>
                <a:ext cx="65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42EABF7A-CD82-D946-9EC0-E3E3B78A75E0}"/>
                  </a:ext>
                </a:extLst>
              </p14:cNvPr>
              <p14:cNvContentPartPr/>
              <p14:nvPr/>
            </p14:nvContentPartPr>
            <p14:xfrm>
              <a:off x="9040420" y="4214089"/>
              <a:ext cx="249480" cy="13716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42EABF7A-CD82-D946-9EC0-E3E3B78A75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32860" y="4206529"/>
                <a:ext cx="264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D4E04268-0D06-544A-ABA3-AE657E4BDD13}"/>
                  </a:ext>
                </a:extLst>
              </p14:cNvPr>
              <p14:cNvContentPartPr/>
              <p14:nvPr/>
            </p14:nvContentPartPr>
            <p14:xfrm>
              <a:off x="10908820" y="4207969"/>
              <a:ext cx="73800" cy="1684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D4E04268-0D06-544A-ABA3-AE657E4BDD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901260" y="4200409"/>
                <a:ext cx="88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04969F81-5D74-B74B-B146-2C5C492B4E8E}"/>
                  </a:ext>
                </a:extLst>
              </p14:cNvPr>
              <p14:cNvContentPartPr/>
              <p14:nvPr/>
            </p14:nvContentPartPr>
            <p14:xfrm>
              <a:off x="10964980" y="4232809"/>
              <a:ext cx="198720" cy="16848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04969F81-5D74-B74B-B146-2C5C492B4E8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957420" y="4225249"/>
                <a:ext cx="213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E4C6D6BE-FACB-4849-9B4F-C356D022671A}"/>
                  </a:ext>
                </a:extLst>
              </p14:cNvPr>
              <p14:cNvContentPartPr/>
              <p14:nvPr/>
            </p14:nvContentPartPr>
            <p14:xfrm>
              <a:off x="4078900" y="5907529"/>
              <a:ext cx="25200" cy="13716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E4C6D6BE-FACB-4849-9B4F-C356D02267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071340" y="5899969"/>
                <a:ext cx="40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8DD14CEB-E048-AC4D-A45E-0DDE0397607E}"/>
                  </a:ext>
                </a:extLst>
              </p14:cNvPr>
              <p14:cNvContentPartPr/>
              <p14:nvPr/>
            </p14:nvContentPartPr>
            <p14:xfrm>
              <a:off x="4969180" y="5857849"/>
              <a:ext cx="218160" cy="1188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8DD14CEB-E048-AC4D-A45E-0DDE0397607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61620" y="5850289"/>
                <a:ext cx="233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0" name="墨迹 280">
                <a:extLst>
                  <a:ext uri="{FF2B5EF4-FFF2-40B4-BE49-F238E27FC236}">
                    <a16:creationId xmlns:a16="http://schemas.microsoft.com/office/drawing/2014/main" id="{C5A8A2CE-6397-FF4A-B6F5-6E518B697483}"/>
                  </a:ext>
                </a:extLst>
              </p14:cNvPr>
              <p14:cNvContentPartPr/>
              <p14:nvPr/>
            </p14:nvContentPartPr>
            <p14:xfrm>
              <a:off x="7011100" y="5745529"/>
              <a:ext cx="199440" cy="143640"/>
            </p14:xfrm>
          </p:contentPart>
        </mc:Choice>
        <mc:Fallback>
          <p:pic>
            <p:nvPicPr>
              <p:cNvPr id="280" name="墨迹 280">
                <a:extLst>
                  <a:ext uri="{FF2B5EF4-FFF2-40B4-BE49-F238E27FC236}">
                    <a16:creationId xmlns:a16="http://schemas.microsoft.com/office/drawing/2014/main" id="{C5A8A2CE-6397-FF4A-B6F5-6E518B69748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03540" y="5738329"/>
                <a:ext cx="2145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844459A2-72A2-8842-B450-97FD76C46F7F}"/>
                  </a:ext>
                </a:extLst>
              </p14:cNvPr>
              <p14:cNvContentPartPr/>
              <p14:nvPr/>
            </p14:nvContentPartPr>
            <p14:xfrm>
              <a:off x="5846860" y="4519369"/>
              <a:ext cx="131040" cy="2548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844459A2-72A2-8842-B450-97FD76C46F7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39300" y="4511809"/>
                <a:ext cx="146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01080174-3A51-EA45-84F2-B135B5A0A70C}"/>
                  </a:ext>
                </a:extLst>
              </p14:cNvPr>
              <p14:cNvContentPartPr/>
              <p14:nvPr/>
            </p14:nvContentPartPr>
            <p14:xfrm>
              <a:off x="5971420" y="4369969"/>
              <a:ext cx="81360" cy="4392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01080174-3A51-EA45-84F2-B135B5A0A7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63860" y="4362409"/>
                <a:ext cx="96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85" name="墨迹 285">
                <a:extLst>
                  <a:ext uri="{FF2B5EF4-FFF2-40B4-BE49-F238E27FC236}">
                    <a16:creationId xmlns:a16="http://schemas.microsoft.com/office/drawing/2014/main" id="{3DEEC2BB-58AE-374E-A23D-3E797B575F2E}"/>
                  </a:ext>
                </a:extLst>
              </p14:cNvPr>
              <p14:cNvContentPartPr/>
              <p14:nvPr/>
            </p14:nvContentPartPr>
            <p14:xfrm>
              <a:off x="2777500" y="6088969"/>
              <a:ext cx="3748320" cy="789480"/>
            </p14:xfrm>
          </p:contentPart>
        </mc:Choice>
        <mc:Fallback>
          <p:pic>
            <p:nvPicPr>
              <p:cNvPr id="285" name="墨迹 285">
                <a:extLst>
                  <a:ext uri="{FF2B5EF4-FFF2-40B4-BE49-F238E27FC236}">
                    <a16:creationId xmlns:a16="http://schemas.microsoft.com/office/drawing/2014/main" id="{3DEEC2BB-58AE-374E-A23D-3E797B575F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69939" y="6081409"/>
                <a:ext cx="3763441" cy="8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694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5D90BF-5215-E940-9430-A666F999CB1E}"/>
                  </a:ext>
                </a:extLst>
              </p14:cNvPr>
              <p14:cNvContentPartPr/>
              <p14:nvPr/>
            </p14:nvContentPartPr>
            <p14:xfrm>
              <a:off x="1196380" y="347329"/>
              <a:ext cx="155880" cy="429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5D90BF-5215-E940-9430-A666F999CB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820" y="339769"/>
                <a:ext cx="1710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796C750-DFA3-7A4E-B71F-53B29EED94CC}"/>
                  </a:ext>
                </a:extLst>
              </p14:cNvPr>
              <p14:cNvContentPartPr/>
              <p14:nvPr/>
            </p14:nvContentPartPr>
            <p14:xfrm>
              <a:off x="2274220" y="235009"/>
              <a:ext cx="124200" cy="5918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796C750-DFA3-7A4E-B71F-53B29EED94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660" y="227449"/>
                <a:ext cx="1393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BB89D05-51F7-C144-A4DF-8D34F02C42F2}"/>
                  </a:ext>
                </a:extLst>
              </p14:cNvPr>
              <p14:cNvContentPartPr/>
              <p14:nvPr/>
            </p14:nvContentPartPr>
            <p14:xfrm>
              <a:off x="2821060" y="471889"/>
              <a:ext cx="174600" cy="193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BB89D05-51F7-C144-A4DF-8D34F02C42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3500" y="464329"/>
                <a:ext cx="189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D812A02-63EB-274F-A7CE-9B099C7CBA5C}"/>
                  </a:ext>
                </a:extLst>
              </p14:cNvPr>
              <p14:cNvContentPartPr/>
              <p14:nvPr/>
            </p14:nvContentPartPr>
            <p14:xfrm>
              <a:off x="3138580" y="614809"/>
              <a:ext cx="31320" cy="118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D812A02-63EB-274F-A7CE-9B099C7CBA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1020" y="607249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346500C-1297-014D-856A-A013EF637A64}"/>
                  </a:ext>
                </a:extLst>
              </p14:cNvPr>
              <p14:cNvContentPartPr/>
              <p14:nvPr/>
            </p14:nvContentPartPr>
            <p14:xfrm>
              <a:off x="3375460" y="596089"/>
              <a:ext cx="31320" cy="31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346500C-1297-014D-856A-A013EF637A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7900" y="58852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68AB0BA1-895D-7649-A7B6-B3FBCF65990E}"/>
                  </a:ext>
                </a:extLst>
              </p14:cNvPr>
              <p14:cNvContentPartPr/>
              <p14:nvPr/>
            </p14:nvContentPartPr>
            <p14:xfrm>
              <a:off x="4346380" y="708409"/>
              <a:ext cx="12960" cy="500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68AB0BA1-895D-7649-A7B6-B3FBCF6599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38820" y="70084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F3E2D4EF-9882-3343-A4AF-D038ABA733AF}"/>
                  </a:ext>
                </a:extLst>
              </p14:cNvPr>
              <p14:cNvContentPartPr/>
              <p14:nvPr/>
            </p14:nvContentPartPr>
            <p14:xfrm>
              <a:off x="3711340" y="427969"/>
              <a:ext cx="324360" cy="29304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F3E2D4EF-9882-3343-A4AF-D038ABA733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03772" y="420769"/>
                <a:ext cx="339497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B6077D7F-1537-184C-93F0-204286A1065F}"/>
                  </a:ext>
                </a:extLst>
              </p14:cNvPr>
              <p14:cNvContentPartPr/>
              <p14:nvPr/>
            </p14:nvContentPartPr>
            <p14:xfrm>
              <a:off x="1719460" y="521569"/>
              <a:ext cx="162360" cy="11232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B6077D7F-1537-184C-93F0-204286A106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1900" y="514009"/>
                <a:ext cx="177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43503F0-C4B7-3C4A-B94F-05FC465AF0E0}"/>
                  </a:ext>
                </a:extLst>
              </p14:cNvPr>
              <p14:cNvContentPartPr/>
              <p14:nvPr/>
            </p14:nvContentPartPr>
            <p14:xfrm>
              <a:off x="5728420" y="565129"/>
              <a:ext cx="25200" cy="252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43503F0-C4B7-3C4A-B94F-05FC465AF0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20860" y="55756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69BEDEA-323F-E941-9270-7CB71F85B577}"/>
                  </a:ext>
                </a:extLst>
              </p14:cNvPr>
              <p14:cNvContentPartPr/>
              <p14:nvPr/>
            </p14:nvContentPartPr>
            <p14:xfrm>
              <a:off x="5983660" y="459289"/>
              <a:ext cx="199440" cy="205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69BEDEA-323F-E941-9270-7CB71F85B5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76100" y="451729"/>
                <a:ext cx="214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AA2967F2-9A5A-4F4E-9147-C27D2BFA4334}"/>
                  </a:ext>
                </a:extLst>
              </p14:cNvPr>
              <p14:cNvContentPartPr/>
              <p14:nvPr/>
            </p14:nvContentPartPr>
            <p14:xfrm>
              <a:off x="6469300" y="571249"/>
              <a:ext cx="137160" cy="806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AA2967F2-9A5A-4F4E-9147-C27D2BFA43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61740" y="563689"/>
                <a:ext cx="152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1C8BD90E-AE7D-3748-9E04-F14A2A7B0067}"/>
                  </a:ext>
                </a:extLst>
              </p14:cNvPr>
              <p14:cNvContentPartPr/>
              <p14:nvPr/>
            </p14:nvContentPartPr>
            <p14:xfrm>
              <a:off x="7135300" y="664849"/>
              <a:ext cx="25200" cy="565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1C8BD90E-AE7D-3748-9E04-F14A2A7B00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28100" y="657289"/>
                <a:ext cx="40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5CA079A-9E38-EC49-B75A-845E898042C7}"/>
                  </a:ext>
                </a:extLst>
              </p14:cNvPr>
              <p14:cNvContentPartPr/>
              <p14:nvPr/>
            </p14:nvContentPartPr>
            <p14:xfrm>
              <a:off x="7863940" y="596089"/>
              <a:ext cx="43920" cy="3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5CA079A-9E38-EC49-B75A-845E898042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56380" y="588529"/>
                <a:ext cx="59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5987FF71-B8B6-A847-A156-1CFBB21FD2E6}"/>
                  </a:ext>
                </a:extLst>
              </p14:cNvPr>
              <p14:cNvContentPartPr/>
              <p14:nvPr/>
            </p14:nvContentPartPr>
            <p14:xfrm>
              <a:off x="8262460" y="670969"/>
              <a:ext cx="43920" cy="565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5987FF71-B8B6-A847-A156-1CFBB21FD2E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54900" y="66340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6EDDA5A-3E95-BC46-8026-A719BE402B5D}"/>
                  </a:ext>
                </a:extLst>
              </p14:cNvPr>
              <p14:cNvContentPartPr/>
              <p14:nvPr/>
            </p14:nvContentPartPr>
            <p14:xfrm>
              <a:off x="8511220" y="415729"/>
              <a:ext cx="187200" cy="1994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6EDDA5A-3E95-BC46-8026-A719BE402B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03660" y="408169"/>
                <a:ext cx="202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387E2205-40BA-1D47-B97B-A8496EB17869}"/>
                  </a:ext>
                </a:extLst>
              </p14:cNvPr>
              <p14:cNvContentPartPr/>
              <p14:nvPr/>
            </p14:nvContentPartPr>
            <p14:xfrm>
              <a:off x="9227260" y="527689"/>
              <a:ext cx="31320" cy="252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387E2205-40BA-1D47-B97B-A8496EB178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19700" y="52012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9994A91-5ACD-C94B-82AA-111B05980B18}"/>
                  </a:ext>
                </a:extLst>
              </p14:cNvPr>
              <p14:cNvContentPartPr/>
              <p14:nvPr/>
            </p14:nvContentPartPr>
            <p14:xfrm>
              <a:off x="9955540" y="228889"/>
              <a:ext cx="106200" cy="6602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9994A91-5ACD-C94B-82AA-111B05980B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47980" y="221329"/>
                <a:ext cx="12132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墨迹 37">
                <a:extLst>
                  <a:ext uri="{FF2B5EF4-FFF2-40B4-BE49-F238E27FC236}">
                    <a16:creationId xmlns:a16="http://schemas.microsoft.com/office/drawing/2014/main" id="{019A7D89-8B9D-CC4C-B3BC-D328ED137C33}"/>
                  </a:ext>
                </a:extLst>
              </p14:cNvPr>
              <p14:cNvContentPartPr/>
              <p14:nvPr/>
            </p14:nvContentPartPr>
            <p14:xfrm>
              <a:off x="9420220" y="446689"/>
              <a:ext cx="386640" cy="261360"/>
            </p14:xfrm>
          </p:contentPart>
        </mc:Choice>
        <mc:Fallback>
          <p:pic>
            <p:nvPicPr>
              <p:cNvPr id="34" name="墨迹 37">
                <a:extLst>
                  <a:ext uri="{FF2B5EF4-FFF2-40B4-BE49-F238E27FC236}">
                    <a16:creationId xmlns:a16="http://schemas.microsoft.com/office/drawing/2014/main" id="{019A7D89-8B9D-CC4C-B3BC-D328ED137C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2653" y="439119"/>
                <a:ext cx="401774" cy="276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5" name="墨迹 38">
                <a:extLst>
                  <a:ext uri="{FF2B5EF4-FFF2-40B4-BE49-F238E27FC236}">
                    <a16:creationId xmlns:a16="http://schemas.microsoft.com/office/drawing/2014/main" id="{094E7CE4-D685-1647-8E4B-D1D9BE6E8D08}"/>
                  </a:ext>
                </a:extLst>
              </p14:cNvPr>
              <p14:cNvContentPartPr/>
              <p14:nvPr/>
            </p14:nvContentPartPr>
            <p14:xfrm>
              <a:off x="8853580" y="552529"/>
              <a:ext cx="162360" cy="156240"/>
            </p14:xfrm>
          </p:contentPart>
        </mc:Choice>
        <mc:Fallback>
          <p:pic>
            <p:nvPicPr>
              <p:cNvPr id="35" name="墨迹 38">
                <a:extLst>
                  <a:ext uri="{FF2B5EF4-FFF2-40B4-BE49-F238E27FC236}">
                    <a16:creationId xmlns:a16="http://schemas.microsoft.com/office/drawing/2014/main" id="{094E7CE4-D685-1647-8E4B-D1D9BE6E8D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46020" y="544952"/>
                <a:ext cx="17712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B891CAC1-CE5A-1D43-8C32-6677D2C7494A}"/>
                  </a:ext>
                </a:extLst>
              </p14:cNvPr>
              <p14:cNvContentPartPr/>
              <p14:nvPr/>
            </p14:nvContentPartPr>
            <p14:xfrm>
              <a:off x="7415740" y="589969"/>
              <a:ext cx="236880" cy="648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B891CAC1-CE5A-1D43-8C32-6677D2C7494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8180" y="582409"/>
                <a:ext cx="252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" name="墨迹 40">
                <a:extLst>
                  <a:ext uri="{FF2B5EF4-FFF2-40B4-BE49-F238E27FC236}">
                    <a16:creationId xmlns:a16="http://schemas.microsoft.com/office/drawing/2014/main" id="{A33CE778-37C8-7D42-8F22-E22F490E5670}"/>
                  </a:ext>
                </a:extLst>
              </p14:cNvPr>
              <p14:cNvContentPartPr/>
              <p14:nvPr/>
            </p14:nvContentPartPr>
            <p14:xfrm>
              <a:off x="4950460" y="471889"/>
              <a:ext cx="442440" cy="205920"/>
            </p14:xfrm>
          </p:contentPart>
        </mc:Choice>
        <mc:Fallback>
          <p:pic>
            <p:nvPicPr>
              <p:cNvPr id="37" name="墨迹 40">
                <a:extLst>
                  <a:ext uri="{FF2B5EF4-FFF2-40B4-BE49-F238E27FC236}">
                    <a16:creationId xmlns:a16="http://schemas.microsoft.com/office/drawing/2014/main" id="{A33CE778-37C8-7D42-8F22-E22F490E56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42900" y="464329"/>
                <a:ext cx="4575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100CBC59-C948-F74C-AA15-32C5D89F77EC}"/>
                  </a:ext>
                </a:extLst>
              </p14:cNvPr>
              <p14:cNvContentPartPr/>
              <p14:nvPr/>
            </p14:nvContentPartPr>
            <p14:xfrm>
              <a:off x="1090540" y="1411849"/>
              <a:ext cx="168480" cy="3740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100CBC59-C948-F74C-AA15-32C5D89F77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2980" y="1404289"/>
                <a:ext cx="183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418D6134-C76B-C74C-99AF-2927C66AFFC5}"/>
                  </a:ext>
                </a:extLst>
              </p14:cNvPr>
              <p14:cNvContentPartPr/>
              <p14:nvPr/>
            </p14:nvContentPartPr>
            <p14:xfrm>
              <a:off x="2435140" y="1474129"/>
              <a:ext cx="212040" cy="1558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418D6134-C76B-C74C-99AF-2927C66AFF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27580" y="1466569"/>
                <a:ext cx="227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1BB0A9F6-546E-BB44-ABC9-AEF782B97CED}"/>
                  </a:ext>
                </a:extLst>
              </p14:cNvPr>
              <p14:cNvContentPartPr/>
              <p14:nvPr/>
            </p14:nvContentPartPr>
            <p14:xfrm>
              <a:off x="4302820" y="1648369"/>
              <a:ext cx="62640" cy="14976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1BB0A9F6-546E-BB44-ABC9-AEF782B97C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95260" y="1640809"/>
                <a:ext cx="77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110FA911-B29E-3347-8149-F7FD5C7B907E}"/>
                  </a:ext>
                </a:extLst>
              </p14:cNvPr>
              <p14:cNvContentPartPr/>
              <p14:nvPr/>
            </p14:nvContentPartPr>
            <p14:xfrm>
              <a:off x="2852380" y="1137889"/>
              <a:ext cx="1233000" cy="89064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110FA911-B29E-3347-8149-F7FD5C7B907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44820" y="1130329"/>
                <a:ext cx="124812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5" name="墨迹 57">
                <a:extLst>
                  <a:ext uri="{FF2B5EF4-FFF2-40B4-BE49-F238E27FC236}">
                    <a16:creationId xmlns:a16="http://schemas.microsoft.com/office/drawing/2014/main" id="{930CEDDC-D30E-D94A-BA30-67E7F82A113E}"/>
                  </a:ext>
                </a:extLst>
              </p14:cNvPr>
              <p14:cNvContentPartPr/>
              <p14:nvPr/>
            </p14:nvContentPartPr>
            <p14:xfrm>
              <a:off x="1675900" y="1411849"/>
              <a:ext cx="461160" cy="305280"/>
            </p14:xfrm>
          </p:contentPart>
        </mc:Choice>
        <mc:Fallback>
          <p:pic>
            <p:nvPicPr>
              <p:cNvPr id="55" name="墨迹 57">
                <a:extLst>
                  <a:ext uri="{FF2B5EF4-FFF2-40B4-BE49-F238E27FC236}">
                    <a16:creationId xmlns:a16="http://schemas.microsoft.com/office/drawing/2014/main" id="{930CEDDC-D30E-D94A-BA30-67E7F82A113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68340" y="1404289"/>
                <a:ext cx="476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85142CAC-5EFE-6741-81F7-2F4318294455}"/>
                  </a:ext>
                </a:extLst>
              </p14:cNvPr>
              <p14:cNvContentPartPr/>
              <p14:nvPr/>
            </p14:nvContentPartPr>
            <p14:xfrm>
              <a:off x="1383220" y="2295649"/>
              <a:ext cx="417600" cy="34884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85142CAC-5EFE-6741-81F7-2F43182944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75660" y="2288089"/>
                <a:ext cx="4323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24F8F06A-D3FE-ED49-9802-C4AB20444C97}"/>
                  </a:ext>
                </a:extLst>
              </p14:cNvPr>
              <p14:cNvContentPartPr/>
              <p14:nvPr/>
            </p14:nvContentPartPr>
            <p14:xfrm>
              <a:off x="2877220" y="2258569"/>
              <a:ext cx="155880" cy="3178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24F8F06A-D3FE-ED49-9802-C4AB20444C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69660" y="2251009"/>
                <a:ext cx="1710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9" name="墨迹 70">
                <a:extLst>
                  <a:ext uri="{FF2B5EF4-FFF2-40B4-BE49-F238E27FC236}">
                    <a16:creationId xmlns:a16="http://schemas.microsoft.com/office/drawing/2014/main" id="{B493161D-2AF0-EF4D-ADCB-4E3E2A5BEBEA}"/>
                  </a:ext>
                </a:extLst>
              </p14:cNvPr>
              <p14:cNvContentPartPr/>
              <p14:nvPr/>
            </p14:nvContentPartPr>
            <p14:xfrm>
              <a:off x="3338020" y="2270809"/>
              <a:ext cx="317160" cy="280800"/>
            </p14:xfrm>
          </p:contentPart>
        </mc:Choice>
        <mc:Fallback>
          <p:pic>
            <p:nvPicPr>
              <p:cNvPr id="69" name="墨迹 70">
                <a:extLst>
                  <a:ext uri="{FF2B5EF4-FFF2-40B4-BE49-F238E27FC236}">
                    <a16:creationId xmlns:a16="http://schemas.microsoft.com/office/drawing/2014/main" id="{B493161D-2AF0-EF4D-ADCB-4E3E2A5BEBE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30460" y="2263239"/>
                <a:ext cx="33228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29761AA6-CF82-F74C-85E1-C59650762269}"/>
                  </a:ext>
                </a:extLst>
              </p14:cNvPr>
              <p14:cNvContentPartPr/>
              <p14:nvPr/>
            </p14:nvContentPartPr>
            <p14:xfrm>
              <a:off x="2236060" y="2177569"/>
              <a:ext cx="367560" cy="62640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29761AA6-CF82-F74C-85E1-C596507622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28500" y="2170009"/>
                <a:ext cx="38268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E4357B84-413D-B74C-B2C6-C50400574160}"/>
                  </a:ext>
                </a:extLst>
              </p14:cNvPr>
              <p14:cNvContentPartPr/>
              <p14:nvPr/>
            </p14:nvContentPartPr>
            <p14:xfrm>
              <a:off x="5018860" y="2158849"/>
              <a:ext cx="186480" cy="4798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E4357B84-413D-B74C-B2C6-C5040057416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11300" y="2151289"/>
                <a:ext cx="2016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0684686B-C449-7D43-A812-2B35F7603664}"/>
                  </a:ext>
                </a:extLst>
              </p14:cNvPr>
              <p14:cNvContentPartPr/>
              <p14:nvPr/>
            </p14:nvContentPartPr>
            <p14:xfrm>
              <a:off x="4452220" y="2208529"/>
              <a:ext cx="348840" cy="61956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0684686B-C449-7D43-A812-2B35F760366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44660" y="2200969"/>
                <a:ext cx="36396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9" name="墨迹 80">
                <a:extLst>
                  <a:ext uri="{FF2B5EF4-FFF2-40B4-BE49-F238E27FC236}">
                    <a16:creationId xmlns:a16="http://schemas.microsoft.com/office/drawing/2014/main" id="{3BE00DF1-CE43-8E45-9C9E-7D1E5FCB28A5}"/>
                  </a:ext>
                </a:extLst>
              </p14:cNvPr>
              <p14:cNvContentPartPr/>
              <p14:nvPr/>
            </p14:nvContentPartPr>
            <p14:xfrm>
              <a:off x="3829780" y="2333089"/>
              <a:ext cx="473400" cy="212040"/>
            </p14:xfrm>
          </p:contentPart>
        </mc:Choice>
        <mc:Fallback>
          <p:pic>
            <p:nvPicPr>
              <p:cNvPr id="79" name="墨迹 80">
                <a:extLst>
                  <a:ext uri="{FF2B5EF4-FFF2-40B4-BE49-F238E27FC236}">
                    <a16:creationId xmlns:a16="http://schemas.microsoft.com/office/drawing/2014/main" id="{3BE00DF1-CE43-8E45-9C9E-7D1E5FCB28A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22220" y="2325529"/>
                <a:ext cx="488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28388D87-AA7A-6B49-8376-98447A1F1F6B}"/>
                  </a:ext>
                </a:extLst>
              </p14:cNvPr>
              <p14:cNvContentPartPr/>
              <p14:nvPr/>
            </p14:nvContentPartPr>
            <p14:xfrm>
              <a:off x="5597740" y="2252089"/>
              <a:ext cx="137160" cy="3675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28388D87-AA7A-6B49-8376-98447A1F1F6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90180" y="2244529"/>
                <a:ext cx="1522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1E34B73E-F93D-CE43-8B84-139EFB212AED}"/>
                  </a:ext>
                </a:extLst>
              </p14:cNvPr>
              <p14:cNvContentPartPr/>
              <p14:nvPr/>
            </p14:nvContentPartPr>
            <p14:xfrm>
              <a:off x="5927860" y="2028169"/>
              <a:ext cx="37800" cy="1497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1E34B73E-F93D-CE43-8B84-139EFB212AE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20300" y="202060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73D0BE32-2762-FF4C-B3E5-C30A3661F895}"/>
                  </a:ext>
                </a:extLst>
              </p14:cNvPr>
              <p14:cNvContentPartPr/>
              <p14:nvPr/>
            </p14:nvContentPartPr>
            <p14:xfrm>
              <a:off x="6712300" y="1984609"/>
              <a:ext cx="143640" cy="6721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73D0BE32-2762-FF4C-B3E5-C30A3661F8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04740" y="1977049"/>
                <a:ext cx="15876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2" name="墨迹 106">
                <a:extLst>
                  <a:ext uri="{FF2B5EF4-FFF2-40B4-BE49-F238E27FC236}">
                    <a16:creationId xmlns:a16="http://schemas.microsoft.com/office/drawing/2014/main" id="{516956FF-61B0-F243-A5CF-3D3EAB8D1840}"/>
                  </a:ext>
                </a:extLst>
              </p14:cNvPr>
              <p14:cNvContentPartPr/>
              <p14:nvPr/>
            </p14:nvContentPartPr>
            <p14:xfrm>
              <a:off x="10391500" y="2401489"/>
              <a:ext cx="218160" cy="19440"/>
            </p14:xfrm>
          </p:contentPart>
        </mc:Choice>
        <mc:Fallback>
          <p:pic>
            <p:nvPicPr>
              <p:cNvPr id="102" name="墨迹 106">
                <a:extLst>
                  <a:ext uri="{FF2B5EF4-FFF2-40B4-BE49-F238E27FC236}">
                    <a16:creationId xmlns:a16="http://schemas.microsoft.com/office/drawing/2014/main" id="{516956FF-61B0-F243-A5CF-3D3EAB8D184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383940" y="2393786"/>
                <a:ext cx="233280" cy="34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3" name="墨迹 107">
                <a:extLst>
                  <a:ext uri="{FF2B5EF4-FFF2-40B4-BE49-F238E27FC236}">
                    <a16:creationId xmlns:a16="http://schemas.microsoft.com/office/drawing/2014/main" id="{DE778BDE-7BC3-4544-B8FC-5CE5677913F8}"/>
                  </a:ext>
                </a:extLst>
              </p14:cNvPr>
              <p14:cNvContentPartPr/>
              <p14:nvPr/>
            </p14:nvContentPartPr>
            <p14:xfrm>
              <a:off x="9619300" y="2245969"/>
              <a:ext cx="592200" cy="304560"/>
            </p14:xfrm>
          </p:contentPart>
        </mc:Choice>
        <mc:Fallback>
          <p:pic>
            <p:nvPicPr>
              <p:cNvPr id="103" name="墨迹 107">
                <a:extLst>
                  <a:ext uri="{FF2B5EF4-FFF2-40B4-BE49-F238E27FC236}">
                    <a16:creationId xmlns:a16="http://schemas.microsoft.com/office/drawing/2014/main" id="{DE778BDE-7BC3-4544-B8FC-5CE5677913F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11735" y="2238409"/>
                <a:ext cx="607329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4" name="墨迹 108">
                <a:extLst>
                  <a:ext uri="{FF2B5EF4-FFF2-40B4-BE49-F238E27FC236}">
                    <a16:creationId xmlns:a16="http://schemas.microsoft.com/office/drawing/2014/main" id="{9705A26E-A669-1441-BD73-87E347D19ADB}"/>
                  </a:ext>
                </a:extLst>
              </p14:cNvPr>
              <p14:cNvContentPartPr/>
              <p14:nvPr/>
            </p14:nvContentPartPr>
            <p14:xfrm>
              <a:off x="8604820" y="2264689"/>
              <a:ext cx="821880" cy="199440"/>
            </p14:xfrm>
          </p:contentPart>
        </mc:Choice>
        <mc:Fallback>
          <p:pic>
            <p:nvPicPr>
              <p:cNvPr id="104" name="墨迹 108">
                <a:extLst>
                  <a:ext uri="{FF2B5EF4-FFF2-40B4-BE49-F238E27FC236}">
                    <a16:creationId xmlns:a16="http://schemas.microsoft.com/office/drawing/2014/main" id="{9705A26E-A669-1441-BD73-87E347D19AD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97263" y="2257129"/>
                <a:ext cx="836993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5" name="墨迹 109">
                <a:extLst>
                  <a:ext uri="{FF2B5EF4-FFF2-40B4-BE49-F238E27FC236}">
                    <a16:creationId xmlns:a16="http://schemas.microsoft.com/office/drawing/2014/main" id="{83DB7096-4A9D-5642-922F-658CBFB441E9}"/>
                  </a:ext>
                </a:extLst>
              </p14:cNvPr>
              <p14:cNvContentPartPr/>
              <p14:nvPr/>
            </p14:nvContentPartPr>
            <p14:xfrm>
              <a:off x="7054660" y="2252089"/>
              <a:ext cx="1233000" cy="336600"/>
            </p14:xfrm>
          </p:contentPart>
        </mc:Choice>
        <mc:Fallback>
          <p:pic>
            <p:nvPicPr>
              <p:cNvPr id="105" name="墨迹 109">
                <a:extLst>
                  <a:ext uri="{FF2B5EF4-FFF2-40B4-BE49-F238E27FC236}">
                    <a16:creationId xmlns:a16="http://schemas.microsoft.com/office/drawing/2014/main" id="{83DB7096-4A9D-5642-922F-658CBFB441E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47100" y="2244529"/>
                <a:ext cx="12481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6" name="墨迹 110">
                <a:extLst>
                  <a:ext uri="{FF2B5EF4-FFF2-40B4-BE49-F238E27FC236}">
                    <a16:creationId xmlns:a16="http://schemas.microsoft.com/office/drawing/2014/main" id="{F11B041A-E5D4-BC4F-914E-8514ADF59413}"/>
                  </a:ext>
                </a:extLst>
              </p14:cNvPr>
              <p14:cNvContentPartPr/>
              <p14:nvPr/>
            </p14:nvContentPartPr>
            <p14:xfrm>
              <a:off x="6257620" y="2326969"/>
              <a:ext cx="131040" cy="155880"/>
            </p14:xfrm>
          </p:contentPart>
        </mc:Choice>
        <mc:Fallback>
          <p:pic>
            <p:nvPicPr>
              <p:cNvPr id="106" name="墨迹 110">
                <a:extLst>
                  <a:ext uri="{FF2B5EF4-FFF2-40B4-BE49-F238E27FC236}">
                    <a16:creationId xmlns:a16="http://schemas.microsoft.com/office/drawing/2014/main" id="{F11B041A-E5D4-BC4F-914E-8514ADF5941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50060" y="2319409"/>
                <a:ext cx="146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356067BE-9F38-8840-BB74-12D27CAA7D5F}"/>
                  </a:ext>
                </a:extLst>
              </p14:cNvPr>
              <p14:cNvContentPartPr/>
              <p14:nvPr/>
            </p14:nvContentPartPr>
            <p14:xfrm>
              <a:off x="10715140" y="1953289"/>
              <a:ext cx="1189440" cy="91548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356067BE-9F38-8840-BB74-12D27CAA7D5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707580" y="1945729"/>
                <a:ext cx="120456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DB61C097-BC02-E440-AA21-47CEBC743DEF}"/>
                  </a:ext>
                </a:extLst>
              </p14:cNvPr>
              <p14:cNvContentPartPr/>
              <p14:nvPr/>
            </p14:nvContentPartPr>
            <p14:xfrm>
              <a:off x="2565820" y="3179809"/>
              <a:ext cx="374040" cy="2430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DB61C097-BC02-E440-AA21-47CEBC743D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58260" y="3172249"/>
                <a:ext cx="388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A40113D8-7E54-4144-9061-304746EE4544}"/>
                  </a:ext>
                </a:extLst>
              </p14:cNvPr>
              <p14:cNvContentPartPr/>
              <p14:nvPr/>
            </p14:nvContentPartPr>
            <p14:xfrm>
              <a:off x="4495780" y="3266929"/>
              <a:ext cx="598320" cy="10620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A40113D8-7E54-4144-9061-304746EE454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88215" y="3259369"/>
                <a:ext cx="613449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5" name="墨迹 137">
                <a:extLst>
                  <a:ext uri="{FF2B5EF4-FFF2-40B4-BE49-F238E27FC236}">
                    <a16:creationId xmlns:a16="http://schemas.microsoft.com/office/drawing/2014/main" id="{0C317E0C-EABA-0847-837B-975F71250ABE}"/>
                  </a:ext>
                </a:extLst>
              </p14:cNvPr>
              <p14:cNvContentPartPr/>
              <p14:nvPr/>
            </p14:nvContentPartPr>
            <p14:xfrm>
              <a:off x="3711340" y="3210769"/>
              <a:ext cx="548280" cy="243360"/>
            </p14:xfrm>
          </p:contentPart>
        </mc:Choice>
        <mc:Fallback>
          <p:pic>
            <p:nvPicPr>
              <p:cNvPr id="135" name="墨迹 137">
                <a:extLst>
                  <a:ext uri="{FF2B5EF4-FFF2-40B4-BE49-F238E27FC236}">
                    <a16:creationId xmlns:a16="http://schemas.microsoft.com/office/drawing/2014/main" id="{0C317E0C-EABA-0847-837B-975F71250A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03780" y="3203558"/>
                <a:ext cx="56340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6" name="墨迹 138">
                <a:extLst>
                  <a:ext uri="{FF2B5EF4-FFF2-40B4-BE49-F238E27FC236}">
                    <a16:creationId xmlns:a16="http://schemas.microsoft.com/office/drawing/2014/main" id="{2A87584D-4036-504F-B8DB-660180A0B46E}"/>
                  </a:ext>
                </a:extLst>
              </p14:cNvPr>
              <p14:cNvContentPartPr/>
              <p14:nvPr/>
            </p14:nvContentPartPr>
            <p14:xfrm>
              <a:off x="3119860" y="3285649"/>
              <a:ext cx="361440" cy="205560"/>
            </p14:xfrm>
          </p:contentPart>
        </mc:Choice>
        <mc:Fallback>
          <p:pic>
            <p:nvPicPr>
              <p:cNvPr id="136" name="墨迹 138">
                <a:extLst>
                  <a:ext uri="{FF2B5EF4-FFF2-40B4-BE49-F238E27FC236}">
                    <a16:creationId xmlns:a16="http://schemas.microsoft.com/office/drawing/2014/main" id="{2A87584D-4036-504F-B8DB-660180A0B46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12660" y="3278102"/>
                <a:ext cx="376560" cy="220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72984C3E-81D0-7140-836B-56A0F0B58AA3}"/>
                  </a:ext>
                </a:extLst>
              </p14:cNvPr>
              <p14:cNvContentPartPr/>
              <p14:nvPr/>
            </p14:nvContentPartPr>
            <p14:xfrm>
              <a:off x="5249260" y="3232369"/>
              <a:ext cx="277920" cy="20916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72984C3E-81D0-7140-836B-56A0F0B58AA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41700" y="3224809"/>
                <a:ext cx="2926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BA619FB5-2105-5049-8482-C45D4AE7E92A}"/>
                  </a:ext>
                </a:extLst>
              </p14:cNvPr>
              <p14:cNvContentPartPr/>
              <p14:nvPr/>
            </p14:nvContentPartPr>
            <p14:xfrm>
              <a:off x="7154020" y="3266929"/>
              <a:ext cx="230760" cy="1684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BA619FB5-2105-5049-8482-C45D4AE7E92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46460" y="3259369"/>
                <a:ext cx="245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3D1755A9-DDDD-D44A-AF0D-3BBE2356EECF}"/>
                  </a:ext>
                </a:extLst>
              </p14:cNvPr>
              <p14:cNvContentPartPr/>
              <p14:nvPr/>
            </p14:nvContentPartPr>
            <p14:xfrm>
              <a:off x="6674860" y="3298249"/>
              <a:ext cx="180720" cy="14364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3D1755A9-DDDD-D44A-AF0D-3BBE2356EEC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67300" y="3290689"/>
                <a:ext cx="195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1" name="墨迹 152">
                <a:extLst>
                  <a:ext uri="{FF2B5EF4-FFF2-40B4-BE49-F238E27FC236}">
                    <a16:creationId xmlns:a16="http://schemas.microsoft.com/office/drawing/2014/main" id="{DC8C68A2-D583-A541-B0F9-EE9B249A5139}"/>
                  </a:ext>
                </a:extLst>
              </p14:cNvPr>
              <p14:cNvContentPartPr/>
              <p14:nvPr/>
            </p14:nvContentPartPr>
            <p14:xfrm>
              <a:off x="5747140" y="3179809"/>
              <a:ext cx="685080" cy="299160"/>
            </p14:xfrm>
          </p:contentPart>
        </mc:Choice>
        <mc:Fallback>
          <p:pic>
            <p:nvPicPr>
              <p:cNvPr id="151" name="墨迹 152">
                <a:extLst>
                  <a:ext uri="{FF2B5EF4-FFF2-40B4-BE49-F238E27FC236}">
                    <a16:creationId xmlns:a16="http://schemas.microsoft.com/office/drawing/2014/main" id="{DC8C68A2-D583-A541-B0F9-EE9B249A513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39580" y="3172249"/>
                <a:ext cx="7002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B7BF37F0-4E69-D84A-AD6D-2B69350159DB}"/>
                  </a:ext>
                </a:extLst>
              </p14:cNvPr>
              <p14:cNvContentPartPr/>
              <p14:nvPr/>
            </p14:nvContentPartPr>
            <p14:xfrm>
              <a:off x="2635300" y="3945529"/>
              <a:ext cx="167760" cy="21204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B7BF37F0-4E69-D84A-AD6D-2B69350159D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27740" y="3937969"/>
                <a:ext cx="182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7701F223-F890-584C-8D5A-BD098F15C62D}"/>
                  </a:ext>
                </a:extLst>
              </p14:cNvPr>
              <p14:cNvContentPartPr/>
              <p14:nvPr/>
            </p14:nvContentPartPr>
            <p14:xfrm>
              <a:off x="3001780" y="3852289"/>
              <a:ext cx="497520" cy="38592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7701F223-F890-584C-8D5A-BD098F15C6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94225" y="3844736"/>
                <a:ext cx="512269" cy="401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FC8381E6-C711-B642-BFDF-2FF208E9A748}"/>
                  </a:ext>
                </a:extLst>
              </p14:cNvPr>
              <p14:cNvContentPartPr/>
              <p14:nvPr/>
            </p14:nvContentPartPr>
            <p14:xfrm>
              <a:off x="4863340" y="4294009"/>
              <a:ext cx="19080" cy="687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FC8381E6-C711-B642-BFDF-2FF208E9A7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55780" y="4286449"/>
                <a:ext cx="34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2" name="墨迹 174">
                <a:extLst>
                  <a:ext uri="{FF2B5EF4-FFF2-40B4-BE49-F238E27FC236}">
                    <a16:creationId xmlns:a16="http://schemas.microsoft.com/office/drawing/2014/main" id="{0C365449-02DC-7D40-B019-8BE935A976A3}"/>
                  </a:ext>
                </a:extLst>
              </p14:cNvPr>
              <p14:cNvContentPartPr/>
              <p14:nvPr/>
            </p14:nvContentPartPr>
            <p14:xfrm>
              <a:off x="4141540" y="3871009"/>
              <a:ext cx="466920" cy="423360"/>
            </p14:xfrm>
          </p:contentPart>
        </mc:Choice>
        <mc:Fallback>
          <p:pic>
            <p:nvPicPr>
              <p:cNvPr id="172" name="墨迹 174">
                <a:extLst>
                  <a:ext uri="{FF2B5EF4-FFF2-40B4-BE49-F238E27FC236}">
                    <a16:creationId xmlns:a16="http://schemas.microsoft.com/office/drawing/2014/main" id="{0C365449-02DC-7D40-B019-8BE935A976A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34334" y="3863455"/>
                <a:ext cx="482052" cy="438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3" name="墨迹 175">
                <a:extLst>
                  <a:ext uri="{FF2B5EF4-FFF2-40B4-BE49-F238E27FC236}">
                    <a16:creationId xmlns:a16="http://schemas.microsoft.com/office/drawing/2014/main" id="{DCBFE5E0-A395-5441-8D92-482E6A0EDDF4}"/>
                  </a:ext>
                </a:extLst>
              </p14:cNvPr>
              <p14:cNvContentPartPr/>
              <p14:nvPr/>
            </p14:nvContentPartPr>
            <p14:xfrm>
              <a:off x="3724660" y="3920689"/>
              <a:ext cx="217440" cy="218160"/>
            </p14:xfrm>
          </p:contentPart>
        </mc:Choice>
        <mc:Fallback>
          <p:pic>
            <p:nvPicPr>
              <p:cNvPr id="173" name="墨迹 175">
                <a:extLst>
                  <a:ext uri="{FF2B5EF4-FFF2-40B4-BE49-F238E27FC236}">
                    <a16:creationId xmlns:a16="http://schemas.microsoft.com/office/drawing/2014/main" id="{DCBFE5E0-A395-5441-8D92-482E6A0EDDF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17100" y="3913129"/>
                <a:ext cx="232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4" name="墨迹 176">
                <a:extLst>
                  <a:ext uri="{FF2B5EF4-FFF2-40B4-BE49-F238E27FC236}">
                    <a16:creationId xmlns:a16="http://schemas.microsoft.com/office/drawing/2014/main" id="{77769095-2A5B-AF41-A53B-9219F2586144}"/>
                  </a:ext>
                </a:extLst>
              </p14:cNvPr>
              <p14:cNvContentPartPr/>
              <p14:nvPr/>
            </p14:nvContentPartPr>
            <p14:xfrm>
              <a:off x="2310580" y="3945529"/>
              <a:ext cx="137520" cy="243360"/>
            </p14:xfrm>
          </p:contentPart>
        </mc:Choice>
        <mc:Fallback>
          <p:pic>
            <p:nvPicPr>
              <p:cNvPr id="174" name="墨迹 176">
                <a:extLst>
                  <a:ext uri="{FF2B5EF4-FFF2-40B4-BE49-F238E27FC236}">
                    <a16:creationId xmlns:a16="http://schemas.microsoft.com/office/drawing/2014/main" id="{77769095-2A5B-AF41-A53B-9219F258614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03000" y="3937958"/>
                <a:ext cx="15268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48661AEC-B20C-DC47-A80B-3A7B5C4D6EEA}"/>
                  </a:ext>
                </a:extLst>
              </p14:cNvPr>
              <p14:cNvContentPartPr/>
              <p14:nvPr/>
            </p14:nvContentPartPr>
            <p14:xfrm>
              <a:off x="6488020" y="3628009"/>
              <a:ext cx="100080" cy="5004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48661AEC-B20C-DC47-A80B-3A7B5C4D6E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80460" y="3620449"/>
                <a:ext cx="115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75C62924-FCA9-DB4E-81FA-F0442094FCB0}"/>
                  </a:ext>
                </a:extLst>
              </p14:cNvPr>
              <p14:cNvContentPartPr/>
              <p14:nvPr/>
            </p14:nvContentPartPr>
            <p14:xfrm>
              <a:off x="5840740" y="3923929"/>
              <a:ext cx="43920" cy="2084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75C62924-FCA9-DB4E-81FA-F0442094FCB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33180" y="3916729"/>
                <a:ext cx="590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44CA09A7-69BF-6C48-A30C-B943929CBBCF}"/>
                  </a:ext>
                </a:extLst>
              </p14:cNvPr>
              <p14:cNvContentPartPr/>
              <p14:nvPr/>
            </p14:nvContentPartPr>
            <p14:xfrm>
              <a:off x="7197580" y="3696409"/>
              <a:ext cx="311760" cy="4237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44CA09A7-69BF-6C48-A30C-B943929CBB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90020" y="3688849"/>
                <a:ext cx="326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D294621C-5991-2D46-AFD0-C30932DD7688}"/>
                  </a:ext>
                </a:extLst>
              </p14:cNvPr>
              <p14:cNvContentPartPr/>
              <p14:nvPr/>
            </p14:nvContentPartPr>
            <p14:xfrm>
              <a:off x="6718420" y="3833569"/>
              <a:ext cx="205920" cy="23040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D294621C-5991-2D46-AFD0-C30932DD768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710860" y="3826021"/>
                <a:ext cx="221040" cy="24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F5097540-7C7A-0644-9708-1068F141A4AE}"/>
                  </a:ext>
                </a:extLst>
              </p14:cNvPr>
              <p14:cNvContentPartPr/>
              <p14:nvPr/>
            </p14:nvContentPartPr>
            <p14:xfrm>
              <a:off x="6083380" y="3839689"/>
              <a:ext cx="386280" cy="26172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F5097540-7C7A-0644-9708-1068F141A4A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075820" y="3832129"/>
                <a:ext cx="4014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D5617102-1216-2E4E-8D86-3932B16009D2}"/>
                  </a:ext>
                </a:extLst>
              </p14:cNvPr>
              <p14:cNvContentPartPr/>
              <p14:nvPr/>
            </p14:nvContentPartPr>
            <p14:xfrm>
              <a:off x="1395460" y="4580569"/>
              <a:ext cx="479880" cy="34272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D5617102-1216-2E4E-8D86-3932B16009D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87900" y="4573009"/>
                <a:ext cx="494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0" name="墨迹 213">
                <a:extLst>
                  <a:ext uri="{FF2B5EF4-FFF2-40B4-BE49-F238E27FC236}">
                    <a16:creationId xmlns:a16="http://schemas.microsoft.com/office/drawing/2014/main" id="{F1DCA832-ED7A-6B44-8869-468B8A160EC3}"/>
                  </a:ext>
                </a:extLst>
              </p14:cNvPr>
              <p14:cNvContentPartPr/>
              <p14:nvPr/>
            </p14:nvContentPartPr>
            <p14:xfrm>
              <a:off x="4346380" y="4344049"/>
              <a:ext cx="1668960" cy="775080"/>
            </p14:xfrm>
          </p:contentPart>
        </mc:Choice>
        <mc:Fallback>
          <p:pic>
            <p:nvPicPr>
              <p:cNvPr id="210" name="墨迹 213">
                <a:extLst>
                  <a:ext uri="{FF2B5EF4-FFF2-40B4-BE49-F238E27FC236}">
                    <a16:creationId xmlns:a16="http://schemas.microsoft.com/office/drawing/2014/main" id="{F1DCA832-ED7A-6B44-8869-468B8A160EC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38820" y="4336489"/>
                <a:ext cx="168372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1" name="墨迹 214">
                <a:extLst>
                  <a:ext uri="{FF2B5EF4-FFF2-40B4-BE49-F238E27FC236}">
                    <a16:creationId xmlns:a16="http://schemas.microsoft.com/office/drawing/2014/main" id="{452F73CA-6FBD-754E-A484-35EDDF3CFEEC}"/>
                  </a:ext>
                </a:extLst>
              </p14:cNvPr>
              <p14:cNvContentPartPr/>
              <p14:nvPr/>
            </p14:nvContentPartPr>
            <p14:xfrm>
              <a:off x="3483100" y="4393729"/>
              <a:ext cx="508680" cy="691560"/>
            </p14:xfrm>
          </p:contentPart>
        </mc:Choice>
        <mc:Fallback>
          <p:pic>
            <p:nvPicPr>
              <p:cNvPr id="211" name="墨迹 214">
                <a:extLst>
                  <a:ext uri="{FF2B5EF4-FFF2-40B4-BE49-F238E27FC236}">
                    <a16:creationId xmlns:a16="http://schemas.microsoft.com/office/drawing/2014/main" id="{452F73CA-6FBD-754E-A484-35EDDF3CFE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75540" y="4386169"/>
                <a:ext cx="5238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2" name="墨迹 215">
                <a:extLst>
                  <a:ext uri="{FF2B5EF4-FFF2-40B4-BE49-F238E27FC236}">
                    <a16:creationId xmlns:a16="http://schemas.microsoft.com/office/drawing/2014/main" id="{7B47CDA0-C6A2-994B-8A76-8FAF56307D20}"/>
                  </a:ext>
                </a:extLst>
              </p14:cNvPr>
              <p14:cNvContentPartPr/>
              <p14:nvPr/>
            </p14:nvContentPartPr>
            <p14:xfrm>
              <a:off x="2958220" y="4480849"/>
              <a:ext cx="293040" cy="398880"/>
            </p14:xfrm>
          </p:contentPart>
        </mc:Choice>
        <mc:Fallback>
          <p:pic>
            <p:nvPicPr>
              <p:cNvPr id="212" name="墨迹 215">
                <a:extLst>
                  <a:ext uri="{FF2B5EF4-FFF2-40B4-BE49-F238E27FC236}">
                    <a16:creationId xmlns:a16="http://schemas.microsoft.com/office/drawing/2014/main" id="{7B47CDA0-C6A2-994B-8A76-8FAF56307D2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50660" y="4473289"/>
                <a:ext cx="308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3" name="墨迹 216">
                <a:extLst>
                  <a:ext uri="{FF2B5EF4-FFF2-40B4-BE49-F238E27FC236}">
                    <a16:creationId xmlns:a16="http://schemas.microsoft.com/office/drawing/2014/main" id="{259A22CB-741D-B54D-AA23-3AF1D5D27106}"/>
                  </a:ext>
                </a:extLst>
              </p14:cNvPr>
              <p14:cNvContentPartPr/>
              <p14:nvPr/>
            </p14:nvContentPartPr>
            <p14:xfrm>
              <a:off x="2229940" y="4518289"/>
              <a:ext cx="435960" cy="498240"/>
            </p14:xfrm>
          </p:contentPart>
        </mc:Choice>
        <mc:Fallback>
          <p:pic>
            <p:nvPicPr>
              <p:cNvPr id="213" name="墨迹 216">
                <a:extLst>
                  <a:ext uri="{FF2B5EF4-FFF2-40B4-BE49-F238E27FC236}">
                    <a16:creationId xmlns:a16="http://schemas.microsoft.com/office/drawing/2014/main" id="{259A22CB-741D-B54D-AA23-3AF1D5D2710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22386" y="4510729"/>
                <a:ext cx="450708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09EB4A48-B631-8540-AB34-B8A3D40D9162}"/>
                  </a:ext>
                </a:extLst>
              </p14:cNvPr>
              <p14:cNvContentPartPr/>
              <p14:nvPr/>
            </p14:nvContentPartPr>
            <p14:xfrm>
              <a:off x="8947180" y="4244329"/>
              <a:ext cx="261720" cy="1994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09EB4A48-B631-8540-AB34-B8A3D40D916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939620" y="4236769"/>
                <a:ext cx="2768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7C62A60B-9616-D446-A1BA-5E1736E18144}"/>
                  </a:ext>
                </a:extLst>
              </p14:cNvPr>
              <p14:cNvContentPartPr/>
              <p14:nvPr/>
            </p14:nvContentPartPr>
            <p14:xfrm>
              <a:off x="9407620" y="4220209"/>
              <a:ext cx="6480" cy="1429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7C62A60B-9616-D446-A1BA-5E1736E1814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00420" y="4212649"/>
                <a:ext cx="21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B6C48D9B-158A-EE41-AA4C-6ECFC31158ED}"/>
                  </a:ext>
                </a:extLst>
              </p14:cNvPr>
              <p14:cNvContentPartPr/>
              <p14:nvPr/>
            </p14:nvContentPartPr>
            <p14:xfrm>
              <a:off x="9389260" y="4499569"/>
              <a:ext cx="6480" cy="500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B6C48D9B-158A-EE41-AA4C-6ECFC31158E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381700" y="4492009"/>
                <a:ext cx="21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90B24A7-E032-E54E-B53F-3CE29DC8894D}"/>
                  </a:ext>
                </a:extLst>
              </p14:cNvPr>
              <p14:cNvContentPartPr/>
              <p14:nvPr/>
            </p14:nvContentPartPr>
            <p14:xfrm>
              <a:off x="7403140" y="4673809"/>
              <a:ext cx="3312360" cy="1188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90B24A7-E032-E54E-B53F-3CE29DC8894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95580" y="4666249"/>
                <a:ext cx="3327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D826C473-6892-FB4C-B0B5-F6B091359D92}"/>
                  </a:ext>
                </a:extLst>
              </p14:cNvPr>
              <p14:cNvContentPartPr/>
              <p14:nvPr/>
            </p14:nvContentPartPr>
            <p14:xfrm>
              <a:off x="7851340" y="4941649"/>
              <a:ext cx="286560" cy="14976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D826C473-6892-FB4C-B0B5-F6B091359D9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43780" y="4934089"/>
                <a:ext cx="3016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C2D813D8-56CD-FC4C-B27C-A11C880FAA1A}"/>
                  </a:ext>
                </a:extLst>
              </p14:cNvPr>
              <p14:cNvContentPartPr/>
              <p14:nvPr/>
            </p14:nvContentPartPr>
            <p14:xfrm>
              <a:off x="8299540" y="5066209"/>
              <a:ext cx="31320" cy="813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C2D813D8-56CD-FC4C-B27C-A11C880FAA1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91980" y="5058649"/>
                <a:ext cx="46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348FF7B6-B0AF-9E48-9629-191C7D28A490}"/>
                  </a:ext>
                </a:extLst>
              </p14:cNvPr>
              <p14:cNvContentPartPr/>
              <p14:nvPr/>
            </p14:nvContentPartPr>
            <p14:xfrm>
              <a:off x="8517700" y="4886209"/>
              <a:ext cx="6480" cy="1242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348FF7B6-B0AF-9E48-9629-191C7D28A49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10140" y="4878649"/>
                <a:ext cx="21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F8AC16F-589F-2247-8BB4-11F1554B0C9D}"/>
                  </a:ext>
                </a:extLst>
              </p14:cNvPr>
              <p14:cNvContentPartPr/>
              <p14:nvPr/>
            </p14:nvContentPartPr>
            <p14:xfrm>
              <a:off x="8529940" y="5134609"/>
              <a:ext cx="12960" cy="378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F8AC16F-589F-2247-8BB4-11F1554B0C9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22380" y="5127049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B6D38814-2060-6D40-A232-26061E5B3920}"/>
                  </a:ext>
                </a:extLst>
              </p14:cNvPr>
              <p14:cNvContentPartPr/>
              <p14:nvPr/>
            </p14:nvContentPartPr>
            <p14:xfrm>
              <a:off x="8803900" y="4942369"/>
              <a:ext cx="261720" cy="14904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B6D38814-2060-6D40-A232-26061E5B392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796340" y="4934809"/>
                <a:ext cx="2768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8FE7698A-F714-354E-B615-4D189DB64695}"/>
                  </a:ext>
                </a:extLst>
              </p14:cNvPr>
              <p14:cNvContentPartPr/>
              <p14:nvPr/>
            </p14:nvContentPartPr>
            <p14:xfrm>
              <a:off x="9177580" y="5028769"/>
              <a:ext cx="174600" cy="1062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8FE7698A-F714-354E-B615-4D189DB6469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70020" y="5021209"/>
                <a:ext cx="189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52E4588-A1F9-6347-8C3F-AD9C86351A32}"/>
                  </a:ext>
                </a:extLst>
              </p14:cNvPr>
              <p14:cNvContentPartPr/>
              <p14:nvPr/>
            </p14:nvContentPartPr>
            <p14:xfrm>
              <a:off x="9463780" y="4835809"/>
              <a:ext cx="37800" cy="1497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52E4588-A1F9-6347-8C3F-AD9C86351A3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456220" y="4828249"/>
                <a:ext cx="529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6AF8E588-4BD1-3241-B179-6B3EC0BAE7F4}"/>
                  </a:ext>
                </a:extLst>
              </p14:cNvPr>
              <p14:cNvContentPartPr/>
              <p14:nvPr/>
            </p14:nvContentPartPr>
            <p14:xfrm>
              <a:off x="9457660" y="5103649"/>
              <a:ext cx="12960" cy="439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6AF8E588-4BD1-3241-B179-6B3EC0BAE7F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450100" y="5096089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C7FDEF1A-2836-434C-A2A2-85F0EF8CA84B}"/>
                  </a:ext>
                </a:extLst>
              </p14:cNvPr>
              <p14:cNvContentPartPr/>
              <p14:nvPr/>
            </p14:nvContentPartPr>
            <p14:xfrm>
              <a:off x="9712900" y="5028769"/>
              <a:ext cx="68760" cy="648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C7FDEF1A-2836-434C-A2A2-85F0EF8CA84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705340" y="502120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EBB1F492-6BF9-4149-897A-C16173652A95}"/>
                  </a:ext>
                </a:extLst>
              </p14:cNvPr>
              <p14:cNvContentPartPr/>
              <p14:nvPr/>
            </p14:nvContentPartPr>
            <p14:xfrm>
              <a:off x="9924580" y="5041369"/>
              <a:ext cx="93600" cy="1296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EBB1F492-6BF9-4149-897A-C16173652A9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17020" y="503380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4343F0DF-21A4-2E46-84FE-12B661A877EF}"/>
                  </a:ext>
                </a:extLst>
              </p14:cNvPr>
              <p14:cNvContentPartPr/>
              <p14:nvPr/>
            </p14:nvContentPartPr>
            <p14:xfrm>
              <a:off x="10117540" y="5084929"/>
              <a:ext cx="6480" cy="64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4343F0DF-21A4-2E46-84FE-12B661A877E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109980" y="507736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B1EB9D73-17B4-484E-932E-1BCD5CC7DC6E}"/>
                  </a:ext>
                </a:extLst>
              </p14:cNvPr>
              <p14:cNvContentPartPr/>
              <p14:nvPr/>
            </p14:nvContentPartPr>
            <p14:xfrm>
              <a:off x="10503460" y="4885489"/>
              <a:ext cx="187200" cy="15588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B1EB9D73-17B4-484E-932E-1BCD5CC7DC6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95900" y="4877929"/>
                <a:ext cx="202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4108A67D-629D-894F-B59F-78F5ADDFD2B8}"/>
                  </a:ext>
                </a:extLst>
              </p14:cNvPr>
              <p14:cNvContentPartPr/>
              <p14:nvPr/>
            </p14:nvContentPartPr>
            <p14:xfrm>
              <a:off x="10814860" y="5010049"/>
              <a:ext cx="19080" cy="1188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4108A67D-629D-894F-B59F-78F5ADDFD2B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807300" y="5002489"/>
                <a:ext cx="34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4702A84E-746D-FC40-B9EC-FE2F941694C0}"/>
                  </a:ext>
                </a:extLst>
              </p14:cNvPr>
              <p14:cNvContentPartPr/>
              <p14:nvPr/>
            </p14:nvContentPartPr>
            <p14:xfrm>
              <a:off x="10871380" y="4997809"/>
              <a:ext cx="124200" cy="12492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4702A84E-746D-FC40-B9EC-FE2F941694C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863820" y="4990249"/>
                <a:ext cx="139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D5DB0E05-437D-5A4D-B366-8F6AD7E5F842}"/>
                  </a:ext>
                </a:extLst>
              </p14:cNvPr>
              <p14:cNvContentPartPr/>
              <p14:nvPr/>
            </p14:nvContentPartPr>
            <p14:xfrm>
              <a:off x="11150740" y="4817809"/>
              <a:ext cx="49320" cy="22392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D5DB0E05-437D-5A4D-B366-8F6AD7E5F84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143540" y="4810249"/>
                <a:ext cx="644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DE68432E-E136-FC4E-8F0C-5A378F2E66E9}"/>
                  </a:ext>
                </a:extLst>
              </p14:cNvPr>
              <p14:cNvContentPartPr/>
              <p14:nvPr/>
            </p14:nvContentPartPr>
            <p14:xfrm>
              <a:off x="11120500" y="5097889"/>
              <a:ext cx="49320" cy="122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DE68432E-E136-FC4E-8F0C-5A378F2E66E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112940" y="5090329"/>
                <a:ext cx="64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2C3FA659-C463-C544-9919-B40494F7A047}"/>
                  </a:ext>
                </a:extLst>
              </p14:cNvPr>
              <p14:cNvContentPartPr/>
              <p14:nvPr/>
            </p14:nvContentPartPr>
            <p14:xfrm>
              <a:off x="10596700" y="4679929"/>
              <a:ext cx="803520" cy="7524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2C3FA659-C463-C544-9919-B40494F7A04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589140" y="4672729"/>
                <a:ext cx="818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54" name="墨迹 254">
                <a:extLst>
                  <a:ext uri="{FF2B5EF4-FFF2-40B4-BE49-F238E27FC236}">
                    <a16:creationId xmlns:a16="http://schemas.microsoft.com/office/drawing/2014/main" id="{93F85E47-2B41-714F-B1F7-FCF0E2C21AF3}"/>
                  </a:ext>
                </a:extLst>
              </p14:cNvPr>
              <p14:cNvContentPartPr/>
              <p14:nvPr/>
            </p14:nvContentPartPr>
            <p14:xfrm>
              <a:off x="816580" y="5614129"/>
              <a:ext cx="2689920" cy="889920"/>
            </p14:xfrm>
          </p:contentPart>
        </mc:Choice>
        <mc:Fallback>
          <p:pic>
            <p:nvPicPr>
              <p:cNvPr id="254" name="墨迹 254">
                <a:extLst>
                  <a:ext uri="{FF2B5EF4-FFF2-40B4-BE49-F238E27FC236}">
                    <a16:creationId xmlns:a16="http://schemas.microsoft.com/office/drawing/2014/main" id="{93F85E47-2B41-714F-B1F7-FCF0E2C21AF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09020" y="5606569"/>
                <a:ext cx="2704680" cy="9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3DEC59F9-4D1C-F34A-B35A-5FA112D465F3}"/>
                  </a:ext>
                </a:extLst>
              </p14:cNvPr>
              <p14:cNvContentPartPr/>
              <p14:nvPr/>
            </p14:nvContentPartPr>
            <p14:xfrm>
              <a:off x="4832020" y="5732209"/>
              <a:ext cx="797400" cy="47376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3DEC59F9-4D1C-F34A-B35A-5FA112D465F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24460" y="5724643"/>
                <a:ext cx="81216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53A93E01-A6B0-DD4B-AE3A-91CD71E6FB66}"/>
                  </a:ext>
                </a:extLst>
              </p14:cNvPr>
              <p14:cNvContentPartPr/>
              <p14:nvPr/>
            </p14:nvContentPartPr>
            <p14:xfrm>
              <a:off x="9944020" y="6369409"/>
              <a:ext cx="49320" cy="3564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53A93E01-A6B0-DD4B-AE3A-91CD71E6FB6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936460" y="6361849"/>
                <a:ext cx="64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80" name="墨迹 281">
                <a:extLst>
                  <a:ext uri="{FF2B5EF4-FFF2-40B4-BE49-F238E27FC236}">
                    <a16:creationId xmlns:a16="http://schemas.microsoft.com/office/drawing/2014/main" id="{ACF5C0F6-39B5-7E48-AB9D-D612F8668C27}"/>
                  </a:ext>
                </a:extLst>
              </p14:cNvPr>
              <p14:cNvContentPartPr/>
              <p14:nvPr/>
            </p14:nvContentPartPr>
            <p14:xfrm>
              <a:off x="6064660" y="5701249"/>
              <a:ext cx="4549680" cy="572760"/>
            </p14:xfrm>
          </p:contentPart>
        </mc:Choice>
        <mc:Fallback>
          <p:pic>
            <p:nvPicPr>
              <p:cNvPr id="280" name="墨迹 281">
                <a:extLst>
                  <a:ext uri="{FF2B5EF4-FFF2-40B4-BE49-F238E27FC236}">
                    <a16:creationId xmlns:a16="http://schemas.microsoft.com/office/drawing/2014/main" id="{ACF5C0F6-39B5-7E48-AB9D-D612F8668C2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057100" y="5693694"/>
                <a:ext cx="4564800" cy="58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81" name="墨迹 282">
                <a:extLst>
                  <a:ext uri="{FF2B5EF4-FFF2-40B4-BE49-F238E27FC236}">
                    <a16:creationId xmlns:a16="http://schemas.microsoft.com/office/drawing/2014/main" id="{3B8C1288-A1E3-704F-8BB3-020E8F74492A}"/>
                  </a:ext>
                </a:extLst>
              </p14:cNvPr>
              <p14:cNvContentPartPr/>
              <p14:nvPr/>
            </p14:nvContentPartPr>
            <p14:xfrm>
              <a:off x="7135300" y="5122009"/>
              <a:ext cx="498240" cy="336600"/>
            </p14:xfrm>
          </p:contentPart>
        </mc:Choice>
        <mc:Fallback>
          <p:pic>
            <p:nvPicPr>
              <p:cNvPr id="281" name="墨迹 282">
                <a:extLst>
                  <a:ext uri="{FF2B5EF4-FFF2-40B4-BE49-F238E27FC236}">
                    <a16:creationId xmlns:a16="http://schemas.microsoft.com/office/drawing/2014/main" id="{3B8C1288-A1E3-704F-8BB3-020E8F74492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28100" y="5114449"/>
                <a:ext cx="5133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4959676E-993E-A046-9D58-B56A58DF8529}"/>
                  </a:ext>
                </a:extLst>
              </p14:cNvPr>
              <p14:cNvContentPartPr/>
              <p14:nvPr/>
            </p14:nvContentPartPr>
            <p14:xfrm>
              <a:off x="1763020" y="2812609"/>
              <a:ext cx="6225840" cy="152568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4959676E-993E-A046-9D58-B56A58DF852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755460" y="2805049"/>
                <a:ext cx="6240960" cy="15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92" name="墨迹 292">
                <a:extLst>
                  <a:ext uri="{FF2B5EF4-FFF2-40B4-BE49-F238E27FC236}">
                    <a16:creationId xmlns:a16="http://schemas.microsoft.com/office/drawing/2014/main" id="{EBB0B564-DF1B-EE41-AA35-76D723E3600E}"/>
                  </a:ext>
                </a:extLst>
              </p14:cNvPr>
              <p14:cNvContentPartPr/>
              <p14:nvPr/>
            </p14:nvContentPartPr>
            <p14:xfrm>
              <a:off x="4035340" y="4231729"/>
              <a:ext cx="1120680" cy="2490480"/>
            </p14:xfrm>
          </p:contentPart>
        </mc:Choice>
        <mc:Fallback>
          <p:pic>
            <p:nvPicPr>
              <p:cNvPr id="292" name="墨迹 292">
                <a:extLst>
                  <a:ext uri="{FF2B5EF4-FFF2-40B4-BE49-F238E27FC236}">
                    <a16:creationId xmlns:a16="http://schemas.microsoft.com/office/drawing/2014/main" id="{EBB0B564-DF1B-EE41-AA35-76D723E3600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27782" y="4224529"/>
                <a:ext cx="1135795" cy="25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210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6B0BB1C5-9FDD-4044-BBAA-7B4080F1F1CC}"/>
                  </a:ext>
                </a:extLst>
              </p14:cNvPr>
              <p14:cNvContentPartPr/>
              <p14:nvPr/>
            </p14:nvContentPartPr>
            <p14:xfrm>
              <a:off x="841420" y="179209"/>
              <a:ext cx="703800" cy="65412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6B0BB1C5-9FDD-4044-BBAA-7B4080F1F1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860" y="171649"/>
                <a:ext cx="7189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5EFFFA4-C7F2-7849-B228-A3D6BDB7FBE6}"/>
                  </a:ext>
                </a:extLst>
              </p14:cNvPr>
              <p14:cNvContentPartPr/>
              <p14:nvPr/>
            </p14:nvContentPartPr>
            <p14:xfrm>
              <a:off x="2030500" y="241489"/>
              <a:ext cx="149760" cy="411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5EFFFA4-C7F2-7849-B228-A3D6BDB7FB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2940" y="233929"/>
                <a:ext cx="1648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DAA3E34A-593E-B649-A768-BECFE3652619}"/>
                  </a:ext>
                </a:extLst>
              </p14:cNvPr>
              <p14:cNvContentPartPr/>
              <p14:nvPr/>
            </p14:nvContentPartPr>
            <p14:xfrm>
              <a:off x="2323180" y="571249"/>
              <a:ext cx="155880" cy="1180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DAA3E34A-593E-B649-A768-BECFE36526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5620" y="563689"/>
                <a:ext cx="171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1C6777A-5AF4-284F-B555-BB6F5428F59A}"/>
                  </a:ext>
                </a:extLst>
              </p14:cNvPr>
              <p14:cNvContentPartPr/>
              <p14:nvPr/>
            </p14:nvContentPartPr>
            <p14:xfrm>
              <a:off x="2846260" y="589969"/>
              <a:ext cx="43920" cy="64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1C6777A-5AF4-284F-B555-BB6F5428F5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8700" y="58240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71B116F-8104-DA4C-90F7-96F814E914C4}"/>
                  </a:ext>
                </a:extLst>
              </p14:cNvPr>
              <p14:cNvContentPartPr/>
              <p14:nvPr/>
            </p14:nvContentPartPr>
            <p14:xfrm>
              <a:off x="2883340" y="727129"/>
              <a:ext cx="31320" cy="19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71B116F-8104-DA4C-90F7-96F814E914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5780" y="719569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8225582-83B3-DB4F-B6DB-F6EC865A0835}"/>
                  </a:ext>
                </a:extLst>
              </p14:cNvPr>
              <p14:cNvContentPartPr/>
              <p14:nvPr/>
            </p14:nvContentPartPr>
            <p14:xfrm>
              <a:off x="3474820" y="384409"/>
              <a:ext cx="37800" cy="174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8225582-83B3-DB4F-B6DB-F6EC865A08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67260" y="376849"/>
                <a:ext cx="52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227208B-D639-A44F-85D8-8593F48CB6EA}"/>
                  </a:ext>
                </a:extLst>
              </p14:cNvPr>
              <p14:cNvContentPartPr/>
              <p14:nvPr/>
            </p14:nvContentPartPr>
            <p14:xfrm>
              <a:off x="3692620" y="540289"/>
              <a:ext cx="37800" cy="37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227208B-D639-A44F-85D8-8593F48CB6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85420" y="53272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4A6C3135-06C5-A744-928D-A8C338C5E87C}"/>
                  </a:ext>
                </a:extLst>
              </p14:cNvPr>
              <p14:cNvContentPartPr/>
              <p14:nvPr/>
            </p14:nvContentPartPr>
            <p14:xfrm>
              <a:off x="4713940" y="278569"/>
              <a:ext cx="137160" cy="2556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4A6C3135-06C5-A744-928D-A8C338C5E8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6380" y="271009"/>
                <a:ext cx="152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墨迹 16">
                <a:extLst>
                  <a:ext uri="{FF2B5EF4-FFF2-40B4-BE49-F238E27FC236}">
                    <a16:creationId xmlns:a16="http://schemas.microsoft.com/office/drawing/2014/main" id="{5D8EFBDE-5C7F-E048-8B26-405AEFC2FAEC}"/>
                  </a:ext>
                </a:extLst>
              </p14:cNvPr>
              <p14:cNvContentPartPr/>
              <p14:nvPr/>
            </p14:nvContentPartPr>
            <p14:xfrm>
              <a:off x="3960460" y="347329"/>
              <a:ext cx="299160" cy="193320"/>
            </p14:xfrm>
          </p:contentPart>
        </mc:Choice>
        <mc:Fallback>
          <p:pic>
            <p:nvPicPr>
              <p:cNvPr id="16" name="墨迹 16">
                <a:extLst>
                  <a:ext uri="{FF2B5EF4-FFF2-40B4-BE49-F238E27FC236}">
                    <a16:creationId xmlns:a16="http://schemas.microsoft.com/office/drawing/2014/main" id="{5D8EFBDE-5C7F-E048-8B26-405AEFC2FA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52900" y="339769"/>
                <a:ext cx="314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A34D273-F6C4-584A-B7FB-1CF75791E440}"/>
                  </a:ext>
                </a:extLst>
              </p14:cNvPr>
              <p14:cNvContentPartPr/>
              <p14:nvPr/>
            </p14:nvContentPartPr>
            <p14:xfrm>
              <a:off x="5267980" y="185329"/>
              <a:ext cx="486000" cy="379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A34D273-F6C4-584A-B7FB-1CF75791E4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0420" y="177769"/>
                <a:ext cx="5011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93515A69-96F4-D54B-A67C-AA6782048960}"/>
                  </a:ext>
                </a:extLst>
              </p14:cNvPr>
              <p14:cNvContentPartPr/>
              <p14:nvPr/>
            </p14:nvContentPartPr>
            <p14:xfrm>
              <a:off x="6014980" y="98209"/>
              <a:ext cx="896760" cy="52956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93515A69-96F4-D54B-A67C-AA67820489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07420" y="90649"/>
                <a:ext cx="9118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3DBCF823-6631-A64A-A29D-08386E236354}"/>
                  </a:ext>
                </a:extLst>
              </p14:cNvPr>
              <p14:cNvContentPartPr/>
              <p14:nvPr/>
            </p14:nvContentPartPr>
            <p14:xfrm>
              <a:off x="7123060" y="110809"/>
              <a:ext cx="2838960" cy="55440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3DBCF823-6631-A64A-A29D-08386E2363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15501" y="103249"/>
                <a:ext cx="2853718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3">
                <a:extLst>
                  <a:ext uri="{FF2B5EF4-FFF2-40B4-BE49-F238E27FC236}">
                    <a16:creationId xmlns:a16="http://schemas.microsoft.com/office/drawing/2014/main" id="{D09F9AF1-D15C-0F4B-AE1E-F2F519487326}"/>
                  </a:ext>
                </a:extLst>
              </p14:cNvPr>
              <p14:cNvContentPartPr/>
              <p14:nvPr/>
            </p14:nvContentPartPr>
            <p14:xfrm>
              <a:off x="2161180" y="1561249"/>
              <a:ext cx="31680" cy="135360"/>
            </p14:xfrm>
          </p:contentPart>
        </mc:Choice>
        <mc:Fallback>
          <p:pic>
            <p:nvPicPr>
              <p:cNvPr id="52" name="墨迹 53">
                <a:extLst>
                  <a:ext uri="{FF2B5EF4-FFF2-40B4-BE49-F238E27FC236}">
                    <a16:creationId xmlns:a16="http://schemas.microsoft.com/office/drawing/2014/main" id="{D09F9AF1-D15C-0F4B-AE1E-F2F5194873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3533" y="1553689"/>
                <a:ext cx="46974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4">
                <a:extLst>
                  <a:ext uri="{FF2B5EF4-FFF2-40B4-BE49-F238E27FC236}">
                    <a16:creationId xmlns:a16="http://schemas.microsoft.com/office/drawing/2014/main" id="{53D19B76-D46C-4F4B-A179-A07C7C7C4C1E}"/>
                  </a:ext>
                </a:extLst>
              </p14:cNvPr>
              <p14:cNvContentPartPr/>
              <p14:nvPr/>
            </p14:nvContentPartPr>
            <p14:xfrm>
              <a:off x="1022140" y="1113049"/>
              <a:ext cx="940320" cy="547920"/>
            </p14:xfrm>
          </p:contentPart>
        </mc:Choice>
        <mc:Fallback>
          <p:pic>
            <p:nvPicPr>
              <p:cNvPr id="53" name="墨迹 54">
                <a:extLst>
                  <a:ext uri="{FF2B5EF4-FFF2-40B4-BE49-F238E27FC236}">
                    <a16:creationId xmlns:a16="http://schemas.microsoft.com/office/drawing/2014/main" id="{53D19B76-D46C-4F4B-A179-A07C7C7C4C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580" y="1105494"/>
                <a:ext cx="95544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692BF5FB-DFFD-4641-B0C1-464C8AB37612}"/>
                  </a:ext>
                </a:extLst>
              </p14:cNvPr>
              <p14:cNvContentPartPr/>
              <p14:nvPr/>
            </p14:nvContentPartPr>
            <p14:xfrm>
              <a:off x="2659420" y="1374409"/>
              <a:ext cx="19080" cy="2059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692BF5FB-DFFD-4641-B0C1-464C8AB376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51860" y="1366849"/>
                <a:ext cx="3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2DE002DC-4BD2-8A42-A394-18A9D8AB28A6}"/>
                  </a:ext>
                </a:extLst>
              </p14:cNvPr>
              <p14:cNvContentPartPr/>
              <p14:nvPr/>
            </p14:nvContentPartPr>
            <p14:xfrm>
              <a:off x="4221820" y="1411849"/>
              <a:ext cx="56520" cy="36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2DE002DC-4BD2-8A42-A394-18A9D8AB28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4260" y="1404289"/>
                <a:ext cx="712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FA82ABB7-CDB2-3F40-8E83-96445F978546}"/>
                  </a:ext>
                </a:extLst>
              </p14:cNvPr>
              <p14:cNvContentPartPr/>
              <p14:nvPr/>
            </p14:nvContentPartPr>
            <p14:xfrm>
              <a:off x="4234420" y="1548649"/>
              <a:ext cx="37800" cy="252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FA82ABB7-CDB2-3F40-8E83-96445F9785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26860" y="154108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墨迹 81">
                <a:extLst>
                  <a:ext uri="{FF2B5EF4-FFF2-40B4-BE49-F238E27FC236}">
                    <a16:creationId xmlns:a16="http://schemas.microsoft.com/office/drawing/2014/main" id="{BDC06265-1E95-7D48-B3D7-107228B445D4}"/>
                  </a:ext>
                </a:extLst>
              </p14:cNvPr>
              <p14:cNvContentPartPr/>
              <p14:nvPr/>
            </p14:nvContentPartPr>
            <p14:xfrm>
              <a:off x="6251500" y="1063009"/>
              <a:ext cx="215640" cy="461160"/>
            </p14:xfrm>
          </p:contentPart>
        </mc:Choice>
        <mc:Fallback>
          <p:pic>
            <p:nvPicPr>
              <p:cNvPr id="77" name="墨迹 81">
                <a:extLst>
                  <a:ext uri="{FF2B5EF4-FFF2-40B4-BE49-F238E27FC236}">
                    <a16:creationId xmlns:a16="http://schemas.microsoft.com/office/drawing/2014/main" id="{BDC06265-1E95-7D48-B3D7-107228B445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3940" y="1055449"/>
                <a:ext cx="230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墨迹 82">
                <a:extLst>
                  <a:ext uri="{FF2B5EF4-FFF2-40B4-BE49-F238E27FC236}">
                    <a16:creationId xmlns:a16="http://schemas.microsoft.com/office/drawing/2014/main" id="{C047FE4E-73D7-DC4E-B725-D771C66CDADC}"/>
                  </a:ext>
                </a:extLst>
              </p14:cNvPr>
              <p14:cNvContentPartPr/>
              <p14:nvPr/>
            </p14:nvContentPartPr>
            <p14:xfrm>
              <a:off x="5386060" y="1075609"/>
              <a:ext cx="622800" cy="317880"/>
            </p14:xfrm>
          </p:contentPart>
        </mc:Choice>
        <mc:Fallback>
          <p:pic>
            <p:nvPicPr>
              <p:cNvPr id="78" name="墨迹 82">
                <a:extLst>
                  <a:ext uri="{FF2B5EF4-FFF2-40B4-BE49-F238E27FC236}">
                    <a16:creationId xmlns:a16="http://schemas.microsoft.com/office/drawing/2014/main" id="{C047FE4E-73D7-DC4E-B725-D771C66CDA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78500" y="1068049"/>
                <a:ext cx="6379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9" name="墨迹 83">
                <a:extLst>
                  <a:ext uri="{FF2B5EF4-FFF2-40B4-BE49-F238E27FC236}">
                    <a16:creationId xmlns:a16="http://schemas.microsoft.com/office/drawing/2014/main" id="{456437B1-03EC-BF4E-AC64-D0AFA4037711}"/>
                  </a:ext>
                </a:extLst>
              </p14:cNvPr>
              <p14:cNvContentPartPr/>
              <p14:nvPr/>
            </p14:nvContentPartPr>
            <p14:xfrm>
              <a:off x="4732300" y="1113049"/>
              <a:ext cx="473400" cy="342720"/>
            </p14:xfrm>
          </p:contentPart>
        </mc:Choice>
        <mc:Fallback>
          <p:pic>
            <p:nvPicPr>
              <p:cNvPr id="79" name="墨迹 83">
                <a:extLst>
                  <a:ext uri="{FF2B5EF4-FFF2-40B4-BE49-F238E27FC236}">
                    <a16:creationId xmlns:a16="http://schemas.microsoft.com/office/drawing/2014/main" id="{456437B1-03EC-BF4E-AC64-D0AFA403771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24740" y="1105489"/>
                <a:ext cx="4885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0" name="墨迹 84">
                <a:extLst>
                  <a:ext uri="{FF2B5EF4-FFF2-40B4-BE49-F238E27FC236}">
                    <a16:creationId xmlns:a16="http://schemas.microsoft.com/office/drawing/2014/main" id="{8AD4A0C7-B268-7346-AAA5-C26BA1179E15}"/>
                  </a:ext>
                </a:extLst>
              </p14:cNvPr>
              <p14:cNvContentPartPr/>
              <p14:nvPr/>
            </p14:nvContentPartPr>
            <p14:xfrm>
              <a:off x="3406420" y="1193689"/>
              <a:ext cx="442080" cy="299160"/>
            </p14:xfrm>
          </p:contentPart>
        </mc:Choice>
        <mc:Fallback>
          <p:pic>
            <p:nvPicPr>
              <p:cNvPr id="80" name="墨迹 84">
                <a:extLst>
                  <a:ext uri="{FF2B5EF4-FFF2-40B4-BE49-F238E27FC236}">
                    <a16:creationId xmlns:a16="http://schemas.microsoft.com/office/drawing/2014/main" id="{8AD4A0C7-B268-7346-AAA5-C26BA1179E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98866" y="1186489"/>
                <a:ext cx="457188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1" name="墨迹 85">
                <a:extLst>
                  <a:ext uri="{FF2B5EF4-FFF2-40B4-BE49-F238E27FC236}">
                    <a16:creationId xmlns:a16="http://schemas.microsoft.com/office/drawing/2014/main" id="{8B33709D-5482-0A42-B018-4CE99CFD1C47}"/>
                  </a:ext>
                </a:extLst>
              </p14:cNvPr>
              <p14:cNvContentPartPr/>
              <p14:nvPr/>
            </p14:nvContentPartPr>
            <p14:xfrm>
              <a:off x="2952100" y="1262449"/>
              <a:ext cx="168480" cy="317880"/>
            </p14:xfrm>
          </p:contentPart>
        </mc:Choice>
        <mc:Fallback>
          <p:pic>
            <p:nvPicPr>
              <p:cNvPr id="81" name="墨迹 85">
                <a:extLst>
                  <a:ext uri="{FF2B5EF4-FFF2-40B4-BE49-F238E27FC236}">
                    <a16:creationId xmlns:a16="http://schemas.microsoft.com/office/drawing/2014/main" id="{8B33709D-5482-0A42-B018-4CE99CFD1C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44540" y="1254889"/>
                <a:ext cx="1836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5E198D63-3988-9947-8686-E94097202DB2}"/>
                  </a:ext>
                </a:extLst>
              </p14:cNvPr>
              <p14:cNvContentPartPr/>
              <p14:nvPr/>
            </p14:nvContentPartPr>
            <p14:xfrm>
              <a:off x="2621980" y="2059129"/>
              <a:ext cx="261720" cy="1497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5E198D63-3988-9947-8686-E94097202DB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14420" y="2051569"/>
                <a:ext cx="276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4A6FED86-F147-A64F-BEF3-0212B98CC105}"/>
                  </a:ext>
                </a:extLst>
              </p14:cNvPr>
              <p14:cNvContentPartPr/>
              <p14:nvPr/>
            </p14:nvContentPartPr>
            <p14:xfrm>
              <a:off x="4277980" y="2090449"/>
              <a:ext cx="81360" cy="252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4A6FED86-F147-A64F-BEF3-0212B98CC1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70420" y="2082889"/>
                <a:ext cx="96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522CFF2E-07A5-6F43-B836-25299509CDD7}"/>
                  </a:ext>
                </a:extLst>
              </p14:cNvPr>
              <p14:cNvContentPartPr/>
              <p14:nvPr/>
            </p14:nvContentPartPr>
            <p14:xfrm>
              <a:off x="4352860" y="2215009"/>
              <a:ext cx="25200" cy="31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522CFF2E-07A5-6F43-B836-25299509CD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45300" y="2207449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30D000E3-3C5C-334C-ABB3-7CC8841CAC55}"/>
                  </a:ext>
                </a:extLst>
              </p14:cNvPr>
              <p14:cNvContentPartPr/>
              <p14:nvPr/>
            </p14:nvContentPartPr>
            <p14:xfrm>
              <a:off x="3586780" y="1878769"/>
              <a:ext cx="455040" cy="34884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30D000E3-3C5C-334C-ABB3-7CC8841CAC5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79574" y="1871209"/>
                <a:ext cx="470172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FA3EB2E3-F7C4-284C-A9B5-A216D83EB61A}"/>
                  </a:ext>
                </a:extLst>
              </p14:cNvPr>
              <p14:cNvContentPartPr/>
              <p14:nvPr/>
            </p14:nvContentPartPr>
            <p14:xfrm>
              <a:off x="3164140" y="1853929"/>
              <a:ext cx="161640" cy="39888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FA3EB2E3-F7C4-284C-A9B5-A216D83EB61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56940" y="1846369"/>
                <a:ext cx="1767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163CC48D-7DE0-FE46-892A-613F1718F3B8}"/>
                  </a:ext>
                </a:extLst>
              </p14:cNvPr>
              <p14:cNvContentPartPr/>
              <p14:nvPr/>
            </p14:nvContentPartPr>
            <p14:xfrm>
              <a:off x="5933980" y="1872289"/>
              <a:ext cx="161640" cy="2556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163CC48D-7DE0-FE46-892A-613F1718F3B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26420" y="1865089"/>
                <a:ext cx="176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57C4FD88-6504-244F-A636-6C12A073ACF6}"/>
                  </a:ext>
                </a:extLst>
              </p14:cNvPr>
              <p14:cNvContentPartPr/>
              <p14:nvPr/>
            </p14:nvContentPartPr>
            <p14:xfrm>
              <a:off x="6792940" y="1361809"/>
              <a:ext cx="25200" cy="874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57C4FD88-6504-244F-A636-6C12A073AC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85380" y="1354249"/>
                <a:ext cx="40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F2238E6-AB20-E146-A600-67E5326E45E2}"/>
                  </a:ext>
                </a:extLst>
              </p14:cNvPr>
              <p14:cNvContentPartPr/>
              <p14:nvPr/>
            </p14:nvContentPartPr>
            <p14:xfrm>
              <a:off x="6911380" y="2096569"/>
              <a:ext cx="43920" cy="752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F2238E6-AB20-E146-A600-67E5326E45E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03820" y="2089009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6E18E39F-1BFF-7E45-BF64-C1293252C915}"/>
                  </a:ext>
                </a:extLst>
              </p14:cNvPr>
              <p14:cNvContentPartPr/>
              <p14:nvPr/>
            </p14:nvContentPartPr>
            <p14:xfrm>
              <a:off x="2709100" y="2656729"/>
              <a:ext cx="161640" cy="2714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6E18E39F-1BFF-7E45-BF64-C1293252C9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01540" y="2649169"/>
                <a:ext cx="1767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CD930748-3207-2E44-B236-5E3D311400AC}"/>
                  </a:ext>
                </a:extLst>
              </p14:cNvPr>
              <p14:cNvContentPartPr/>
              <p14:nvPr/>
            </p14:nvContentPartPr>
            <p14:xfrm>
              <a:off x="4508380" y="2824849"/>
              <a:ext cx="81360" cy="31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CD930748-3207-2E44-B236-5E3D311400A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00820" y="2817289"/>
                <a:ext cx="9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5DC2162E-0EBA-4C41-B59C-9BB75F7316F9}"/>
                  </a:ext>
                </a:extLst>
              </p14:cNvPr>
              <p14:cNvContentPartPr/>
              <p14:nvPr/>
            </p14:nvContentPartPr>
            <p14:xfrm>
              <a:off x="4576780" y="2962009"/>
              <a:ext cx="31320" cy="313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5DC2162E-0EBA-4C41-B59C-9BB75F7316F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69220" y="2954449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9" name="墨迹 122">
                <a:extLst>
                  <a:ext uri="{FF2B5EF4-FFF2-40B4-BE49-F238E27FC236}">
                    <a16:creationId xmlns:a16="http://schemas.microsoft.com/office/drawing/2014/main" id="{77D3484C-D612-B740-A14A-6DD7BD7BBA69}"/>
                  </a:ext>
                </a:extLst>
              </p14:cNvPr>
              <p14:cNvContentPartPr/>
              <p14:nvPr/>
            </p14:nvContentPartPr>
            <p14:xfrm>
              <a:off x="3705220" y="2619649"/>
              <a:ext cx="541800" cy="373680"/>
            </p14:xfrm>
          </p:contentPart>
        </mc:Choice>
        <mc:Fallback>
          <p:pic>
            <p:nvPicPr>
              <p:cNvPr id="119" name="墨迹 122">
                <a:extLst>
                  <a:ext uri="{FF2B5EF4-FFF2-40B4-BE49-F238E27FC236}">
                    <a16:creationId xmlns:a16="http://schemas.microsoft.com/office/drawing/2014/main" id="{77D3484C-D612-B740-A14A-6DD7BD7BBA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97660" y="2612096"/>
                <a:ext cx="55692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0" name="墨迹 123">
                <a:extLst>
                  <a:ext uri="{FF2B5EF4-FFF2-40B4-BE49-F238E27FC236}">
                    <a16:creationId xmlns:a16="http://schemas.microsoft.com/office/drawing/2014/main" id="{F1573E08-F1B1-7949-84D8-494E8A849D78}"/>
                  </a:ext>
                </a:extLst>
              </p14:cNvPr>
              <p14:cNvContentPartPr/>
              <p14:nvPr/>
            </p14:nvContentPartPr>
            <p14:xfrm>
              <a:off x="3238300" y="2607049"/>
              <a:ext cx="212040" cy="430200"/>
            </p14:xfrm>
          </p:contentPart>
        </mc:Choice>
        <mc:Fallback>
          <p:pic>
            <p:nvPicPr>
              <p:cNvPr id="120" name="墨迹 123">
                <a:extLst>
                  <a:ext uri="{FF2B5EF4-FFF2-40B4-BE49-F238E27FC236}">
                    <a16:creationId xmlns:a16="http://schemas.microsoft.com/office/drawing/2014/main" id="{F1573E08-F1B1-7949-84D8-494E8A849D7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30740" y="2599483"/>
                <a:ext cx="22716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1" name="墨迹 124">
                <a:extLst>
                  <a:ext uri="{FF2B5EF4-FFF2-40B4-BE49-F238E27FC236}">
                    <a16:creationId xmlns:a16="http://schemas.microsoft.com/office/drawing/2014/main" id="{6ECBBB66-E071-AC43-9237-21DC66B1CF91}"/>
                  </a:ext>
                </a:extLst>
              </p14:cNvPr>
              <p14:cNvContentPartPr/>
              <p14:nvPr/>
            </p14:nvContentPartPr>
            <p14:xfrm>
              <a:off x="6413500" y="1754209"/>
              <a:ext cx="270720" cy="485640"/>
            </p14:xfrm>
          </p:contentPart>
        </mc:Choice>
        <mc:Fallback>
          <p:pic>
            <p:nvPicPr>
              <p:cNvPr id="121" name="墨迹 124">
                <a:extLst>
                  <a:ext uri="{FF2B5EF4-FFF2-40B4-BE49-F238E27FC236}">
                    <a16:creationId xmlns:a16="http://schemas.microsoft.com/office/drawing/2014/main" id="{6ECBBB66-E071-AC43-9237-21DC66B1CF9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05940" y="1746655"/>
                <a:ext cx="28584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2" name="墨迹 125">
                <a:extLst>
                  <a:ext uri="{FF2B5EF4-FFF2-40B4-BE49-F238E27FC236}">
                    <a16:creationId xmlns:a16="http://schemas.microsoft.com/office/drawing/2014/main" id="{BA653FA9-597A-6B4E-A0AB-CDE2882243F8}"/>
                  </a:ext>
                </a:extLst>
              </p14:cNvPr>
              <p14:cNvContentPartPr/>
              <p14:nvPr/>
            </p14:nvContentPartPr>
            <p14:xfrm>
              <a:off x="4713940" y="1754209"/>
              <a:ext cx="853200" cy="578520"/>
            </p14:xfrm>
          </p:contentPart>
        </mc:Choice>
        <mc:Fallback>
          <p:pic>
            <p:nvPicPr>
              <p:cNvPr id="122" name="墨迹 125">
                <a:extLst>
                  <a:ext uri="{FF2B5EF4-FFF2-40B4-BE49-F238E27FC236}">
                    <a16:creationId xmlns:a16="http://schemas.microsoft.com/office/drawing/2014/main" id="{BA653FA9-597A-6B4E-A0AB-CDE2882243F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06380" y="1746649"/>
                <a:ext cx="8683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8" name="墨迹 141">
                <a:extLst>
                  <a:ext uri="{FF2B5EF4-FFF2-40B4-BE49-F238E27FC236}">
                    <a16:creationId xmlns:a16="http://schemas.microsoft.com/office/drawing/2014/main" id="{324D1097-757F-1F4D-954C-979F61A7C9D9}"/>
                  </a:ext>
                </a:extLst>
              </p14:cNvPr>
              <p14:cNvContentPartPr/>
              <p14:nvPr/>
            </p14:nvContentPartPr>
            <p14:xfrm>
              <a:off x="5915260" y="2700289"/>
              <a:ext cx="230760" cy="261720"/>
            </p14:xfrm>
          </p:contentPart>
        </mc:Choice>
        <mc:Fallback>
          <p:pic>
            <p:nvPicPr>
              <p:cNvPr id="138" name="墨迹 141">
                <a:extLst>
                  <a:ext uri="{FF2B5EF4-FFF2-40B4-BE49-F238E27FC236}">
                    <a16:creationId xmlns:a16="http://schemas.microsoft.com/office/drawing/2014/main" id="{324D1097-757F-1F4D-954C-979F61A7C9D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07700" y="2692729"/>
                <a:ext cx="2458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9" name="墨迹 142">
                <a:extLst>
                  <a:ext uri="{FF2B5EF4-FFF2-40B4-BE49-F238E27FC236}">
                    <a16:creationId xmlns:a16="http://schemas.microsoft.com/office/drawing/2014/main" id="{F80B2FEE-730C-2242-9328-BAAFA153FD7D}"/>
                  </a:ext>
                </a:extLst>
              </p14:cNvPr>
              <p14:cNvContentPartPr/>
              <p14:nvPr/>
            </p14:nvContentPartPr>
            <p14:xfrm>
              <a:off x="5314780" y="2501209"/>
              <a:ext cx="170640" cy="659520"/>
            </p14:xfrm>
          </p:contentPart>
        </mc:Choice>
        <mc:Fallback>
          <p:pic>
            <p:nvPicPr>
              <p:cNvPr id="139" name="墨迹 142">
                <a:extLst>
                  <a:ext uri="{FF2B5EF4-FFF2-40B4-BE49-F238E27FC236}">
                    <a16:creationId xmlns:a16="http://schemas.microsoft.com/office/drawing/2014/main" id="{F80B2FEE-730C-2242-9328-BAAFA153FD7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07220" y="2493649"/>
                <a:ext cx="1857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0" name="墨迹 143">
                <a:extLst>
                  <a:ext uri="{FF2B5EF4-FFF2-40B4-BE49-F238E27FC236}">
                    <a16:creationId xmlns:a16="http://schemas.microsoft.com/office/drawing/2014/main" id="{BDB77262-3CF0-AA4B-AEE8-1489EA82DB18}"/>
                  </a:ext>
                </a:extLst>
              </p14:cNvPr>
              <p14:cNvContentPartPr/>
              <p14:nvPr/>
            </p14:nvContentPartPr>
            <p14:xfrm>
              <a:off x="4847140" y="2550889"/>
              <a:ext cx="259200" cy="411480"/>
            </p14:xfrm>
          </p:contentPart>
        </mc:Choice>
        <mc:Fallback>
          <p:pic>
            <p:nvPicPr>
              <p:cNvPr id="140" name="墨迹 143">
                <a:extLst>
                  <a:ext uri="{FF2B5EF4-FFF2-40B4-BE49-F238E27FC236}">
                    <a16:creationId xmlns:a16="http://schemas.microsoft.com/office/drawing/2014/main" id="{BDB77262-3CF0-AA4B-AEE8-1489EA82DB1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39580" y="2543322"/>
                <a:ext cx="27396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D39613E2-4CF0-C64C-AFCA-B9699F58E2FF}"/>
                  </a:ext>
                </a:extLst>
              </p14:cNvPr>
              <p14:cNvContentPartPr/>
              <p14:nvPr/>
            </p14:nvContentPartPr>
            <p14:xfrm>
              <a:off x="3935620" y="3447649"/>
              <a:ext cx="211320" cy="3304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D39613E2-4CF0-C64C-AFCA-B9699F58E2F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28060" y="3440089"/>
                <a:ext cx="226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16689D49-429A-C543-BF4F-12424B0F6F46}"/>
                  </a:ext>
                </a:extLst>
              </p14:cNvPr>
              <p14:cNvContentPartPr/>
              <p14:nvPr/>
            </p14:nvContentPartPr>
            <p14:xfrm>
              <a:off x="2846260" y="3366649"/>
              <a:ext cx="846720" cy="51012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16689D49-429A-C543-BF4F-12424B0F6F4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38703" y="3359089"/>
                <a:ext cx="861834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8" name="墨迹 159">
                <a:extLst>
                  <a:ext uri="{FF2B5EF4-FFF2-40B4-BE49-F238E27FC236}">
                    <a16:creationId xmlns:a16="http://schemas.microsoft.com/office/drawing/2014/main" id="{0B2BFF10-F0D7-3042-8582-A511760E1162}"/>
                  </a:ext>
                </a:extLst>
              </p14:cNvPr>
              <p14:cNvContentPartPr/>
              <p14:nvPr/>
            </p14:nvContentPartPr>
            <p14:xfrm>
              <a:off x="965980" y="3391489"/>
              <a:ext cx="1556640" cy="448560"/>
            </p14:xfrm>
          </p:contentPart>
        </mc:Choice>
        <mc:Fallback>
          <p:pic>
            <p:nvPicPr>
              <p:cNvPr id="158" name="墨迹 159">
                <a:extLst>
                  <a:ext uri="{FF2B5EF4-FFF2-40B4-BE49-F238E27FC236}">
                    <a16:creationId xmlns:a16="http://schemas.microsoft.com/office/drawing/2014/main" id="{0B2BFF10-F0D7-3042-8582-A511760E11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8420" y="3383929"/>
                <a:ext cx="15717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9" name="墨迹 170">
                <a:extLst>
                  <a:ext uri="{FF2B5EF4-FFF2-40B4-BE49-F238E27FC236}">
                    <a16:creationId xmlns:a16="http://schemas.microsoft.com/office/drawing/2014/main" id="{911781B1-E292-4448-B577-67714267384A}"/>
                  </a:ext>
                </a:extLst>
              </p14:cNvPr>
              <p14:cNvContentPartPr/>
              <p14:nvPr/>
            </p14:nvContentPartPr>
            <p14:xfrm>
              <a:off x="1096660" y="4468609"/>
              <a:ext cx="666360" cy="510120"/>
            </p14:xfrm>
          </p:contentPart>
        </mc:Choice>
        <mc:Fallback>
          <p:pic>
            <p:nvPicPr>
              <p:cNvPr id="169" name="墨迹 170">
                <a:extLst>
                  <a:ext uri="{FF2B5EF4-FFF2-40B4-BE49-F238E27FC236}">
                    <a16:creationId xmlns:a16="http://schemas.microsoft.com/office/drawing/2014/main" id="{911781B1-E292-4448-B577-6771426738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9100" y="4461049"/>
                <a:ext cx="6814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0" name="墨迹 171">
                <a:extLst>
                  <a:ext uri="{FF2B5EF4-FFF2-40B4-BE49-F238E27FC236}">
                    <a16:creationId xmlns:a16="http://schemas.microsoft.com/office/drawing/2014/main" id="{182768D6-8179-6244-A23D-E2CC0D32194F}"/>
                  </a:ext>
                </a:extLst>
              </p14:cNvPr>
              <p14:cNvContentPartPr/>
              <p14:nvPr/>
            </p14:nvContentPartPr>
            <p14:xfrm>
              <a:off x="4315420" y="3397609"/>
              <a:ext cx="578520" cy="342000"/>
            </p14:xfrm>
          </p:contentPart>
        </mc:Choice>
        <mc:Fallback>
          <p:pic>
            <p:nvPicPr>
              <p:cNvPr id="170" name="墨迹 171">
                <a:extLst>
                  <a:ext uri="{FF2B5EF4-FFF2-40B4-BE49-F238E27FC236}">
                    <a16:creationId xmlns:a16="http://schemas.microsoft.com/office/drawing/2014/main" id="{182768D6-8179-6244-A23D-E2CC0D32194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07860" y="3390049"/>
                <a:ext cx="5936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097A6330-F909-0A43-8CEE-E3AF9F8C5B42}"/>
                  </a:ext>
                </a:extLst>
              </p14:cNvPr>
              <p14:cNvContentPartPr/>
              <p14:nvPr/>
            </p14:nvContentPartPr>
            <p14:xfrm>
              <a:off x="2715220" y="4736089"/>
              <a:ext cx="131400" cy="11232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097A6330-F909-0A43-8CEE-E3AF9F8C5B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08000" y="4728529"/>
                <a:ext cx="146562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904DA106-A37B-7248-83D3-305C43FCE359}"/>
                  </a:ext>
                </a:extLst>
              </p14:cNvPr>
              <p14:cNvContentPartPr/>
              <p14:nvPr/>
            </p14:nvContentPartPr>
            <p14:xfrm>
              <a:off x="1837540" y="4661569"/>
              <a:ext cx="517320" cy="23688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904DA106-A37B-7248-83D3-305C43FCE35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29975" y="4654009"/>
                <a:ext cx="532451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4582DEE8-33E9-B848-9501-A0623876A082}"/>
                  </a:ext>
                </a:extLst>
              </p14:cNvPr>
              <p14:cNvContentPartPr/>
              <p14:nvPr/>
            </p14:nvContentPartPr>
            <p14:xfrm>
              <a:off x="3001780" y="4530889"/>
              <a:ext cx="124920" cy="4363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4582DEE8-33E9-B848-9501-A0623876A08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4220" y="4523329"/>
                <a:ext cx="1400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3CA87AB2-E8F3-C64E-BCCC-C2C5547EB39B}"/>
                  </a:ext>
                </a:extLst>
              </p14:cNvPr>
              <p14:cNvContentPartPr/>
              <p14:nvPr/>
            </p14:nvContentPartPr>
            <p14:xfrm>
              <a:off x="3356740" y="4667689"/>
              <a:ext cx="31320" cy="2246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3CA87AB2-E8F3-C64E-BCCC-C2C5547EB39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49180" y="4660129"/>
                <a:ext cx="46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3" name="墨迹 206">
                <a:extLst>
                  <a:ext uri="{FF2B5EF4-FFF2-40B4-BE49-F238E27FC236}">
                    <a16:creationId xmlns:a16="http://schemas.microsoft.com/office/drawing/2014/main" id="{2135C340-DB78-1641-8256-BED19DF7A30C}"/>
                  </a:ext>
                </a:extLst>
              </p14:cNvPr>
              <p14:cNvContentPartPr/>
              <p14:nvPr/>
            </p14:nvContentPartPr>
            <p14:xfrm>
              <a:off x="5510620" y="4281769"/>
              <a:ext cx="554400" cy="691200"/>
            </p14:xfrm>
          </p:contentPart>
        </mc:Choice>
        <mc:Fallback>
          <p:pic>
            <p:nvPicPr>
              <p:cNvPr id="203" name="墨迹 206">
                <a:extLst>
                  <a:ext uri="{FF2B5EF4-FFF2-40B4-BE49-F238E27FC236}">
                    <a16:creationId xmlns:a16="http://schemas.microsoft.com/office/drawing/2014/main" id="{2135C340-DB78-1641-8256-BED19DF7A30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03060" y="4274213"/>
                <a:ext cx="569520" cy="705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4" name="墨迹 207">
                <a:extLst>
                  <a:ext uri="{FF2B5EF4-FFF2-40B4-BE49-F238E27FC236}">
                    <a16:creationId xmlns:a16="http://schemas.microsoft.com/office/drawing/2014/main" id="{1A7221A8-BF75-D64F-B1DC-491718C952E2}"/>
                  </a:ext>
                </a:extLst>
              </p14:cNvPr>
              <p14:cNvContentPartPr/>
              <p14:nvPr/>
            </p14:nvContentPartPr>
            <p14:xfrm>
              <a:off x="5024980" y="4524409"/>
              <a:ext cx="254880" cy="230760"/>
            </p14:xfrm>
          </p:contentPart>
        </mc:Choice>
        <mc:Fallback>
          <p:pic>
            <p:nvPicPr>
              <p:cNvPr id="204" name="墨迹 207">
                <a:extLst>
                  <a:ext uri="{FF2B5EF4-FFF2-40B4-BE49-F238E27FC236}">
                    <a16:creationId xmlns:a16="http://schemas.microsoft.com/office/drawing/2014/main" id="{1A7221A8-BF75-D64F-B1DC-491718C952E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17420" y="4516849"/>
                <a:ext cx="270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5" name="墨迹 208">
                <a:extLst>
                  <a:ext uri="{FF2B5EF4-FFF2-40B4-BE49-F238E27FC236}">
                    <a16:creationId xmlns:a16="http://schemas.microsoft.com/office/drawing/2014/main" id="{45004557-7804-614A-9677-6EA93FC7AFE9}"/>
                  </a:ext>
                </a:extLst>
              </p14:cNvPr>
              <p14:cNvContentPartPr/>
              <p14:nvPr/>
            </p14:nvContentPartPr>
            <p14:xfrm>
              <a:off x="4028860" y="4119769"/>
              <a:ext cx="753120" cy="816120"/>
            </p14:xfrm>
          </p:contentPart>
        </mc:Choice>
        <mc:Fallback>
          <p:pic>
            <p:nvPicPr>
              <p:cNvPr id="205" name="墨迹 208">
                <a:extLst>
                  <a:ext uri="{FF2B5EF4-FFF2-40B4-BE49-F238E27FC236}">
                    <a16:creationId xmlns:a16="http://schemas.microsoft.com/office/drawing/2014/main" id="{45004557-7804-614A-9677-6EA93FC7AFE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21300" y="4112206"/>
                <a:ext cx="767880" cy="831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6" name="墨迹 209">
                <a:extLst>
                  <a:ext uri="{FF2B5EF4-FFF2-40B4-BE49-F238E27FC236}">
                    <a16:creationId xmlns:a16="http://schemas.microsoft.com/office/drawing/2014/main" id="{869BB39D-2B72-824D-A06F-50B8AA062E34}"/>
                  </a:ext>
                </a:extLst>
              </p14:cNvPr>
              <p14:cNvContentPartPr/>
              <p14:nvPr/>
            </p14:nvContentPartPr>
            <p14:xfrm>
              <a:off x="3642940" y="4705129"/>
              <a:ext cx="203040" cy="193320"/>
            </p14:xfrm>
          </p:contentPart>
        </mc:Choice>
        <mc:Fallback>
          <p:pic>
            <p:nvPicPr>
              <p:cNvPr id="206" name="墨迹 209">
                <a:extLst>
                  <a:ext uri="{FF2B5EF4-FFF2-40B4-BE49-F238E27FC236}">
                    <a16:creationId xmlns:a16="http://schemas.microsoft.com/office/drawing/2014/main" id="{869BB39D-2B72-824D-A06F-50B8AA062E3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35380" y="4697569"/>
                <a:ext cx="218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EB4EF1B6-5BF2-9F42-8A66-0C737FE8FAAD}"/>
                  </a:ext>
                </a:extLst>
              </p14:cNvPr>
              <p14:cNvContentPartPr/>
              <p14:nvPr/>
            </p14:nvContentPartPr>
            <p14:xfrm>
              <a:off x="6680980" y="4605409"/>
              <a:ext cx="81360" cy="129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EB4EF1B6-5BF2-9F42-8A66-0C737FE8FAA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73420" y="4597849"/>
                <a:ext cx="96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1B44D512-F5C4-2A4B-82E6-6FC5E428A080}"/>
                  </a:ext>
                </a:extLst>
              </p14:cNvPr>
              <p14:cNvContentPartPr/>
              <p14:nvPr/>
            </p14:nvContentPartPr>
            <p14:xfrm>
              <a:off x="6930100" y="4368889"/>
              <a:ext cx="460800" cy="56304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1B44D512-F5C4-2A4B-82E6-6FC5E428A08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22546" y="4361329"/>
                <a:ext cx="475908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D907B401-4A89-974D-90FA-DB9997233351}"/>
                  </a:ext>
                </a:extLst>
              </p14:cNvPr>
              <p14:cNvContentPartPr/>
              <p14:nvPr/>
            </p14:nvContentPartPr>
            <p14:xfrm>
              <a:off x="6288940" y="4524409"/>
              <a:ext cx="212040" cy="13104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D907B401-4A89-974D-90FA-DB999723335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81380" y="4516849"/>
                <a:ext cx="227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1" name="墨迹 223">
                <a:extLst>
                  <a:ext uri="{FF2B5EF4-FFF2-40B4-BE49-F238E27FC236}">
                    <a16:creationId xmlns:a16="http://schemas.microsoft.com/office/drawing/2014/main" id="{B7442273-564A-D94C-93A4-35903D6148B4}"/>
                  </a:ext>
                </a:extLst>
              </p14:cNvPr>
              <p14:cNvContentPartPr/>
              <p14:nvPr/>
            </p14:nvContentPartPr>
            <p14:xfrm>
              <a:off x="6014980" y="4057489"/>
              <a:ext cx="174600" cy="149760"/>
            </p14:xfrm>
          </p:contentPart>
        </mc:Choice>
        <mc:Fallback>
          <p:pic>
            <p:nvPicPr>
              <p:cNvPr id="221" name="墨迹 223">
                <a:extLst>
                  <a:ext uri="{FF2B5EF4-FFF2-40B4-BE49-F238E27FC236}">
                    <a16:creationId xmlns:a16="http://schemas.microsoft.com/office/drawing/2014/main" id="{B7442273-564A-D94C-93A4-35903D6148B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07420" y="4049929"/>
                <a:ext cx="189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546D7774-6A34-1B47-A276-AE48BC3A3E59}"/>
                  </a:ext>
                </a:extLst>
              </p14:cNvPr>
              <p14:cNvContentPartPr/>
              <p14:nvPr/>
            </p14:nvContentPartPr>
            <p14:xfrm>
              <a:off x="7577380" y="4013929"/>
              <a:ext cx="1121040" cy="96516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546D7774-6A34-1B47-A276-AE48BC3A3E5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69820" y="4006369"/>
                <a:ext cx="113616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1" name="墨迹 254">
                <a:extLst>
                  <a:ext uri="{FF2B5EF4-FFF2-40B4-BE49-F238E27FC236}">
                    <a16:creationId xmlns:a16="http://schemas.microsoft.com/office/drawing/2014/main" id="{DBF512AF-BDC7-D345-B55F-E4679F565B05}"/>
                  </a:ext>
                </a:extLst>
              </p14:cNvPr>
              <p14:cNvContentPartPr/>
              <p14:nvPr/>
            </p14:nvContentPartPr>
            <p14:xfrm>
              <a:off x="9208540" y="4480849"/>
              <a:ext cx="1500840" cy="454680"/>
            </p14:xfrm>
          </p:contentPart>
        </mc:Choice>
        <mc:Fallback>
          <p:pic>
            <p:nvPicPr>
              <p:cNvPr id="251" name="墨迹 254">
                <a:extLst>
                  <a:ext uri="{FF2B5EF4-FFF2-40B4-BE49-F238E27FC236}">
                    <a16:creationId xmlns:a16="http://schemas.microsoft.com/office/drawing/2014/main" id="{DBF512AF-BDC7-D345-B55F-E4679F565B0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00980" y="4473289"/>
                <a:ext cx="15156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2" name="墨迹 255">
                <a:extLst>
                  <a:ext uri="{FF2B5EF4-FFF2-40B4-BE49-F238E27FC236}">
                    <a16:creationId xmlns:a16="http://schemas.microsoft.com/office/drawing/2014/main" id="{4382C057-7C62-854F-A1D9-C32C161937B7}"/>
                  </a:ext>
                </a:extLst>
              </p14:cNvPr>
              <p14:cNvContentPartPr/>
              <p14:nvPr/>
            </p14:nvContentPartPr>
            <p14:xfrm>
              <a:off x="9800740" y="3945529"/>
              <a:ext cx="167760" cy="255600"/>
            </p14:xfrm>
          </p:contentPart>
        </mc:Choice>
        <mc:Fallback>
          <p:pic>
            <p:nvPicPr>
              <p:cNvPr id="252" name="墨迹 255">
                <a:extLst>
                  <a:ext uri="{FF2B5EF4-FFF2-40B4-BE49-F238E27FC236}">
                    <a16:creationId xmlns:a16="http://schemas.microsoft.com/office/drawing/2014/main" id="{4382C057-7C62-854F-A1D9-C32C161937B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93180" y="3937969"/>
                <a:ext cx="182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3" name="墨迹 256">
                <a:extLst>
                  <a:ext uri="{FF2B5EF4-FFF2-40B4-BE49-F238E27FC236}">
                    <a16:creationId xmlns:a16="http://schemas.microsoft.com/office/drawing/2014/main" id="{1AD8E91C-A4DF-D549-9510-9D746BBD4A25}"/>
                  </a:ext>
                </a:extLst>
              </p14:cNvPr>
              <p14:cNvContentPartPr/>
              <p14:nvPr/>
            </p14:nvContentPartPr>
            <p14:xfrm>
              <a:off x="9426340" y="4182769"/>
              <a:ext cx="181080" cy="198720"/>
            </p14:xfrm>
          </p:contentPart>
        </mc:Choice>
        <mc:Fallback>
          <p:pic>
            <p:nvPicPr>
              <p:cNvPr id="253" name="墨迹 256">
                <a:extLst>
                  <a:ext uri="{FF2B5EF4-FFF2-40B4-BE49-F238E27FC236}">
                    <a16:creationId xmlns:a16="http://schemas.microsoft.com/office/drawing/2014/main" id="{1AD8E91C-A4DF-D549-9510-9D746BBD4A2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418765" y="4175209"/>
                <a:ext cx="19623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4" name="墨迹 257">
                <a:extLst>
                  <a:ext uri="{FF2B5EF4-FFF2-40B4-BE49-F238E27FC236}">
                    <a16:creationId xmlns:a16="http://schemas.microsoft.com/office/drawing/2014/main" id="{90270E84-631B-EB4F-8719-E607FE330053}"/>
                  </a:ext>
                </a:extLst>
              </p14:cNvPr>
              <p14:cNvContentPartPr/>
              <p14:nvPr/>
            </p14:nvContentPartPr>
            <p14:xfrm>
              <a:off x="8891020" y="4561849"/>
              <a:ext cx="155880" cy="187200"/>
            </p14:xfrm>
          </p:contentPart>
        </mc:Choice>
        <mc:Fallback>
          <p:pic>
            <p:nvPicPr>
              <p:cNvPr id="254" name="墨迹 257">
                <a:extLst>
                  <a:ext uri="{FF2B5EF4-FFF2-40B4-BE49-F238E27FC236}">
                    <a16:creationId xmlns:a16="http://schemas.microsoft.com/office/drawing/2014/main" id="{90270E84-631B-EB4F-8719-E607FE33005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83460" y="4554289"/>
                <a:ext cx="171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25C01DE3-F683-E34F-9A17-A630AD5D89BC}"/>
                  </a:ext>
                </a:extLst>
              </p14:cNvPr>
              <p14:cNvContentPartPr/>
              <p14:nvPr/>
            </p14:nvContentPartPr>
            <p14:xfrm>
              <a:off x="11387620" y="4368889"/>
              <a:ext cx="261720" cy="70380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25C01DE3-F683-E34F-9A17-A630AD5D89B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380060" y="4361329"/>
                <a:ext cx="2768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3E6553DC-F718-5A48-AC24-EAF737FA40B4}"/>
                  </a:ext>
                </a:extLst>
              </p14:cNvPr>
              <p14:cNvContentPartPr/>
              <p14:nvPr/>
            </p14:nvContentPartPr>
            <p14:xfrm>
              <a:off x="3145060" y="5365009"/>
              <a:ext cx="100080" cy="3052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3E6553DC-F718-5A48-AC24-EAF737FA40B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37500" y="5357449"/>
                <a:ext cx="1152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63" name="墨迹 263">
                <a:extLst>
                  <a:ext uri="{FF2B5EF4-FFF2-40B4-BE49-F238E27FC236}">
                    <a16:creationId xmlns:a16="http://schemas.microsoft.com/office/drawing/2014/main" id="{F0FA87AC-5B48-A842-A2EF-0160747B5724}"/>
                  </a:ext>
                </a:extLst>
              </p14:cNvPr>
              <p14:cNvContentPartPr/>
              <p14:nvPr/>
            </p14:nvContentPartPr>
            <p14:xfrm>
              <a:off x="2752660" y="5470849"/>
              <a:ext cx="137160" cy="124920"/>
            </p14:xfrm>
          </p:contentPart>
        </mc:Choice>
        <mc:Fallback>
          <p:pic>
            <p:nvPicPr>
              <p:cNvPr id="263" name="墨迹 263">
                <a:extLst>
                  <a:ext uri="{FF2B5EF4-FFF2-40B4-BE49-F238E27FC236}">
                    <a16:creationId xmlns:a16="http://schemas.microsoft.com/office/drawing/2014/main" id="{F0FA87AC-5B48-A842-A2EF-0160747B572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45100" y="5463289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8D3EA709-9F25-EB45-9071-1D9FF65332EC}"/>
                  </a:ext>
                </a:extLst>
              </p14:cNvPr>
              <p14:cNvContentPartPr/>
              <p14:nvPr/>
            </p14:nvContentPartPr>
            <p14:xfrm>
              <a:off x="3655540" y="5402449"/>
              <a:ext cx="62640" cy="23616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8D3EA709-9F25-EB45-9071-1D9FF65332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7980" y="5394889"/>
                <a:ext cx="777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79D616D5-3D13-1F4B-A339-639B5BFC2B08}"/>
                  </a:ext>
                </a:extLst>
              </p14:cNvPr>
              <p14:cNvContentPartPr/>
              <p14:nvPr/>
            </p14:nvContentPartPr>
            <p14:xfrm>
              <a:off x="3991780" y="5514409"/>
              <a:ext cx="205920" cy="190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79D616D5-3D13-1F4B-A339-639B5BFC2B0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84220" y="5506849"/>
                <a:ext cx="221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405D6D93-A281-8B42-B5F0-8B4C167EFB16}"/>
                  </a:ext>
                </a:extLst>
              </p14:cNvPr>
              <p14:cNvContentPartPr/>
              <p14:nvPr/>
            </p14:nvContentPartPr>
            <p14:xfrm>
              <a:off x="4085020" y="5446009"/>
              <a:ext cx="50040" cy="19332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405D6D93-A281-8B42-B5F0-8B4C167EFB1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77460" y="5438449"/>
                <a:ext cx="65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EDFBC2F8-30ED-084B-B258-D52CE93DCE07}"/>
                  </a:ext>
                </a:extLst>
              </p14:cNvPr>
              <p14:cNvContentPartPr/>
              <p14:nvPr/>
            </p14:nvContentPartPr>
            <p14:xfrm>
              <a:off x="4682620" y="5582809"/>
              <a:ext cx="25200" cy="14976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EDFBC2F8-30ED-084B-B258-D52CE93DCE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75060" y="5575249"/>
                <a:ext cx="4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04B8E914-D669-DB4A-BDFC-20FFA37C618D}"/>
                  </a:ext>
                </a:extLst>
              </p14:cNvPr>
              <p14:cNvContentPartPr/>
              <p14:nvPr/>
            </p14:nvContentPartPr>
            <p14:xfrm>
              <a:off x="4744900" y="5738329"/>
              <a:ext cx="6480" cy="648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04B8E914-D669-DB4A-BDFC-20FFA37C618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37340" y="5730769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B21B6824-7409-D74F-9694-8A27FE53F453}"/>
                  </a:ext>
                </a:extLst>
              </p14:cNvPr>
              <p14:cNvContentPartPr/>
              <p14:nvPr/>
            </p14:nvContentPartPr>
            <p14:xfrm>
              <a:off x="4969180" y="5501809"/>
              <a:ext cx="19080" cy="14976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B21B6824-7409-D74F-9694-8A27FE53F45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61620" y="5494249"/>
                <a:ext cx="34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642DCCDE-9BF9-F844-86FD-B85804D8EC0B}"/>
                  </a:ext>
                </a:extLst>
              </p14:cNvPr>
              <p14:cNvContentPartPr/>
              <p14:nvPr/>
            </p14:nvContentPartPr>
            <p14:xfrm>
              <a:off x="4962700" y="5738329"/>
              <a:ext cx="37800" cy="3132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642DCCDE-9BF9-F844-86FD-B85804D8EC0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55140" y="5730769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52420CF9-81E7-7441-8A1A-ECC26CAF7001}"/>
                  </a:ext>
                </a:extLst>
              </p14:cNvPr>
              <p14:cNvContentPartPr/>
              <p14:nvPr/>
            </p14:nvContentPartPr>
            <p14:xfrm>
              <a:off x="4433500" y="5402089"/>
              <a:ext cx="766080" cy="1000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52420CF9-81E7-7441-8A1A-ECC26CAF700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425940" y="5394529"/>
                <a:ext cx="781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7FB3EA81-F965-D74B-A8C2-7DEA26981E96}"/>
                  </a:ext>
                </a:extLst>
              </p14:cNvPr>
              <p14:cNvContentPartPr/>
              <p14:nvPr/>
            </p14:nvContentPartPr>
            <p14:xfrm>
              <a:off x="4608100" y="5172049"/>
              <a:ext cx="180720" cy="21204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7FB3EA81-F965-D74B-A8C2-7DEA26981E9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600540" y="5164489"/>
                <a:ext cx="1958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AA38C3FA-4B82-DF48-BB14-280BE1454E8D}"/>
                  </a:ext>
                </a:extLst>
              </p14:cNvPr>
              <p14:cNvContentPartPr/>
              <p14:nvPr/>
            </p14:nvContentPartPr>
            <p14:xfrm>
              <a:off x="4639060" y="5190769"/>
              <a:ext cx="137160" cy="14976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AA38C3FA-4B82-DF48-BB14-280BE1454E8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631500" y="5183209"/>
                <a:ext cx="152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E044EB84-E93D-8F45-9D75-7314FD7CF9FC}"/>
                  </a:ext>
                </a:extLst>
              </p14:cNvPr>
              <p14:cNvContentPartPr/>
              <p14:nvPr/>
            </p14:nvContentPartPr>
            <p14:xfrm>
              <a:off x="5348620" y="5446009"/>
              <a:ext cx="230760" cy="1908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E044EB84-E93D-8F45-9D75-7314FD7CF9F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341060" y="5438449"/>
                <a:ext cx="245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21C4824B-6219-B94B-8B8C-E0A6FAD8CC02}"/>
                  </a:ext>
                </a:extLst>
              </p14:cNvPr>
              <p14:cNvContentPartPr/>
              <p14:nvPr/>
            </p14:nvContentPartPr>
            <p14:xfrm>
              <a:off x="5460940" y="5395969"/>
              <a:ext cx="43920" cy="22464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21C4824B-6219-B94B-8B8C-E0A6FAD8CC0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453380" y="5388409"/>
                <a:ext cx="59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11" name="墨迹 312">
                <a:extLst>
                  <a:ext uri="{FF2B5EF4-FFF2-40B4-BE49-F238E27FC236}">
                    <a16:creationId xmlns:a16="http://schemas.microsoft.com/office/drawing/2014/main" id="{07B4B815-6280-8948-9DBB-C02DA873E770}"/>
                  </a:ext>
                </a:extLst>
              </p14:cNvPr>
              <p14:cNvContentPartPr/>
              <p14:nvPr/>
            </p14:nvContentPartPr>
            <p14:xfrm>
              <a:off x="8137900" y="5059729"/>
              <a:ext cx="1431360" cy="951840"/>
            </p14:xfrm>
          </p:contentPart>
        </mc:Choice>
        <mc:Fallback>
          <p:pic>
            <p:nvPicPr>
              <p:cNvPr id="311" name="墨迹 312">
                <a:extLst>
                  <a:ext uri="{FF2B5EF4-FFF2-40B4-BE49-F238E27FC236}">
                    <a16:creationId xmlns:a16="http://schemas.microsoft.com/office/drawing/2014/main" id="{07B4B815-6280-8948-9DBB-C02DA873E77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30342" y="5052529"/>
                <a:ext cx="1446116" cy="9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2" name="墨迹 313">
                <a:extLst>
                  <a:ext uri="{FF2B5EF4-FFF2-40B4-BE49-F238E27FC236}">
                    <a16:creationId xmlns:a16="http://schemas.microsoft.com/office/drawing/2014/main" id="{D5AE7E41-A48F-5646-91E7-A0778B5813F0}"/>
                  </a:ext>
                </a:extLst>
              </p14:cNvPr>
              <p14:cNvContentPartPr/>
              <p14:nvPr/>
            </p14:nvContentPartPr>
            <p14:xfrm>
              <a:off x="5896540" y="4941649"/>
              <a:ext cx="1898640" cy="903240"/>
            </p14:xfrm>
          </p:contentPart>
        </mc:Choice>
        <mc:Fallback>
          <p:pic>
            <p:nvPicPr>
              <p:cNvPr id="312" name="墨迹 313">
                <a:extLst>
                  <a:ext uri="{FF2B5EF4-FFF2-40B4-BE49-F238E27FC236}">
                    <a16:creationId xmlns:a16="http://schemas.microsoft.com/office/drawing/2014/main" id="{D5AE7E41-A48F-5646-91E7-A0778B5813F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88979" y="4934086"/>
                <a:ext cx="1913763" cy="918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8" name="墨迹 318">
                <a:extLst>
                  <a:ext uri="{FF2B5EF4-FFF2-40B4-BE49-F238E27FC236}">
                    <a16:creationId xmlns:a16="http://schemas.microsoft.com/office/drawing/2014/main" id="{F1751158-9FDB-3349-B49C-4C0C01460E7D}"/>
                  </a:ext>
                </a:extLst>
              </p14:cNvPr>
              <p14:cNvContentPartPr/>
              <p14:nvPr/>
            </p14:nvContentPartPr>
            <p14:xfrm>
              <a:off x="7446700" y="4362769"/>
              <a:ext cx="93600" cy="131040"/>
            </p14:xfrm>
          </p:contentPart>
        </mc:Choice>
        <mc:Fallback>
          <p:pic>
            <p:nvPicPr>
              <p:cNvPr id="318" name="墨迹 318">
                <a:extLst>
                  <a:ext uri="{FF2B5EF4-FFF2-40B4-BE49-F238E27FC236}">
                    <a16:creationId xmlns:a16="http://schemas.microsoft.com/office/drawing/2014/main" id="{F1751158-9FDB-3349-B49C-4C0C01460E7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439140" y="4355209"/>
                <a:ext cx="108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36" name="墨迹 337">
                <a:extLst>
                  <a:ext uri="{FF2B5EF4-FFF2-40B4-BE49-F238E27FC236}">
                    <a16:creationId xmlns:a16="http://schemas.microsoft.com/office/drawing/2014/main" id="{7840C7B1-5FC7-6D42-B13E-41FE4941DAE3}"/>
                  </a:ext>
                </a:extLst>
              </p14:cNvPr>
              <p14:cNvContentPartPr/>
              <p14:nvPr/>
            </p14:nvContentPartPr>
            <p14:xfrm>
              <a:off x="6400900" y="2569609"/>
              <a:ext cx="186480" cy="461160"/>
            </p14:xfrm>
          </p:contentPart>
        </mc:Choice>
        <mc:Fallback>
          <p:pic>
            <p:nvPicPr>
              <p:cNvPr id="336" name="墨迹 337">
                <a:extLst>
                  <a:ext uri="{FF2B5EF4-FFF2-40B4-BE49-F238E27FC236}">
                    <a16:creationId xmlns:a16="http://schemas.microsoft.com/office/drawing/2014/main" id="{7840C7B1-5FC7-6D42-B13E-41FE4941DA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93340" y="2562049"/>
                <a:ext cx="201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56" name="墨迹 356">
                <a:extLst>
                  <a:ext uri="{FF2B5EF4-FFF2-40B4-BE49-F238E27FC236}">
                    <a16:creationId xmlns:a16="http://schemas.microsoft.com/office/drawing/2014/main" id="{7D2B81A0-BCF4-6B4A-BED0-A8CA74529B4F}"/>
                  </a:ext>
                </a:extLst>
              </p14:cNvPr>
              <p14:cNvContentPartPr/>
              <p14:nvPr/>
            </p14:nvContentPartPr>
            <p14:xfrm>
              <a:off x="6333220" y="2743849"/>
              <a:ext cx="1917000" cy="1152000"/>
            </p14:xfrm>
          </p:contentPart>
        </mc:Choice>
        <mc:Fallback>
          <p:pic>
            <p:nvPicPr>
              <p:cNvPr id="356" name="墨迹 356">
                <a:extLst>
                  <a:ext uri="{FF2B5EF4-FFF2-40B4-BE49-F238E27FC236}">
                    <a16:creationId xmlns:a16="http://schemas.microsoft.com/office/drawing/2014/main" id="{7D2B81A0-BCF4-6B4A-BED0-A8CA74529B4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325660" y="2736649"/>
                <a:ext cx="193212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60" name="墨迹 360">
                <a:extLst>
                  <a:ext uri="{FF2B5EF4-FFF2-40B4-BE49-F238E27FC236}">
                    <a16:creationId xmlns:a16="http://schemas.microsoft.com/office/drawing/2014/main" id="{0867EBB3-4C45-3A46-A321-B87BF3643B35}"/>
                  </a:ext>
                </a:extLst>
              </p14:cNvPr>
              <p14:cNvContentPartPr/>
              <p14:nvPr/>
            </p14:nvContentPartPr>
            <p14:xfrm>
              <a:off x="9501940" y="3497329"/>
              <a:ext cx="311040" cy="299160"/>
            </p14:xfrm>
          </p:contentPart>
        </mc:Choice>
        <mc:Fallback>
          <p:pic>
            <p:nvPicPr>
              <p:cNvPr id="360" name="墨迹 360">
                <a:extLst>
                  <a:ext uri="{FF2B5EF4-FFF2-40B4-BE49-F238E27FC236}">
                    <a16:creationId xmlns:a16="http://schemas.microsoft.com/office/drawing/2014/main" id="{0867EBB3-4C45-3A46-A321-B87BF3643B3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494380" y="3487249"/>
                <a:ext cx="3261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66" name="墨迹 366">
                <a:extLst>
                  <a:ext uri="{FF2B5EF4-FFF2-40B4-BE49-F238E27FC236}">
                    <a16:creationId xmlns:a16="http://schemas.microsoft.com/office/drawing/2014/main" id="{0F2963F6-889D-0748-914D-0B11F4154DE7}"/>
                  </a:ext>
                </a:extLst>
              </p14:cNvPr>
              <p14:cNvContentPartPr/>
              <p14:nvPr/>
            </p14:nvContentPartPr>
            <p14:xfrm>
              <a:off x="10073980" y="3055249"/>
              <a:ext cx="741240" cy="348840"/>
            </p14:xfrm>
          </p:contentPart>
        </mc:Choice>
        <mc:Fallback>
          <p:pic>
            <p:nvPicPr>
              <p:cNvPr id="366" name="墨迹 366">
                <a:extLst>
                  <a:ext uri="{FF2B5EF4-FFF2-40B4-BE49-F238E27FC236}">
                    <a16:creationId xmlns:a16="http://schemas.microsoft.com/office/drawing/2014/main" id="{0F2963F6-889D-0748-914D-0B11F4154DE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066420" y="3047689"/>
                <a:ext cx="75888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76" name="墨迹 376">
                <a:extLst>
                  <a:ext uri="{FF2B5EF4-FFF2-40B4-BE49-F238E27FC236}">
                    <a16:creationId xmlns:a16="http://schemas.microsoft.com/office/drawing/2014/main" id="{14DEEE3F-FF28-4447-B70F-6CFA3FB95DBC}"/>
                  </a:ext>
                </a:extLst>
              </p14:cNvPr>
              <p14:cNvContentPartPr/>
              <p14:nvPr/>
            </p14:nvContentPartPr>
            <p14:xfrm>
              <a:off x="10932940" y="2930689"/>
              <a:ext cx="579240" cy="486000"/>
            </p14:xfrm>
          </p:contentPart>
        </mc:Choice>
        <mc:Fallback>
          <p:pic>
            <p:nvPicPr>
              <p:cNvPr id="376" name="墨迹 376">
                <a:extLst>
                  <a:ext uri="{FF2B5EF4-FFF2-40B4-BE49-F238E27FC236}">
                    <a16:creationId xmlns:a16="http://schemas.microsoft.com/office/drawing/2014/main" id="{14DEEE3F-FF28-4447-B70F-6CFA3FB95DB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922860" y="2923129"/>
                <a:ext cx="5968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91" name="墨迹 391">
                <a:extLst>
                  <a:ext uri="{FF2B5EF4-FFF2-40B4-BE49-F238E27FC236}">
                    <a16:creationId xmlns:a16="http://schemas.microsoft.com/office/drawing/2014/main" id="{FD404468-2AE1-094B-A8C1-32A5A5DF70D9}"/>
                  </a:ext>
                </a:extLst>
              </p14:cNvPr>
              <p14:cNvContentPartPr/>
              <p14:nvPr/>
            </p14:nvContentPartPr>
            <p14:xfrm>
              <a:off x="11567980" y="2899729"/>
              <a:ext cx="473760" cy="566640"/>
            </p14:xfrm>
          </p:contentPart>
        </mc:Choice>
        <mc:Fallback>
          <p:pic>
            <p:nvPicPr>
              <p:cNvPr id="391" name="墨迹 391">
                <a:extLst>
                  <a:ext uri="{FF2B5EF4-FFF2-40B4-BE49-F238E27FC236}">
                    <a16:creationId xmlns:a16="http://schemas.microsoft.com/office/drawing/2014/main" id="{FD404468-2AE1-094B-A8C1-32A5A5DF70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560414" y="2892174"/>
                <a:ext cx="488891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9DE581FB-B375-324D-8967-A03BA0C29A7B}"/>
                  </a:ext>
                </a:extLst>
              </p14:cNvPr>
              <p14:cNvContentPartPr/>
              <p14:nvPr/>
            </p14:nvContentPartPr>
            <p14:xfrm>
              <a:off x="9868060" y="2955529"/>
              <a:ext cx="312120" cy="73512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9DE581FB-B375-324D-8967-A03BA0C29A7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857980" y="2945449"/>
                <a:ext cx="33228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94" name="墨迹 393">
                <a:extLst>
                  <a:ext uri="{FF2B5EF4-FFF2-40B4-BE49-F238E27FC236}">
                    <a16:creationId xmlns:a16="http://schemas.microsoft.com/office/drawing/2014/main" id="{E751A77C-BD73-6C4A-BBE2-8121B188CCC1}"/>
                  </a:ext>
                </a:extLst>
              </p14:cNvPr>
              <p14:cNvContentPartPr/>
              <p14:nvPr/>
            </p14:nvContentPartPr>
            <p14:xfrm>
              <a:off x="11736100" y="2482489"/>
              <a:ext cx="367560" cy="1158480"/>
            </p14:xfrm>
          </p:contentPart>
        </mc:Choice>
        <mc:Fallback>
          <p:pic>
            <p:nvPicPr>
              <p:cNvPr id="394" name="墨迹 393">
                <a:extLst>
                  <a:ext uri="{FF2B5EF4-FFF2-40B4-BE49-F238E27FC236}">
                    <a16:creationId xmlns:a16="http://schemas.microsoft.com/office/drawing/2014/main" id="{E751A77C-BD73-6C4A-BBE2-8121B188CCC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728540" y="2474929"/>
                <a:ext cx="382680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95" name="墨迹 394">
                <a:extLst>
                  <a:ext uri="{FF2B5EF4-FFF2-40B4-BE49-F238E27FC236}">
                    <a16:creationId xmlns:a16="http://schemas.microsoft.com/office/drawing/2014/main" id="{4E0F646B-0E89-6D47-8F3D-29E7EADFB114}"/>
                  </a:ext>
                </a:extLst>
              </p14:cNvPr>
              <p14:cNvContentPartPr/>
              <p14:nvPr/>
            </p14:nvContentPartPr>
            <p14:xfrm>
              <a:off x="3586780" y="6112009"/>
              <a:ext cx="5802480" cy="75240"/>
            </p14:xfrm>
          </p:contentPart>
        </mc:Choice>
        <mc:Fallback>
          <p:pic>
            <p:nvPicPr>
              <p:cNvPr id="395" name="墨迹 394">
                <a:extLst>
                  <a:ext uri="{FF2B5EF4-FFF2-40B4-BE49-F238E27FC236}">
                    <a16:creationId xmlns:a16="http://schemas.microsoft.com/office/drawing/2014/main" id="{4E0F646B-0E89-6D47-8F3D-29E7EADFB11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76700" y="6101929"/>
                <a:ext cx="58226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98" name="墨迹 398">
                <a:extLst>
                  <a:ext uri="{FF2B5EF4-FFF2-40B4-BE49-F238E27FC236}">
                    <a16:creationId xmlns:a16="http://schemas.microsoft.com/office/drawing/2014/main" id="{96AE1754-D1A4-4F4E-BBEB-298B88B6D59C}"/>
                  </a:ext>
                </a:extLst>
              </p14:cNvPr>
              <p14:cNvContentPartPr/>
              <p14:nvPr/>
            </p14:nvContentPartPr>
            <p14:xfrm>
              <a:off x="11723500" y="2992969"/>
              <a:ext cx="218160" cy="180720"/>
            </p14:xfrm>
          </p:contentPart>
        </mc:Choice>
        <mc:Fallback>
          <p:pic>
            <p:nvPicPr>
              <p:cNvPr id="398" name="墨迹 398">
                <a:extLst>
                  <a:ext uri="{FF2B5EF4-FFF2-40B4-BE49-F238E27FC236}">
                    <a16:creationId xmlns:a16="http://schemas.microsoft.com/office/drawing/2014/main" id="{96AE1754-D1A4-4F4E-BBEB-298B88B6D59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713420" y="2982889"/>
                <a:ext cx="238320" cy="2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54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E80EF574-9C98-994E-A38B-D881E8EB5B8E}"/>
                  </a:ext>
                </a:extLst>
              </p14:cNvPr>
              <p14:cNvContentPartPr/>
              <p14:nvPr/>
            </p14:nvContentPartPr>
            <p14:xfrm>
              <a:off x="679780" y="216289"/>
              <a:ext cx="740880" cy="8222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E80EF574-9C98-994E-A38B-D881E8EB5B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224" y="209089"/>
                <a:ext cx="755993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3EF2C14-3B16-0942-988C-CEC7E099FC05}"/>
                  </a:ext>
                </a:extLst>
              </p14:cNvPr>
              <p14:cNvContentPartPr/>
              <p14:nvPr/>
            </p14:nvContentPartPr>
            <p14:xfrm>
              <a:off x="1912420" y="533809"/>
              <a:ext cx="31320" cy="224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3EF2C14-3B16-0942-988C-CEC7E099FC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860" y="526609"/>
                <a:ext cx="464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E60ABB58-9C1B-864C-A8B0-9FF729A798BD}"/>
                  </a:ext>
                </a:extLst>
              </p14:cNvPr>
              <p14:cNvContentPartPr/>
              <p14:nvPr/>
            </p14:nvContentPartPr>
            <p14:xfrm>
              <a:off x="5510620" y="639649"/>
              <a:ext cx="62640" cy="687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E60ABB58-9C1B-864C-A8B0-9FF729A798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3060" y="632089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C413AD3D-1AE4-D14F-BFEB-56823ED7E6C1}"/>
                  </a:ext>
                </a:extLst>
              </p14:cNvPr>
              <p14:cNvContentPartPr/>
              <p14:nvPr/>
            </p14:nvContentPartPr>
            <p14:xfrm>
              <a:off x="4415500" y="191449"/>
              <a:ext cx="790560" cy="56412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C413AD3D-1AE4-D14F-BFEB-56823ED7E6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7937" y="183889"/>
                <a:ext cx="805687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3BE26995-5209-8F4F-B467-5D6DF38F15D0}"/>
                  </a:ext>
                </a:extLst>
              </p14:cNvPr>
              <p14:cNvContentPartPr/>
              <p14:nvPr/>
            </p14:nvContentPartPr>
            <p14:xfrm>
              <a:off x="3748780" y="204049"/>
              <a:ext cx="423720" cy="52344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3BE26995-5209-8F4F-B467-5D6DF38F15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1220" y="196489"/>
                <a:ext cx="4388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CB41B1D2-F93B-254D-9F0C-041E0849A595}"/>
                  </a:ext>
                </a:extLst>
              </p14:cNvPr>
              <p14:cNvContentPartPr/>
              <p14:nvPr/>
            </p14:nvContentPartPr>
            <p14:xfrm>
              <a:off x="2989180" y="247609"/>
              <a:ext cx="486000" cy="50472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CB41B1D2-F93B-254D-9F0C-041E0849A5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1620" y="240049"/>
                <a:ext cx="501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24421E93-EEEB-D242-895D-7A79F8487905}"/>
                  </a:ext>
                </a:extLst>
              </p14:cNvPr>
              <p14:cNvContentPartPr/>
              <p14:nvPr/>
            </p14:nvContentPartPr>
            <p14:xfrm>
              <a:off x="2223460" y="546409"/>
              <a:ext cx="429840" cy="14364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24421E93-EEEB-D242-895D-7A79F84879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15900" y="538849"/>
                <a:ext cx="444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88C20F5-DDAF-264F-80DA-A1E7868BF81A}"/>
                  </a:ext>
                </a:extLst>
              </p14:cNvPr>
              <p14:cNvContentPartPr/>
              <p14:nvPr/>
            </p14:nvContentPartPr>
            <p14:xfrm>
              <a:off x="1756540" y="1131769"/>
              <a:ext cx="374040" cy="3924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88C20F5-DDAF-264F-80DA-A1E7868BF8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8980" y="1124209"/>
                <a:ext cx="3888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C12F65E-C2EF-3E4E-B140-5D17D47146A0}"/>
                  </a:ext>
                </a:extLst>
              </p14:cNvPr>
              <p14:cNvContentPartPr/>
              <p14:nvPr/>
            </p14:nvContentPartPr>
            <p14:xfrm>
              <a:off x="2416420" y="1449289"/>
              <a:ext cx="19080" cy="64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C12F65E-C2EF-3E4E-B140-5D17D47146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8860" y="1441729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30EB9F-000D-AF44-99CD-43077A4E6585}"/>
                  </a:ext>
                </a:extLst>
              </p14:cNvPr>
              <p14:cNvContentPartPr/>
              <p14:nvPr/>
            </p14:nvContentPartPr>
            <p14:xfrm>
              <a:off x="2429020" y="1579969"/>
              <a:ext cx="6480" cy="378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30EB9F-000D-AF44-99CD-43077A4E65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21460" y="1572409"/>
                <a:ext cx="21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5964AEBD-256D-A449-9364-5642586E8D4A}"/>
                  </a:ext>
                </a:extLst>
              </p14:cNvPr>
              <p14:cNvContentPartPr/>
              <p14:nvPr/>
            </p14:nvContentPartPr>
            <p14:xfrm>
              <a:off x="1115380" y="1206289"/>
              <a:ext cx="423720" cy="41040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5964AEBD-256D-A449-9364-5642586E8D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7820" y="1198729"/>
                <a:ext cx="4388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F857F73E-5FB9-CE4C-AD03-358B1B7FC4F7}"/>
                  </a:ext>
                </a:extLst>
              </p14:cNvPr>
              <p14:cNvContentPartPr/>
              <p14:nvPr/>
            </p14:nvContentPartPr>
            <p14:xfrm>
              <a:off x="2883340" y="1069489"/>
              <a:ext cx="1874520" cy="44820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F857F73E-5FB9-CE4C-AD03-358B1B7FC4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5779" y="1061935"/>
                <a:ext cx="1889643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56E2E78-01D9-1D42-8D67-0CD08B14F3FD}"/>
                  </a:ext>
                </a:extLst>
              </p14:cNvPr>
              <p14:cNvContentPartPr/>
              <p14:nvPr/>
            </p14:nvContentPartPr>
            <p14:xfrm>
              <a:off x="5155660" y="1417969"/>
              <a:ext cx="87480" cy="1497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56E2E78-01D9-1D42-8D67-0CD08B14F3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48100" y="1410409"/>
                <a:ext cx="102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B23FC729-801D-6345-A4C3-C0F786EA3AFF}"/>
                  </a:ext>
                </a:extLst>
              </p14:cNvPr>
              <p14:cNvContentPartPr/>
              <p14:nvPr/>
            </p14:nvContentPartPr>
            <p14:xfrm>
              <a:off x="6687100" y="1449289"/>
              <a:ext cx="19080" cy="936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B23FC729-801D-6345-A4C3-C0F786EA3A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79540" y="1441729"/>
                <a:ext cx="34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5">
                <a:extLst>
                  <a:ext uri="{FF2B5EF4-FFF2-40B4-BE49-F238E27FC236}">
                    <a16:creationId xmlns:a16="http://schemas.microsoft.com/office/drawing/2014/main" id="{978E04F7-34FF-4E41-8FBE-B711792E0AA8}"/>
                  </a:ext>
                </a:extLst>
              </p14:cNvPr>
              <p14:cNvContentPartPr/>
              <p14:nvPr/>
            </p14:nvContentPartPr>
            <p14:xfrm>
              <a:off x="6095980" y="1013329"/>
              <a:ext cx="321480" cy="510840"/>
            </p14:xfrm>
          </p:contentPart>
        </mc:Choice>
        <mc:Fallback>
          <p:pic>
            <p:nvPicPr>
              <p:cNvPr id="54" name="墨迹 55">
                <a:extLst>
                  <a:ext uri="{FF2B5EF4-FFF2-40B4-BE49-F238E27FC236}">
                    <a16:creationId xmlns:a16="http://schemas.microsoft.com/office/drawing/2014/main" id="{978E04F7-34FF-4E41-8FBE-B711792E0A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8420" y="1005769"/>
                <a:ext cx="336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56">
                <a:extLst>
                  <a:ext uri="{FF2B5EF4-FFF2-40B4-BE49-F238E27FC236}">
                    <a16:creationId xmlns:a16="http://schemas.microsoft.com/office/drawing/2014/main" id="{7E25E4BE-704C-4E48-A1B8-7F975BB9D05A}"/>
                  </a:ext>
                </a:extLst>
              </p14:cNvPr>
              <p14:cNvContentPartPr/>
              <p14:nvPr/>
            </p14:nvContentPartPr>
            <p14:xfrm>
              <a:off x="5728420" y="1094329"/>
              <a:ext cx="212400" cy="405000"/>
            </p14:xfrm>
          </p:contentPart>
        </mc:Choice>
        <mc:Fallback>
          <p:pic>
            <p:nvPicPr>
              <p:cNvPr id="55" name="墨迹 56">
                <a:extLst>
                  <a:ext uri="{FF2B5EF4-FFF2-40B4-BE49-F238E27FC236}">
                    <a16:creationId xmlns:a16="http://schemas.microsoft.com/office/drawing/2014/main" id="{7E25E4BE-704C-4E48-A1B8-7F975BB9D0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20847" y="1086769"/>
                <a:ext cx="227546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CA97376-B5A8-5D4F-9F66-733DE98E2B22}"/>
                  </a:ext>
                </a:extLst>
              </p14:cNvPr>
              <p14:cNvContentPartPr/>
              <p14:nvPr/>
            </p14:nvContentPartPr>
            <p14:xfrm>
              <a:off x="7589980" y="1119169"/>
              <a:ext cx="348840" cy="4356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CA97376-B5A8-5D4F-9F66-733DE98E2B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82420" y="1111609"/>
                <a:ext cx="3639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1" name="墨迹 73">
                <a:extLst>
                  <a:ext uri="{FF2B5EF4-FFF2-40B4-BE49-F238E27FC236}">
                    <a16:creationId xmlns:a16="http://schemas.microsoft.com/office/drawing/2014/main" id="{0B852410-B427-BE4F-B9CD-3385C18FE5CF}"/>
                  </a:ext>
                </a:extLst>
              </p14:cNvPr>
              <p14:cNvContentPartPr/>
              <p14:nvPr/>
            </p14:nvContentPartPr>
            <p14:xfrm>
              <a:off x="8841340" y="1025929"/>
              <a:ext cx="965160" cy="678960"/>
            </p14:xfrm>
          </p:contentPart>
        </mc:Choice>
        <mc:Fallback>
          <p:pic>
            <p:nvPicPr>
              <p:cNvPr id="71" name="墨迹 73">
                <a:extLst>
                  <a:ext uri="{FF2B5EF4-FFF2-40B4-BE49-F238E27FC236}">
                    <a16:creationId xmlns:a16="http://schemas.microsoft.com/office/drawing/2014/main" id="{0B852410-B427-BE4F-B9CD-3385C18FE5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33780" y="1018369"/>
                <a:ext cx="9802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2" name="墨迹 74">
                <a:extLst>
                  <a:ext uri="{FF2B5EF4-FFF2-40B4-BE49-F238E27FC236}">
                    <a16:creationId xmlns:a16="http://schemas.microsoft.com/office/drawing/2014/main" id="{D9D401C6-C9AD-9142-991F-F81E3733931C}"/>
                  </a:ext>
                </a:extLst>
              </p14:cNvPr>
              <p14:cNvContentPartPr/>
              <p14:nvPr/>
            </p14:nvContentPartPr>
            <p14:xfrm>
              <a:off x="8306020" y="1200169"/>
              <a:ext cx="255240" cy="293040"/>
            </p14:xfrm>
          </p:contentPart>
        </mc:Choice>
        <mc:Fallback>
          <p:pic>
            <p:nvPicPr>
              <p:cNvPr id="72" name="墨迹 74">
                <a:extLst>
                  <a:ext uri="{FF2B5EF4-FFF2-40B4-BE49-F238E27FC236}">
                    <a16:creationId xmlns:a16="http://schemas.microsoft.com/office/drawing/2014/main" id="{D9D401C6-C9AD-9142-991F-F81E373393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98471" y="1192609"/>
                <a:ext cx="270339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墨迹 75">
                <a:extLst>
                  <a:ext uri="{FF2B5EF4-FFF2-40B4-BE49-F238E27FC236}">
                    <a16:creationId xmlns:a16="http://schemas.microsoft.com/office/drawing/2014/main" id="{41EF3DDB-2E14-354C-8534-4660367EA8ED}"/>
                  </a:ext>
                </a:extLst>
              </p14:cNvPr>
              <p14:cNvContentPartPr/>
              <p14:nvPr/>
            </p14:nvContentPartPr>
            <p14:xfrm>
              <a:off x="6942340" y="975889"/>
              <a:ext cx="336600" cy="647640"/>
            </p14:xfrm>
          </p:contentPart>
        </mc:Choice>
        <mc:Fallback>
          <p:pic>
            <p:nvPicPr>
              <p:cNvPr id="73" name="墨迹 75">
                <a:extLst>
                  <a:ext uri="{FF2B5EF4-FFF2-40B4-BE49-F238E27FC236}">
                    <a16:creationId xmlns:a16="http://schemas.microsoft.com/office/drawing/2014/main" id="{41EF3DDB-2E14-354C-8534-4660367EA8E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34780" y="968329"/>
                <a:ext cx="3517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6E6F413F-76AD-C949-B575-06ECA7886452}"/>
                  </a:ext>
                </a:extLst>
              </p14:cNvPr>
              <p14:cNvContentPartPr/>
              <p14:nvPr/>
            </p14:nvContentPartPr>
            <p14:xfrm>
              <a:off x="1302220" y="2339209"/>
              <a:ext cx="212040" cy="4860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6E6F413F-76AD-C949-B575-06ECA78864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4660" y="2331649"/>
                <a:ext cx="227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992DB58B-9D59-E041-98DD-F3331FF31941}"/>
                  </a:ext>
                </a:extLst>
              </p14:cNvPr>
              <p14:cNvContentPartPr/>
              <p14:nvPr/>
            </p14:nvContentPartPr>
            <p14:xfrm>
              <a:off x="2397700" y="2177569"/>
              <a:ext cx="118800" cy="7599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992DB58B-9D59-E041-98DD-F3331FF319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90500" y="2170009"/>
                <a:ext cx="13356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1C82E5C9-5D00-3648-84EB-AEFDB3F96C49}"/>
                  </a:ext>
                </a:extLst>
              </p14:cNvPr>
              <p14:cNvContentPartPr/>
              <p14:nvPr/>
            </p14:nvContentPartPr>
            <p14:xfrm>
              <a:off x="2011780" y="2507329"/>
              <a:ext cx="168480" cy="15624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1C82E5C9-5D00-3648-84EB-AEFDB3F96C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04220" y="2499752"/>
                <a:ext cx="18360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DE738D32-8B05-FE4B-BA5E-BC07F0D54E78}"/>
                  </a:ext>
                </a:extLst>
              </p14:cNvPr>
              <p14:cNvContentPartPr/>
              <p14:nvPr/>
            </p14:nvContentPartPr>
            <p14:xfrm>
              <a:off x="3200860" y="2339209"/>
              <a:ext cx="454680" cy="39888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DE738D32-8B05-FE4B-BA5E-BC07F0D54E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93300" y="2331649"/>
                <a:ext cx="4698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20FB0EE-423F-854D-B837-4D81F7B09425}"/>
                  </a:ext>
                </a:extLst>
              </p14:cNvPr>
              <p14:cNvContentPartPr/>
              <p14:nvPr/>
            </p14:nvContentPartPr>
            <p14:xfrm>
              <a:off x="2584540" y="2563489"/>
              <a:ext cx="112320" cy="1490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20FB0EE-423F-854D-B837-4D81F7B0942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76980" y="2555929"/>
                <a:ext cx="127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26331919-A2F5-3648-A762-4D45873D7439}"/>
                  </a:ext>
                </a:extLst>
              </p14:cNvPr>
              <p14:cNvContentPartPr/>
              <p14:nvPr/>
            </p14:nvContentPartPr>
            <p14:xfrm>
              <a:off x="4078900" y="2688049"/>
              <a:ext cx="19080" cy="626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26331919-A2F5-3648-A762-4D45873D74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71340" y="2680489"/>
                <a:ext cx="34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DFBC4C3F-7D56-D046-9760-BD959E14FF59}"/>
                  </a:ext>
                </a:extLst>
              </p14:cNvPr>
              <p14:cNvContentPartPr/>
              <p14:nvPr/>
            </p14:nvContentPartPr>
            <p14:xfrm>
              <a:off x="5186980" y="2557369"/>
              <a:ext cx="118800" cy="14328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DFBC4C3F-7D56-D046-9760-BD959E14FF5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79420" y="2549828"/>
                <a:ext cx="13356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01C1E56C-3DA3-514E-9E0B-801B3637BA5B}"/>
                  </a:ext>
                </a:extLst>
              </p14:cNvPr>
              <p14:cNvContentPartPr/>
              <p14:nvPr/>
            </p14:nvContentPartPr>
            <p14:xfrm>
              <a:off x="4545820" y="2513809"/>
              <a:ext cx="466920" cy="18072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01C1E56C-3DA3-514E-9E0B-801B3637BA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38266" y="2506249"/>
                <a:ext cx="482028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56A58F18-E3B5-F149-801C-D98880FB938D}"/>
                  </a:ext>
                </a:extLst>
              </p14:cNvPr>
              <p14:cNvContentPartPr/>
              <p14:nvPr/>
            </p14:nvContentPartPr>
            <p14:xfrm>
              <a:off x="2864620" y="2619649"/>
              <a:ext cx="212040" cy="16848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56A58F18-E3B5-F149-801C-D98880FB93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57420" y="2612089"/>
                <a:ext cx="227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1FB56E72-0DE7-DF40-8A6A-20DA5AE724EC}"/>
                  </a:ext>
                </a:extLst>
              </p14:cNvPr>
              <p14:cNvContentPartPr/>
              <p14:nvPr/>
            </p14:nvContentPartPr>
            <p14:xfrm>
              <a:off x="6133060" y="2737729"/>
              <a:ext cx="62640" cy="1062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1FB56E72-0DE7-DF40-8A6A-20DA5AE724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25500" y="2730169"/>
                <a:ext cx="77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E51B6AC6-4256-3D48-B336-A37D9979A0D1}"/>
                  </a:ext>
                </a:extLst>
              </p14:cNvPr>
              <p14:cNvContentPartPr/>
              <p14:nvPr/>
            </p14:nvContentPartPr>
            <p14:xfrm>
              <a:off x="5541580" y="2420209"/>
              <a:ext cx="293040" cy="33660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E51B6AC6-4256-3D48-B336-A37D9979A0D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34380" y="2412649"/>
                <a:ext cx="3081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DD431A82-2CD8-F84D-AC90-67DA941F3778}"/>
                  </a:ext>
                </a:extLst>
              </p14:cNvPr>
              <p14:cNvContentPartPr/>
              <p14:nvPr/>
            </p14:nvContentPartPr>
            <p14:xfrm>
              <a:off x="6830380" y="2121409"/>
              <a:ext cx="1892880" cy="72864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DD431A82-2CD8-F84D-AC90-67DA941F377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2820" y="2113849"/>
                <a:ext cx="19080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F3FBAC16-E367-4D41-AEAC-6FEBECF80E1C}"/>
                  </a:ext>
                </a:extLst>
              </p14:cNvPr>
              <p14:cNvContentPartPr/>
              <p14:nvPr/>
            </p14:nvContentPartPr>
            <p14:xfrm>
              <a:off x="7390900" y="2557369"/>
              <a:ext cx="155880" cy="15588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F3FBAC16-E367-4D41-AEAC-6FEBECF80E1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83340" y="2549809"/>
                <a:ext cx="171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5675E28B-721C-4945-9E74-8C6C7F9131EF}"/>
                  </a:ext>
                </a:extLst>
              </p14:cNvPr>
              <p14:cNvContentPartPr/>
              <p14:nvPr/>
            </p14:nvContentPartPr>
            <p14:xfrm>
              <a:off x="8660620" y="2046889"/>
              <a:ext cx="112320" cy="10087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5675E28B-721C-4945-9E74-8C6C7F9131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53060" y="2039329"/>
                <a:ext cx="12744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64DDABB0-97E2-AA4C-BAE5-D26283B165C3}"/>
                  </a:ext>
                </a:extLst>
              </p14:cNvPr>
              <p14:cNvContentPartPr/>
              <p14:nvPr/>
            </p14:nvContentPartPr>
            <p14:xfrm>
              <a:off x="9949420" y="2233369"/>
              <a:ext cx="1787040" cy="89676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64DDABB0-97E2-AA4C-BAE5-D26283B165C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41862" y="2226169"/>
                <a:ext cx="1801797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813C5AA9-F260-014B-9772-997E612973FC}"/>
                  </a:ext>
                </a:extLst>
              </p14:cNvPr>
              <p14:cNvContentPartPr/>
              <p14:nvPr/>
            </p14:nvContentPartPr>
            <p14:xfrm>
              <a:off x="4595500" y="3354769"/>
              <a:ext cx="298440" cy="5662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813C5AA9-F260-014B-9772-997E612973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87940" y="3347209"/>
                <a:ext cx="3135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6" name="墨迹 159">
                <a:extLst>
                  <a:ext uri="{FF2B5EF4-FFF2-40B4-BE49-F238E27FC236}">
                    <a16:creationId xmlns:a16="http://schemas.microsoft.com/office/drawing/2014/main" id="{D254606D-1338-984D-A44B-D082C0A58D10}"/>
                  </a:ext>
                </a:extLst>
              </p14:cNvPr>
              <p14:cNvContentPartPr/>
              <p14:nvPr/>
            </p14:nvContentPartPr>
            <p14:xfrm>
              <a:off x="5137660" y="3305089"/>
              <a:ext cx="647280" cy="559800"/>
            </p14:xfrm>
          </p:contentPart>
        </mc:Choice>
        <mc:Fallback>
          <p:pic>
            <p:nvPicPr>
              <p:cNvPr id="156" name="墨迹 159">
                <a:extLst>
                  <a:ext uri="{FF2B5EF4-FFF2-40B4-BE49-F238E27FC236}">
                    <a16:creationId xmlns:a16="http://schemas.microsoft.com/office/drawing/2014/main" id="{D254606D-1338-984D-A44B-D082C0A58D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30100" y="3297529"/>
                <a:ext cx="66204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7" name="墨迹 160">
                <a:extLst>
                  <a:ext uri="{FF2B5EF4-FFF2-40B4-BE49-F238E27FC236}">
                    <a16:creationId xmlns:a16="http://schemas.microsoft.com/office/drawing/2014/main" id="{A7FC0CF9-73CB-274B-9817-6621D1229B46}"/>
                  </a:ext>
                </a:extLst>
              </p14:cNvPr>
              <p14:cNvContentPartPr/>
              <p14:nvPr/>
            </p14:nvContentPartPr>
            <p14:xfrm>
              <a:off x="3207340" y="3329209"/>
              <a:ext cx="1139400" cy="660960"/>
            </p14:xfrm>
          </p:contentPart>
        </mc:Choice>
        <mc:Fallback>
          <p:pic>
            <p:nvPicPr>
              <p:cNvPr id="157" name="墨迹 160">
                <a:extLst>
                  <a:ext uri="{FF2B5EF4-FFF2-40B4-BE49-F238E27FC236}">
                    <a16:creationId xmlns:a16="http://schemas.microsoft.com/office/drawing/2014/main" id="{A7FC0CF9-73CB-274B-9817-6621D1229B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99782" y="3321649"/>
                <a:ext cx="1154155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8" name="墨迹 161">
                <a:extLst>
                  <a:ext uri="{FF2B5EF4-FFF2-40B4-BE49-F238E27FC236}">
                    <a16:creationId xmlns:a16="http://schemas.microsoft.com/office/drawing/2014/main" id="{83E53E49-BFF7-024D-B5D2-0C3D71C71B4B}"/>
                  </a:ext>
                </a:extLst>
              </p14:cNvPr>
              <p14:cNvContentPartPr/>
              <p14:nvPr/>
            </p14:nvContentPartPr>
            <p14:xfrm>
              <a:off x="2323900" y="3366649"/>
              <a:ext cx="410760" cy="516960"/>
            </p14:xfrm>
          </p:contentPart>
        </mc:Choice>
        <mc:Fallback>
          <p:pic>
            <p:nvPicPr>
              <p:cNvPr id="158" name="墨迹 161">
                <a:extLst>
                  <a:ext uri="{FF2B5EF4-FFF2-40B4-BE49-F238E27FC236}">
                    <a16:creationId xmlns:a16="http://schemas.microsoft.com/office/drawing/2014/main" id="{83E53E49-BFF7-024D-B5D2-0C3D71C71B4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16333" y="3359089"/>
                <a:ext cx="425893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9" name="墨迹 162">
                <a:extLst>
                  <a:ext uri="{FF2B5EF4-FFF2-40B4-BE49-F238E27FC236}">
                    <a16:creationId xmlns:a16="http://schemas.microsoft.com/office/drawing/2014/main" id="{743FDC2D-F5F7-D54C-A768-EFC8E6AEB73C}"/>
                  </a:ext>
                </a:extLst>
              </p14:cNvPr>
              <p14:cNvContentPartPr/>
              <p14:nvPr/>
            </p14:nvContentPartPr>
            <p14:xfrm>
              <a:off x="673300" y="3404089"/>
              <a:ext cx="1376280" cy="479160"/>
            </p14:xfrm>
          </p:contentPart>
        </mc:Choice>
        <mc:Fallback>
          <p:pic>
            <p:nvPicPr>
              <p:cNvPr id="159" name="墨迹 162">
                <a:extLst>
                  <a:ext uri="{FF2B5EF4-FFF2-40B4-BE49-F238E27FC236}">
                    <a16:creationId xmlns:a16="http://schemas.microsoft.com/office/drawing/2014/main" id="{743FDC2D-F5F7-D54C-A768-EFC8E6AEB73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5740" y="3396529"/>
                <a:ext cx="13914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6" name="墨迹 166">
                <a:extLst>
                  <a:ext uri="{FF2B5EF4-FFF2-40B4-BE49-F238E27FC236}">
                    <a16:creationId xmlns:a16="http://schemas.microsoft.com/office/drawing/2014/main" id="{038AE90C-A6F6-C041-A26F-AD9BB4AF5B05}"/>
                  </a:ext>
                </a:extLst>
              </p14:cNvPr>
              <p14:cNvContentPartPr/>
              <p14:nvPr/>
            </p14:nvContentPartPr>
            <p14:xfrm>
              <a:off x="1084420" y="4431169"/>
              <a:ext cx="398520" cy="454680"/>
            </p14:xfrm>
          </p:contentPart>
        </mc:Choice>
        <mc:Fallback>
          <p:pic>
            <p:nvPicPr>
              <p:cNvPr id="166" name="墨迹 166">
                <a:extLst>
                  <a:ext uri="{FF2B5EF4-FFF2-40B4-BE49-F238E27FC236}">
                    <a16:creationId xmlns:a16="http://schemas.microsoft.com/office/drawing/2014/main" id="{038AE90C-A6F6-C041-A26F-AD9BB4AF5B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6867" y="4423609"/>
                <a:ext cx="413626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7848F1D8-23F3-7641-B78B-06D710F955DF}"/>
                  </a:ext>
                </a:extLst>
              </p14:cNvPr>
              <p14:cNvContentPartPr/>
              <p14:nvPr/>
            </p14:nvContentPartPr>
            <p14:xfrm>
              <a:off x="1812700" y="4673809"/>
              <a:ext cx="274320" cy="252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7848F1D8-23F3-7641-B78B-06D710F955D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05140" y="4666249"/>
                <a:ext cx="289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97851143-6D79-074D-BC04-E91524023395}"/>
                  </a:ext>
                </a:extLst>
              </p14:cNvPr>
              <p14:cNvContentPartPr/>
              <p14:nvPr/>
            </p14:nvContentPartPr>
            <p14:xfrm>
              <a:off x="1974700" y="4592809"/>
              <a:ext cx="25200" cy="18072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97851143-6D79-074D-BC04-E915240233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67140" y="4585609"/>
                <a:ext cx="40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5B85AD7D-6A4D-D749-B213-EF920C89788A}"/>
                  </a:ext>
                </a:extLst>
              </p14:cNvPr>
              <p14:cNvContentPartPr/>
              <p14:nvPr/>
            </p14:nvContentPartPr>
            <p14:xfrm>
              <a:off x="2591020" y="4729969"/>
              <a:ext cx="212040" cy="1436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5B85AD7D-6A4D-D749-B213-EF920C89788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83460" y="4722409"/>
                <a:ext cx="227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55D3AE18-5476-F942-93DC-BDE5FB2ED9EC}"/>
                  </a:ext>
                </a:extLst>
              </p14:cNvPr>
              <p14:cNvContentPartPr/>
              <p14:nvPr/>
            </p14:nvContentPartPr>
            <p14:xfrm>
              <a:off x="2983060" y="4592809"/>
              <a:ext cx="19080" cy="1497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55D3AE18-5476-F942-93DC-BDE5FB2ED9E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75500" y="4585609"/>
                <a:ext cx="34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7E5AE39C-FBD5-D446-AEEA-1AE76D980506}"/>
                  </a:ext>
                </a:extLst>
              </p14:cNvPr>
              <p14:cNvContentPartPr/>
              <p14:nvPr/>
            </p14:nvContentPartPr>
            <p14:xfrm>
              <a:off x="2989180" y="4879369"/>
              <a:ext cx="6480" cy="3132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7E5AE39C-FBD5-D446-AEEA-1AE76D9805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81620" y="4871809"/>
                <a:ext cx="21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5652D971-4DFE-FC45-BFF0-3DB0326BE858}"/>
                  </a:ext>
                </a:extLst>
              </p14:cNvPr>
              <p14:cNvContentPartPr/>
              <p14:nvPr/>
            </p14:nvContentPartPr>
            <p14:xfrm>
              <a:off x="2329300" y="4468249"/>
              <a:ext cx="847080" cy="6912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5652D971-4DFE-FC45-BFF0-3DB0326BE85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21740" y="4460689"/>
                <a:ext cx="862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D5BF95B0-5A80-9842-BDF3-ECB9021CC79D}"/>
                  </a:ext>
                </a:extLst>
              </p14:cNvPr>
              <p14:cNvContentPartPr/>
              <p14:nvPr/>
            </p14:nvContentPartPr>
            <p14:xfrm>
              <a:off x="2547460" y="4134529"/>
              <a:ext cx="243000" cy="27216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D5BF95B0-5A80-9842-BDF3-ECB9021CC79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39900" y="4126969"/>
                <a:ext cx="2581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FFB2C1B8-F4F7-E34B-85BB-8F00BBA96CA3}"/>
                  </a:ext>
                </a:extLst>
              </p14:cNvPr>
              <p14:cNvContentPartPr/>
              <p14:nvPr/>
            </p14:nvContentPartPr>
            <p14:xfrm>
              <a:off x="2653660" y="4169809"/>
              <a:ext cx="111600" cy="1436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FFB2C1B8-F4F7-E34B-85BB-8F00BBA96CA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46460" y="4162249"/>
                <a:ext cx="126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A132066-9BDC-104D-9801-D03933FAFE6D}"/>
                  </a:ext>
                </a:extLst>
              </p14:cNvPr>
              <p14:cNvContentPartPr/>
              <p14:nvPr/>
            </p14:nvContentPartPr>
            <p14:xfrm>
              <a:off x="2908540" y="4001689"/>
              <a:ext cx="187200" cy="1436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A132066-9BDC-104D-9801-D03933FAFE6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00980" y="3994129"/>
                <a:ext cx="202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5924E8AB-8EA7-8C42-A883-3F9B2949694F}"/>
                  </a:ext>
                </a:extLst>
              </p14:cNvPr>
              <p14:cNvContentPartPr/>
              <p14:nvPr/>
            </p14:nvContentPartPr>
            <p14:xfrm>
              <a:off x="3642940" y="4524409"/>
              <a:ext cx="199440" cy="1908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5924E8AB-8EA7-8C42-A883-3F9B2949694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35380" y="4516849"/>
                <a:ext cx="214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6A6CD697-6123-DB4C-B666-8340C41EBB64}"/>
                  </a:ext>
                </a:extLst>
              </p14:cNvPr>
              <p14:cNvContentPartPr/>
              <p14:nvPr/>
            </p14:nvContentPartPr>
            <p14:xfrm>
              <a:off x="3730060" y="4474729"/>
              <a:ext cx="19080" cy="2307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6A6CD697-6123-DB4C-B666-8340C41EBB6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22500" y="4467169"/>
                <a:ext cx="342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EBB8E4B3-9AAE-4A44-86F3-F2D6F748675F}"/>
                  </a:ext>
                </a:extLst>
              </p14:cNvPr>
              <p14:cNvContentPartPr/>
              <p14:nvPr/>
            </p14:nvContentPartPr>
            <p14:xfrm>
              <a:off x="4371220" y="4611529"/>
              <a:ext cx="280440" cy="1872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EBB8E4B3-9AAE-4A44-86F3-F2D6F748675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63660" y="4603969"/>
                <a:ext cx="295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C7308DE8-7EC2-E44A-A632-7089986270E9}"/>
                  </a:ext>
                </a:extLst>
              </p14:cNvPr>
              <p14:cNvContentPartPr/>
              <p14:nvPr/>
            </p14:nvContentPartPr>
            <p14:xfrm>
              <a:off x="4515220" y="4673809"/>
              <a:ext cx="43200" cy="1994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C7308DE8-7EC2-E44A-A632-7089986270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07660" y="4666249"/>
                <a:ext cx="58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44D163C7-FD1B-7047-A08D-0E956B0DC2AB}"/>
                  </a:ext>
                </a:extLst>
              </p14:cNvPr>
              <p14:cNvContentPartPr/>
              <p14:nvPr/>
            </p14:nvContentPartPr>
            <p14:xfrm>
              <a:off x="4943980" y="4531249"/>
              <a:ext cx="43920" cy="16164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44D163C7-FD1B-7047-A08D-0E956B0DC2A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36420" y="4524049"/>
                <a:ext cx="59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80F24B18-A918-BB4E-B2D5-64F40E4FCF95}"/>
                  </a:ext>
                </a:extLst>
              </p14:cNvPr>
              <p14:cNvContentPartPr/>
              <p14:nvPr/>
            </p14:nvContentPartPr>
            <p14:xfrm>
              <a:off x="4913740" y="4922929"/>
              <a:ext cx="43200" cy="648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80F24B18-A918-BB4E-B2D5-64F40E4FCF9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06180" y="4915369"/>
                <a:ext cx="58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D3A67B52-F959-B24B-8064-107D33DADA1F}"/>
                  </a:ext>
                </a:extLst>
              </p14:cNvPr>
              <p14:cNvContentPartPr/>
              <p14:nvPr/>
            </p14:nvContentPartPr>
            <p14:xfrm>
              <a:off x="4221820" y="4375009"/>
              <a:ext cx="1058040" cy="939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D3A67B52-F959-B24B-8064-107D33DADA1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14260" y="4367449"/>
                <a:ext cx="10731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B7C1E416-5981-C54F-A7AF-EAB30A97D08B}"/>
                  </a:ext>
                </a:extLst>
              </p14:cNvPr>
              <p14:cNvContentPartPr/>
              <p14:nvPr/>
            </p14:nvContentPartPr>
            <p14:xfrm>
              <a:off x="4489660" y="4089529"/>
              <a:ext cx="180720" cy="2239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B7C1E416-5981-C54F-A7AF-EAB30A97D08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82100" y="4081969"/>
                <a:ext cx="1958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025CBB0E-15A9-C74B-B608-2E3D543ED0FE}"/>
                  </a:ext>
                </a:extLst>
              </p14:cNvPr>
              <p14:cNvContentPartPr/>
              <p14:nvPr/>
            </p14:nvContentPartPr>
            <p14:xfrm>
              <a:off x="4520620" y="4070809"/>
              <a:ext cx="168480" cy="1987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025CBB0E-15A9-C74B-B608-2E3D543ED0F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13060" y="4063249"/>
                <a:ext cx="183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9294F951-1046-B04F-B5C4-48014E0BEB41}"/>
                  </a:ext>
                </a:extLst>
              </p14:cNvPr>
              <p14:cNvContentPartPr/>
              <p14:nvPr/>
            </p14:nvContentPartPr>
            <p14:xfrm>
              <a:off x="4888180" y="3932929"/>
              <a:ext cx="205920" cy="1497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9294F951-1046-B04F-B5C4-48014E0BEB4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80620" y="3925729"/>
                <a:ext cx="221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B9E367D0-1EE1-9B47-815C-21AB67935BD2}"/>
                  </a:ext>
                </a:extLst>
              </p14:cNvPr>
              <p14:cNvContentPartPr/>
              <p14:nvPr/>
            </p14:nvContentPartPr>
            <p14:xfrm>
              <a:off x="5012740" y="3976489"/>
              <a:ext cx="25200" cy="2059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B9E367D0-1EE1-9B47-815C-21AB67935BD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05180" y="3969289"/>
                <a:ext cx="40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64ADA42-B87B-DF46-89C7-0B39B41000C9}"/>
                  </a:ext>
                </a:extLst>
              </p14:cNvPr>
              <p14:cNvContentPartPr/>
              <p14:nvPr/>
            </p14:nvContentPartPr>
            <p14:xfrm>
              <a:off x="5535460" y="4499569"/>
              <a:ext cx="268200" cy="500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64ADA42-B87B-DF46-89C7-0B39B41000C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527900" y="4492009"/>
                <a:ext cx="282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7B7977CB-F135-D746-AEF3-48E75485C96F}"/>
                  </a:ext>
                </a:extLst>
              </p14:cNvPr>
              <p14:cNvContentPartPr/>
              <p14:nvPr/>
            </p14:nvContentPartPr>
            <p14:xfrm>
              <a:off x="5697460" y="4468609"/>
              <a:ext cx="68760" cy="1623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7B7977CB-F135-D746-AEF3-48E75485C96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689900" y="4461049"/>
                <a:ext cx="83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BA1D9F7C-9C7E-054B-A7DA-429C25BE8915}"/>
                  </a:ext>
                </a:extLst>
              </p14:cNvPr>
              <p14:cNvContentPartPr/>
              <p14:nvPr/>
            </p14:nvContentPartPr>
            <p14:xfrm>
              <a:off x="6002380" y="4592809"/>
              <a:ext cx="68760" cy="64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BA1D9F7C-9C7E-054B-A7DA-429C25BE891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94820" y="458560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1AD6B1C0-1C72-3945-AD33-6087ADD651BB}"/>
                  </a:ext>
                </a:extLst>
              </p14:cNvPr>
              <p14:cNvContentPartPr/>
              <p14:nvPr/>
            </p14:nvContentPartPr>
            <p14:xfrm>
              <a:off x="6257620" y="4611529"/>
              <a:ext cx="75240" cy="648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1AD6B1C0-1C72-3945-AD33-6087ADD651B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250060" y="4603969"/>
                <a:ext cx="90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180661EC-CFC9-974C-96B0-5FA2C0D04868}"/>
                  </a:ext>
                </a:extLst>
              </p14:cNvPr>
              <p14:cNvContentPartPr/>
              <p14:nvPr/>
            </p14:nvContentPartPr>
            <p14:xfrm>
              <a:off x="6544180" y="4630249"/>
              <a:ext cx="218160" cy="64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180661EC-CFC9-974C-96B0-5FA2C0D0486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36620" y="4622689"/>
                <a:ext cx="233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3AFB3070-524E-BC46-A316-D1B6B6BD036B}"/>
                  </a:ext>
                </a:extLst>
              </p14:cNvPr>
              <p14:cNvContentPartPr/>
              <p14:nvPr/>
            </p14:nvContentPartPr>
            <p14:xfrm>
              <a:off x="7004620" y="4300489"/>
              <a:ext cx="187200" cy="6894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3AFB3070-524E-BC46-A316-D1B6B6BD036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97060" y="4292929"/>
                <a:ext cx="20232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A9C7C30E-1EE1-4B49-9DEC-9B1F38D330C3}"/>
                  </a:ext>
                </a:extLst>
              </p14:cNvPr>
              <p14:cNvContentPartPr/>
              <p14:nvPr/>
            </p14:nvContentPartPr>
            <p14:xfrm>
              <a:off x="11518300" y="3646729"/>
              <a:ext cx="417600" cy="18072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A9C7C30E-1EE1-4B49-9DEC-9B1F38D330C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510740" y="3639169"/>
                <a:ext cx="4323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0" name="墨迹 242">
                <a:extLst>
                  <a:ext uri="{FF2B5EF4-FFF2-40B4-BE49-F238E27FC236}">
                    <a16:creationId xmlns:a16="http://schemas.microsoft.com/office/drawing/2014/main" id="{348E700E-D1A6-094C-9D36-5C1CA6DC00DB}"/>
                  </a:ext>
                </a:extLst>
              </p14:cNvPr>
              <p14:cNvContentPartPr/>
              <p14:nvPr/>
            </p14:nvContentPartPr>
            <p14:xfrm>
              <a:off x="8442820" y="3945529"/>
              <a:ext cx="3387240" cy="965160"/>
            </p14:xfrm>
          </p:contentPart>
        </mc:Choice>
        <mc:Fallback>
          <p:pic>
            <p:nvPicPr>
              <p:cNvPr id="240" name="墨迹 242">
                <a:extLst>
                  <a:ext uri="{FF2B5EF4-FFF2-40B4-BE49-F238E27FC236}">
                    <a16:creationId xmlns:a16="http://schemas.microsoft.com/office/drawing/2014/main" id="{348E700E-D1A6-094C-9D36-5C1CA6DC00D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435259" y="3937969"/>
                <a:ext cx="3402362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1" name="墨迹 243">
                <a:extLst>
                  <a:ext uri="{FF2B5EF4-FFF2-40B4-BE49-F238E27FC236}">
                    <a16:creationId xmlns:a16="http://schemas.microsoft.com/office/drawing/2014/main" id="{3AD5E763-007C-344F-B184-47B564762CE7}"/>
                  </a:ext>
                </a:extLst>
              </p14:cNvPr>
              <p14:cNvContentPartPr/>
              <p14:nvPr/>
            </p14:nvContentPartPr>
            <p14:xfrm>
              <a:off x="7982020" y="4580569"/>
              <a:ext cx="218160" cy="187200"/>
            </p14:xfrm>
          </p:contentPart>
        </mc:Choice>
        <mc:Fallback>
          <p:pic>
            <p:nvPicPr>
              <p:cNvPr id="241" name="墨迹 243">
                <a:extLst>
                  <a:ext uri="{FF2B5EF4-FFF2-40B4-BE49-F238E27FC236}">
                    <a16:creationId xmlns:a16="http://schemas.microsoft.com/office/drawing/2014/main" id="{3AD5E763-007C-344F-B184-47B564762CE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74460" y="4573009"/>
                <a:ext cx="233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2" name="墨迹 244">
                <a:extLst>
                  <a:ext uri="{FF2B5EF4-FFF2-40B4-BE49-F238E27FC236}">
                    <a16:creationId xmlns:a16="http://schemas.microsoft.com/office/drawing/2014/main" id="{CC11386F-584C-3149-962A-7AE48BC74541}"/>
                  </a:ext>
                </a:extLst>
              </p14:cNvPr>
              <p14:cNvContentPartPr/>
              <p14:nvPr/>
            </p14:nvContentPartPr>
            <p14:xfrm>
              <a:off x="7459300" y="4300489"/>
              <a:ext cx="317520" cy="585720"/>
            </p14:xfrm>
          </p:contentPart>
        </mc:Choice>
        <mc:Fallback>
          <p:pic>
            <p:nvPicPr>
              <p:cNvPr id="242" name="墨迹 244">
                <a:extLst>
                  <a:ext uri="{FF2B5EF4-FFF2-40B4-BE49-F238E27FC236}">
                    <a16:creationId xmlns:a16="http://schemas.microsoft.com/office/drawing/2014/main" id="{CC11386F-584C-3149-962A-7AE48BC7454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451749" y="4292929"/>
                <a:ext cx="332623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05CB3D6C-28A7-F84F-83CD-DFC2F287EFFE}"/>
                  </a:ext>
                </a:extLst>
              </p14:cNvPr>
              <p14:cNvContentPartPr/>
              <p14:nvPr/>
            </p14:nvContentPartPr>
            <p14:xfrm>
              <a:off x="841420" y="5807089"/>
              <a:ext cx="243000" cy="5004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05CB3D6C-28A7-F84F-83CD-DFC2F287EFF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3860" y="5799529"/>
                <a:ext cx="258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D1E0B507-F1E5-6146-A443-75E25F5D3C1C}"/>
                  </a:ext>
                </a:extLst>
              </p14:cNvPr>
              <p14:cNvContentPartPr/>
              <p14:nvPr/>
            </p14:nvContentPartPr>
            <p14:xfrm>
              <a:off x="863740" y="5963329"/>
              <a:ext cx="239760" cy="3096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D1E0B507-F1E5-6146-A443-75E25F5D3C1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6180" y="5955769"/>
                <a:ext cx="254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A4BA43CB-46F1-7441-9524-F9ECA50278FA}"/>
                  </a:ext>
                </a:extLst>
              </p14:cNvPr>
              <p14:cNvContentPartPr/>
              <p14:nvPr/>
            </p14:nvContentPartPr>
            <p14:xfrm>
              <a:off x="2155060" y="6087169"/>
              <a:ext cx="212040" cy="1933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A4BA43CB-46F1-7441-9524-F9ECA50278F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47500" y="6079609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AD3FAF2C-A125-FB4F-8BF0-0534CFF9D478}"/>
                  </a:ext>
                </a:extLst>
              </p14:cNvPr>
              <p14:cNvContentPartPr/>
              <p14:nvPr/>
            </p14:nvContentPartPr>
            <p14:xfrm>
              <a:off x="1439020" y="5912929"/>
              <a:ext cx="1650240" cy="1062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AD3FAF2C-A125-FB4F-8BF0-0534CFF9D47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431460" y="5905369"/>
                <a:ext cx="1665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996D0431-AB99-A249-8BAD-5312B5BD2812}"/>
                  </a:ext>
                </a:extLst>
              </p14:cNvPr>
              <p14:cNvContentPartPr/>
              <p14:nvPr/>
            </p14:nvContentPartPr>
            <p14:xfrm>
              <a:off x="1513900" y="5514409"/>
              <a:ext cx="305280" cy="22464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996D0431-AB99-A249-8BAD-5312B5BD281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506340" y="5506849"/>
                <a:ext cx="3204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80EC1DC6-8A0E-814E-88B6-E9E0A2D84130}"/>
                  </a:ext>
                </a:extLst>
              </p14:cNvPr>
              <p14:cNvContentPartPr/>
              <p14:nvPr/>
            </p14:nvContentPartPr>
            <p14:xfrm>
              <a:off x="1905940" y="5346289"/>
              <a:ext cx="155880" cy="14976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80EC1DC6-8A0E-814E-88B6-E9E0A2D8413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98380" y="5338729"/>
                <a:ext cx="171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E18B0935-9D67-4747-AB7D-08B78935881F}"/>
                  </a:ext>
                </a:extLst>
              </p14:cNvPr>
              <p14:cNvContentPartPr/>
              <p14:nvPr/>
            </p14:nvContentPartPr>
            <p14:xfrm>
              <a:off x="1962100" y="5371129"/>
              <a:ext cx="93600" cy="14364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E18B0935-9D67-4747-AB7D-08B7893588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54540" y="5363569"/>
                <a:ext cx="108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1D4DBA14-27B0-0845-BD9C-49FBF6CEAEFC}"/>
                  </a:ext>
                </a:extLst>
              </p14:cNvPr>
              <p14:cNvContentPartPr/>
              <p14:nvPr/>
            </p14:nvContentPartPr>
            <p14:xfrm>
              <a:off x="2043100" y="5688649"/>
              <a:ext cx="218160" cy="1908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1D4DBA14-27B0-0845-BD9C-49FBF6CEAEF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35540" y="5681089"/>
                <a:ext cx="233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A999073F-EF71-BC48-A917-0B728F965D74}"/>
                  </a:ext>
                </a:extLst>
              </p14:cNvPr>
              <p14:cNvContentPartPr/>
              <p14:nvPr/>
            </p14:nvContentPartPr>
            <p14:xfrm>
              <a:off x="2192500" y="5607649"/>
              <a:ext cx="19080" cy="14364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A999073F-EF71-BC48-A917-0B728F965D7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84940" y="5600089"/>
                <a:ext cx="34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29541F74-024A-EC4A-927A-99C10C23EA80}"/>
                  </a:ext>
                </a:extLst>
              </p14:cNvPr>
              <p14:cNvContentPartPr/>
              <p14:nvPr/>
            </p14:nvContentPartPr>
            <p14:xfrm>
              <a:off x="2448460" y="5576689"/>
              <a:ext cx="198720" cy="19332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29541F74-024A-EC4A-927A-99C10C23EA8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440900" y="5569129"/>
                <a:ext cx="213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2290A281-52A1-ED4A-97E7-7DAA17391789}"/>
                  </a:ext>
                </a:extLst>
              </p14:cNvPr>
              <p14:cNvContentPartPr/>
              <p14:nvPr/>
            </p14:nvContentPartPr>
            <p14:xfrm>
              <a:off x="2740420" y="5395969"/>
              <a:ext cx="131040" cy="648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2290A281-52A1-ED4A-97E7-7DAA1739178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32860" y="5388409"/>
                <a:ext cx="146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0B754362-D147-0D48-A2CD-6F94EF53729B}"/>
                  </a:ext>
                </a:extLst>
              </p14:cNvPr>
              <p14:cNvContentPartPr/>
              <p14:nvPr/>
            </p14:nvContentPartPr>
            <p14:xfrm>
              <a:off x="3001780" y="5259169"/>
              <a:ext cx="199440" cy="1933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0B754362-D147-0D48-A2CD-6F94EF53729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94220" y="5251609"/>
                <a:ext cx="214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F9D874AE-9AC3-6846-AD0B-DE1D0E40472F}"/>
                  </a:ext>
                </a:extLst>
              </p14:cNvPr>
              <p14:cNvContentPartPr/>
              <p14:nvPr/>
            </p14:nvContentPartPr>
            <p14:xfrm>
              <a:off x="3113740" y="5271409"/>
              <a:ext cx="187200" cy="12492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F9D874AE-9AC3-6846-AD0B-DE1D0E40472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106180" y="5264209"/>
                <a:ext cx="202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C5B19DAF-30F5-854E-B1D6-3A38215691C1}"/>
                  </a:ext>
                </a:extLst>
              </p14:cNvPr>
              <p14:cNvContentPartPr/>
              <p14:nvPr/>
            </p14:nvContentPartPr>
            <p14:xfrm>
              <a:off x="4060180" y="5931289"/>
              <a:ext cx="249480" cy="26172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C5B19DAF-30F5-854E-B1D6-3A38215691C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52620" y="5924089"/>
                <a:ext cx="2646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11581940-D57B-164D-BCAC-23583AF85064}"/>
                  </a:ext>
                </a:extLst>
              </p14:cNvPr>
              <p14:cNvContentPartPr/>
              <p14:nvPr/>
            </p14:nvContentPartPr>
            <p14:xfrm>
              <a:off x="3549700" y="5875489"/>
              <a:ext cx="137160" cy="21204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11581940-D57B-164D-BCAC-23583AF8506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542140" y="5867929"/>
                <a:ext cx="152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72" name="墨迹 272">
                <a:extLst>
                  <a:ext uri="{FF2B5EF4-FFF2-40B4-BE49-F238E27FC236}">
                    <a16:creationId xmlns:a16="http://schemas.microsoft.com/office/drawing/2014/main" id="{D60AC3CC-AC3D-4D46-B6E7-5CD4079596EC}"/>
                  </a:ext>
                </a:extLst>
              </p14:cNvPr>
              <p14:cNvContentPartPr/>
              <p14:nvPr/>
            </p14:nvContentPartPr>
            <p14:xfrm>
              <a:off x="4414780" y="5601529"/>
              <a:ext cx="461160" cy="205920"/>
            </p14:xfrm>
          </p:contentPart>
        </mc:Choice>
        <mc:Fallback>
          <p:pic>
            <p:nvPicPr>
              <p:cNvPr id="272" name="墨迹 272">
                <a:extLst>
                  <a:ext uri="{FF2B5EF4-FFF2-40B4-BE49-F238E27FC236}">
                    <a16:creationId xmlns:a16="http://schemas.microsoft.com/office/drawing/2014/main" id="{D60AC3CC-AC3D-4D46-B6E7-5CD4079596E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407580" y="5593969"/>
                <a:ext cx="476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1CC39BFC-6DB9-304E-9EAF-9785BD052538}"/>
                  </a:ext>
                </a:extLst>
              </p14:cNvPr>
              <p14:cNvContentPartPr/>
              <p14:nvPr/>
            </p14:nvContentPartPr>
            <p14:xfrm>
              <a:off x="5803300" y="5296609"/>
              <a:ext cx="1911600" cy="54792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1CC39BFC-6DB9-304E-9EAF-9785BD0525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795740" y="5289054"/>
                <a:ext cx="192672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88" name="墨迹 289">
                <a:extLst>
                  <a:ext uri="{FF2B5EF4-FFF2-40B4-BE49-F238E27FC236}">
                    <a16:creationId xmlns:a16="http://schemas.microsoft.com/office/drawing/2014/main" id="{F510EBAF-37FE-004C-AB47-11CF26944B17}"/>
                  </a:ext>
                </a:extLst>
              </p14:cNvPr>
              <p14:cNvContentPartPr/>
              <p14:nvPr/>
            </p14:nvContentPartPr>
            <p14:xfrm>
              <a:off x="5355100" y="5968729"/>
              <a:ext cx="2618640" cy="380160"/>
            </p14:xfrm>
          </p:contentPart>
        </mc:Choice>
        <mc:Fallback>
          <p:pic>
            <p:nvPicPr>
              <p:cNvPr id="288" name="墨迹 289">
                <a:extLst>
                  <a:ext uri="{FF2B5EF4-FFF2-40B4-BE49-F238E27FC236}">
                    <a16:creationId xmlns:a16="http://schemas.microsoft.com/office/drawing/2014/main" id="{F510EBAF-37FE-004C-AB47-11CF26944B1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347540" y="5961169"/>
                <a:ext cx="26337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EEC94344-E968-4844-9074-ADD30D13F3F5}"/>
                  </a:ext>
                </a:extLst>
              </p14:cNvPr>
              <p14:cNvContentPartPr/>
              <p14:nvPr/>
            </p14:nvContentPartPr>
            <p14:xfrm>
              <a:off x="7975900" y="6081049"/>
              <a:ext cx="249480" cy="2520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EEC94344-E968-4844-9074-ADD30D13F3F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968340" y="6073489"/>
                <a:ext cx="264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C14C8495-3B15-0B4E-A265-B789872B1563}"/>
                  </a:ext>
                </a:extLst>
              </p14:cNvPr>
              <p14:cNvContentPartPr/>
              <p14:nvPr/>
            </p14:nvContentPartPr>
            <p14:xfrm>
              <a:off x="8555500" y="6043609"/>
              <a:ext cx="192600" cy="14292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C14C8495-3B15-0B4E-A265-B789872B156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547940" y="6036049"/>
                <a:ext cx="207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98" name="墨迹 299">
                <a:extLst>
                  <a:ext uri="{FF2B5EF4-FFF2-40B4-BE49-F238E27FC236}">
                    <a16:creationId xmlns:a16="http://schemas.microsoft.com/office/drawing/2014/main" id="{7D22ACEA-DFB9-6945-9B20-C294559B0EB7}"/>
                  </a:ext>
                </a:extLst>
              </p14:cNvPr>
              <p14:cNvContentPartPr/>
              <p14:nvPr/>
            </p14:nvContentPartPr>
            <p14:xfrm>
              <a:off x="9108820" y="5657689"/>
              <a:ext cx="430200" cy="330120"/>
            </p14:xfrm>
          </p:contentPart>
        </mc:Choice>
        <mc:Fallback>
          <p:pic>
            <p:nvPicPr>
              <p:cNvPr id="298" name="墨迹 299">
                <a:extLst>
                  <a:ext uri="{FF2B5EF4-FFF2-40B4-BE49-F238E27FC236}">
                    <a16:creationId xmlns:a16="http://schemas.microsoft.com/office/drawing/2014/main" id="{7D22ACEA-DFB9-6945-9B20-C294559B0EB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01254" y="5650137"/>
                <a:ext cx="445333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D64473C8-A75D-1F46-A4C4-ECDD3B93415F}"/>
                  </a:ext>
                </a:extLst>
              </p14:cNvPr>
              <p14:cNvContentPartPr/>
              <p14:nvPr/>
            </p14:nvContentPartPr>
            <p14:xfrm>
              <a:off x="7957180" y="5570209"/>
              <a:ext cx="766080" cy="38016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D64473C8-A75D-1F46-A4C4-ECDD3B93415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949620" y="5563009"/>
                <a:ext cx="781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08" name="墨迹 309">
                <a:extLst>
                  <a:ext uri="{FF2B5EF4-FFF2-40B4-BE49-F238E27FC236}">
                    <a16:creationId xmlns:a16="http://schemas.microsoft.com/office/drawing/2014/main" id="{06C978AC-E324-A34D-8906-AB8FAF43A4D6}"/>
                  </a:ext>
                </a:extLst>
              </p14:cNvPr>
              <p14:cNvContentPartPr/>
              <p14:nvPr/>
            </p14:nvContentPartPr>
            <p14:xfrm>
              <a:off x="9037180" y="5274289"/>
              <a:ext cx="470520" cy="140760"/>
            </p14:xfrm>
          </p:contentPart>
        </mc:Choice>
        <mc:Fallback>
          <p:pic>
            <p:nvPicPr>
              <p:cNvPr id="308" name="墨迹 309">
                <a:extLst>
                  <a:ext uri="{FF2B5EF4-FFF2-40B4-BE49-F238E27FC236}">
                    <a16:creationId xmlns:a16="http://schemas.microsoft.com/office/drawing/2014/main" id="{06C978AC-E324-A34D-8906-AB8FAF43A4D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029626" y="5266729"/>
                <a:ext cx="485269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09" name="墨迹 310">
                <a:extLst>
                  <a:ext uri="{FF2B5EF4-FFF2-40B4-BE49-F238E27FC236}">
                    <a16:creationId xmlns:a16="http://schemas.microsoft.com/office/drawing/2014/main" id="{87BA8F01-8E93-5240-83C3-90769B21F189}"/>
                  </a:ext>
                </a:extLst>
              </p14:cNvPr>
              <p14:cNvContentPartPr/>
              <p14:nvPr/>
            </p14:nvContentPartPr>
            <p14:xfrm>
              <a:off x="9015580" y="6274009"/>
              <a:ext cx="541800" cy="137160"/>
            </p14:xfrm>
          </p:contentPart>
        </mc:Choice>
        <mc:Fallback>
          <p:pic>
            <p:nvPicPr>
              <p:cNvPr id="309" name="墨迹 310">
                <a:extLst>
                  <a:ext uri="{FF2B5EF4-FFF2-40B4-BE49-F238E27FC236}">
                    <a16:creationId xmlns:a16="http://schemas.microsoft.com/office/drawing/2014/main" id="{87BA8F01-8E93-5240-83C3-90769B21F18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08020" y="6266449"/>
                <a:ext cx="556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14" name="墨迹 314">
                <a:extLst>
                  <a:ext uri="{FF2B5EF4-FFF2-40B4-BE49-F238E27FC236}">
                    <a16:creationId xmlns:a16="http://schemas.microsoft.com/office/drawing/2014/main" id="{5E2994AD-1BB4-9E49-A083-E738504BA523}"/>
                  </a:ext>
                </a:extLst>
              </p14:cNvPr>
              <p14:cNvContentPartPr/>
              <p14:nvPr/>
            </p14:nvContentPartPr>
            <p14:xfrm>
              <a:off x="9625780" y="5508289"/>
              <a:ext cx="417240" cy="461160"/>
            </p14:xfrm>
          </p:contentPart>
        </mc:Choice>
        <mc:Fallback>
          <p:pic>
            <p:nvPicPr>
              <p:cNvPr id="314" name="墨迹 314">
                <a:extLst>
                  <a:ext uri="{FF2B5EF4-FFF2-40B4-BE49-F238E27FC236}">
                    <a16:creationId xmlns:a16="http://schemas.microsoft.com/office/drawing/2014/main" id="{5E2994AD-1BB4-9E49-A083-E738504BA52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18227" y="5500729"/>
                <a:ext cx="431987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22" name="墨迹 321">
                <a:extLst>
                  <a:ext uri="{FF2B5EF4-FFF2-40B4-BE49-F238E27FC236}">
                    <a16:creationId xmlns:a16="http://schemas.microsoft.com/office/drawing/2014/main" id="{23C6021F-DC60-F240-BE74-AAB8D0C68616}"/>
                  </a:ext>
                </a:extLst>
              </p14:cNvPr>
              <p14:cNvContentPartPr/>
              <p14:nvPr/>
            </p14:nvContentPartPr>
            <p14:xfrm>
              <a:off x="10783540" y="5184289"/>
              <a:ext cx="112320" cy="212040"/>
            </p14:xfrm>
          </p:contentPart>
        </mc:Choice>
        <mc:Fallback>
          <p:pic>
            <p:nvPicPr>
              <p:cNvPr id="322" name="墨迹 321">
                <a:extLst>
                  <a:ext uri="{FF2B5EF4-FFF2-40B4-BE49-F238E27FC236}">
                    <a16:creationId xmlns:a16="http://schemas.microsoft.com/office/drawing/2014/main" id="{23C6021F-DC60-F240-BE74-AAB8D0C6861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775980" y="5176729"/>
                <a:ext cx="127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26" name="墨迹 326">
                <a:extLst>
                  <a:ext uri="{FF2B5EF4-FFF2-40B4-BE49-F238E27FC236}">
                    <a16:creationId xmlns:a16="http://schemas.microsoft.com/office/drawing/2014/main" id="{44645B5C-C688-7247-B605-D73D485623E2}"/>
                  </a:ext>
                </a:extLst>
              </p14:cNvPr>
              <p14:cNvContentPartPr/>
              <p14:nvPr/>
            </p14:nvContentPartPr>
            <p14:xfrm>
              <a:off x="10161100" y="5557969"/>
              <a:ext cx="1269360" cy="729000"/>
            </p14:xfrm>
          </p:contentPart>
        </mc:Choice>
        <mc:Fallback>
          <p:pic>
            <p:nvPicPr>
              <p:cNvPr id="326" name="墨迹 326">
                <a:extLst>
                  <a:ext uri="{FF2B5EF4-FFF2-40B4-BE49-F238E27FC236}">
                    <a16:creationId xmlns:a16="http://schemas.microsoft.com/office/drawing/2014/main" id="{44645B5C-C688-7247-B605-D73D485623E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53542" y="5550405"/>
                <a:ext cx="1284476" cy="744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AA1517B0-C519-0A4B-B05E-3BFDAE0EDB9D}"/>
                  </a:ext>
                </a:extLst>
              </p14:cNvPr>
              <p14:cNvContentPartPr/>
              <p14:nvPr/>
            </p14:nvContentPartPr>
            <p14:xfrm>
              <a:off x="8834860" y="5140729"/>
              <a:ext cx="218160" cy="145728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AA1517B0-C519-0A4B-B05E-3BFDAE0EDB9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827660" y="5133169"/>
                <a:ext cx="23328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29" name="墨迹 328">
                <a:extLst>
                  <a:ext uri="{FF2B5EF4-FFF2-40B4-BE49-F238E27FC236}">
                    <a16:creationId xmlns:a16="http://schemas.microsoft.com/office/drawing/2014/main" id="{FC7CBFE4-14F5-BA49-BF66-8EC1464D1C0F}"/>
                  </a:ext>
                </a:extLst>
              </p14:cNvPr>
              <p14:cNvContentPartPr/>
              <p14:nvPr/>
            </p14:nvContentPartPr>
            <p14:xfrm>
              <a:off x="11194660" y="5757049"/>
              <a:ext cx="224640" cy="187200"/>
            </p14:xfrm>
          </p:contentPart>
        </mc:Choice>
        <mc:Fallback>
          <p:pic>
            <p:nvPicPr>
              <p:cNvPr id="329" name="墨迹 328">
                <a:extLst>
                  <a:ext uri="{FF2B5EF4-FFF2-40B4-BE49-F238E27FC236}">
                    <a16:creationId xmlns:a16="http://schemas.microsoft.com/office/drawing/2014/main" id="{FC7CBFE4-14F5-BA49-BF66-8EC1464D1C0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187100" y="5749489"/>
                <a:ext cx="2394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37" name="墨迹 338">
                <a:extLst>
                  <a:ext uri="{FF2B5EF4-FFF2-40B4-BE49-F238E27FC236}">
                    <a16:creationId xmlns:a16="http://schemas.microsoft.com/office/drawing/2014/main" id="{BA17EEE2-8BBB-D647-9703-1E527F4D8762}"/>
                  </a:ext>
                </a:extLst>
              </p14:cNvPr>
              <p14:cNvContentPartPr/>
              <p14:nvPr/>
            </p14:nvContentPartPr>
            <p14:xfrm>
              <a:off x="11164060" y="5374729"/>
              <a:ext cx="497520" cy="140040"/>
            </p14:xfrm>
          </p:contentPart>
        </mc:Choice>
        <mc:Fallback>
          <p:pic>
            <p:nvPicPr>
              <p:cNvPr id="337" name="墨迹 338">
                <a:extLst>
                  <a:ext uri="{FF2B5EF4-FFF2-40B4-BE49-F238E27FC236}">
                    <a16:creationId xmlns:a16="http://schemas.microsoft.com/office/drawing/2014/main" id="{BA17EEE2-8BBB-D647-9703-1E527F4D876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156505" y="5367169"/>
                <a:ext cx="512269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38" name="墨迹 339">
                <a:extLst>
                  <a:ext uri="{FF2B5EF4-FFF2-40B4-BE49-F238E27FC236}">
                    <a16:creationId xmlns:a16="http://schemas.microsoft.com/office/drawing/2014/main" id="{E53A3453-28D5-7346-A6DA-37CC7CDAC1ED}"/>
                  </a:ext>
                </a:extLst>
              </p14:cNvPr>
              <p14:cNvContentPartPr/>
              <p14:nvPr/>
            </p14:nvContentPartPr>
            <p14:xfrm>
              <a:off x="11001340" y="6155569"/>
              <a:ext cx="597960" cy="180720"/>
            </p14:xfrm>
          </p:contentPart>
        </mc:Choice>
        <mc:Fallback>
          <p:pic>
            <p:nvPicPr>
              <p:cNvPr id="338" name="墨迹 339">
                <a:extLst>
                  <a:ext uri="{FF2B5EF4-FFF2-40B4-BE49-F238E27FC236}">
                    <a16:creationId xmlns:a16="http://schemas.microsoft.com/office/drawing/2014/main" id="{E53A3453-28D5-7346-A6DA-37CC7CDAC1E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994140" y="6148009"/>
                <a:ext cx="6130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49" name="墨迹 349">
                <a:extLst>
                  <a:ext uri="{FF2B5EF4-FFF2-40B4-BE49-F238E27FC236}">
                    <a16:creationId xmlns:a16="http://schemas.microsoft.com/office/drawing/2014/main" id="{E9BF15BE-1281-8E47-84BE-15AB1C0F58FC}"/>
                  </a:ext>
                </a:extLst>
              </p14:cNvPr>
              <p14:cNvContentPartPr/>
              <p14:nvPr/>
            </p14:nvContentPartPr>
            <p14:xfrm>
              <a:off x="11539540" y="5215609"/>
              <a:ext cx="607680" cy="1422360"/>
            </p14:xfrm>
          </p:contentPart>
        </mc:Choice>
        <mc:Fallback>
          <p:pic>
            <p:nvPicPr>
              <p:cNvPr id="349" name="墨迹 349">
                <a:extLst>
                  <a:ext uri="{FF2B5EF4-FFF2-40B4-BE49-F238E27FC236}">
                    <a16:creationId xmlns:a16="http://schemas.microsoft.com/office/drawing/2014/main" id="{E9BF15BE-1281-8E47-84BE-15AB1C0F58F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531980" y="5208049"/>
                <a:ext cx="622800" cy="14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32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DE7C371-2F1E-B843-A049-663608A332B9}"/>
                  </a:ext>
                </a:extLst>
              </p14:cNvPr>
              <p14:cNvContentPartPr/>
              <p14:nvPr/>
            </p14:nvContentPartPr>
            <p14:xfrm>
              <a:off x="1028260" y="1081729"/>
              <a:ext cx="255600" cy="31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DE7C371-2F1E-B843-A049-663608A332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700" y="1074169"/>
                <a:ext cx="270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0D5E90-B07B-6546-ABC2-844CBE2670DC}"/>
                  </a:ext>
                </a:extLst>
              </p14:cNvPr>
              <p14:cNvContentPartPr/>
              <p14:nvPr/>
            </p14:nvContentPartPr>
            <p14:xfrm>
              <a:off x="972100" y="932329"/>
              <a:ext cx="324000" cy="31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0D5E90-B07B-6546-ABC2-844CBE2670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4540" y="924769"/>
                <a:ext cx="339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C553904-1C6E-A24B-949D-14CB9513F509}"/>
                  </a:ext>
                </a:extLst>
              </p14:cNvPr>
              <p14:cNvContentPartPr/>
              <p14:nvPr/>
            </p14:nvContentPartPr>
            <p14:xfrm>
              <a:off x="3537100" y="621289"/>
              <a:ext cx="118800" cy="5295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C553904-1C6E-A24B-949D-14CB9513F5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9540" y="613729"/>
                <a:ext cx="1335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9F605C4-5A06-6D4F-9ECC-0BFCD54E19CF}"/>
                  </a:ext>
                </a:extLst>
              </p14:cNvPr>
              <p14:cNvContentPartPr/>
              <p14:nvPr/>
            </p14:nvContentPartPr>
            <p14:xfrm>
              <a:off x="4004020" y="727129"/>
              <a:ext cx="81360" cy="2804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9F605C4-5A06-6D4F-9ECC-0BFCD54E19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6460" y="719569"/>
                <a:ext cx="964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8984F7F-2D44-5446-86FE-5067233CFCCF}"/>
                  </a:ext>
                </a:extLst>
              </p14:cNvPr>
              <p14:cNvContentPartPr/>
              <p14:nvPr/>
            </p14:nvContentPartPr>
            <p14:xfrm>
              <a:off x="4308940" y="527689"/>
              <a:ext cx="155880" cy="1933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8984F7F-2D44-5446-86FE-5067233CFC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01740" y="520129"/>
                <a:ext cx="1710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934AF40-4593-474C-B542-D205F77D97FC}"/>
                  </a:ext>
                </a:extLst>
              </p14:cNvPr>
              <p14:cNvContentPartPr/>
              <p14:nvPr/>
            </p14:nvContentPartPr>
            <p14:xfrm>
              <a:off x="5012740" y="776809"/>
              <a:ext cx="56520" cy="293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934AF40-4593-474C-B542-D205F77D97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5180" y="769249"/>
                <a:ext cx="71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A3FED730-3614-9848-8500-7C8F4276875E}"/>
                  </a:ext>
                </a:extLst>
              </p14:cNvPr>
              <p14:cNvContentPartPr/>
              <p14:nvPr/>
            </p14:nvContentPartPr>
            <p14:xfrm>
              <a:off x="4502260" y="839089"/>
              <a:ext cx="255600" cy="16848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A3FED730-3614-9848-8500-7C8F427687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94700" y="831529"/>
                <a:ext cx="270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68FD052D-5608-C349-9BFA-28614375C7ED}"/>
                  </a:ext>
                </a:extLst>
              </p14:cNvPr>
              <p14:cNvContentPartPr/>
              <p14:nvPr/>
            </p14:nvContentPartPr>
            <p14:xfrm>
              <a:off x="2397700" y="427969"/>
              <a:ext cx="567360" cy="61668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68FD052D-5608-C349-9BFA-28614375C7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0495" y="420769"/>
                <a:ext cx="58249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503EEF08-F4BF-B746-980F-CC1E8796F0F6}"/>
                  </a:ext>
                </a:extLst>
              </p14:cNvPr>
              <p14:cNvContentPartPr/>
              <p14:nvPr/>
            </p14:nvContentPartPr>
            <p14:xfrm>
              <a:off x="2372860" y="1168849"/>
              <a:ext cx="816120" cy="24948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503EEF08-F4BF-B746-980F-CC1E8796F0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5297" y="1161289"/>
                <a:ext cx="831247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5869BE5B-0AED-D84A-8BFB-DFD3E46976ED}"/>
                  </a:ext>
                </a:extLst>
              </p14:cNvPr>
              <p14:cNvContentPartPr/>
              <p14:nvPr/>
            </p14:nvContentPartPr>
            <p14:xfrm>
              <a:off x="1579420" y="646129"/>
              <a:ext cx="519840" cy="61668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5869BE5B-0AED-D84A-8BFB-DFD3E46976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1860" y="638569"/>
                <a:ext cx="53496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C45CD30-BA56-1A44-A165-E2AC46529170}"/>
                  </a:ext>
                </a:extLst>
              </p14:cNvPr>
              <p14:cNvContentPartPr/>
              <p14:nvPr/>
            </p14:nvContentPartPr>
            <p14:xfrm>
              <a:off x="5186980" y="496729"/>
              <a:ext cx="236880" cy="71280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C45CD30-BA56-1A44-A165-E2AC465291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79420" y="489169"/>
                <a:ext cx="25200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38D5E7D8-2CB3-0547-B44B-A0261C8DA10A}"/>
                  </a:ext>
                </a:extLst>
              </p14:cNvPr>
              <p14:cNvContentPartPr/>
              <p14:nvPr/>
            </p14:nvContentPartPr>
            <p14:xfrm>
              <a:off x="5780980" y="260209"/>
              <a:ext cx="1485360" cy="114480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38D5E7D8-2CB3-0547-B44B-A0261C8DA1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73420" y="252651"/>
                <a:ext cx="1500480" cy="1159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513A824-0178-574A-BAB6-7C72A40A44F2}"/>
                  </a:ext>
                </a:extLst>
              </p14:cNvPr>
              <p14:cNvContentPartPr/>
              <p14:nvPr/>
            </p14:nvContentPartPr>
            <p14:xfrm>
              <a:off x="2384476" y="2154185"/>
              <a:ext cx="396000" cy="4777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513A824-0178-574A-BAB6-7C72A40A44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7276" y="2146625"/>
                <a:ext cx="4111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D1EC50C2-9CEA-514B-9D80-B232F4669831}"/>
                  </a:ext>
                </a:extLst>
              </p14:cNvPr>
              <p14:cNvContentPartPr/>
              <p14:nvPr/>
            </p14:nvContentPartPr>
            <p14:xfrm>
              <a:off x="3648076" y="2059865"/>
              <a:ext cx="444960" cy="6033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D1EC50C2-9CEA-514B-9D80-B232F466983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0516" y="2052305"/>
                <a:ext cx="4597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墨迹 59">
                <a:extLst>
                  <a:ext uri="{FF2B5EF4-FFF2-40B4-BE49-F238E27FC236}">
                    <a16:creationId xmlns:a16="http://schemas.microsoft.com/office/drawing/2014/main" id="{BB4E81C5-9891-BB4D-8F38-2849A15E8D50}"/>
                  </a:ext>
                </a:extLst>
              </p14:cNvPr>
              <p14:cNvContentPartPr/>
              <p14:nvPr/>
            </p14:nvContentPartPr>
            <p14:xfrm>
              <a:off x="4318756" y="2122865"/>
              <a:ext cx="961200" cy="552240"/>
            </p14:xfrm>
          </p:contentPart>
        </mc:Choice>
        <mc:Fallback>
          <p:pic>
            <p:nvPicPr>
              <p:cNvPr id="57" name="墨迹 59">
                <a:extLst>
                  <a:ext uri="{FF2B5EF4-FFF2-40B4-BE49-F238E27FC236}">
                    <a16:creationId xmlns:a16="http://schemas.microsoft.com/office/drawing/2014/main" id="{BB4E81C5-9891-BB4D-8F38-2849A15E8D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1196" y="2115305"/>
                <a:ext cx="97632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2F51D8DF-5F45-FF4F-A9DC-2A5DA4BD56DC}"/>
                  </a:ext>
                </a:extLst>
              </p14:cNvPr>
              <p14:cNvContentPartPr/>
              <p14:nvPr/>
            </p14:nvContentPartPr>
            <p14:xfrm>
              <a:off x="3100516" y="2128985"/>
              <a:ext cx="169920" cy="49644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2F51D8DF-5F45-FF4F-A9DC-2A5DA4BD56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92956" y="2121425"/>
                <a:ext cx="1850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AA14AD78-B078-7D43-8B99-05F8646DFA91}"/>
                  </a:ext>
                </a:extLst>
              </p14:cNvPr>
              <p14:cNvContentPartPr/>
              <p14:nvPr/>
            </p14:nvContentPartPr>
            <p14:xfrm>
              <a:off x="1380076" y="2015945"/>
              <a:ext cx="703440" cy="68472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AA14AD78-B078-7D43-8B99-05F8646DFA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72520" y="2008385"/>
                <a:ext cx="718192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06803063-9874-F542-B14B-8F5BAC301240}"/>
                  </a:ext>
                </a:extLst>
              </p14:cNvPr>
              <p14:cNvContentPartPr/>
              <p14:nvPr/>
            </p14:nvContentPartPr>
            <p14:xfrm>
              <a:off x="6290476" y="2543345"/>
              <a:ext cx="270360" cy="1573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06803063-9874-F542-B14B-8F5BAC3012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82916" y="2535785"/>
                <a:ext cx="2854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6AEE3D89-F02D-7341-ADC6-DC9D8B1B6C1E}"/>
                  </a:ext>
                </a:extLst>
              </p14:cNvPr>
              <p14:cNvContentPartPr/>
              <p14:nvPr/>
            </p14:nvContentPartPr>
            <p14:xfrm>
              <a:off x="6968716" y="2154905"/>
              <a:ext cx="207720" cy="4204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6AEE3D89-F02D-7341-ADC6-DC9D8B1B6C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1156" y="2147345"/>
                <a:ext cx="2224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955924FA-B506-8844-BC6C-F7DE2C42F1AC}"/>
                  </a:ext>
                </a:extLst>
              </p14:cNvPr>
              <p14:cNvContentPartPr/>
              <p14:nvPr/>
            </p14:nvContentPartPr>
            <p14:xfrm>
              <a:off x="7514836" y="2142305"/>
              <a:ext cx="169920" cy="3574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955924FA-B506-8844-BC6C-F7DE2C42F1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07276" y="2134745"/>
                <a:ext cx="1850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F9A5580-8726-394D-AD1A-BF8455DB873F}"/>
                  </a:ext>
                </a:extLst>
              </p14:cNvPr>
              <p14:cNvContentPartPr/>
              <p14:nvPr/>
            </p14:nvContentPartPr>
            <p14:xfrm>
              <a:off x="7916956" y="1808585"/>
              <a:ext cx="169920" cy="2138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F9A5580-8726-394D-AD1A-BF8455DB87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09396" y="1801025"/>
                <a:ext cx="1850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47FEA18-0E4A-A44C-88DD-E8B18FFE46E5}"/>
                  </a:ext>
                </a:extLst>
              </p14:cNvPr>
              <p14:cNvContentPartPr/>
              <p14:nvPr/>
            </p14:nvContentPartPr>
            <p14:xfrm>
              <a:off x="8996956" y="2047265"/>
              <a:ext cx="176040" cy="5277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47FEA18-0E4A-A44C-88DD-E8B18FFE46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89396" y="2039705"/>
                <a:ext cx="19116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墨迹 74">
                <a:extLst>
                  <a:ext uri="{FF2B5EF4-FFF2-40B4-BE49-F238E27FC236}">
                    <a16:creationId xmlns:a16="http://schemas.microsoft.com/office/drawing/2014/main" id="{259F0ABD-D501-9942-AC19-D2DC10E0CD84}"/>
                  </a:ext>
                </a:extLst>
              </p14:cNvPr>
              <p14:cNvContentPartPr/>
              <p14:nvPr/>
            </p14:nvContentPartPr>
            <p14:xfrm>
              <a:off x="8093356" y="2273345"/>
              <a:ext cx="583920" cy="226440"/>
            </p14:xfrm>
          </p:contentPart>
        </mc:Choice>
        <mc:Fallback>
          <p:pic>
            <p:nvPicPr>
              <p:cNvPr id="73" name="墨迹 74">
                <a:extLst>
                  <a:ext uri="{FF2B5EF4-FFF2-40B4-BE49-F238E27FC236}">
                    <a16:creationId xmlns:a16="http://schemas.microsoft.com/office/drawing/2014/main" id="{259F0ABD-D501-9942-AC19-D2DC10E0CD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85791" y="2265785"/>
                <a:ext cx="599049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" name="墨迹 75">
                <a:extLst>
                  <a:ext uri="{FF2B5EF4-FFF2-40B4-BE49-F238E27FC236}">
                    <a16:creationId xmlns:a16="http://schemas.microsoft.com/office/drawing/2014/main" id="{5773437A-E145-244E-AA89-B0F1EE1DDC02}"/>
                  </a:ext>
                </a:extLst>
              </p14:cNvPr>
              <p14:cNvContentPartPr/>
              <p14:nvPr/>
            </p14:nvContentPartPr>
            <p14:xfrm>
              <a:off x="5926876" y="1959425"/>
              <a:ext cx="671400" cy="396000"/>
            </p14:xfrm>
          </p:contentPart>
        </mc:Choice>
        <mc:Fallback>
          <p:pic>
            <p:nvPicPr>
              <p:cNvPr id="74" name="墨迹 75">
                <a:extLst>
                  <a:ext uri="{FF2B5EF4-FFF2-40B4-BE49-F238E27FC236}">
                    <a16:creationId xmlns:a16="http://schemas.microsoft.com/office/drawing/2014/main" id="{5773437A-E145-244E-AA89-B0F1EE1DDC0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19316" y="1951865"/>
                <a:ext cx="6865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870C577D-AACC-9B41-9C37-D43A4EAE59E7}"/>
                  </a:ext>
                </a:extLst>
              </p14:cNvPr>
              <p14:cNvContentPartPr/>
              <p14:nvPr/>
            </p14:nvContentPartPr>
            <p14:xfrm>
              <a:off x="9713356" y="2486825"/>
              <a:ext cx="174960" cy="1321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870C577D-AACC-9B41-9C37-D43A4EAE59E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05796" y="2479265"/>
                <a:ext cx="1897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5" name="墨迹 86">
                <a:extLst>
                  <a:ext uri="{FF2B5EF4-FFF2-40B4-BE49-F238E27FC236}">
                    <a16:creationId xmlns:a16="http://schemas.microsoft.com/office/drawing/2014/main" id="{BF7DC767-4B77-9A4B-B0B1-5E3008CED2AE}"/>
                  </a:ext>
                </a:extLst>
              </p14:cNvPr>
              <p14:cNvContentPartPr/>
              <p14:nvPr/>
            </p14:nvContentPartPr>
            <p14:xfrm>
              <a:off x="1581676" y="4031585"/>
              <a:ext cx="93600" cy="138600"/>
            </p14:xfrm>
          </p:contentPart>
        </mc:Choice>
        <mc:Fallback>
          <p:pic>
            <p:nvPicPr>
              <p:cNvPr id="85" name="墨迹 86">
                <a:extLst>
                  <a:ext uri="{FF2B5EF4-FFF2-40B4-BE49-F238E27FC236}">
                    <a16:creationId xmlns:a16="http://schemas.microsoft.com/office/drawing/2014/main" id="{BF7DC767-4B77-9A4B-B0B1-5E3008CED2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74145" y="4024025"/>
                <a:ext cx="108662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6" name="墨迹 87">
                <a:extLst>
                  <a:ext uri="{FF2B5EF4-FFF2-40B4-BE49-F238E27FC236}">
                    <a16:creationId xmlns:a16="http://schemas.microsoft.com/office/drawing/2014/main" id="{D94DB84F-52D7-D94D-ADA0-310E86E242F3}"/>
                  </a:ext>
                </a:extLst>
              </p14:cNvPr>
              <p14:cNvContentPartPr/>
              <p14:nvPr/>
            </p14:nvContentPartPr>
            <p14:xfrm>
              <a:off x="707956" y="3460265"/>
              <a:ext cx="647280" cy="927000"/>
            </p14:xfrm>
          </p:contentPart>
        </mc:Choice>
        <mc:Fallback>
          <p:pic>
            <p:nvPicPr>
              <p:cNvPr id="86" name="墨迹 87">
                <a:extLst>
                  <a:ext uri="{FF2B5EF4-FFF2-40B4-BE49-F238E27FC236}">
                    <a16:creationId xmlns:a16="http://schemas.microsoft.com/office/drawing/2014/main" id="{D94DB84F-52D7-D94D-ADA0-310E86E242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0396" y="3452705"/>
                <a:ext cx="662400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C13DFCE-DC97-1F45-9EA9-EAFB808136E1}"/>
                  </a:ext>
                </a:extLst>
              </p14:cNvPr>
              <p14:cNvContentPartPr/>
              <p14:nvPr/>
            </p14:nvContentPartPr>
            <p14:xfrm>
              <a:off x="2397076" y="3711545"/>
              <a:ext cx="226440" cy="220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C13DFCE-DC97-1F45-9EA9-EAFB808136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89516" y="3703985"/>
                <a:ext cx="2415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2" name="墨迹 105">
                <a:extLst>
                  <a:ext uri="{FF2B5EF4-FFF2-40B4-BE49-F238E27FC236}">
                    <a16:creationId xmlns:a16="http://schemas.microsoft.com/office/drawing/2014/main" id="{07C24354-5C09-9843-A886-75236E0D2D32}"/>
                  </a:ext>
                </a:extLst>
              </p14:cNvPr>
              <p14:cNvContentPartPr/>
              <p14:nvPr/>
            </p14:nvContentPartPr>
            <p14:xfrm>
              <a:off x="5675956" y="3608225"/>
              <a:ext cx="243720" cy="468000"/>
            </p14:xfrm>
          </p:contentPart>
        </mc:Choice>
        <mc:Fallback>
          <p:pic>
            <p:nvPicPr>
              <p:cNvPr id="102" name="墨迹 105">
                <a:extLst>
                  <a:ext uri="{FF2B5EF4-FFF2-40B4-BE49-F238E27FC236}">
                    <a16:creationId xmlns:a16="http://schemas.microsoft.com/office/drawing/2014/main" id="{07C24354-5C09-9843-A886-75236E0D2D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68396" y="3600665"/>
                <a:ext cx="2588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3" name="墨迹 106">
                <a:extLst>
                  <a:ext uri="{FF2B5EF4-FFF2-40B4-BE49-F238E27FC236}">
                    <a16:creationId xmlns:a16="http://schemas.microsoft.com/office/drawing/2014/main" id="{DB722880-2FF8-5541-B2AB-C0B034AC4474}"/>
                  </a:ext>
                </a:extLst>
              </p14:cNvPr>
              <p14:cNvContentPartPr/>
              <p14:nvPr/>
            </p14:nvContentPartPr>
            <p14:xfrm>
              <a:off x="4915276" y="3642425"/>
              <a:ext cx="226440" cy="326880"/>
            </p14:xfrm>
          </p:contentPart>
        </mc:Choice>
        <mc:Fallback>
          <p:pic>
            <p:nvPicPr>
              <p:cNvPr id="103" name="墨迹 106">
                <a:extLst>
                  <a:ext uri="{FF2B5EF4-FFF2-40B4-BE49-F238E27FC236}">
                    <a16:creationId xmlns:a16="http://schemas.microsoft.com/office/drawing/2014/main" id="{DB722880-2FF8-5541-B2AB-C0B034AC447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07716" y="3634865"/>
                <a:ext cx="2415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4" name="墨迹 107">
                <a:extLst>
                  <a:ext uri="{FF2B5EF4-FFF2-40B4-BE49-F238E27FC236}">
                    <a16:creationId xmlns:a16="http://schemas.microsoft.com/office/drawing/2014/main" id="{CDDBA339-68AB-0B44-B765-3E5054144CE1}"/>
                  </a:ext>
                </a:extLst>
              </p14:cNvPr>
              <p14:cNvContentPartPr/>
              <p14:nvPr/>
            </p14:nvContentPartPr>
            <p14:xfrm>
              <a:off x="3810076" y="3575465"/>
              <a:ext cx="697320" cy="450360"/>
            </p14:xfrm>
          </p:contentPart>
        </mc:Choice>
        <mc:Fallback>
          <p:pic>
            <p:nvPicPr>
              <p:cNvPr id="104" name="墨迹 107">
                <a:extLst>
                  <a:ext uri="{FF2B5EF4-FFF2-40B4-BE49-F238E27FC236}">
                    <a16:creationId xmlns:a16="http://schemas.microsoft.com/office/drawing/2014/main" id="{CDDBA339-68AB-0B44-B765-3E5054144CE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02516" y="3567905"/>
                <a:ext cx="712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5" name="墨迹 108">
                <a:extLst>
                  <a:ext uri="{FF2B5EF4-FFF2-40B4-BE49-F238E27FC236}">
                    <a16:creationId xmlns:a16="http://schemas.microsoft.com/office/drawing/2014/main" id="{6126912E-0D71-EA45-A039-5254D82596A0}"/>
                  </a:ext>
                </a:extLst>
              </p14:cNvPr>
              <p14:cNvContentPartPr/>
              <p14:nvPr/>
            </p14:nvContentPartPr>
            <p14:xfrm>
              <a:off x="2968756" y="3498065"/>
              <a:ext cx="559080" cy="433440"/>
            </p14:xfrm>
          </p:contentPart>
        </mc:Choice>
        <mc:Fallback>
          <p:pic>
            <p:nvPicPr>
              <p:cNvPr id="105" name="墨迹 108">
                <a:extLst>
                  <a:ext uri="{FF2B5EF4-FFF2-40B4-BE49-F238E27FC236}">
                    <a16:creationId xmlns:a16="http://schemas.microsoft.com/office/drawing/2014/main" id="{6126912E-0D71-EA45-A039-5254D82596A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61196" y="3490511"/>
                <a:ext cx="574200" cy="44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D3DE593-94A2-C443-B8AA-B7E78FFCC441}"/>
                  </a:ext>
                </a:extLst>
              </p14:cNvPr>
              <p14:cNvContentPartPr/>
              <p14:nvPr/>
            </p14:nvContentPartPr>
            <p14:xfrm>
              <a:off x="7364356" y="3435785"/>
              <a:ext cx="207720" cy="5709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D3DE593-94A2-C443-B8AA-B7E78FFCC4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56796" y="3428225"/>
                <a:ext cx="2224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595D46C4-2382-9149-A67D-EA427406F907}"/>
                  </a:ext>
                </a:extLst>
              </p14:cNvPr>
              <p14:cNvContentPartPr/>
              <p14:nvPr/>
            </p14:nvContentPartPr>
            <p14:xfrm>
              <a:off x="7835956" y="3878225"/>
              <a:ext cx="213120" cy="1162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595D46C4-2382-9149-A67D-EA427406F90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28396" y="3870665"/>
                <a:ext cx="228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9" name="墨迹 120">
                <a:extLst>
                  <a:ext uri="{FF2B5EF4-FFF2-40B4-BE49-F238E27FC236}">
                    <a16:creationId xmlns:a16="http://schemas.microsoft.com/office/drawing/2014/main" id="{21D6E1BC-9B2F-9E4B-A1CA-FBFDBA962295}"/>
                  </a:ext>
                </a:extLst>
              </p14:cNvPr>
              <p14:cNvContentPartPr/>
              <p14:nvPr/>
            </p14:nvContentPartPr>
            <p14:xfrm>
              <a:off x="8469556" y="4050665"/>
              <a:ext cx="25200" cy="188640"/>
            </p14:xfrm>
          </p:contentPart>
        </mc:Choice>
        <mc:Fallback>
          <p:pic>
            <p:nvPicPr>
              <p:cNvPr id="119" name="墨迹 120">
                <a:extLst>
                  <a:ext uri="{FF2B5EF4-FFF2-40B4-BE49-F238E27FC236}">
                    <a16:creationId xmlns:a16="http://schemas.microsoft.com/office/drawing/2014/main" id="{21D6E1BC-9B2F-9E4B-A1CA-FBFDBA9622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2102" y="4043105"/>
                <a:ext cx="40107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67945A1B-F20E-D541-9295-2B39FCCD8670}"/>
                  </a:ext>
                </a:extLst>
              </p14:cNvPr>
              <p14:cNvContentPartPr/>
              <p14:nvPr/>
            </p14:nvContentPartPr>
            <p14:xfrm>
              <a:off x="6252676" y="3529385"/>
              <a:ext cx="854640" cy="50904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67945A1B-F20E-D541-9295-2B39FCCD867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45113" y="3521825"/>
                <a:ext cx="869766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424BE52F-EBA7-5342-AF0B-8EB33B95B631}"/>
                  </a:ext>
                </a:extLst>
              </p14:cNvPr>
              <p14:cNvContentPartPr/>
              <p14:nvPr/>
            </p14:nvContentPartPr>
            <p14:xfrm>
              <a:off x="1819636" y="4314185"/>
              <a:ext cx="948600" cy="52704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424BE52F-EBA7-5342-AF0B-8EB33B95B63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12076" y="4306625"/>
                <a:ext cx="96372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9BF50C61-B282-8543-82F9-A863F187DACD}"/>
                  </a:ext>
                </a:extLst>
              </p14:cNvPr>
              <p14:cNvContentPartPr/>
              <p14:nvPr/>
            </p14:nvContentPartPr>
            <p14:xfrm>
              <a:off x="4570756" y="4558985"/>
              <a:ext cx="407160" cy="36720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9BF50C61-B282-8543-82F9-A863F187DAC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63196" y="4551425"/>
                <a:ext cx="4222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EEBA5A7E-3EFB-0E4C-B2F7-556B53C12E49}"/>
                  </a:ext>
                </a:extLst>
              </p14:cNvPr>
              <p14:cNvContentPartPr/>
              <p14:nvPr/>
            </p14:nvContentPartPr>
            <p14:xfrm>
              <a:off x="3043996" y="4301585"/>
              <a:ext cx="1168200" cy="77904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EEBA5A7E-3EFB-0E4C-B2F7-556B53C12E4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36436" y="4294025"/>
                <a:ext cx="11833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51CEBA29-8436-2648-BB71-599105D64CE3}"/>
                  </a:ext>
                </a:extLst>
              </p14:cNvPr>
              <p14:cNvContentPartPr/>
              <p14:nvPr/>
            </p14:nvContentPartPr>
            <p14:xfrm>
              <a:off x="5348716" y="4377185"/>
              <a:ext cx="1218600" cy="61560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51CEBA29-8436-2648-BB71-599105D64CE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41156" y="4369625"/>
                <a:ext cx="123372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7AA04162-471C-FA45-8294-A65CD0D5B94D}"/>
                  </a:ext>
                </a:extLst>
              </p14:cNvPr>
              <p14:cNvContentPartPr/>
              <p14:nvPr/>
            </p14:nvContentPartPr>
            <p14:xfrm>
              <a:off x="6522676" y="4791545"/>
              <a:ext cx="69480" cy="255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7AA04162-471C-FA45-8294-A65CD0D5B94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15116" y="4783985"/>
                <a:ext cx="84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B698BDC4-C9E7-0544-A70A-B0FEC4C0B352}"/>
                  </a:ext>
                </a:extLst>
              </p14:cNvPr>
              <p14:cNvContentPartPr/>
              <p14:nvPr/>
            </p14:nvContentPartPr>
            <p14:xfrm>
              <a:off x="6485236" y="4973705"/>
              <a:ext cx="25560" cy="129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B698BDC4-C9E7-0544-A70A-B0FEC4C0B3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77676" y="4966145"/>
                <a:ext cx="406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E175C6B2-CBF7-1B4C-9877-B2F04427B101}"/>
                  </a:ext>
                </a:extLst>
              </p14:cNvPr>
              <p14:cNvContentPartPr/>
              <p14:nvPr/>
            </p14:nvContentPartPr>
            <p14:xfrm>
              <a:off x="7150876" y="4741145"/>
              <a:ext cx="44280" cy="1573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E175C6B2-CBF7-1B4C-9877-B2F04427B1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43316" y="4733585"/>
                <a:ext cx="594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DEF28270-756E-B943-8BDC-3EC2ED89DA4A}"/>
                  </a:ext>
                </a:extLst>
              </p14:cNvPr>
              <p14:cNvContentPartPr/>
              <p14:nvPr/>
            </p14:nvContentPartPr>
            <p14:xfrm>
              <a:off x="7458316" y="4861385"/>
              <a:ext cx="44280" cy="748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DEF28270-756E-B943-8BDC-3EC2ED89DA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50756" y="4853825"/>
                <a:ext cx="59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A345026A-2BA5-E343-88CC-3829B0B2FDDE}"/>
                  </a:ext>
                </a:extLst>
              </p14:cNvPr>
              <p14:cNvContentPartPr/>
              <p14:nvPr/>
            </p14:nvContentPartPr>
            <p14:xfrm>
              <a:off x="9976516" y="4565465"/>
              <a:ext cx="245160" cy="62496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A345026A-2BA5-E343-88CC-3829B0B2FDD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968956" y="4557905"/>
                <a:ext cx="26028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1" name="墨迹 163">
                <a:extLst>
                  <a:ext uri="{FF2B5EF4-FFF2-40B4-BE49-F238E27FC236}">
                    <a16:creationId xmlns:a16="http://schemas.microsoft.com/office/drawing/2014/main" id="{6ABC8AA9-EFC8-0242-9849-0AB6EB88ED1C}"/>
                  </a:ext>
                </a:extLst>
              </p14:cNvPr>
              <p14:cNvContentPartPr/>
              <p14:nvPr/>
            </p14:nvContentPartPr>
            <p14:xfrm>
              <a:off x="9367396" y="4602905"/>
              <a:ext cx="289440" cy="446040"/>
            </p14:xfrm>
          </p:contentPart>
        </mc:Choice>
        <mc:Fallback>
          <p:pic>
            <p:nvPicPr>
              <p:cNvPr id="161" name="墨迹 163">
                <a:extLst>
                  <a:ext uri="{FF2B5EF4-FFF2-40B4-BE49-F238E27FC236}">
                    <a16:creationId xmlns:a16="http://schemas.microsoft.com/office/drawing/2014/main" id="{6ABC8AA9-EFC8-0242-9849-0AB6EB88ED1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59827" y="4595705"/>
                <a:ext cx="304579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2" name="墨迹 164">
                <a:extLst>
                  <a:ext uri="{FF2B5EF4-FFF2-40B4-BE49-F238E27FC236}">
                    <a16:creationId xmlns:a16="http://schemas.microsoft.com/office/drawing/2014/main" id="{BFDD574D-FC80-304F-91BE-65EC09273D5E}"/>
                  </a:ext>
                </a:extLst>
              </p14:cNvPr>
              <p14:cNvContentPartPr/>
              <p14:nvPr/>
            </p14:nvContentPartPr>
            <p14:xfrm>
              <a:off x="8519596" y="4678505"/>
              <a:ext cx="339480" cy="314280"/>
            </p14:xfrm>
          </p:contentPart>
        </mc:Choice>
        <mc:Fallback>
          <p:pic>
            <p:nvPicPr>
              <p:cNvPr id="162" name="墨迹 164">
                <a:extLst>
                  <a:ext uri="{FF2B5EF4-FFF2-40B4-BE49-F238E27FC236}">
                    <a16:creationId xmlns:a16="http://schemas.microsoft.com/office/drawing/2014/main" id="{BFDD574D-FC80-304F-91BE-65EC09273D5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12036" y="4670945"/>
                <a:ext cx="3546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3" name="墨迹 165">
                <a:extLst>
                  <a:ext uri="{FF2B5EF4-FFF2-40B4-BE49-F238E27FC236}">
                    <a16:creationId xmlns:a16="http://schemas.microsoft.com/office/drawing/2014/main" id="{748B17E6-C2A4-E64E-82B3-7A382B2CA5BE}"/>
                  </a:ext>
                </a:extLst>
              </p14:cNvPr>
              <p14:cNvContentPartPr/>
              <p14:nvPr/>
            </p14:nvContentPartPr>
            <p14:xfrm>
              <a:off x="7797436" y="4728545"/>
              <a:ext cx="289440" cy="282960"/>
            </p14:xfrm>
          </p:contentPart>
        </mc:Choice>
        <mc:Fallback>
          <p:pic>
            <p:nvPicPr>
              <p:cNvPr id="163" name="墨迹 165">
                <a:extLst>
                  <a:ext uri="{FF2B5EF4-FFF2-40B4-BE49-F238E27FC236}">
                    <a16:creationId xmlns:a16="http://schemas.microsoft.com/office/drawing/2014/main" id="{748B17E6-C2A4-E64E-82B3-7A382B2CA5B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789867" y="4720985"/>
                <a:ext cx="304579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BC042321-B6CB-7B4E-8C01-82477BB7025E}"/>
                  </a:ext>
                </a:extLst>
              </p14:cNvPr>
              <p14:cNvContentPartPr/>
              <p14:nvPr/>
            </p14:nvContentPartPr>
            <p14:xfrm>
              <a:off x="4414876" y="5356745"/>
              <a:ext cx="619200" cy="47772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BC042321-B6CB-7B4E-8C01-82477BB7025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407316" y="5349185"/>
                <a:ext cx="6343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45C77224-117B-5C43-8B77-E1F7287F6403}"/>
                  </a:ext>
                </a:extLst>
              </p14:cNvPr>
              <p14:cNvContentPartPr/>
              <p14:nvPr/>
            </p14:nvContentPartPr>
            <p14:xfrm>
              <a:off x="6051796" y="5532425"/>
              <a:ext cx="181800" cy="3772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45C77224-117B-5C43-8B77-E1F7287F640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44236" y="5524865"/>
                <a:ext cx="1969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0" name="墨迹 182">
                <a:extLst>
                  <a:ext uri="{FF2B5EF4-FFF2-40B4-BE49-F238E27FC236}">
                    <a16:creationId xmlns:a16="http://schemas.microsoft.com/office/drawing/2014/main" id="{FC4A24A1-131C-6340-9362-5DDCDECF4667}"/>
                  </a:ext>
                </a:extLst>
              </p14:cNvPr>
              <p14:cNvContentPartPr/>
              <p14:nvPr/>
            </p14:nvContentPartPr>
            <p14:xfrm>
              <a:off x="7201636" y="5450705"/>
              <a:ext cx="885240" cy="446040"/>
            </p14:xfrm>
          </p:contentPart>
        </mc:Choice>
        <mc:Fallback>
          <p:pic>
            <p:nvPicPr>
              <p:cNvPr id="180" name="墨迹 182">
                <a:extLst>
                  <a:ext uri="{FF2B5EF4-FFF2-40B4-BE49-F238E27FC236}">
                    <a16:creationId xmlns:a16="http://schemas.microsoft.com/office/drawing/2014/main" id="{FC4A24A1-131C-6340-9362-5DDCDECF466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94076" y="5443145"/>
                <a:ext cx="9000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55A29DF0-B96D-9343-8EC4-051C24EEFDA6}"/>
                  </a:ext>
                </a:extLst>
              </p14:cNvPr>
              <p14:cNvContentPartPr/>
              <p14:nvPr/>
            </p14:nvContentPartPr>
            <p14:xfrm>
              <a:off x="6616996" y="5475905"/>
              <a:ext cx="364680" cy="45252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55A29DF0-B96D-9343-8EC4-051C24EEFD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09436" y="5468345"/>
                <a:ext cx="37980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2" name="墨迹 184">
                <a:extLst>
                  <a:ext uri="{FF2B5EF4-FFF2-40B4-BE49-F238E27FC236}">
                    <a16:creationId xmlns:a16="http://schemas.microsoft.com/office/drawing/2014/main" id="{992557E7-1D5B-E742-80DA-3F7823FD169A}"/>
                  </a:ext>
                </a:extLst>
              </p14:cNvPr>
              <p14:cNvContentPartPr/>
              <p14:nvPr/>
            </p14:nvContentPartPr>
            <p14:xfrm>
              <a:off x="5411356" y="5591105"/>
              <a:ext cx="308160" cy="199080"/>
            </p14:xfrm>
          </p:contentPart>
        </mc:Choice>
        <mc:Fallback>
          <p:pic>
            <p:nvPicPr>
              <p:cNvPr id="182" name="墨迹 184">
                <a:extLst>
                  <a:ext uri="{FF2B5EF4-FFF2-40B4-BE49-F238E27FC236}">
                    <a16:creationId xmlns:a16="http://schemas.microsoft.com/office/drawing/2014/main" id="{992557E7-1D5B-E742-80DA-3F7823FD169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03796" y="5583545"/>
                <a:ext cx="323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357AB4B3-433F-2E41-998A-D6281B73379E}"/>
                  </a:ext>
                </a:extLst>
              </p14:cNvPr>
              <p14:cNvContentPartPr/>
              <p14:nvPr/>
            </p14:nvContentPartPr>
            <p14:xfrm>
              <a:off x="8099116" y="5394185"/>
              <a:ext cx="370800" cy="5842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357AB4B3-433F-2E41-998A-D6281B73379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091556" y="5386625"/>
                <a:ext cx="38592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9A16569E-4941-6D4B-B2CE-07190E6CDE40}"/>
                  </a:ext>
                </a:extLst>
              </p14:cNvPr>
              <p14:cNvContentPartPr/>
              <p14:nvPr/>
            </p14:nvContentPartPr>
            <p14:xfrm>
              <a:off x="10491316" y="6097625"/>
              <a:ext cx="126000" cy="756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9A16569E-4941-6D4B-B2CE-07190E6CDE4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83756" y="6090065"/>
                <a:ext cx="1411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36A8B674-A394-C643-A554-85A15AF54976}"/>
                  </a:ext>
                </a:extLst>
              </p14:cNvPr>
              <p14:cNvContentPartPr/>
              <p14:nvPr/>
            </p14:nvContentPartPr>
            <p14:xfrm>
              <a:off x="10836196" y="6091145"/>
              <a:ext cx="32400" cy="255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36A8B674-A394-C643-A554-85A15AF5497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28636" y="6083945"/>
                <a:ext cx="47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6" name="墨迹 197">
                <a:extLst>
                  <a:ext uri="{FF2B5EF4-FFF2-40B4-BE49-F238E27FC236}">
                    <a16:creationId xmlns:a16="http://schemas.microsoft.com/office/drawing/2014/main" id="{B78B214E-4680-3349-9728-56CCFA2BD79D}"/>
                  </a:ext>
                </a:extLst>
              </p14:cNvPr>
              <p14:cNvContentPartPr/>
              <p14:nvPr/>
            </p14:nvContentPartPr>
            <p14:xfrm>
              <a:off x="9687796" y="5526305"/>
              <a:ext cx="502560" cy="521640"/>
            </p14:xfrm>
          </p:contentPart>
        </mc:Choice>
        <mc:Fallback>
          <p:pic>
            <p:nvPicPr>
              <p:cNvPr id="196" name="墨迹 197">
                <a:extLst>
                  <a:ext uri="{FF2B5EF4-FFF2-40B4-BE49-F238E27FC236}">
                    <a16:creationId xmlns:a16="http://schemas.microsoft.com/office/drawing/2014/main" id="{B78B214E-4680-3349-9728-56CCFA2BD79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80236" y="5518745"/>
                <a:ext cx="5176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7" name="墨迹 198">
                <a:extLst>
                  <a:ext uri="{FF2B5EF4-FFF2-40B4-BE49-F238E27FC236}">
                    <a16:creationId xmlns:a16="http://schemas.microsoft.com/office/drawing/2014/main" id="{B2AA740E-DF59-0340-87EF-D5D4C8F467A4}"/>
                  </a:ext>
                </a:extLst>
              </p14:cNvPr>
              <p14:cNvContentPartPr/>
              <p14:nvPr/>
            </p14:nvContentPartPr>
            <p14:xfrm>
              <a:off x="8683036" y="5528105"/>
              <a:ext cx="653400" cy="388080"/>
            </p14:xfrm>
          </p:contentPart>
        </mc:Choice>
        <mc:Fallback>
          <p:pic>
            <p:nvPicPr>
              <p:cNvPr id="197" name="墨迹 198">
                <a:extLst>
                  <a:ext uri="{FF2B5EF4-FFF2-40B4-BE49-F238E27FC236}">
                    <a16:creationId xmlns:a16="http://schemas.microsoft.com/office/drawing/2014/main" id="{B2AA740E-DF59-0340-87EF-D5D4C8F467A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75476" y="5520898"/>
                <a:ext cx="668520" cy="403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440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DD5C55C-19A9-0D4F-AC95-17BB61038B58}"/>
                  </a:ext>
                </a:extLst>
              </p14:cNvPr>
              <p14:cNvContentPartPr/>
              <p14:nvPr/>
            </p14:nvContentPartPr>
            <p14:xfrm>
              <a:off x="2310580" y="633529"/>
              <a:ext cx="93600" cy="3801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DD5C55C-19A9-0D4F-AC95-17BB61038B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3020" y="625969"/>
                <a:ext cx="1087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EEEBB91C-7E14-1C42-8B73-9342FE895897}"/>
                  </a:ext>
                </a:extLst>
              </p14:cNvPr>
              <p14:cNvContentPartPr/>
              <p14:nvPr/>
            </p14:nvContentPartPr>
            <p14:xfrm>
              <a:off x="1725580" y="714529"/>
              <a:ext cx="423360" cy="22392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EEEBB91C-7E14-1C42-8B73-9342FE8958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8026" y="706969"/>
                <a:ext cx="438467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9395FDB3-5A0F-4541-B079-AD094EE594AE}"/>
                  </a:ext>
                </a:extLst>
              </p14:cNvPr>
              <p14:cNvContentPartPr/>
              <p14:nvPr/>
            </p14:nvContentPartPr>
            <p14:xfrm>
              <a:off x="766900" y="490249"/>
              <a:ext cx="766080" cy="62316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9395FDB3-5A0F-4541-B079-AD094EE594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340" y="482685"/>
                <a:ext cx="781200" cy="638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0732925-BF59-314C-86F6-23CBBD200476}"/>
                  </a:ext>
                </a:extLst>
              </p14:cNvPr>
              <p14:cNvContentPartPr/>
              <p14:nvPr/>
            </p14:nvContentPartPr>
            <p14:xfrm>
              <a:off x="379388" y="1477027"/>
              <a:ext cx="35280" cy="1440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0732925-BF59-314C-86F6-23CBBD200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28" y="1469467"/>
                <a:ext cx="504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3D3122AC-C813-9C4F-AAD5-9ADB111E8134}"/>
                  </a:ext>
                </a:extLst>
              </p14:cNvPr>
              <p14:cNvContentPartPr/>
              <p14:nvPr/>
            </p14:nvContentPartPr>
            <p14:xfrm>
              <a:off x="1445500" y="1492849"/>
              <a:ext cx="193320" cy="37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3D3122AC-C813-9C4F-AAD5-9ADB111E8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7940" y="1485289"/>
                <a:ext cx="208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C9316F6-B050-4743-A98C-6408463A0205}"/>
                  </a:ext>
                </a:extLst>
              </p14:cNvPr>
              <p14:cNvContentPartPr/>
              <p14:nvPr/>
            </p14:nvContentPartPr>
            <p14:xfrm>
              <a:off x="1414180" y="1667089"/>
              <a:ext cx="218160" cy="6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C9316F6-B050-4743-A98C-6408463A02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6620" y="1659529"/>
                <a:ext cx="233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0709CCA-47B4-B344-A7CD-87990A1E1BF9}"/>
                  </a:ext>
                </a:extLst>
              </p14:cNvPr>
              <p14:cNvContentPartPr/>
              <p14:nvPr/>
            </p14:nvContentPartPr>
            <p14:xfrm>
              <a:off x="1894420" y="1387009"/>
              <a:ext cx="118080" cy="4363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0709CCA-47B4-B344-A7CD-87990A1E1B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86860" y="1379449"/>
                <a:ext cx="1332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EA65527-CB5D-0B46-AE23-2BDBBB9800F5}"/>
                  </a:ext>
                </a:extLst>
              </p14:cNvPr>
              <p14:cNvContentPartPr/>
              <p14:nvPr/>
            </p14:nvContentPartPr>
            <p14:xfrm>
              <a:off x="2354140" y="1517689"/>
              <a:ext cx="25200" cy="2059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EA65527-CB5D-0B46-AE23-2BDBBB9800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46940" y="1510129"/>
                <a:ext cx="40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F10CFBB-6B39-A040-8306-05EF78751671}"/>
                  </a:ext>
                </a:extLst>
              </p14:cNvPr>
              <p14:cNvContentPartPr/>
              <p14:nvPr/>
            </p14:nvContentPartPr>
            <p14:xfrm>
              <a:off x="6936220" y="907489"/>
              <a:ext cx="342720" cy="1872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F10CFBB-6B39-A040-8306-05EF787516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28660" y="899929"/>
                <a:ext cx="357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7">
                <a:extLst>
                  <a:ext uri="{FF2B5EF4-FFF2-40B4-BE49-F238E27FC236}">
                    <a16:creationId xmlns:a16="http://schemas.microsoft.com/office/drawing/2014/main" id="{D11FE1A5-9AAB-2546-A215-69D841DC9BFE}"/>
                  </a:ext>
                </a:extLst>
              </p14:cNvPr>
              <p14:cNvContentPartPr/>
              <p14:nvPr/>
            </p14:nvContentPartPr>
            <p14:xfrm>
              <a:off x="5778460" y="1281169"/>
              <a:ext cx="1002240" cy="554400"/>
            </p14:xfrm>
          </p:contentPart>
        </mc:Choice>
        <mc:Fallback>
          <p:pic>
            <p:nvPicPr>
              <p:cNvPr id="44" name="墨迹 47">
                <a:extLst>
                  <a:ext uri="{FF2B5EF4-FFF2-40B4-BE49-F238E27FC236}">
                    <a16:creationId xmlns:a16="http://schemas.microsoft.com/office/drawing/2014/main" id="{D11FE1A5-9AAB-2546-A215-69D841DC9B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0903" y="1273609"/>
                <a:ext cx="1017355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8">
                <a:extLst>
                  <a:ext uri="{FF2B5EF4-FFF2-40B4-BE49-F238E27FC236}">
                    <a16:creationId xmlns:a16="http://schemas.microsoft.com/office/drawing/2014/main" id="{69ED4B11-19ED-CA42-9E27-4678F9AA6329}"/>
                  </a:ext>
                </a:extLst>
              </p14:cNvPr>
              <p14:cNvContentPartPr/>
              <p14:nvPr/>
            </p14:nvContentPartPr>
            <p14:xfrm>
              <a:off x="4203100" y="951049"/>
              <a:ext cx="1339200" cy="890640"/>
            </p14:xfrm>
          </p:contentPart>
        </mc:Choice>
        <mc:Fallback>
          <p:pic>
            <p:nvPicPr>
              <p:cNvPr id="45" name="墨迹 48">
                <a:extLst>
                  <a:ext uri="{FF2B5EF4-FFF2-40B4-BE49-F238E27FC236}">
                    <a16:creationId xmlns:a16="http://schemas.microsoft.com/office/drawing/2014/main" id="{69ED4B11-19ED-CA42-9E27-4678F9AA63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5898" y="943489"/>
                <a:ext cx="1354324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9">
                <a:extLst>
                  <a:ext uri="{FF2B5EF4-FFF2-40B4-BE49-F238E27FC236}">
                    <a16:creationId xmlns:a16="http://schemas.microsoft.com/office/drawing/2014/main" id="{7C66915E-669A-FB47-9E93-AF34D6ACF420}"/>
                  </a:ext>
                </a:extLst>
              </p14:cNvPr>
              <p14:cNvContentPartPr/>
              <p14:nvPr/>
            </p14:nvContentPartPr>
            <p14:xfrm>
              <a:off x="3101500" y="1056889"/>
              <a:ext cx="685080" cy="784800"/>
            </p14:xfrm>
          </p:contentPart>
        </mc:Choice>
        <mc:Fallback>
          <p:pic>
            <p:nvPicPr>
              <p:cNvPr id="46" name="墨迹 49">
                <a:extLst>
                  <a:ext uri="{FF2B5EF4-FFF2-40B4-BE49-F238E27FC236}">
                    <a16:creationId xmlns:a16="http://schemas.microsoft.com/office/drawing/2014/main" id="{7C66915E-669A-FB47-9E93-AF34D6ACF4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93940" y="1049329"/>
                <a:ext cx="70020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50">
                <a:extLst>
                  <a:ext uri="{FF2B5EF4-FFF2-40B4-BE49-F238E27FC236}">
                    <a16:creationId xmlns:a16="http://schemas.microsoft.com/office/drawing/2014/main" id="{5E7C0E47-8DC6-304E-9275-D7ADF807DB16}"/>
                  </a:ext>
                </a:extLst>
              </p14:cNvPr>
              <p14:cNvContentPartPr/>
              <p14:nvPr/>
            </p14:nvContentPartPr>
            <p14:xfrm>
              <a:off x="2653300" y="1542529"/>
              <a:ext cx="230760" cy="180720"/>
            </p14:xfrm>
          </p:contentPart>
        </mc:Choice>
        <mc:Fallback>
          <p:pic>
            <p:nvPicPr>
              <p:cNvPr id="47" name="墨迹 50">
                <a:extLst>
                  <a:ext uri="{FF2B5EF4-FFF2-40B4-BE49-F238E27FC236}">
                    <a16:creationId xmlns:a16="http://schemas.microsoft.com/office/drawing/2014/main" id="{5E7C0E47-8DC6-304E-9275-D7ADF807DB1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5740" y="1534969"/>
                <a:ext cx="245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B651E914-79F3-CB4B-8324-9DE0F669873C}"/>
                  </a:ext>
                </a:extLst>
              </p14:cNvPr>
              <p14:cNvContentPartPr/>
              <p14:nvPr/>
            </p14:nvContentPartPr>
            <p14:xfrm>
              <a:off x="5865580" y="384409"/>
              <a:ext cx="93600" cy="25560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B651E914-79F3-CB4B-8324-9DE0F66987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58020" y="376849"/>
                <a:ext cx="108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37D4C1B-1CD7-C143-A26D-552C03159318}"/>
                  </a:ext>
                </a:extLst>
              </p14:cNvPr>
              <p14:cNvContentPartPr/>
              <p14:nvPr/>
            </p14:nvContentPartPr>
            <p14:xfrm>
              <a:off x="6257620" y="466129"/>
              <a:ext cx="19080" cy="928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37D4C1B-1CD7-C143-A26D-552C031593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0060" y="458569"/>
                <a:ext cx="342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FDD2FB01-072D-E044-B312-10DF4AE5D565}"/>
                  </a:ext>
                </a:extLst>
              </p14:cNvPr>
              <p14:cNvContentPartPr/>
              <p14:nvPr/>
            </p14:nvContentPartPr>
            <p14:xfrm>
              <a:off x="6495580" y="297289"/>
              <a:ext cx="136080" cy="2646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FDD2FB01-072D-E044-B312-10DF4AE5D5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8020" y="289729"/>
                <a:ext cx="150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墨迹 66">
                <a:extLst>
                  <a:ext uri="{FF2B5EF4-FFF2-40B4-BE49-F238E27FC236}">
                    <a16:creationId xmlns:a16="http://schemas.microsoft.com/office/drawing/2014/main" id="{E2035844-BE70-4B45-AD3E-FCACF58C2D7A}"/>
                  </a:ext>
                </a:extLst>
              </p14:cNvPr>
              <p14:cNvContentPartPr/>
              <p14:nvPr/>
            </p14:nvContentPartPr>
            <p14:xfrm>
              <a:off x="7409260" y="191449"/>
              <a:ext cx="965520" cy="361800"/>
            </p14:xfrm>
          </p:contentPart>
        </mc:Choice>
        <mc:Fallback>
          <p:pic>
            <p:nvPicPr>
              <p:cNvPr id="64" name="墨迹 66">
                <a:extLst>
                  <a:ext uri="{FF2B5EF4-FFF2-40B4-BE49-F238E27FC236}">
                    <a16:creationId xmlns:a16="http://schemas.microsoft.com/office/drawing/2014/main" id="{E2035844-BE70-4B45-AD3E-FCACF58C2D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01697" y="183881"/>
                <a:ext cx="980646" cy="376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5" name="墨迹 67">
                <a:extLst>
                  <a:ext uri="{FF2B5EF4-FFF2-40B4-BE49-F238E27FC236}">
                    <a16:creationId xmlns:a16="http://schemas.microsoft.com/office/drawing/2014/main" id="{1DDFD81A-68E9-3446-8538-0B1C5EEC486A}"/>
                  </a:ext>
                </a:extLst>
              </p14:cNvPr>
              <p14:cNvContentPartPr/>
              <p14:nvPr/>
            </p14:nvContentPartPr>
            <p14:xfrm>
              <a:off x="6998500" y="173449"/>
              <a:ext cx="180720" cy="373320"/>
            </p14:xfrm>
          </p:contentPart>
        </mc:Choice>
        <mc:Fallback>
          <p:pic>
            <p:nvPicPr>
              <p:cNvPr id="65" name="墨迹 67">
                <a:extLst>
                  <a:ext uri="{FF2B5EF4-FFF2-40B4-BE49-F238E27FC236}">
                    <a16:creationId xmlns:a16="http://schemas.microsoft.com/office/drawing/2014/main" id="{1DDFD81A-68E9-3446-8538-0B1C5EEC48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90940" y="165889"/>
                <a:ext cx="1958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68">
                <a:extLst>
                  <a:ext uri="{FF2B5EF4-FFF2-40B4-BE49-F238E27FC236}">
                    <a16:creationId xmlns:a16="http://schemas.microsoft.com/office/drawing/2014/main" id="{3D0AD0F9-2A33-E74C-83A9-6EDE1E345E4E}"/>
                  </a:ext>
                </a:extLst>
              </p14:cNvPr>
              <p14:cNvContentPartPr/>
              <p14:nvPr/>
            </p14:nvContentPartPr>
            <p14:xfrm>
              <a:off x="6469300" y="708409"/>
              <a:ext cx="330480" cy="420840"/>
            </p14:xfrm>
          </p:contentPart>
        </mc:Choice>
        <mc:Fallback>
          <p:pic>
            <p:nvPicPr>
              <p:cNvPr id="66" name="墨迹 68">
                <a:extLst>
                  <a:ext uri="{FF2B5EF4-FFF2-40B4-BE49-F238E27FC236}">
                    <a16:creationId xmlns:a16="http://schemas.microsoft.com/office/drawing/2014/main" id="{3D0AD0F9-2A33-E74C-83A9-6EDE1E345E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1740" y="700849"/>
                <a:ext cx="3452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653D6C27-6656-FB4B-84E3-BDC3336F092F}"/>
                  </a:ext>
                </a:extLst>
              </p14:cNvPr>
              <p14:cNvContentPartPr/>
              <p14:nvPr/>
            </p14:nvContentPartPr>
            <p14:xfrm>
              <a:off x="7126974" y="1341790"/>
              <a:ext cx="124560" cy="497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653D6C27-6656-FB4B-84E3-BDC3336F09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19414" y="1334230"/>
                <a:ext cx="13968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3E75FBD2-1E3B-104A-B8E7-445D564D4F6D}"/>
                  </a:ext>
                </a:extLst>
              </p14:cNvPr>
              <p14:cNvContentPartPr/>
              <p14:nvPr/>
            </p14:nvContentPartPr>
            <p14:xfrm>
              <a:off x="7468614" y="1472470"/>
              <a:ext cx="56160" cy="199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3E75FBD2-1E3B-104A-B8E7-445D564D4F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61054" y="1464910"/>
                <a:ext cx="71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8F54E8D5-9E2D-4449-BAF3-ED3AA638EDA4}"/>
                  </a:ext>
                </a:extLst>
              </p14:cNvPr>
              <p14:cNvContentPartPr/>
              <p14:nvPr/>
            </p14:nvContentPartPr>
            <p14:xfrm>
              <a:off x="7704414" y="1571830"/>
              <a:ext cx="223920" cy="313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8F54E8D5-9E2D-4449-BAF3-ED3AA638EDA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96854" y="1564270"/>
                <a:ext cx="23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4D50A87C-4902-A14C-84A1-92D48FF41F4A}"/>
                  </a:ext>
                </a:extLst>
              </p14:cNvPr>
              <p14:cNvContentPartPr/>
              <p14:nvPr/>
            </p14:nvContentPartPr>
            <p14:xfrm>
              <a:off x="7809894" y="1509550"/>
              <a:ext cx="43920" cy="1742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4D50A87C-4902-A14C-84A1-92D48FF41F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02694" y="1501990"/>
                <a:ext cx="590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1A45A3C0-3338-B24A-9FAE-2BFBE63ECE41}"/>
                  </a:ext>
                </a:extLst>
              </p14:cNvPr>
              <p14:cNvContentPartPr/>
              <p14:nvPr/>
            </p14:nvContentPartPr>
            <p14:xfrm>
              <a:off x="8257374" y="1621510"/>
              <a:ext cx="56160" cy="1245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1A45A3C0-3338-B24A-9FAE-2BFBE63ECE4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49814" y="1613950"/>
                <a:ext cx="712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2A1E8FDD-8751-A54B-B455-566984D8CFCC}"/>
                  </a:ext>
                </a:extLst>
              </p14:cNvPr>
              <p14:cNvContentPartPr/>
              <p14:nvPr/>
            </p14:nvContentPartPr>
            <p14:xfrm>
              <a:off x="8536734" y="1540510"/>
              <a:ext cx="360" cy="439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2A1E8FDD-8751-A54B-B455-566984D8CFC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29174" y="1533310"/>
                <a:ext cx="15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3FDF4562-E9E8-C045-A0B4-0962127410DF}"/>
                  </a:ext>
                </a:extLst>
              </p14:cNvPr>
              <p14:cNvContentPartPr/>
              <p14:nvPr/>
            </p14:nvContentPartPr>
            <p14:xfrm>
              <a:off x="8499294" y="1714750"/>
              <a:ext cx="12960" cy="439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3FDF4562-E9E8-C045-A0B4-0962127410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92094" y="1707190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06D1370E-2B7E-4648-981A-C5659BA42791}"/>
                  </a:ext>
                </a:extLst>
              </p14:cNvPr>
              <p14:cNvContentPartPr/>
              <p14:nvPr/>
            </p14:nvContentPartPr>
            <p14:xfrm>
              <a:off x="8164134" y="1404070"/>
              <a:ext cx="503280" cy="378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06D1370E-2B7E-4648-981A-C5659BA4279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56574" y="1396510"/>
                <a:ext cx="518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B3EC51ED-BF01-4948-80F4-0E40ADB30CBC}"/>
                  </a:ext>
                </a:extLst>
              </p14:cNvPr>
              <p14:cNvContentPartPr/>
              <p14:nvPr/>
            </p14:nvContentPartPr>
            <p14:xfrm>
              <a:off x="8399934" y="1121110"/>
              <a:ext cx="118440" cy="1771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B3EC51ED-BF01-4948-80F4-0E40ADB30CB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92734" y="1113550"/>
                <a:ext cx="133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C343F17-68C4-1644-BEEA-936A2F1B5991}"/>
                  </a:ext>
                </a:extLst>
              </p14:cNvPr>
              <p14:cNvContentPartPr/>
              <p14:nvPr/>
            </p14:nvContentPartPr>
            <p14:xfrm>
              <a:off x="8387694" y="1087270"/>
              <a:ext cx="149400" cy="2116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C343F17-68C4-1644-BEEA-936A2F1B599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80134" y="1079710"/>
                <a:ext cx="1645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7C94E52E-AB3F-EC4D-8112-AB22A3B4C186}"/>
                  </a:ext>
                </a:extLst>
              </p14:cNvPr>
              <p14:cNvContentPartPr/>
              <p14:nvPr/>
            </p14:nvContentPartPr>
            <p14:xfrm>
              <a:off x="8983854" y="1509550"/>
              <a:ext cx="124560" cy="64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7C94E52E-AB3F-EC4D-8112-AB22A3B4C18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76294" y="1501990"/>
                <a:ext cx="1396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A3EE7A12-E540-1D43-B3FA-F414F041E658}"/>
                  </a:ext>
                </a:extLst>
              </p14:cNvPr>
              <p14:cNvContentPartPr/>
              <p14:nvPr/>
            </p14:nvContentPartPr>
            <p14:xfrm>
              <a:off x="9008694" y="1422790"/>
              <a:ext cx="62640" cy="2116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A3EE7A12-E540-1D43-B3FA-F414F041E6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01134" y="1415230"/>
                <a:ext cx="77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5A880334-999B-BE43-B8F9-58FC519DC40E}"/>
                  </a:ext>
                </a:extLst>
              </p14:cNvPr>
              <p14:cNvContentPartPr/>
              <p14:nvPr/>
            </p14:nvContentPartPr>
            <p14:xfrm>
              <a:off x="9350334" y="1546990"/>
              <a:ext cx="168120" cy="1371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5A880334-999B-BE43-B8F9-58FC519DC4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42774" y="1539430"/>
                <a:ext cx="183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6D429495-65D9-C94C-9B69-AD175B562E4F}"/>
                  </a:ext>
                </a:extLst>
              </p14:cNvPr>
              <p14:cNvContentPartPr/>
              <p14:nvPr/>
            </p14:nvContentPartPr>
            <p14:xfrm>
              <a:off x="9679734" y="1465990"/>
              <a:ext cx="31320" cy="874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6D429495-65D9-C94C-9B69-AD175B562E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72174" y="1458790"/>
                <a:ext cx="464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E81DB4B9-4F23-C24D-AECE-2DFC2BA404A4}"/>
                  </a:ext>
                </a:extLst>
              </p14:cNvPr>
              <p14:cNvContentPartPr/>
              <p14:nvPr/>
            </p14:nvContentPartPr>
            <p14:xfrm>
              <a:off x="9704934" y="1708270"/>
              <a:ext cx="18360" cy="313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E81DB4B9-4F23-C24D-AECE-2DFC2BA404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97734" y="1700710"/>
                <a:ext cx="33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E16B74FD-4284-6B45-9D29-2B22A20FF44F}"/>
                  </a:ext>
                </a:extLst>
              </p14:cNvPr>
              <p14:cNvContentPartPr/>
              <p14:nvPr/>
            </p14:nvContentPartPr>
            <p14:xfrm>
              <a:off x="9338094" y="1329550"/>
              <a:ext cx="497160" cy="252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E16B74FD-4284-6B45-9D29-2B22A20FF44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30534" y="1321990"/>
                <a:ext cx="512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EDCFC91D-D1E7-C64C-845D-750487C4E333}"/>
                  </a:ext>
                </a:extLst>
              </p14:cNvPr>
              <p14:cNvContentPartPr/>
              <p14:nvPr/>
            </p14:nvContentPartPr>
            <p14:xfrm>
              <a:off x="9536814" y="1149550"/>
              <a:ext cx="43920" cy="2052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EDCFC91D-D1E7-C64C-845D-750487C4E33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29254" y="1141990"/>
                <a:ext cx="590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52D09EB8-1A0A-4B45-812A-2A285211BACE}"/>
                  </a:ext>
                </a:extLst>
              </p14:cNvPr>
              <p14:cNvContentPartPr/>
              <p14:nvPr/>
            </p14:nvContentPartPr>
            <p14:xfrm>
              <a:off x="9511974" y="1068550"/>
              <a:ext cx="155520" cy="1742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52D09EB8-1A0A-4B45-812A-2A285211BAC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04414" y="1060990"/>
                <a:ext cx="170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35DDEAFE-2E0D-B747-9C91-82F324C8783D}"/>
                  </a:ext>
                </a:extLst>
              </p14:cNvPr>
              <p14:cNvContentPartPr/>
              <p14:nvPr/>
            </p14:nvContentPartPr>
            <p14:xfrm>
              <a:off x="9810054" y="820150"/>
              <a:ext cx="230040" cy="1742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35DDEAFE-2E0D-B747-9C91-82F324C8783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02494" y="812590"/>
                <a:ext cx="245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4CB20B0F-689A-B146-A7EC-5E7092C950FE}"/>
                  </a:ext>
                </a:extLst>
              </p14:cNvPr>
              <p14:cNvContentPartPr/>
              <p14:nvPr/>
            </p14:nvContentPartPr>
            <p14:xfrm>
              <a:off x="10163934" y="1404070"/>
              <a:ext cx="174240" cy="129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4CB20B0F-689A-B146-A7EC-5E7092C950F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56374" y="1396510"/>
                <a:ext cx="189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8CB61C57-5A54-9A4B-9056-AA958DB37BCF}"/>
                  </a:ext>
                </a:extLst>
              </p14:cNvPr>
              <p14:cNvContentPartPr/>
              <p14:nvPr/>
            </p14:nvContentPartPr>
            <p14:xfrm>
              <a:off x="10269774" y="1360510"/>
              <a:ext cx="19080" cy="1868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8CB61C57-5A54-9A4B-9056-AA958DB37BC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262214" y="1352950"/>
                <a:ext cx="34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6942DB6-9490-A140-8C6B-DC0910B8C309}"/>
                  </a:ext>
                </a:extLst>
              </p14:cNvPr>
              <p14:cNvContentPartPr/>
              <p14:nvPr/>
            </p14:nvContentPartPr>
            <p14:xfrm>
              <a:off x="10611054" y="1497310"/>
              <a:ext cx="50040" cy="2052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6942DB6-9490-A140-8C6B-DC0910B8C30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03494" y="1489750"/>
                <a:ext cx="651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F640938C-7F84-B842-9420-DFCD3D132009}"/>
                  </a:ext>
                </a:extLst>
              </p14:cNvPr>
              <p14:cNvContentPartPr/>
              <p14:nvPr/>
            </p14:nvContentPartPr>
            <p14:xfrm>
              <a:off x="10865934" y="1397950"/>
              <a:ext cx="25200" cy="2178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F640938C-7F84-B842-9420-DFCD3D13200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58374" y="1390390"/>
                <a:ext cx="403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31BA965C-DB35-9548-A200-E3FE58E4724B}"/>
                  </a:ext>
                </a:extLst>
              </p14:cNvPr>
              <p14:cNvContentPartPr/>
              <p14:nvPr/>
            </p14:nvContentPartPr>
            <p14:xfrm>
              <a:off x="10890774" y="1720870"/>
              <a:ext cx="31320" cy="190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31BA965C-DB35-9548-A200-E3FE58E4724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83214" y="1713310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022DE648-B08C-9045-AEA9-D02DC879623D}"/>
                  </a:ext>
                </a:extLst>
              </p14:cNvPr>
              <p14:cNvContentPartPr/>
              <p14:nvPr/>
            </p14:nvContentPartPr>
            <p14:xfrm>
              <a:off x="10511694" y="1255030"/>
              <a:ext cx="503280" cy="313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022DE648-B08C-9045-AEA9-D02DC879623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04134" y="1247470"/>
                <a:ext cx="518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E105E92B-2EC8-BE45-8AB1-AE3326EA81E5}"/>
                  </a:ext>
                </a:extLst>
              </p14:cNvPr>
              <p14:cNvContentPartPr/>
              <p14:nvPr/>
            </p14:nvContentPartPr>
            <p14:xfrm>
              <a:off x="10642374" y="907270"/>
              <a:ext cx="149400" cy="2217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E105E92B-2EC8-BE45-8AB1-AE3326EA81E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634814" y="899710"/>
                <a:ext cx="164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D0C90801-9A97-6E4B-B440-0C6ECD3CC5F5}"/>
                  </a:ext>
                </a:extLst>
              </p14:cNvPr>
              <p14:cNvContentPartPr/>
              <p14:nvPr/>
            </p14:nvContentPartPr>
            <p14:xfrm>
              <a:off x="10617534" y="901510"/>
              <a:ext cx="199080" cy="204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D0C90801-9A97-6E4B-B440-0C6ECD3CC5F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609974" y="893950"/>
                <a:ext cx="214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73BD3D42-345E-0943-9A97-F5E828DD13DC}"/>
                  </a:ext>
                </a:extLst>
              </p14:cNvPr>
              <p14:cNvContentPartPr/>
              <p14:nvPr/>
            </p14:nvContentPartPr>
            <p14:xfrm>
              <a:off x="10909494" y="702070"/>
              <a:ext cx="99720" cy="3358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73BD3D42-345E-0943-9A97-F5E828DD13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01934" y="694510"/>
                <a:ext cx="1148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92495C7B-773A-724D-801C-D5646DA6B934}"/>
                  </a:ext>
                </a:extLst>
              </p14:cNvPr>
              <p14:cNvContentPartPr/>
              <p14:nvPr/>
            </p14:nvContentPartPr>
            <p14:xfrm>
              <a:off x="11145294" y="1497310"/>
              <a:ext cx="130680" cy="64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92495C7B-773A-724D-801C-D5646DA6B93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137734" y="1489750"/>
                <a:ext cx="145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683654CA-26BA-7D4A-BDB7-D6125E2E0507}"/>
                  </a:ext>
                </a:extLst>
              </p14:cNvPr>
              <p14:cNvContentPartPr/>
              <p14:nvPr/>
            </p14:nvContentPartPr>
            <p14:xfrm>
              <a:off x="11188854" y="1417030"/>
              <a:ext cx="43920" cy="1612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683654CA-26BA-7D4A-BDB7-D6125E2E050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181294" y="1409470"/>
                <a:ext cx="5904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EBC10752-DC3E-8F48-8DD1-A53D11DDC675}"/>
                  </a:ext>
                </a:extLst>
              </p14:cNvPr>
              <p14:cNvContentPartPr/>
              <p14:nvPr/>
            </p14:nvContentPartPr>
            <p14:xfrm>
              <a:off x="11425014" y="1522150"/>
              <a:ext cx="31320" cy="36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EBC10752-DC3E-8F48-8DD1-A53D11DDC67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417454" y="1514590"/>
                <a:ext cx="46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35FB844-8252-A34F-93D0-546B12F46CB6}"/>
                  </a:ext>
                </a:extLst>
              </p14:cNvPr>
              <p14:cNvContentPartPr/>
              <p14:nvPr/>
            </p14:nvContentPartPr>
            <p14:xfrm>
              <a:off x="11635974" y="1509550"/>
              <a:ext cx="25200" cy="64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35FB844-8252-A34F-93D0-546B12F46CB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628414" y="1501990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367981C7-8E20-9F4B-A90C-3EE3A3C30C7C}"/>
                  </a:ext>
                </a:extLst>
              </p14:cNvPr>
              <p14:cNvContentPartPr/>
              <p14:nvPr/>
            </p14:nvContentPartPr>
            <p14:xfrm>
              <a:off x="11760174" y="1484710"/>
              <a:ext cx="25200" cy="252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367981C7-8E20-9F4B-A90C-3EE3A3C30C7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752614" y="1477150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F06C6BCE-A5D1-6A42-ABEA-DF67322DDD2E}"/>
                  </a:ext>
                </a:extLst>
              </p14:cNvPr>
              <p14:cNvContentPartPr/>
              <p14:nvPr/>
            </p14:nvContentPartPr>
            <p14:xfrm>
              <a:off x="11583054" y="1248910"/>
              <a:ext cx="270000" cy="637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F06C6BCE-A5D1-6A42-ABEA-DF67322DDD2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75854" y="1241350"/>
                <a:ext cx="28476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160D49E5-7A86-FF43-91E3-402BFB7127BB}"/>
                  </a:ext>
                </a:extLst>
              </p14:cNvPr>
              <p14:cNvContentPartPr/>
              <p14:nvPr/>
            </p14:nvContentPartPr>
            <p14:xfrm>
              <a:off x="10207494" y="211390"/>
              <a:ext cx="149400" cy="5716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160D49E5-7A86-FF43-91E3-402BFB7127B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199934" y="203830"/>
                <a:ext cx="1645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1" name="墨迹 135">
                <a:extLst>
                  <a:ext uri="{FF2B5EF4-FFF2-40B4-BE49-F238E27FC236}">
                    <a16:creationId xmlns:a16="http://schemas.microsoft.com/office/drawing/2014/main" id="{F5DF6D47-C0F1-A948-B8FA-16F2060FA9FC}"/>
                  </a:ext>
                </a:extLst>
              </p14:cNvPr>
              <p14:cNvContentPartPr/>
              <p14:nvPr/>
            </p14:nvContentPartPr>
            <p14:xfrm>
              <a:off x="11070774" y="161710"/>
              <a:ext cx="851400" cy="559440"/>
            </p14:xfrm>
          </p:contentPart>
        </mc:Choice>
        <mc:Fallback>
          <p:pic>
            <p:nvPicPr>
              <p:cNvPr id="131" name="墨迹 135">
                <a:extLst>
                  <a:ext uri="{FF2B5EF4-FFF2-40B4-BE49-F238E27FC236}">
                    <a16:creationId xmlns:a16="http://schemas.microsoft.com/office/drawing/2014/main" id="{F5DF6D47-C0F1-A948-B8FA-16F2060FA9F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063214" y="154150"/>
                <a:ext cx="86616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2" name="墨迹 136">
                <a:extLst>
                  <a:ext uri="{FF2B5EF4-FFF2-40B4-BE49-F238E27FC236}">
                    <a16:creationId xmlns:a16="http://schemas.microsoft.com/office/drawing/2014/main" id="{B7C75B7C-BA50-BD46-AD6A-7701F33A44E1}"/>
                  </a:ext>
                </a:extLst>
              </p14:cNvPr>
              <p14:cNvContentPartPr/>
              <p14:nvPr/>
            </p14:nvContentPartPr>
            <p14:xfrm>
              <a:off x="10682334" y="223990"/>
              <a:ext cx="190080" cy="342000"/>
            </p14:xfrm>
          </p:contentPart>
        </mc:Choice>
        <mc:Fallback>
          <p:pic>
            <p:nvPicPr>
              <p:cNvPr id="132" name="墨迹 136">
                <a:extLst>
                  <a:ext uri="{FF2B5EF4-FFF2-40B4-BE49-F238E27FC236}">
                    <a16:creationId xmlns:a16="http://schemas.microsoft.com/office/drawing/2014/main" id="{B7C75B7C-BA50-BD46-AD6A-7701F33A44E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74774" y="216430"/>
                <a:ext cx="205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3" name="墨迹 137">
                <a:extLst>
                  <a:ext uri="{FF2B5EF4-FFF2-40B4-BE49-F238E27FC236}">
                    <a16:creationId xmlns:a16="http://schemas.microsoft.com/office/drawing/2014/main" id="{92979742-FCAC-B64D-8AD4-4B398793A4E5}"/>
                  </a:ext>
                </a:extLst>
              </p14:cNvPr>
              <p14:cNvContentPartPr/>
              <p14:nvPr/>
            </p14:nvContentPartPr>
            <p14:xfrm>
              <a:off x="9729414" y="261070"/>
              <a:ext cx="230040" cy="403920"/>
            </p14:xfrm>
          </p:contentPart>
        </mc:Choice>
        <mc:Fallback>
          <p:pic>
            <p:nvPicPr>
              <p:cNvPr id="133" name="墨迹 137">
                <a:extLst>
                  <a:ext uri="{FF2B5EF4-FFF2-40B4-BE49-F238E27FC236}">
                    <a16:creationId xmlns:a16="http://schemas.microsoft.com/office/drawing/2014/main" id="{92979742-FCAC-B64D-8AD4-4B398793A4E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21854" y="253510"/>
                <a:ext cx="2451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4" name="墨迹 138">
                <a:extLst>
                  <a:ext uri="{FF2B5EF4-FFF2-40B4-BE49-F238E27FC236}">
                    <a16:creationId xmlns:a16="http://schemas.microsoft.com/office/drawing/2014/main" id="{38207C88-1E20-1043-A98C-0150F5E7A8C0}"/>
                  </a:ext>
                </a:extLst>
              </p14:cNvPr>
              <p14:cNvContentPartPr/>
              <p14:nvPr/>
            </p14:nvContentPartPr>
            <p14:xfrm>
              <a:off x="9238734" y="310750"/>
              <a:ext cx="285840" cy="292680"/>
            </p14:xfrm>
          </p:contentPart>
        </mc:Choice>
        <mc:Fallback>
          <p:pic>
            <p:nvPicPr>
              <p:cNvPr id="134" name="墨迹 138">
                <a:extLst>
                  <a:ext uri="{FF2B5EF4-FFF2-40B4-BE49-F238E27FC236}">
                    <a16:creationId xmlns:a16="http://schemas.microsoft.com/office/drawing/2014/main" id="{38207C88-1E20-1043-A98C-0150F5E7A8C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28307" y="300658"/>
                <a:ext cx="303458" cy="310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5" name="墨迹 139">
                <a:extLst>
                  <a:ext uri="{FF2B5EF4-FFF2-40B4-BE49-F238E27FC236}">
                    <a16:creationId xmlns:a16="http://schemas.microsoft.com/office/drawing/2014/main" id="{2624C940-653B-BF40-ADDB-7878401ABE35}"/>
                  </a:ext>
                </a:extLst>
              </p14:cNvPr>
              <p14:cNvContentPartPr/>
              <p14:nvPr/>
            </p14:nvContentPartPr>
            <p14:xfrm>
              <a:off x="9201294" y="894670"/>
              <a:ext cx="211320" cy="453600"/>
            </p14:xfrm>
          </p:contentPart>
        </mc:Choice>
        <mc:Fallback>
          <p:pic>
            <p:nvPicPr>
              <p:cNvPr id="135" name="墨迹 139">
                <a:extLst>
                  <a:ext uri="{FF2B5EF4-FFF2-40B4-BE49-F238E27FC236}">
                    <a16:creationId xmlns:a16="http://schemas.microsoft.com/office/drawing/2014/main" id="{2624C940-653B-BF40-ADDB-7878401ABE3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193747" y="887110"/>
                <a:ext cx="226055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94649EF-519E-614F-9490-E19ED13B3500}"/>
                  </a:ext>
                </a:extLst>
              </p14:cNvPr>
              <p14:cNvContentPartPr/>
              <p14:nvPr/>
            </p14:nvContentPartPr>
            <p14:xfrm>
              <a:off x="1325934" y="2664790"/>
              <a:ext cx="223920" cy="190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94649EF-519E-614F-9490-E19ED13B350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18374" y="2657230"/>
                <a:ext cx="23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2F030ADE-CA89-6B48-A0AE-3CC10E2D9A64}"/>
                  </a:ext>
                </a:extLst>
              </p14:cNvPr>
              <p14:cNvContentPartPr/>
              <p14:nvPr/>
            </p14:nvContentPartPr>
            <p14:xfrm>
              <a:off x="1332054" y="2820310"/>
              <a:ext cx="304560" cy="252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2F030ADE-CA89-6B48-A0AE-3CC10E2D9A6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24494" y="2812750"/>
                <a:ext cx="319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661FDD19-F59F-FA41-894D-A8CE9E783DDB}"/>
                  </a:ext>
                </a:extLst>
              </p14:cNvPr>
              <p14:cNvContentPartPr/>
              <p14:nvPr/>
            </p14:nvContentPartPr>
            <p14:xfrm>
              <a:off x="1804014" y="2515750"/>
              <a:ext cx="155520" cy="6580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661FDD19-F59F-FA41-894D-A8CE9E783DD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796454" y="2508190"/>
                <a:ext cx="17064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C2F316BA-C7C4-AC44-9310-92FBFED0AC82}"/>
                  </a:ext>
                </a:extLst>
              </p14:cNvPr>
              <p14:cNvContentPartPr/>
              <p14:nvPr/>
            </p14:nvContentPartPr>
            <p14:xfrm>
              <a:off x="3160854" y="3111910"/>
              <a:ext cx="295560" cy="1742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C2F316BA-C7C4-AC44-9310-92FBFED0AC8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153294" y="3104350"/>
                <a:ext cx="3106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6500E5CD-4A25-4347-B975-DAACEF52FE26}"/>
                  </a:ext>
                </a:extLst>
              </p14:cNvPr>
              <p14:cNvContentPartPr/>
              <p14:nvPr/>
            </p14:nvContentPartPr>
            <p14:xfrm>
              <a:off x="1915974" y="2813830"/>
              <a:ext cx="2497320" cy="1310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6500E5CD-4A25-4347-B975-DAACEF52FE2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08414" y="2806270"/>
                <a:ext cx="2512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02E90F10-971E-F448-92D1-38A1FDA050A5}"/>
                  </a:ext>
                </a:extLst>
              </p14:cNvPr>
              <p14:cNvContentPartPr/>
              <p14:nvPr/>
            </p14:nvContentPartPr>
            <p14:xfrm>
              <a:off x="2170494" y="2534470"/>
              <a:ext cx="279720" cy="21168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02E90F10-971E-F448-92D1-38A1FDA050A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62934" y="2526910"/>
                <a:ext cx="294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9DD4B6AF-125C-3D49-91FC-207B0EE18FC2}"/>
                  </a:ext>
                </a:extLst>
              </p14:cNvPr>
              <p14:cNvContentPartPr/>
              <p14:nvPr/>
            </p14:nvContentPartPr>
            <p14:xfrm>
              <a:off x="2481894" y="2335750"/>
              <a:ext cx="186120" cy="1494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9DD4B6AF-125C-3D49-91FC-207B0EE18FC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74334" y="2328190"/>
                <a:ext cx="201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AD6A35AD-525E-BF47-ACED-619304CC565A}"/>
                  </a:ext>
                </a:extLst>
              </p14:cNvPr>
              <p14:cNvContentPartPr/>
              <p14:nvPr/>
            </p14:nvContentPartPr>
            <p14:xfrm>
              <a:off x="2567934" y="2255110"/>
              <a:ext cx="112320" cy="2548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AD6A35AD-525E-BF47-ACED-619304CC565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60374" y="2247550"/>
                <a:ext cx="127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4ADE65B0-8F78-2B47-A269-89A5DE48AA71}"/>
                  </a:ext>
                </a:extLst>
              </p14:cNvPr>
              <p14:cNvContentPartPr/>
              <p14:nvPr/>
            </p14:nvContentPartPr>
            <p14:xfrm>
              <a:off x="2899854" y="2608990"/>
              <a:ext cx="214920" cy="64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4ADE65B0-8F78-2B47-A269-89A5DE48AA7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92294" y="2601430"/>
                <a:ext cx="23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48EC749D-55FC-EF47-B506-CF1877FDCFEC}"/>
                  </a:ext>
                </a:extLst>
              </p14:cNvPr>
              <p14:cNvContentPartPr/>
              <p14:nvPr/>
            </p14:nvContentPartPr>
            <p14:xfrm>
              <a:off x="3015054" y="2516470"/>
              <a:ext cx="43920" cy="1922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48EC749D-55FC-EF47-B506-CF1877FDCFE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07494" y="2508910"/>
                <a:ext cx="590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931BF7A-82F8-F848-8C14-8E3D53E4F2AE}"/>
                  </a:ext>
                </a:extLst>
              </p14:cNvPr>
              <p14:cNvContentPartPr/>
              <p14:nvPr/>
            </p14:nvContentPartPr>
            <p14:xfrm>
              <a:off x="3425094" y="2541310"/>
              <a:ext cx="286200" cy="1861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931BF7A-82F8-F848-8C14-8E3D53E4F2A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417534" y="2533750"/>
                <a:ext cx="3009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E7A7CB61-F4EB-BF47-8FD6-ECBA50D694CB}"/>
                  </a:ext>
                </a:extLst>
              </p14:cNvPr>
              <p14:cNvContentPartPr/>
              <p14:nvPr/>
            </p14:nvContentPartPr>
            <p14:xfrm>
              <a:off x="3707334" y="2404150"/>
              <a:ext cx="159120" cy="129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E7A7CB61-F4EB-BF47-8FD6-ECBA50D694C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699774" y="2396590"/>
                <a:ext cx="174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F66EE2A2-E180-4E4A-9D2E-6088AA8A6C8B}"/>
                  </a:ext>
                </a:extLst>
              </p14:cNvPr>
              <p14:cNvContentPartPr/>
              <p14:nvPr/>
            </p14:nvContentPartPr>
            <p14:xfrm>
              <a:off x="4027734" y="2267350"/>
              <a:ext cx="87480" cy="2052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F66EE2A2-E180-4E4A-9D2E-6088AA8A6C8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20174" y="2259790"/>
                <a:ext cx="102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738FA2CA-1941-E64A-946C-881052AE98BE}"/>
                  </a:ext>
                </a:extLst>
              </p14:cNvPr>
              <p14:cNvContentPartPr/>
              <p14:nvPr/>
            </p14:nvContentPartPr>
            <p14:xfrm>
              <a:off x="4015134" y="2292190"/>
              <a:ext cx="242640" cy="16812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738FA2CA-1941-E64A-946C-881052AE98B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07574" y="2284630"/>
                <a:ext cx="2577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B3C4C640-F40E-5849-9E65-BAFA6B943CB2}"/>
                  </a:ext>
                </a:extLst>
              </p14:cNvPr>
              <p14:cNvContentPartPr/>
              <p14:nvPr/>
            </p14:nvContentPartPr>
            <p14:xfrm>
              <a:off x="4462254" y="2633830"/>
              <a:ext cx="198360" cy="53172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B3C4C640-F40E-5849-9E65-BAFA6B943CB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54694" y="2626270"/>
                <a:ext cx="213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B25381FF-26DE-3D4F-897F-C9F12474DE82}"/>
                  </a:ext>
                </a:extLst>
              </p14:cNvPr>
              <p14:cNvContentPartPr/>
              <p14:nvPr/>
            </p14:nvContentPartPr>
            <p14:xfrm>
              <a:off x="4915854" y="2347990"/>
              <a:ext cx="261360" cy="2116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B25381FF-26DE-3D4F-897F-C9F12474DE8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908294" y="2340430"/>
                <a:ext cx="276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E589884E-7F4B-FE47-9250-F384AE8844E2}"/>
                  </a:ext>
                </a:extLst>
              </p14:cNvPr>
              <p14:cNvContentPartPr/>
              <p14:nvPr/>
            </p14:nvContentPartPr>
            <p14:xfrm>
              <a:off x="5424894" y="2851270"/>
              <a:ext cx="99720" cy="18684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E589884E-7F4B-FE47-9250-F384AE8844E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17334" y="2843710"/>
                <a:ext cx="114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FE54A6D0-E394-204D-82E9-41542B3383B5}"/>
                  </a:ext>
                </a:extLst>
              </p14:cNvPr>
              <p14:cNvContentPartPr/>
              <p14:nvPr/>
            </p14:nvContentPartPr>
            <p14:xfrm>
              <a:off x="5393934" y="2894830"/>
              <a:ext cx="192960" cy="1058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FE54A6D0-E394-204D-82E9-41542B3383B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86374" y="2887270"/>
                <a:ext cx="2080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22022D99-6C1D-1C4D-B157-2D795527BDE5}"/>
                  </a:ext>
                </a:extLst>
              </p14:cNvPr>
              <p14:cNvContentPartPr/>
              <p14:nvPr/>
            </p14:nvContentPartPr>
            <p14:xfrm>
              <a:off x="6002694" y="2826430"/>
              <a:ext cx="342000" cy="3358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22022D99-6C1D-1C4D-B157-2D795527BDE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995134" y="2818870"/>
                <a:ext cx="3571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22B56F03-0862-C548-8FD7-3EF35C9D5A72}"/>
                  </a:ext>
                </a:extLst>
              </p14:cNvPr>
              <p14:cNvContentPartPr/>
              <p14:nvPr/>
            </p14:nvContentPartPr>
            <p14:xfrm>
              <a:off x="6431094" y="2534470"/>
              <a:ext cx="118440" cy="2674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22B56F03-0862-C548-8FD7-3EF35C9D5A7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423534" y="2526910"/>
                <a:ext cx="1335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86FA7FE1-37BD-7E47-89F7-45E930B1931A}"/>
                  </a:ext>
                </a:extLst>
              </p14:cNvPr>
              <p14:cNvContentPartPr/>
              <p14:nvPr/>
            </p14:nvContentPartPr>
            <p14:xfrm>
              <a:off x="6710814" y="2515750"/>
              <a:ext cx="236520" cy="2487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86FA7FE1-37BD-7E47-89F7-45E930B1931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03254" y="2508190"/>
                <a:ext cx="2512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8B1BFC1-8142-4D4F-9901-988865AC2393}"/>
                  </a:ext>
                </a:extLst>
              </p14:cNvPr>
              <p14:cNvContentPartPr/>
              <p14:nvPr/>
            </p14:nvContentPartPr>
            <p14:xfrm>
              <a:off x="6685974" y="2521870"/>
              <a:ext cx="311040" cy="1990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8B1BFC1-8142-4D4F-9901-988865AC239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78414" y="2514310"/>
                <a:ext cx="3258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ACAC45EE-7A14-8B4F-83C2-CDD5ECA95415}"/>
                  </a:ext>
                </a:extLst>
              </p14:cNvPr>
              <p14:cNvContentPartPr/>
              <p14:nvPr/>
            </p14:nvContentPartPr>
            <p14:xfrm>
              <a:off x="1375614" y="3888430"/>
              <a:ext cx="186840" cy="378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ACAC45EE-7A14-8B4F-83C2-CDD5ECA9541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68054" y="3880870"/>
                <a:ext cx="201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E44BA81A-DB21-7F4D-A492-7DF75F030E8F}"/>
                  </a:ext>
                </a:extLst>
              </p14:cNvPr>
              <p14:cNvContentPartPr/>
              <p14:nvPr/>
            </p14:nvContentPartPr>
            <p14:xfrm>
              <a:off x="1369134" y="4124590"/>
              <a:ext cx="199080" cy="2520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E44BA81A-DB21-7F4D-A492-7DF75F030E8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361574" y="4117030"/>
                <a:ext cx="21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208746C1-980E-6942-B550-5B390827C28A}"/>
                  </a:ext>
                </a:extLst>
              </p14:cNvPr>
              <p14:cNvContentPartPr/>
              <p14:nvPr/>
            </p14:nvContentPartPr>
            <p14:xfrm>
              <a:off x="1878534" y="4018750"/>
              <a:ext cx="652680" cy="626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208746C1-980E-6942-B550-5B390827C28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70974" y="4011190"/>
                <a:ext cx="667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F7350571-20E5-E844-AB2A-6F5940CDB7D4}"/>
                  </a:ext>
                </a:extLst>
              </p14:cNvPr>
              <p14:cNvContentPartPr/>
              <p14:nvPr/>
            </p14:nvContentPartPr>
            <p14:xfrm>
              <a:off x="2319534" y="3615190"/>
              <a:ext cx="31320" cy="1868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F7350571-20E5-E844-AB2A-6F5940CDB7D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11974" y="3607630"/>
                <a:ext cx="464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E2E26F67-5A43-E145-BE72-0230EEFF5F79}"/>
                  </a:ext>
                </a:extLst>
              </p14:cNvPr>
              <p14:cNvContentPartPr/>
              <p14:nvPr/>
            </p14:nvContentPartPr>
            <p14:xfrm>
              <a:off x="2133054" y="4223950"/>
              <a:ext cx="329400" cy="19908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E2E26F67-5A43-E145-BE72-0230EEFF5F7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25854" y="4216390"/>
                <a:ext cx="3445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39F81F03-B038-9F45-A06F-9B4ED3DFB5E1}"/>
                  </a:ext>
                </a:extLst>
              </p14:cNvPr>
              <p14:cNvContentPartPr/>
              <p14:nvPr/>
            </p14:nvContentPartPr>
            <p14:xfrm>
              <a:off x="2648574" y="3795190"/>
              <a:ext cx="236520" cy="6775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39F81F03-B038-9F45-A06F-9B4ED3DFB5E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641014" y="3787630"/>
                <a:ext cx="2512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29DD1A36-34F9-1245-B897-EE39802D72E4}"/>
                  </a:ext>
                </a:extLst>
              </p14:cNvPr>
              <p14:cNvContentPartPr/>
              <p14:nvPr/>
            </p14:nvContentPartPr>
            <p14:xfrm>
              <a:off x="3089574" y="4013350"/>
              <a:ext cx="366840" cy="2721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29DD1A36-34F9-1245-B897-EE39802D72E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82014" y="4005790"/>
                <a:ext cx="381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0C430535-7ADA-4048-8D05-95B6AE10F167}"/>
                  </a:ext>
                </a:extLst>
              </p14:cNvPr>
              <p14:cNvContentPartPr/>
              <p14:nvPr/>
            </p14:nvContentPartPr>
            <p14:xfrm>
              <a:off x="3468654" y="3801310"/>
              <a:ext cx="211680" cy="1432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0C430535-7ADA-4048-8D05-95B6AE10F16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61094" y="3794110"/>
                <a:ext cx="2264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922B4F74-4502-0340-8E06-1BB20F1B0455}"/>
                  </a:ext>
                </a:extLst>
              </p14:cNvPr>
              <p14:cNvContentPartPr/>
              <p14:nvPr/>
            </p14:nvContentPartPr>
            <p14:xfrm>
              <a:off x="3791574" y="3726790"/>
              <a:ext cx="168120" cy="1681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922B4F74-4502-0340-8E06-1BB20F1B045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784014" y="3719590"/>
                <a:ext cx="183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B8155A0C-1EB4-494A-B0D6-1A3B34C65ED6}"/>
                  </a:ext>
                </a:extLst>
              </p14:cNvPr>
              <p14:cNvContentPartPr/>
              <p14:nvPr/>
            </p14:nvContentPartPr>
            <p14:xfrm>
              <a:off x="3822534" y="3683590"/>
              <a:ext cx="162000" cy="1929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B8155A0C-1EB4-494A-B0D6-1A3B34C65ED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14974" y="3676030"/>
                <a:ext cx="1767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E9D229E0-A9E7-EE40-9A64-8BE8523E42AE}"/>
                  </a:ext>
                </a:extLst>
              </p14:cNvPr>
              <p14:cNvContentPartPr/>
              <p14:nvPr/>
            </p14:nvContentPartPr>
            <p14:xfrm>
              <a:off x="4127094" y="4130710"/>
              <a:ext cx="342000" cy="313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E9D229E0-A9E7-EE40-9A64-8BE8523E42A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119534" y="4123150"/>
                <a:ext cx="35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EE6F203E-8F83-6443-BD60-F81AAE72D802}"/>
                  </a:ext>
                </a:extLst>
              </p14:cNvPr>
              <p14:cNvContentPartPr/>
              <p14:nvPr/>
            </p14:nvContentPartPr>
            <p14:xfrm>
              <a:off x="4263534" y="4043590"/>
              <a:ext cx="68760" cy="1742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EE6F203E-8F83-6443-BD60-F81AAE72D8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55974" y="4036030"/>
                <a:ext cx="83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01101330-9A87-5B4D-806D-C5CF807C9A8C}"/>
                  </a:ext>
                </a:extLst>
              </p14:cNvPr>
              <p14:cNvContentPartPr/>
              <p14:nvPr/>
            </p14:nvContentPartPr>
            <p14:xfrm>
              <a:off x="4685814" y="4025230"/>
              <a:ext cx="223920" cy="1929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01101330-9A87-5B4D-806D-C5CF807C9A8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678254" y="4017670"/>
                <a:ext cx="2390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459928EE-A8DA-0D40-9621-AC2BF25A7F21}"/>
                  </a:ext>
                </a:extLst>
              </p14:cNvPr>
              <p14:cNvContentPartPr/>
              <p14:nvPr/>
            </p14:nvContentPartPr>
            <p14:xfrm>
              <a:off x="5221494" y="4161670"/>
              <a:ext cx="241200" cy="313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459928EE-A8DA-0D40-9621-AC2BF25A7F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213934" y="4154110"/>
                <a:ext cx="256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F53C4B40-2986-A147-8FC0-75F72D980258}"/>
                  </a:ext>
                </a:extLst>
              </p14:cNvPr>
              <p14:cNvContentPartPr/>
              <p14:nvPr/>
            </p14:nvContentPartPr>
            <p14:xfrm>
              <a:off x="5350374" y="4077430"/>
              <a:ext cx="37800" cy="1591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F53C4B40-2986-A147-8FC0-75F72D98025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342814" y="4069870"/>
                <a:ext cx="525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AF775A45-A473-0141-AC55-67FC1A766181}"/>
                  </a:ext>
                </a:extLst>
              </p14:cNvPr>
              <p14:cNvContentPartPr/>
              <p14:nvPr/>
            </p14:nvContentPartPr>
            <p14:xfrm>
              <a:off x="5810094" y="4043590"/>
              <a:ext cx="273600" cy="2116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AF775A45-A473-0141-AC55-67FC1A76618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02534" y="4036030"/>
                <a:ext cx="2887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0835BB70-D907-A04B-B8C8-6BB500DD50B3}"/>
                  </a:ext>
                </a:extLst>
              </p14:cNvPr>
              <p14:cNvContentPartPr/>
              <p14:nvPr/>
            </p14:nvContentPartPr>
            <p14:xfrm>
              <a:off x="6030414" y="3838750"/>
              <a:ext cx="171360" cy="252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0835BB70-D907-A04B-B8C8-6BB500DD50B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022854" y="3831190"/>
                <a:ext cx="1864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099E8B5C-D2CE-C948-8A84-8CC4512FECB0}"/>
                  </a:ext>
                </a:extLst>
              </p14:cNvPr>
              <p14:cNvContentPartPr/>
              <p14:nvPr/>
            </p14:nvContentPartPr>
            <p14:xfrm>
              <a:off x="6394014" y="3689710"/>
              <a:ext cx="348120" cy="2300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099E8B5C-D2CE-C948-8A84-8CC4512FECB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86454" y="3682150"/>
                <a:ext cx="363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5283EB00-43F3-A34F-9849-0A05B5C50467}"/>
                  </a:ext>
                </a:extLst>
              </p14:cNvPr>
              <p14:cNvContentPartPr/>
              <p14:nvPr/>
            </p14:nvContentPartPr>
            <p14:xfrm>
              <a:off x="6747894" y="3621310"/>
              <a:ext cx="124560" cy="2426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5283EB00-43F3-A34F-9849-0A05B5C5046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740334" y="3613750"/>
                <a:ext cx="139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AF64907E-4AF5-8043-B0E3-3FB0D9142D9B}"/>
                  </a:ext>
                </a:extLst>
              </p14:cNvPr>
              <p14:cNvContentPartPr/>
              <p14:nvPr/>
            </p14:nvContentPartPr>
            <p14:xfrm>
              <a:off x="6636294" y="3652270"/>
              <a:ext cx="311040" cy="2052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AF64907E-4AF5-8043-B0E3-3FB0D9142D9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28734" y="3644710"/>
                <a:ext cx="325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15A01825-EC75-F241-8CE7-FE76A814FD7D}"/>
                  </a:ext>
                </a:extLst>
              </p14:cNvPr>
              <p14:cNvContentPartPr/>
              <p14:nvPr/>
            </p14:nvContentPartPr>
            <p14:xfrm>
              <a:off x="6350454" y="3683590"/>
              <a:ext cx="112320" cy="64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15A01825-EC75-F241-8CE7-FE76A814FD7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342894" y="3676030"/>
                <a:ext cx="127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F9FEBDD0-B7AC-074E-8AFF-E31878BFD73E}"/>
                  </a:ext>
                </a:extLst>
              </p14:cNvPr>
              <p14:cNvContentPartPr/>
              <p14:nvPr/>
            </p14:nvContentPartPr>
            <p14:xfrm>
              <a:off x="7133094" y="3826150"/>
              <a:ext cx="180360" cy="5158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F9FEBDD0-B7AC-074E-8AFF-E31878BFD73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125534" y="3818950"/>
                <a:ext cx="1954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8855F489-8665-5542-A795-8BC11A0D7544}"/>
                  </a:ext>
                </a:extLst>
              </p14:cNvPr>
              <p14:cNvContentPartPr/>
              <p14:nvPr/>
            </p14:nvContentPartPr>
            <p14:xfrm>
              <a:off x="7629894" y="4050070"/>
              <a:ext cx="124560" cy="1245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8855F489-8665-5542-A795-8BC11A0D754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622334" y="4042510"/>
                <a:ext cx="139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F72551CC-5C7B-E346-B148-B6D29A590C84}"/>
                  </a:ext>
                </a:extLst>
              </p14:cNvPr>
              <p14:cNvContentPartPr/>
              <p14:nvPr/>
            </p14:nvContentPartPr>
            <p14:xfrm>
              <a:off x="7636014" y="4074910"/>
              <a:ext cx="137160" cy="1123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F72551CC-5C7B-E346-B148-B6D29A590C8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28454" y="4067350"/>
                <a:ext cx="151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F896572F-A870-924B-8A30-533432E18794}"/>
                  </a:ext>
                </a:extLst>
              </p14:cNvPr>
              <p14:cNvContentPartPr/>
              <p14:nvPr/>
            </p14:nvContentPartPr>
            <p14:xfrm>
              <a:off x="8033814" y="3956830"/>
              <a:ext cx="472320" cy="2764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F896572F-A870-924B-8A30-533432E1879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026254" y="3949270"/>
                <a:ext cx="4874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18B4A874-92E0-0949-86CF-174124B9D894}"/>
                  </a:ext>
                </a:extLst>
              </p14:cNvPr>
              <p14:cNvContentPartPr/>
              <p14:nvPr/>
            </p14:nvContentPartPr>
            <p14:xfrm>
              <a:off x="8474454" y="3565510"/>
              <a:ext cx="164520" cy="3110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18B4A874-92E0-0949-86CF-174124B9D89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67254" y="3557950"/>
                <a:ext cx="17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21520B2F-C8E7-ED4D-8DEB-62278EAD26B6}"/>
                  </a:ext>
                </a:extLst>
              </p14:cNvPr>
              <p14:cNvContentPartPr/>
              <p14:nvPr/>
            </p14:nvContentPartPr>
            <p14:xfrm>
              <a:off x="8903214" y="3546790"/>
              <a:ext cx="162000" cy="2426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21520B2F-C8E7-ED4D-8DEB-62278EAD26B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895654" y="3539230"/>
                <a:ext cx="1767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E641CB9-51E9-C648-B18F-D869F191B1DF}"/>
                  </a:ext>
                </a:extLst>
              </p14:cNvPr>
              <p14:cNvContentPartPr/>
              <p14:nvPr/>
            </p14:nvContentPartPr>
            <p14:xfrm>
              <a:off x="8748054" y="3590350"/>
              <a:ext cx="379080" cy="2365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E641CB9-51E9-C648-B18F-D869F191B1D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740494" y="3582790"/>
                <a:ext cx="3942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F19C957-21A2-A34E-8300-C7A96E355B26}"/>
                  </a:ext>
                </a:extLst>
              </p14:cNvPr>
              <p14:cNvContentPartPr/>
              <p14:nvPr/>
            </p14:nvContentPartPr>
            <p14:xfrm>
              <a:off x="1363014" y="5167870"/>
              <a:ext cx="472320" cy="561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F19C957-21A2-A34E-8300-C7A96E355B2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355454" y="5160310"/>
                <a:ext cx="487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1B9C71B-F9BF-374A-B7C1-9DBBC771D25B}"/>
                  </a:ext>
                </a:extLst>
              </p14:cNvPr>
              <p14:cNvContentPartPr/>
              <p14:nvPr/>
            </p14:nvContentPartPr>
            <p14:xfrm>
              <a:off x="1594134" y="5385310"/>
              <a:ext cx="222480" cy="313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1B9C71B-F9BF-374A-B7C1-9DBBC771D25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586574" y="5377750"/>
                <a:ext cx="237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DA3FD848-FC77-BC47-8816-A55918763CA1}"/>
                  </a:ext>
                </a:extLst>
              </p14:cNvPr>
              <p14:cNvContentPartPr/>
              <p14:nvPr/>
            </p14:nvContentPartPr>
            <p14:xfrm>
              <a:off x="2400174" y="5465950"/>
              <a:ext cx="329400" cy="2239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DA3FD848-FC77-BC47-8816-A55918763CA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392614" y="5458390"/>
                <a:ext cx="344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2131BBF3-904A-8C49-85C6-083ABF2F1B18}"/>
                  </a:ext>
                </a:extLst>
              </p14:cNvPr>
              <p14:cNvContentPartPr/>
              <p14:nvPr/>
            </p14:nvContentPartPr>
            <p14:xfrm>
              <a:off x="2561814" y="5509510"/>
              <a:ext cx="93600" cy="2797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2131BBF3-904A-8C49-85C6-083ABF2F1B1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554254" y="5501950"/>
                <a:ext cx="1087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B555711C-F70C-5242-AB46-F8B93BD8C3C5}"/>
                  </a:ext>
                </a:extLst>
              </p14:cNvPr>
              <p14:cNvContentPartPr/>
              <p14:nvPr/>
            </p14:nvContentPartPr>
            <p14:xfrm>
              <a:off x="2245014" y="5267230"/>
              <a:ext cx="460080" cy="378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B555711C-F70C-5242-AB46-F8B93BD8C3C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237454" y="5259670"/>
                <a:ext cx="475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75DFB744-F035-564C-92E4-588C903FC417}"/>
                  </a:ext>
                </a:extLst>
              </p14:cNvPr>
              <p14:cNvContentPartPr/>
              <p14:nvPr/>
            </p14:nvContentPartPr>
            <p14:xfrm>
              <a:off x="2549214" y="4931710"/>
              <a:ext cx="19080" cy="1990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75DFB744-F035-564C-92E4-588C903FC41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541654" y="4924510"/>
                <a:ext cx="342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7CC21462-9B9E-654E-85DC-57BA9AA554FC}"/>
                  </a:ext>
                </a:extLst>
              </p14:cNvPr>
              <p14:cNvContentPartPr/>
              <p14:nvPr/>
            </p14:nvContentPartPr>
            <p14:xfrm>
              <a:off x="2965374" y="5094070"/>
              <a:ext cx="162000" cy="5338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7CC21462-9B9E-654E-85DC-57BA9AA554F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957814" y="5086510"/>
                <a:ext cx="17676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DC566CE8-639E-A043-950D-CF800BE584EE}"/>
                  </a:ext>
                </a:extLst>
              </p14:cNvPr>
              <p14:cNvContentPartPr/>
              <p14:nvPr/>
            </p14:nvContentPartPr>
            <p14:xfrm>
              <a:off x="3276774" y="5316910"/>
              <a:ext cx="322560" cy="2862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DC566CE8-639E-A043-950D-CF800BE584E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269214" y="5309350"/>
                <a:ext cx="3376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F93D406E-6B8B-AC4A-8ED1-B486F01921E7}"/>
                  </a:ext>
                </a:extLst>
              </p14:cNvPr>
              <p14:cNvContentPartPr/>
              <p14:nvPr/>
            </p14:nvContentPartPr>
            <p14:xfrm>
              <a:off x="3735774" y="4932430"/>
              <a:ext cx="74880" cy="34668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F93D406E-6B8B-AC4A-8ED1-B486F01921E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728214" y="4924870"/>
                <a:ext cx="900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D1E58A48-0C7A-6946-A015-45B16C1D7A5D}"/>
                  </a:ext>
                </a:extLst>
              </p14:cNvPr>
              <p14:cNvContentPartPr/>
              <p14:nvPr/>
            </p14:nvContentPartPr>
            <p14:xfrm>
              <a:off x="3797694" y="4987870"/>
              <a:ext cx="261360" cy="64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D1E58A48-0C7A-6946-A015-45B16C1D7A5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790134" y="4980310"/>
                <a:ext cx="276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63621570-0C3E-7C4E-A5C5-BC7E3ED3B947}"/>
                  </a:ext>
                </a:extLst>
              </p14:cNvPr>
              <p14:cNvContentPartPr/>
              <p14:nvPr/>
            </p14:nvContentPartPr>
            <p14:xfrm>
              <a:off x="4182894" y="4963750"/>
              <a:ext cx="205200" cy="2232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63621570-0C3E-7C4E-A5C5-BC7E3ED3B94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175334" y="4956190"/>
                <a:ext cx="220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47FD42FB-FD70-D64D-96D5-12EA5E1CCFA5}"/>
                  </a:ext>
                </a:extLst>
              </p14:cNvPr>
              <p14:cNvContentPartPr/>
              <p14:nvPr/>
            </p14:nvContentPartPr>
            <p14:xfrm>
              <a:off x="4033854" y="4931710"/>
              <a:ext cx="348120" cy="29844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47FD42FB-FD70-D64D-96D5-12EA5E1CCFA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026294" y="4924510"/>
                <a:ext cx="3632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B9AA46A3-6040-CE40-BD79-2C9791560282}"/>
                  </a:ext>
                </a:extLst>
              </p14:cNvPr>
              <p14:cNvContentPartPr/>
              <p14:nvPr/>
            </p14:nvContentPartPr>
            <p14:xfrm>
              <a:off x="4443534" y="5441110"/>
              <a:ext cx="261360" cy="500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B9AA46A3-6040-CE40-BD79-2C979156028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436334" y="5433550"/>
                <a:ext cx="276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51CB5751-245F-E84E-9A26-441D1054F48A}"/>
                  </a:ext>
                </a:extLst>
              </p14:cNvPr>
              <p14:cNvContentPartPr/>
              <p14:nvPr/>
            </p14:nvContentPartPr>
            <p14:xfrm>
              <a:off x="4530654" y="5367310"/>
              <a:ext cx="68760" cy="2170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51CB5751-245F-E84E-9A26-441D1054F48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523094" y="5359750"/>
                <a:ext cx="83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DB67D005-DB4D-5C43-92E1-86E58B034E76}"/>
                  </a:ext>
                </a:extLst>
              </p14:cNvPr>
              <p14:cNvContentPartPr/>
              <p14:nvPr/>
            </p14:nvContentPartPr>
            <p14:xfrm>
              <a:off x="4983894" y="5372710"/>
              <a:ext cx="242640" cy="1803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DB67D005-DB4D-5C43-92E1-86E58B034E7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976694" y="5365150"/>
                <a:ext cx="257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E4F15299-7C3E-D745-9F39-60F4ACA8989D}"/>
                  </a:ext>
                </a:extLst>
              </p14:cNvPr>
              <p14:cNvContentPartPr/>
              <p14:nvPr/>
            </p14:nvContentPartPr>
            <p14:xfrm>
              <a:off x="5542974" y="5285950"/>
              <a:ext cx="304560" cy="24264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E4F15299-7C3E-D745-9F39-60F4ACA8989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535414" y="5278390"/>
                <a:ext cx="319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DF39EC0C-6881-7C4A-847A-C8085BA52F0F}"/>
                  </a:ext>
                </a:extLst>
              </p14:cNvPr>
              <p14:cNvContentPartPr/>
              <p14:nvPr/>
            </p14:nvContentPartPr>
            <p14:xfrm>
              <a:off x="5914854" y="4900750"/>
              <a:ext cx="162000" cy="34812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DF39EC0C-6881-7C4A-847A-C8085BA52F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907654" y="4893190"/>
                <a:ext cx="176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A1A8307A-FFD3-0D48-8CBD-F14D026C753A}"/>
                  </a:ext>
                </a:extLst>
              </p14:cNvPr>
              <p14:cNvContentPartPr/>
              <p14:nvPr/>
            </p14:nvContentPartPr>
            <p14:xfrm>
              <a:off x="6244974" y="4907590"/>
              <a:ext cx="130680" cy="18612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A1A8307A-FFD3-0D48-8CBD-F14D026C753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237414" y="4900030"/>
                <a:ext cx="1458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D17C01CF-B2EE-D64D-B016-FF8E3EA1FD04}"/>
                  </a:ext>
                </a:extLst>
              </p14:cNvPr>
              <p14:cNvContentPartPr/>
              <p14:nvPr/>
            </p14:nvContentPartPr>
            <p14:xfrm>
              <a:off x="6182694" y="4913350"/>
              <a:ext cx="267480" cy="2487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D17C01CF-B2EE-D64D-B016-FF8E3EA1FD0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175134" y="4905790"/>
                <a:ext cx="2826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5CAB72AC-02B0-5B4A-AADA-A21F3E3953C5}"/>
                  </a:ext>
                </a:extLst>
              </p14:cNvPr>
              <p14:cNvContentPartPr/>
              <p14:nvPr/>
            </p14:nvContentPartPr>
            <p14:xfrm>
              <a:off x="6394014" y="5329510"/>
              <a:ext cx="205200" cy="648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5CAB72AC-02B0-5B4A-AADA-A21F3E3953C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386454" y="5321950"/>
                <a:ext cx="22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8ECF90D9-400F-0F45-AB60-A90F6849BD9D}"/>
                  </a:ext>
                </a:extLst>
              </p14:cNvPr>
              <p14:cNvContentPartPr/>
              <p14:nvPr/>
            </p14:nvContentPartPr>
            <p14:xfrm>
              <a:off x="6474654" y="5261110"/>
              <a:ext cx="43920" cy="19908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8ECF90D9-400F-0F45-AB60-A90F6849BD9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467094" y="5253550"/>
                <a:ext cx="590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F04E9008-0A46-4745-9BE4-97D8FB6F5267}"/>
                  </a:ext>
                </a:extLst>
              </p14:cNvPr>
              <p14:cNvContentPartPr/>
              <p14:nvPr/>
            </p14:nvContentPartPr>
            <p14:xfrm>
              <a:off x="6890814" y="5186590"/>
              <a:ext cx="292320" cy="21780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F04E9008-0A46-4745-9BE4-97D8FB6F526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883254" y="5179030"/>
                <a:ext cx="3074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8999E5C2-691F-3646-9A4A-E4F2C1DD33CB}"/>
                  </a:ext>
                </a:extLst>
              </p14:cNvPr>
              <p14:cNvContentPartPr/>
              <p14:nvPr/>
            </p14:nvContentPartPr>
            <p14:xfrm>
              <a:off x="7232454" y="4857190"/>
              <a:ext cx="174240" cy="2178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8999E5C2-691F-3646-9A4A-E4F2C1DD33C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24894" y="4849990"/>
                <a:ext cx="189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10E9E389-55B4-7348-BE93-39EBE8D2D08F}"/>
                  </a:ext>
                </a:extLst>
              </p14:cNvPr>
              <p14:cNvContentPartPr/>
              <p14:nvPr/>
            </p14:nvContentPartPr>
            <p14:xfrm>
              <a:off x="7263414" y="4900750"/>
              <a:ext cx="155520" cy="18684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10E9E389-55B4-7348-BE93-39EBE8D2D08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255854" y="4893190"/>
                <a:ext cx="170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790B46F0-1D30-BE46-A0D6-C4EA6D512631}"/>
                  </a:ext>
                </a:extLst>
              </p14:cNvPr>
              <p14:cNvContentPartPr/>
              <p14:nvPr/>
            </p14:nvContentPartPr>
            <p14:xfrm>
              <a:off x="7404894" y="4900750"/>
              <a:ext cx="386280" cy="80172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790B46F0-1D30-BE46-A0D6-C4EA6D51263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397334" y="4893190"/>
                <a:ext cx="401040" cy="8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53" name="墨迹 253">
                <a:extLst>
                  <a:ext uri="{FF2B5EF4-FFF2-40B4-BE49-F238E27FC236}">
                    <a16:creationId xmlns:a16="http://schemas.microsoft.com/office/drawing/2014/main" id="{8B0DE800-B0C1-0B45-B9D3-F55D13D1DDFE}"/>
                  </a:ext>
                </a:extLst>
              </p14:cNvPr>
              <p14:cNvContentPartPr/>
              <p14:nvPr/>
            </p14:nvContentPartPr>
            <p14:xfrm>
              <a:off x="7940574" y="4798150"/>
              <a:ext cx="1081080" cy="786240"/>
            </p14:xfrm>
          </p:contentPart>
        </mc:Choice>
        <mc:Fallback>
          <p:pic>
            <p:nvPicPr>
              <p:cNvPr id="253" name="墨迹 253">
                <a:extLst>
                  <a:ext uri="{FF2B5EF4-FFF2-40B4-BE49-F238E27FC236}">
                    <a16:creationId xmlns:a16="http://schemas.microsoft.com/office/drawing/2014/main" id="{8B0DE800-B0C1-0B45-B9D3-F55D13D1DDF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933014" y="4790590"/>
                <a:ext cx="109620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63" name="墨迹 264">
                <a:extLst>
                  <a:ext uri="{FF2B5EF4-FFF2-40B4-BE49-F238E27FC236}">
                    <a16:creationId xmlns:a16="http://schemas.microsoft.com/office/drawing/2014/main" id="{4CB2725A-9599-7B48-8884-F98098CB5417}"/>
                  </a:ext>
                </a:extLst>
              </p14:cNvPr>
              <p14:cNvContentPartPr/>
              <p14:nvPr/>
            </p14:nvContentPartPr>
            <p14:xfrm>
              <a:off x="8654814" y="4684030"/>
              <a:ext cx="522000" cy="235800"/>
            </p14:xfrm>
          </p:contentPart>
        </mc:Choice>
        <mc:Fallback>
          <p:pic>
            <p:nvPicPr>
              <p:cNvPr id="263" name="墨迹 264">
                <a:extLst>
                  <a:ext uri="{FF2B5EF4-FFF2-40B4-BE49-F238E27FC236}">
                    <a16:creationId xmlns:a16="http://schemas.microsoft.com/office/drawing/2014/main" id="{4CB2725A-9599-7B48-8884-F98098CB541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647254" y="4676470"/>
                <a:ext cx="5371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642E33D4-0968-5C40-8E23-357B194A6724}"/>
                  </a:ext>
                </a:extLst>
              </p14:cNvPr>
              <p14:cNvContentPartPr/>
              <p14:nvPr/>
            </p14:nvContentPartPr>
            <p14:xfrm>
              <a:off x="8599014" y="5522470"/>
              <a:ext cx="533880" cy="14292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642E33D4-0968-5C40-8E23-357B194A672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591454" y="5514891"/>
                <a:ext cx="549000" cy="15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81" name="墨迹 281">
                <a:extLst>
                  <a:ext uri="{FF2B5EF4-FFF2-40B4-BE49-F238E27FC236}">
                    <a16:creationId xmlns:a16="http://schemas.microsoft.com/office/drawing/2014/main" id="{E9DBCE4B-2E47-7645-BCE1-04DFFFB8B7FB}"/>
                  </a:ext>
                </a:extLst>
              </p14:cNvPr>
              <p14:cNvContentPartPr/>
              <p14:nvPr/>
            </p14:nvContentPartPr>
            <p14:xfrm>
              <a:off x="9393894" y="4764310"/>
              <a:ext cx="1981440" cy="851040"/>
            </p14:xfrm>
          </p:contentPart>
        </mc:Choice>
        <mc:Fallback>
          <p:pic>
            <p:nvPicPr>
              <p:cNvPr id="281" name="墨迹 281">
                <a:extLst>
                  <a:ext uri="{FF2B5EF4-FFF2-40B4-BE49-F238E27FC236}">
                    <a16:creationId xmlns:a16="http://schemas.microsoft.com/office/drawing/2014/main" id="{E9DBCE4B-2E47-7645-BCE1-04DFFFB8B7F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386335" y="4756753"/>
                <a:ext cx="1996197" cy="865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90" name="墨迹 291">
                <a:extLst>
                  <a:ext uri="{FF2B5EF4-FFF2-40B4-BE49-F238E27FC236}">
                    <a16:creationId xmlns:a16="http://schemas.microsoft.com/office/drawing/2014/main" id="{74286634-9D51-B74B-8FAB-5D47316D74D0}"/>
                  </a:ext>
                </a:extLst>
              </p14:cNvPr>
              <p14:cNvContentPartPr/>
              <p14:nvPr/>
            </p14:nvContentPartPr>
            <p14:xfrm>
              <a:off x="11425374" y="4615270"/>
              <a:ext cx="583560" cy="639720"/>
            </p14:xfrm>
          </p:contentPart>
        </mc:Choice>
        <mc:Fallback>
          <p:pic>
            <p:nvPicPr>
              <p:cNvPr id="290" name="墨迹 291">
                <a:extLst>
                  <a:ext uri="{FF2B5EF4-FFF2-40B4-BE49-F238E27FC236}">
                    <a16:creationId xmlns:a16="http://schemas.microsoft.com/office/drawing/2014/main" id="{74286634-9D51-B74B-8FAB-5D47316D74D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418174" y="4605196"/>
                <a:ext cx="598680" cy="657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91" name="墨迹 292">
                <a:extLst>
                  <a:ext uri="{FF2B5EF4-FFF2-40B4-BE49-F238E27FC236}">
                    <a16:creationId xmlns:a16="http://schemas.microsoft.com/office/drawing/2014/main" id="{633AB27A-CE3B-4244-9A42-0637A80787BF}"/>
                  </a:ext>
                </a:extLst>
              </p14:cNvPr>
              <p14:cNvContentPartPr/>
              <p14:nvPr/>
            </p14:nvContentPartPr>
            <p14:xfrm>
              <a:off x="11437254" y="5385310"/>
              <a:ext cx="416520" cy="292320"/>
            </p14:xfrm>
          </p:contentPart>
        </mc:Choice>
        <mc:Fallback>
          <p:pic>
            <p:nvPicPr>
              <p:cNvPr id="291" name="墨迹 292">
                <a:extLst>
                  <a:ext uri="{FF2B5EF4-FFF2-40B4-BE49-F238E27FC236}">
                    <a16:creationId xmlns:a16="http://schemas.microsoft.com/office/drawing/2014/main" id="{633AB27A-CE3B-4244-9A42-0637A80787B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429694" y="5375230"/>
                <a:ext cx="4341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2C187BFD-26B5-B243-AD7B-DFDC6F18FD14}"/>
                  </a:ext>
                </a:extLst>
              </p14:cNvPr>
              <p14:cNvContentPartPr/>
              <p14:nvPr/>
            </p14:nvContentPartPr>
            <p14:xfrm>
              <a:off x="971694" y="6441190"/>
              <a:ext cx="162000" cy="20520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2C187BFD-26B5-B243-AD7B-DFDC6F18FD1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64134" y="6433630"/>
                <a:ext cx="176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161FADC5-D72C-AD41-A635-A313B318AFFF}"/>
                  </a:ext>
                </a:extLst>
              </p14:cNvPr>
              <p14:cNvContentPartPr/>
              <p14:nvPr/>
            </p14:nvContentPartPr>
            <p14:xfrm>
              <a:off x="1338174" y="6385390"/>
              <a:ext cx="93600" cy="27972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161FADC5-D72C-AD41-A635-A313B318AFF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330614" y="6377830"/>
                <a:ext cx="1087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2DBEA462-5525-0A41-B2C0-10BF93F18BDC}"/>
                  </a:ext>
                </a:extLst>
              </p14:cNvPr>
              <p14:cNvContentPartPr/>
              <p14:nvPr/>
            </p14:nvContentPartPr>
            <p14:xfrm>
              <a:off x="1580454" y="6292150"/>
              <a:ext cx="236520" cy="41040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2DBEA462-5525-0A41-B2C0-10BF93F18BD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572894" y="6284590"/>
                <a:ext cx="2512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DF227567-C439-E04E-9F2B-396B1C55B12A}"/>
                  </a:ext>
                </a:extLst>
              </p14:cNvPr>
              <p14:cNvContentPartPr/>
              <p14:nvPr/>
            </p14:nvContentPartPr>
            <p14:xfrm>
              <a:off x="1934334" y="6460630"/>
              <a:ext cx="298440" cy="15480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DF227567-C439-E04E-9F2B-396B1C55B12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926774" y="6453070"/>
                <a:ext cx="3135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3B65701F-647C-EA41-8CC8-4701C407CF4E}"/>
                  </a:ext>
                </a:extLst>
              </p14:cNvPr>
              <p14:cNvContentPartPr/>
              <p14:nvPr/>
            </p14:nvContentPartPr>
            <p14:xfrm>
              <a:off x="2095974" y="6466030"/>
              <a:ext cx="37800" cy="1555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3B65701F-647C-EA41-8CC8-4701C407CF4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088414" y="6458470"/>
                <a:ext cx="52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01CEDBB9-346C-8A4D-8A22-9DF8A74B039B}"/>
                  </a:ext>
                </a:extLst>
              </p14:cNvPr>
              <p14:cNvContentPartPr/>
              <p14:nvPr/>
            </p14:nvContentPartPr>
            <p14:xfrm>
              <a:off x="2313414" y="6267310"/>
              <a:ext cx="180360" cy="8748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01CEDBB9-346C-8A4D-8A22-9DF8A74B039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305854" y="6259750"/>
                <a:ext cx="1954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7473B80F-33AC-644F-B9CC-84C2571F77EF}"/>
                  </a:ext>
                </a:extLst>
              </p14:cNvPr>
              <p14:cNvContentPartPr/>
              <p14:nvPr/>
            </p14:nvContentPartPr>
            <p14:xfrm>
              <a:off x="2313414" y="6503110"/>
              <a:ext cx="186840" cy="14940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7473B80F-33AC-644F-B9CC-84C2571F77E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305854" y="6495550"/>
                <a:ext cx="2016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0C8BC4F2-D176-404C-A896-7057B9E85133}"/>
                  </a:ext>
                </a:extLst>
              </p14:cNvPr>
              <p14:cNvContentPartPr/>
              <p14:nvPr/>
            </p14:nvContentPartPr>
            <p14:xfrm>
              <a:off x="2884734" y="6187030"/>
              <a:ext cx="205200" cy="23580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0C8BC4F2-D176-404C-A896-7057B9E8513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877174" y="6179830"/>
                <a:ext cx="2203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F4C66FE8-9D7F-4D49-8DD8-097B85C616D0}"/>
                  </a:ext>
                </a:extLst>
              </p14:cNvPr>
              <p14:cNvContentPartPr/>
              <p14:nvPr/>
            </p14:nvContentPartPr>
            <p14:xfrm>
              <a:off x="2965374" y="6540550"/>
              <a:ext cx="62640" cy="19908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F4C66FE8-9D7F-4D49-8DD8-097B85C616D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957814" y="6532990"/>
                <a:ext cx="774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176604FA-D0DD-374B-BDE6-867D3D4037C5}"/>
                  </a:ext>
                </a:extLst>
              </p14:cNvPr>
              <p14:cNvContentPartPr/>
              <p14:nvPr/>
            </p14:nvContentPartPr>
            <p14:xfrm>
              <a:off x="3331854" y="6472150"/>
              <a:ext cx="366840" cy="20520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176604FA-D0DD-374B-BDE6-867D3D4037C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324294" y="6464590"/>
                <a:ext cx="3819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04" name="墨迹 303">
                <a:extLst>
                  <a:ext uri="{FF2B5EF4-FFF2-40B4-BE49-F238E27FC236}">
                    <a16:creationId xmlns:a16="http://schemas.microsoft.com/office/drawing/2014/main" id="{F0EE2BD7-637C-C844-8ABB-1AF182E7AB3A}"/>
                  </a:ext>
                </a:extLst>
              </p14:cNvPr>
              <p14:cNvContentPartPr/>
              <p14:nvPr/>
            </p14:nvContentPartPr>
            <p14:xfrm>
              <a:off x="3568014" y="6397630"/>
              <a:ext cx="62640" cy="217800"/>
            </p14:xfrm>
          </p:contentPart>
        </mc:Choice>
        <mc:Fallback>
          <p:pic>
            <p:nvPicPr>
              <p:cNvPr id="304" name="墨迹 303">
                <a:extLst>
                  <a:ext uri="{FF2B5EF4-FFF2-40B4-BE49-F238E27FC236}">
                    <a16:creationId xmlns:a16="http://schemas.microsoft.com/office/drawing/2014/main" id="{F0EE2BD7-637C-C844-8ABB-1AF182E7AB3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560454" y="6390070"/>
                <a:ext cx="774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848A4B4C-FCB5-4E4E-B768-E67196B88873}"/>
                  </a:ext>
                </a:extLst>
              </p14:cNvPr>
              <p14:cNvContentPartPr/>
              <p14:nvPr/>
            </p14:nvContentPartPr>
            <p14:xfrm>
              <a:off x="3884814" y="6273430"/>
              <a:ext cx="105840" cy="9972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848A4B4C-FCB5-4E4E-B768-E67196B8887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877254" y="6265870"/>
                <a:ext cx="1209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A8957037-C3E0-474D-8744-CB74CA606EF8}"/>
                  </a:ext>
                </a:extLst>
              </p14:cNvPr>
              <p14:cNvContentPartPr/>
              <p14:nvPr/>
            </p14:nvContentPartPr>
            <p14:xfrm>
              <a:off x="3853494" y="6540550"/>
              <a:ext cx="192960" cy="9972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A8957037-C3E0-474D-8744-CB74CA606EF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3846294" y="6532990"/>
                <a:ext cx="208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300E05CF-590E-8148-B59B-2056252CD944}"/>
                  </a:ext>
                </a:extLst>
              </p14:cNvPr>
              <p14:cNvContentPartPr/>
              <p14:nvPr/>
            </p14:nvContentPartPr>
            <p14:xfrm>
              <a:off x="3741894" y="6602470"/>
              <a:ext cx="192960" cy="1123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300E05CF-590E-8148-B59B-2056252CD94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3734334" y="6595270"/>
                <a:ext cx="208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0C5C88BC-273E-494C-B482-584961FDE8FD}"/>
                  </a:ext>
                </a:extLst>
              </p14:cNvPr>
              <p14:cNvContentPartPr/>
              <p14:nvPr/>
            </p14:nvContentPartPr>
            <p14:xfrm>
              <a:off x="3754134" y="6602470"/>
              <a:ext cx="379080" cy="14328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0C5C88BC-273E-494C-B482-584961FDE8F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746574" y="6595270"/>
                <a:ext cx="394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21" name="墨迹 321">
                <a:extLst>
                  <a:ext uri="{FF2B5EF4-FFF2-40B4-BE49-F238E27FC236}">
                    <a16:creationId xmlns:a16="http://schemas.microsoft.com/office/drawing/2014/main" id="{94EFC2C9-819E-5242-8CC6-3DB3189E7F4F}"/>
                  </a:ext>
                </a:extLst>
              </p14:cNvPr>
              <p14:cNvContentPartPr/>
              <p14:nvPr/>
            </p14:nvContentPartPr>
            <p14:xfrm>
              <a:off x="4683294" y="6018910"/>
              <a:ext cx="1350720" cy="770400"/>
            </p14:xfrm>
          </p:contentPart>
        </mc:Choice>
        <mc:Fallback>
          <p:pic>
            <p:nvPicPr>
              <p:cNvPr id="321" name="墨迹 321">
                <a:extLst>
                  <a:ext uri="{FF2B5EF4-FFF2-40B4-BE49-F238E27FC236}">
                    <a16:creationId xmlns:a16="http://schemas.microsoft.com/office/drawing/2014/main" id="{94EFC2C9-819E-5242-8CC6-3DB3189E7F4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675736" y="6011350"/>
                <a:ext cx="1365476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37" name="墨迹 338">
                <a:extLst>
                  <a:ext uri="{FF2B5EF4-FFF2-40B4-BE49-F238E27FC236}">
                    <a16:creationId xmlns:a16="http://schemas.microsoft.com/office/drawing/2014/main" id="{4C314093-E336-964F-8371-31D94C7C857F}"/>
                  </a:ext>
                </a:extLst>
              </p14:cNvPr>
              <p14:cNvContentPartPr/>
              <p14:nvPr/>
            </p14:nvContentPartPr>
            <p14:xfrm>
              <a:off x="8039934" y="6006310"/>
              <a:ext cx="1645560" cy="845280"/>
            </p14:xfrm>
          </p:contentPart>
        </mc:Choice>
        <mc:Fallback>
          <p:pic>
            <p:nvPicPr>
              <p:cNvPr id="337" name="墨迹 338">
                <a:extLst>
                  <a:ext uri="{FF2B5EF4-FFF2-40B4-BE49-F238E27FC236}">
                    <a16:creationId xmlns:a16="http://schemas.microsoft.com/office/drawing/2014/main" id="{4C314093-E336-964F-8371-31D94C7C857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032374" y="5998747"/>
                <a:ext cx="1660680" cy="860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338" name="墨迹 339">
                <a:extLst>
                  <a:ext uri="{FF2B5EF4-FFF2-40B4-BE49-F238E27FC236}">
                    <a16:creationId xmlns:a16="http://schemas.microsoft.com/office/drawing/2014/main" id="{E98DA2BC-93B6-D64B-8444-D4C635E69D57}"/>
                  </a:ext>
                </a:extLst>
              </p14:cNvPr>
              <p14:cNvContentPartPr/>
              <p14:nvPr/>
            </p14:nvContentPartPr>
            <p14:xfrm>
              <a:off x="6220134" y="5925670"/>
              <a:ext cx="1571760" cy="689760"/>
            </p14:xfrm>
          </p:contentPart>
        </mc:Choice>
        <mc:Fallback>
          <p:pic>
            <p:nvPicPr>
              <p:cNvPr id="338" name="墨迹 339">
                <a:extLst>
                  <a:ext uri="{FF2B5EF4-FFF2-40B4-BE49-F238E27FC236}">
                    <a16:creationId xmlns:a16="http://schemas.microsoft.com/office/drawing/2014/main" id="{E98DA2BC-93B6-D64B-8444-D4C635E69D5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212574" y="5918110"/>
                <a:ext cx="1586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341" name="墨迹 340">
                <a:extLst>
                  <a:ext uri="{FF2B5EF4-FFF2-40B4-BE49-F238E27FC236}">
                    <a16:creationId xmlns:a16="http://schemas.microsoft.com/office/drawing/2014/main" id="{31C7D429-3216-094A-B050-0DD78206E851}"/>
                  </a:ext>
                </a:extLst>
              </p14:cNvPr>
              <p14:cNvContentPartPr/>
              <p14:nvPr/>
            </p14:nvContentPartPr>
            <p14:xfrm>
              <a:off x="9189054" y="6367030"/>
              <a:ext cx="87480" cy="211680"/>
            </p14:xfrm>
          </p:contentPart>
        </mc:Choice>
        <mc:Fallback>
          <p:pic>
            <p:nvPicPr>
              <p:cNvPr id="341" name="墨迹 340">
                <a:extLst>
                  <a:ext uri="{FF2B5EF4-FFF2-40B4-BE49-F238E27FC236}">
                    <a16:creationId xmlns:a16="http://schemas.microsoft.com/office/drawing/2014/main" id="{31C7D429-3216-094A-B050-0DD78206E85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181494" y="6359470"/>
                <a:ext cx="10224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619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7">
                <a:extLst>
                  <a:ext uri="{FF2B5EF4-FFF2-40B4-BE49-F238E27FC236}">
                    <a16:creationId xmlns:a16="http://schemas.microsoft.com/office/drawing/2014/main" id="{4F58C9C6-0862-D94B-B31D-1CB80A92AD9C}"/>
                  </a:ext>
                </a:extLst>
              </p14:cNvPr>
              <p14:cNvContentPartPr/>
              <p14:nvPr/>
            </p14:nvContentPartPr>
            <p14:xfrm>
              <a:off x="1489060" y="820369"/>
              <a:ext cx="19080" cy="124920"/>
            </p14:xfrm>
          </p:contentPart>
        </mc:Choice>
        <mc:Fallback>
          <p:pic>
            <p:nvPicPr>
              <p:cNvPr id="6" name="墨迹 7">
                <a:extLst>
                  <a:ext uri="{FF2B5EF4-FFF2-40B4-BE49-F238E27FC236}">
                    <a16:creationId xmlns:a16="http://schemas.microsoft.com/office/drawing/2014/main" id="{4F58C9C6-0862-D94B-B31D-1CB80A92AD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500" y="812809"/>
                <a:ext cx="34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C6B62005-E3FA-4148-A97F-8E12FB6DD043}"/>
                  </a:ext>
                </a:extLst>
              </p14:cNvPr>
              <p14:cNvContentPartPr/>
              <p14:nvPr/>
            </p14:nvContentPartPr>
            <p14:xfrm>
              <a:off x="604900" y="390889"/>
              <a:ext cx="641520" cy="75348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C6B62005-E3FA-4148-A97F-8E12FB6DD0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340" y="383329"/>
                <a:ext cx="65664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29D12ED-9DDF-EF49-883D-AD232EE61A6E}"/>
                  </a:ext>
                </a:extLst>
              </p14:cNvPr>
              <p14:cNvContentPartPr/>
              <p14:nvPr/>
            </p14:nvContentPartPr>
            <p14:xfrm>
              <a:off x="2080540" y="646129"/>
              <a:ext cx="37800" cy="2592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29D12ED-9DDF-EF49-883D-AD232EE61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2980" y="638569"/>
                <a:ext cx="529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A90E4F27-6F76-8E4A-A17A-CB263FD1FE26}"/>
                  </a:ext>
                </a:extLst>
              </p14:cNvPr>
              <p14:cNvContentPartPr/>
              <p14:nvPr/>
            </p14:nvContentPartPr>
            <p14:xfrm>
              <a:off x="2254780" y="720649"/>
              <a:ext cx="124920" cy="15588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A90E4F27-6F76-8E4A-A17A-CB263FD1FE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7220" y="713089"/>
                <a:ext cx="140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F660C48-7F2B-C546-BE5C-645EBD278E57}"/>
                  </a:ext>
                </a:extLst>
              </p14:cNvPr>
              <p14:cNvContentPartPr/>
              <p14:nvPr/>
            </p14:nvContentPartPr>
            <p14:xfrm>
              <a:off x="2565820" y="708409"/>
              <a:ext cx="143640" cy="1062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F660C48-7F2B-C546-BE5C-645EBD278E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8260" y="700849"/>
                <a:ext cx="158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FA8B5818-F9C0-0747-A705-8062E48B9C9E}"/>
                  </a:ext>
                </a:extLst>
              </p14:cNvPr>
              <p14:cNvContentPartPr/>
              <p14:nvPr/>
            </p14:nvContentPartPr>
            <p14:xfrm>
              <a:off x="6059260" y="907489"/>
              <a:ext cx="30960" cy="15948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FA8B5818-F9C0-0747-A705-8062E48B9C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51700" y="899929"/>
                <a:ext cx="45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20FEE9DE-7478-CA44-A946-C14990BFA833}"/>
                  </a:ext>
                </a:extLst>
              </p14:cNvPr>
              <p14:cNvContentPartPr/>
              <p14:nvPr/>
            </p14:nvContentPartPr>
            <p14:xfrm>
              <a:off x="4788460" y="285049"/>
              <a:ext cx="977760" cy="70992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20FEE9DE-7478-CA44-A946-C14990BFA8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0900" y="277489"/>
                <a:ext cx="9928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695075A8-742E-C742-800F-D136E5157308}"/>
                  </a:ext>
                </a:extLst>
              </p14:cNvPr>
              <p14:cNvContentPartPr/>
              <p14:nvPr/>
            </p14:nvContentPartPr>
            <p14:xfrm>
              <a:off x="3014380" y="390889"/>
              <a:ext cx="1475640" cy="61668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695075A8-742E-C742-800F-D136E51573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6820" y="383329"/>
                <a:ext cx="149076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1B3C5740-9084-0F45-9BD6-35ECFCAD3EFF}"/>
                  </a:ext>
                </a:extLst>
              </p14:cNvPr>
              <p14:cNvContentPartPr/>
              <p14:nvPr/>
            </p14:nvContentPartPr>
            <p14:xfrm>
              <a:off x="6581260" y="427969"/>
              <a:ext cx="2440800" cy="51012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1B3C5740-9084-0F45-9BD6-35ECFCAD3E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73700" y="420769"/>
                <a:ext cx="24559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82331DC6-183F-284F-A94F-2F14BE342120}"/>
                  </a:ext>
                </a:extLst>
              </p14:cNvPr>
              <p14:cNvContentPartPr/>
              <p14:nvPr/>
            </p14:nvContentPartPr>
            <p14:xfrm>
              <a:off x="8878780" y="427969"/>
              <a:ext cx="803160" cy="64188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82331DC6-183F-284F-A94F-2F14BE34212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71223" y="420765"/>
                <a:ext cx="818273" cy="65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墨迹 67">
                <a:extLst>
                  <a:ext uri="{FF2B5EF4-FFF2-40B4-BE49-F238E27FC236}">
                    <a16:creationId xmlns:a16="http://schemas.microsoft.com/office/drawing/2014/main" id="{BC354FF9-F0E7-A345-B6A1-DD064E4F0EA1}"/>
                  </a:ext>
                </a:extLst>
              </p14:cNvPr>
              <p14:cNvContentPartPr/>
              <p14:nvPr/>
            </p14:nvContentPartPr>
            <p14:xfrm>
              <a:off x="9992980" y="390889"/>
              <a:ext cx="2086200" cy="635040"/>
            </p14:xfrm>
          </p:contentPart>
        </mc:Choice>
        <mc:Fallback>
          <p:pic>
            <p:nvPicPr>
              <p:cNvPr id="67" name="墨迹 67">
                <a:extLst>
                  <a:ext uri="{FF2B5EF4-FFF2-40B4-BE49-F238E27FC236}">
                    <a16:creationId xmlns:a16="http://schemas.microsoft.com/office/drawing/2014/main" id="{BC354FF9-F0E7-A345-B6A1-DD064E4F0E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85419" y="383333"/>
                <a:ext cx="2103843" cy="65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35B3D11F-491F-624A-9587-261188EC9CA3}"/>
                  </a:ext>
                </a:extLst>
              </p14:cNvPr>
              <p14:cNvContentPartPr/>
              <p14:nvPr/>
            </p14:nvContentPartPr>
            <p14:xfrm>
              <a:off x="3468700" y="1336969"/>
              <a:ext cx="516960" cy="49140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35B3D11F-491F-624A-9587-261188EC9C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1140" y="1329409"/>
                <a:ext cx="5320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80C2935E-C9D8-024A-AA9E-09D5D10644EB}"/>
                  </a:ext>
                </a:extLst>
              </p14:cNvPr>
              <p14:cNvContentPartPr/>
              <p14:nvPr/>
            </p14:nvContentPartPr>
            <p14:xfrm>
              <a:off x="723340" y="1349569"/>
              <a:ext cx="2222640" cy="68220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80C2935E-C9D8-024A-AA9E-09D5D10644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5781" y="1342013"/>
                <a:ext cx="2237398" cy="69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279AF38F-501F-D344-8FED-51DDA45FD6FB}"/>
                  </a:ext>
                </a:extLst>
              </p14:cNvPr>
              <p14:cNvContentPartPr/>
              <p14:nvPr/>
            </p14:nvContentPartPr>
            <p14:xfrm>
              <a:off x="1451620" y="2426689"/>
              <a:ext cx="3362040" cy="48600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279AF38F-501F-D344-8FED-51DDA45FD6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4060" y="2419129"/>
                <a:ext cx="3377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71D50192-FB9A-DB42-B26D-C42852D969F8}"/>
                  </a:ext>
                </a:extLst>
              </p14:cNvPr>
              <p14:cNvContentPartPr/>
              <p14:nvPr/>
            </p14:nvContentPartPr>
            <p14:xfrm>
              <a:off x="1370620" y="2856169"/>
              <a:ext cx="3412080" cy="565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71D50192-FB9A-DB42-B26D-C42852D969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3060" y="2848609"/>
                <a:ext cx="3426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E39CA0D8-E196-CF4C-A1E0-9E5BB5D70D8E}"/>
                  </a:ext>
                </a:extLst>
              </p14:cNvPr>
              <p14:cNvContentPartPr/>
              <p14:nvPr/>
            </p14:nvContentPartPr>
            <p14:xfrm>
              <a:off x="1631980" y="2513809"/>
              <a:ext cx="374040" cy="36756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E39CA0D8-E196-CF4C-A1E0-9E5BB5D70D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24780" y="2506249"/>
                <a:ext cx="3888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CA7F4C0A-9381-EF4A-8BD1-F68D4A9BE246}"/>
                  </a:ext>
                </a:extLst>
              </p14:cNvPr>
              <p14:cNvContentPartPr/>
              <p14:nvPr/>
            </p14:nvContentPartPr>
            <p14:xfrm>
              <a:off x="2067940" y="2930689"/>
              <a:ext cx="2739600" cy="3052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CA7F4C0A-9381-EF4A-8BD1-F68D4A9BE2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60380" y="2923129"/>
                <a:ext cx="2754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F5C9C532-328E-0E49-8335-CF1AB4C0CF5B}"/>
                  </a:ext>
                </a:extLst>
              </p14:cNvPr>
              <p14:cNvContentPartPr/>
              <p14:nvPr/>
            </p14:nvContentPartPr>
            <p14:xfrm>
              <a:off x="243820" y="2576089"/>
              <a:ext cx="411120" cy="36756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F5C9C532-328E-0E49-8335-CF1AB4C0CF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6260" y="2568529"/>
                <a:ext cx="4262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70969EEC-9224-4443-849F-08723091F45A}"/>
                  </a:ext>
                </a:extLst>
              </p14:cNvPr>
              <p14:cNvContentPartPr/>
              <p14:nvPr/>
            </p14:nvContentPartPr>
            <p14:xfrm>
              <a:off x="4054420" y="3192409"/>
              <a:ext cx="435600" cy="32364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70969EEC-9224-4443-849F-08723091F45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46860" y="3184857"/>
                <a:ext cx="450360" cy="338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08BF7D43-42B7-DF42-AC1F-210B7BFE572E}"/>
                  </a:ext>
                </a:extLst>
              </p14:cNvPr>
              <p14:cNvContentPartPr/>
              <p14:nvPr/>
            </p14:nvContentPartPr>
            <p14:xfrm>
              <a:off x="4527100" y="3167209"/>
              <a:ext cx="1531800" cy="38016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08BF7D43-42B7-DF42-AC1F-210B7BFE57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19540" y="3159649"/>
                <a:ext cx="1546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977F7DC6-0B12-164B-B46C-E47B37C36968}"/>
                  </a:ext>
                </a:extLst>
              </p14:cNvPr>
              <p14:cNvContentPartPr/>
              <p14:nvPr/>
            </p14:nvContentPartPr>
            <p14:xfrm>
              <a:off x="1526140" y="3833569"/>
              <a:ext cx="3312360" cy="67860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977F7DC6-0B12-164B-B46C-E47B37C369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18940" y="3826013"/>
                <a:ext cx="3327480" cy="693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78047D4B-6741-294C-8795-63EF4027AA42}"/>
                  </a:ext>
                </a:extLst>
              </p14:cNvPr>
              <p14:cNvContentPartPr/>
              <p14:nvPr/>
            </p14:nvContentPartPr>
            <p14:xfrm>
              <a:off x="1694260" y="4020409"/>
              <a:ext cx="380160" cy="48600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78047D4B-6741-294C-8795-63EF4027AA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86700" y="4012849"/>
                <a:ext cx="3952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AD6ED72A-61BB-0D48-B6C6-6F490E1D8B3A}"/>
                  </a:ext>
                </a:extLst>
              </p14:cNvPr>
              <p14:cNvContentPartPr/>
              <p14:nvPr/>
            </p14:nvContentPartPr>
            <p14:xfrm>
              <a:off x="4128580" y="3584449"/>
              <a:ext cx="355320" cy="43632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AD6ED72A-61BB-0D48-B6C6-6F490E1D8B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1020" y="3576889"/>
                <a:ext cx="370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046D4AE8-9CF3-C34B-86AA-514DF42D70C9}"/>
                  </a:ext>
                </a:extLst>
              </p14:cNvPr>
              <p14:cNvContentPartPr/>
              <p14:nvPr/>
            </p14:nvContentPartPr>
            <p14:xfrm>
              <a:off x="337780" y="4194649"/>
              <a:ext cx="541440" cy="45396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046D4AE8-9CF3-C34B-86AA-514DF42D70C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0220" y="4187089"/>
                <a:ext cx="5562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7AA9EB5A-B549-8F42-94CC-72DC623E6B61}"/>
                  </a:ext>
                </a:extLst>
              </p14:cNvPr>
              <p14:cNvContentPartPr/>
              <p14:nvPr/>
            </p14:nvContentPartPr>
            <p14:xfrm>
              <a:off x="1719460" y="3148849"/>
              <a:ext cx="815760" cy="67248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7AA9EB5A-B549-8F42-94CC-72DC623E6B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11900" y="3141293"/>
                <a:ext cx="830880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3733261C-B9A5-6445-A99B-8B2240DCD56E}"/>
                  </a:ext>
                </a:extLst>
              </p14:cNvPr>
              <p14:cNvContentPartPr/>
              <p14:nvPr/>
            </p14:nvContentPartPr>
            <p14:xfrm>
              <a:off x="7123060" y="2345689"/>
              <a:ext cx="3673440" cy="43632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3733261C-B9A5-6445-A99B-8B2240DCD5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15500" y="2338129"/>
                <a:ext cx="36885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42440F42-2CCC-3847-9774-67E3CBEC8E38}"/>
                  </a:ext>
                </a:extLst>
              </p14:cNvPr>
              <p14:cNvContentPartPr/>
              <p14:nvPr/>
            </p14:nvContentPartPr>
            <p14:xfrm>
              <a:off x="7346980" y="2445049"/>
              <a:ext cx="342720" cy="28044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42440F42-2CCC-3847-9774-67E3CBEC8E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39780" y="2437489"/>
                <a:ext cx="3578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4E538454-3042-554C-81AC-39DC1864A20F}"/>
                  </a:ext>
                </a:extLst>
              </p14:cNvPr>
              <p14:cNvContentPartPr/>
              <p14:nvPr/>
            </p14:nvContentPartPr>
            <p14:xfrm>
              <a:off x="6195340" y="2034289"/>
              <a:ext cx="535680" cy="57312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4E538454-3042-554C-81AC-39DC1864A2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87780" y="2026729"/>
                <a:ext cx="5508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CA1411EE-EAB7-4543-8D1E-D4E88B86E40F}"/>
                  </a:ext>
                </a:extLst>
              </p14:cNvPr>
              <p14:cNvContentPartPr/>
              <p14:nvPr/>
            </p14:nvContentPartPr>
            <p14:xfrm>
              <a:off x="7832620" y="2681929"/>
              <a:ext cx="2976120" cy="59796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CA1411EE-EAB7-4543-8D1E-D4E88B86E40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25060" y="2674369"/>
                <a:ext cx="29912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2" name="墨迹 182">
                <a:extLst>
                  <a:ext uri="{FF2B5EF4-FFF2-40B4-BE49-F238E27FC236}">
                    <a16:creationId xmlns:a16="http://schemas.microsoft.com/office/drawing/2014/main" id="{BB7E34D4-E63C-3147-B4BF-EC9C0D761B0B}"/>
                  </a:ext>
                </a:extLst>
              </p14:cNvPr>
              <p14:cNvContentPartPr/>
              <p14:nvPr/>
            </p14:nvContentPartPr>
            <p14:xfrm>
              <a:off x="10658980" y="3067849"/>
              <a:ext cx="1513080" cy="635400"/>
            </p14:xfrm>
          </p:contentPart>
        </mc:Choice>
        <mc:Fallback>
          <p:pic>
            <p:nvPicPr>
              <p:cNvPr id="182" name="墨迹 182">
                <a:extLst>
                  <a:ext uri="{FF2B5EF4-FFF2-40B4-BE49-F238E27FC236}">
                    <a16:creationId xmlns:a16="http://schemas.microsoft.com/office/drawing/2014/main" id="{BB7E34D4-E63C-3147-B4BF-EC9C0D761B0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51420" y="3060289"/>
                <a:ext cx="15307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1506AC59-C1E3-6340-BEF9-8D0E6D52EB3C}"/>
                  </a:ext>
                </a:extLst>
              </p14:cNvPr>
              <p14:cNvContentPartPr/>
              <p14:nvPr/>
            </p14:nvContentPartPr>
            <p14:xfrm>
              <a:off x="6570100" y="3827089"/>
              <a:ext cx="883800" cy="69156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1506AC59-C1E3-6340-BEF9-8D0E6D52EB3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62540" y="3819889"/>
                <a:ext cx="8989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3" name="墨迹 206">
                <a:extLst>
                  <a:ext uri="{FF2B5EF4-FFF2-40B4-BE49-F238E27FC236}">
                    <a16:creationId xmlns:a16="http://schemas.microsoft.com/office/drawing/2014/main" id="{99A6EDD7-D563-A844-A529-C8EABE27F3D1}"/>
                  </a:ext>
                </a:extLst>
              </p14:cNvPr>
              <p14:cNvContentPartPr/>
              <p14:nvPr/>
            </p14:nvContentPartPr>
            <p14:xfrm>
              <a:off x="7272820" y="4848409"/>
              <a:ext cx="343080" cy="180720"/>
            </p14:xfrm>
          </p:contentPart>
        </mc:Choice>
        <mc:Fallback>
          <p:pic>
            <p:nvPicPr>
              <p:cNvPr id="203" name="墨迹 206">
                <a:extLst>
                  <a:ext uri="{FF2B5EF4-FFF2-40B4-BE49-F238E27FC236}">
                    <a16:creationId xmlns:a16="http://schemas.microsoft.com/office/drawing/2014/main" id="{99A6EDD7-D563-A844-A529-C8EABE27F3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65252" y="4840849"/>
                <a:ext cx="358216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4" name="墨迹 207">
                <a:extLst>
                  <a:ext uri="{FF2B5EF4-FFF2-40B4-BE49-F238E27FC236}">
                    <a16:creationId xmlns:a16="http://schemas.microsoft.com/office/drawing/2014/main" id="{06E943F1-71A9-DB4B-98DF-D744B9793231}"/>
                  </a:ext>
                </a:extLst>
              </p14:cNvPr>
              <p14:cNvContentPartPr/>
              <p14:nvPr/>
            </p14:nvContentPartPr>
            <p14:xfrm>
              <a:off x="8935300" y="3926809"/>
              <a:ext cx="1319400" cy="548280"/>
            </p14:xfrm>
          </p:contentPart>
        </mc:Choice>
        <mc:Fallback>
          <p:pic>
            <p:nvPicPr>
              <p:cNvPr id="204" name="墨迹 207">
                <a:extLst>
                  <a:ext uri="{FF2B5EF4-FFF2-40B4-BE49-F238E27FC236}">
                    <a16:creationId xmlns:a16="http://schemas.microsoft.com/office/drawing/2014/main" id="{06E943F1-71A9-DB4B-98DF-D744B979323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27740" y="3919249"/>
                <a:ext cx="13345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5" name="墨迹 208">
                <a:extLst>
                  <a:ext uri="{FF2B5EF4-FFF2-40B4-BE49-F238E27FC236}">
                    <a16:creationId xmlns:a16="http://schemas.microsoft.com/office/drawing/2014/main" id="{73D97179-4F3F-354F-B465-D3A1198C9D82}"/>
                  </a:ext>
                </a:extLst>
              </p14:cNvPr>
              <p14:cNvContentPartPr/>
              <p14:nvPr/>
            </p14:nvContentPartPr>
            <p14:xfrm>
              <a:off x="8424820" y="3951649"/>
              <a:ext cx="212040" cy="435960"/>
            </p14:xfrm>
          </p:contentPart>
        </mc:Choice>
        <mc:Fallback>
          <p:pic>
            <p:nvPicPr>
              <p:cNvPr id="205" name="墨迹 208">
                <a:extLst>
                  <a:ext uri="{FF2B5EF4-FFF2-40B4-BE49-F238E27FC236}">
                    <a16:creationId xmlns:a16="http://schemas.microsoft.com/office/drawing/2014/main" id="{73D97179-4F3F-354F-B465-D3A1198C9D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7260" y="3944095"/>
                <a:ext cx="22716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6" name="墨迹 209">
                <a:extLst>
                  <a:ext uri="{FF2B5EF4-FFF2-40B4-BE49-F238E27FC236}">
                    <a16:creationId xmlns:a16="http://schemas.microsoft.com/office/drawing/2014/main" id="{906AEA18-FD7F-F449-B54E-8F205E980FF2}"/>
                  </a:ext>
                </a:extLst>
              </p14:cNvPr>
              <p14:cNvContentPartPr/>
              <p14:nvPr/>
            </p14:nvContentPartPr>
            <p14:xfrm>
              <a:off x="7602940" y="3952369"/>
              <a:ext cx="567000" cy="379440"/>
            </p14:xfrm>
          </p:contentPart>
        </mc:Choice>
        <mc:Fallback>
          <p:pic>
            <p:nvPicPr>
              <p:cNvPr id="206" name="墨迹 209">
                <a:extLst>
                  <a:ext uri="{FF2B5EF4-FFF2-40B4-BE49-F238E27FC236}">
                    <a16:creationId xmlns:a16="http://schemas.microsoft.com/office/drawing/2014/main" id="{906AEA18-FD7F-F449-B54E-8F205E980F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95380" y="3944809"/>
                <a:ext cx="5821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7469D0AC-4454-EC48-A5B8-7DC709A2D2AD}"/>
                  </a:ext>
                </a:extLst>
              </p14:cNvPr>
              <p14:cNvContentPartPr/>
              <p14:nvPr/>
            </p14:nvContentPartPr>
            <p14:xfrm>
              <a:off x="7883020" y="4673809"/>
              <a:ext cx="1612800" cy="52956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7469D0AC-4454-EC48-A5B8-7DC709A2D2A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75460" y="4666249"/>
                <a:ext cx="16279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9" name="墨迹 229">
                <a:extLst>
                  <a:ext uri="{FF2B5EF4-FFF2-40B4-BE49-F238E27FC236}">
                    <a16:creationId xmlns:a16="http://schemas.microsoft.com/office/drawing/2014/main" id="{A75C251E-9A06-3744-97EE-EB1CB9DE3A19}"/>
                  </a:ext>
                </a:extLst>
              </p14:cNvPr>
              <p14:cNvContentPartPr/>
              <p14:nvPr/>
            </p14:nvContentPartPr>
            <p14:xfrm>
              <a:off x="9670420" y="4668409"/>
              <a:ext cx="2284560" cy="571680"/>
            </p14:xfrm>
          </p:contentPart>
        </mc:Choice>
        <mc:Fallback>
          <p:pic>
            <p:nvPicPr>
              <p:cNvPr id="229" name="墨迹 229">
                <a:extLst>
                  <a:ext uri="{FF2B5EF4-FFF2-40B4-BE49-F238E27FC236}">
                    <a16:creationId xmlns:a16="http://schemas.microsoft.com/office/drawing/2014/main" id="{A75C251E-9A06-3744-97EE-EB1CB9DE3A1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62860" y="4660849"/>
                <a:ext cx="22993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8D9A346B-4A3B-2C4F-A20A-2F2F354F7DB8}"/>
                  </a:ext>
                </a:extLst>
              </p14:cNvPr>
              <p14:cNvContentPartPr/>
              <p14:nvPr/>
            </p14:nvContentPartPr>
            <p14:xfrm>
              <a:off x="7696180" y="4636729"/>
              <a:ext cx="1170720" cy="155628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8D9A346B-4A3B-2C4F-A20A-2F2F354F7D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88620" y="4629171"/>
                <a:ext cx="1185840" cy="1571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570F82F1-F7D9-5F4E-B818-C945B7470DED}"/>
                  </a:ext>
                </a:extLst>
              </p14:cNvPr>
              <p14:cNvContentPartPr/>
              <p14:nvPr/>
            </p14:nvContentPartPr>
            <p14:xfrm>
              <a:off x="9993340" y="5308849"/>
              <a:ext cx="1643760" cy="75996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570F82F1-F7D9-5F4E-B818-C945B7470DE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85780" y="5301289"/>
                <a:ext cx="16588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6" name="墨迹 246">
                <a:extLst>
                  <a:ext uri="{FF2B5EF4-FFF2-40B4-BE49-F238E27FC236}">
                    <a16:creationId xmlns:a16="http://schemas.microsoft.com/office/drawing/2014/main" id="{0F2DD1C2-17B7-D54E-8168-74303A3CCAB3}"/>
                  </a:ext>
                </a:extLst>
              </p14:cNvPr>
              <p14:cNvContentPartPr/>
              <p14:nvPr/>
            </p14:nvContentPartPr>
            <p14:xfrm>
              <a:off x="9632980" y="3061369"/>
              <a:ext cx="385920" cy="1338840"/>
            </p14:xfrm>
          </p:contentPart>
        </mc:Choice>
        <mc:Fallback>
          <p:pic>
            <p:nvPicPr>
              <p:cNvPr id="246" name="墨迹 246">
                <a:extLst>
                  <a:ext uri="{FF2B5EF4-FFF2-40B4-BE49-F238E27FC236}">
                    <a16:creationId xmlns:a16="http://schemas.microsoft.com/office/drawing/2014/main" id="{0F2DD1C2-17B7-D54E-8168-74303A3CCAB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25413" y="3053809"/>
                <a:ext cx="401054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56" name="墨迹 256">
                <a:extLst>
                  <a:ext uri="{FF2B5EF4-FFF2-40B4-BE49-F238E27FC236}">
                    <a16:creationId xmlns:a16="http://schemas.microsoft.com/office/drawing/2014/main" id="{600461C2-224B-B44C-9D34-F4F3A41D1D0D}"/>
                  </a:ext>
                </a:extLst>
              </p14:cNvPr>
              <p14:cNvContentPartPr/>
              <p14:nvPr/>
            </p14:nvContentPartPr>
            <p14:xfrm>
              <a:off x="387460" y="4736089"/>
              <a:ext cx="1967760" cy="1027800"/>
            </p14:xfrm>
          </p:contentPart>
        </mc:Choice>
        <mc:Fallback>
          <p:pic>
            <p:nvPicPr>
              <p:cNvPr id="256" name="墨迹 256">
                <a:extLst>
                  <a:ext uri="{FF2B5EF4-FFF2-40B4-BE49-F238E27FC236}">
                    <a16:creationId xmlns:a16="http://schemas.microsoft.com/office/drawing/2014/main" id="{600461C2-224B-B44C-9D34-F4F3A41D1D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9900" y="4728526"/>
                <a:ext cx="1982520" cy="1042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67" name="墨迹 267">
                <a:extLst>
                  <a:ext uri="{FF2B5EF4-FFF2-40B4-BE49-F238E27FC236}">
                    <a16:creationId xmlns:a16="http://schemas.microsoft.com/office/drawing/2014/main" id="{F0064447-6CA0-094C-B569-690E0C8EDA28}"/>
                  </a:ext>
                </a:extLst>
              </p14:cNvPr>
              <p14:cNvContentPartPr/>
              <p14:nvPr/>
            </p14:nvContentPartPr>
            <p14:xfrm>
              <a:off x="2566540" y="4661569"/>
              <a:ext cx="2023560" cy="367560"/>
            </p14:xfrm>
          </p:contentPart>
        </mc:Choice>
        <mc:Fallback>
          <p:pic>
            <p:nvPicPr>
              <p:cNvPr id="267" name="墨迹 267">
                <a:extLst>
                  <a:ext uri="{FF2B5EF4-FFF2-40B4-BE49-F238E27FC236}">
                    <a16:creationId xmlns:a16="http://schemas.microsoft.com/office/drawing/2014/main" id="{F0064447-6CA0-094C-B569-690E0C8EDA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58980" y="4654009"/>
                <a:ext cx="20386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2" name="墨迹 272">
                <a:extLst>
                  <a:ext uri="{FF2B5EF4-FFF2-40B4-BE49-F238E27FC236}">
                    <a16:creationId xmlns:a16="http://schemas.microsoft.com/office/drawing/2014/main" id="{DA382371-07C2-8048-B187-F094522C4894}"/>
                  </a:ext>
                </a:extLst>
              </p14:cNvPr>
              <p14:cNvContentPartPr/>
              <p14:nvPr/>
            </p14:nvContentPartPr>
            <p14:xfrm>
              <a:off x="4782700" y="4524409"/>
              <a:ext cx="666720" cy="473760"/>
            </p14:xfrm>
          </p:contentPart>
        </mc:Choice>
        <mc:Fallback>
          <p:pic>
            <p:nvPicPr>
              <p:cNvPr id="272" name="墨迹 272">
                <a:extLst>
                  <a:ext uri="{FF2B5EF4-FFF2-40B4-BE49-F238E27FC236}">
                    <a16:creationId xmlns:a16="http://schemas.microsoft.com/office/drawing/2014/main" id="{DA382371-07C2-8048-B187-F094522C489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75136" y="4516843"/>
                <a:ext cx="681848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3C3EFBA3-6023-7347-B224-AFC9E9473B9C}"/>
                  </a:ext>
                </a:extLst>
              </p14:cNvPr>
              <p14:cNvContentPartPr/>
              <p14:nvPr/>
            </p14:nvContentPartPr>
            <p14:xfrm>
              <a:off x="5467420" y="4860649"/>
              <a:ext cx="236880" cy="3132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3C3EFBA3-6023-7347-B224-AFC9E9473B9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59860" y="4853089"/>
                <a:ext cx="252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48553D1E-FA70-964D-B4BA-AC01CF794721}"/>
                  </a:ext>
                </a:extLst>
              </p14:cNvPr>
              <p14:cNvContentPartPr/>
              <p14:nvPr/>
            </p14:nvContentPartPr>
            <p14:xfrm>
              <a:off x="5940820" y="4558249"/>
              <a:ext cx="168480" cy="36504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48553D1E-FA70-964D-B4BA-AC01CF79472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33260" y="4550689"/>
                <a:ext cx="1836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224CBDEB-0A18-784B-BF98-7C9EDAB17848}"/>
                  </a:ext>
                </a:extLst>
              </p14:cNvPr>
              <p14:cNvContentPartPr/>
              <p14:nvPr/>
            </p14:nvContentPartPr>
            <p14:xfrm>
              <a:off x="6221620" y="4848409"/>
              <a:ext cx="149040" cy="9360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224CBDEB-0A18-784B-BF98-7C9EDAB1784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14060" y="4840849"/>
                <a:ext cx="164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F715810A-2097-0D4F-999F-06931B5862A0}"/>
                  </a:ext>
                </a:extLst>
              </p14:cNvPr>
              <p14:cNvContentPartPr/>
              <p14:nvPr/>
            </p14:nvContentPartPr>
            <p14:xfrm>
              <a:off x="6457420" y="4910329"/>
              <a:ext cx="124920" cy="1908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F715810A-2097-0D4F-999F-06931B5862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49860" y="4903129"/>
                <a:ext cx="140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CCB10BE0-F298-604F-81BF-C4C7FB19A6D3}"/>
                  </a:ext>
                </a:extLst>
              </p14:cNvPr>
              <p14:cNvContentPartPr/>
              <p14:nvPr/>
            </p14:nvContentPartPr>
            <p14:xfrm>
              <a:off x="6687820" y="4866769"/>
              <a:ext cx="12960" cy="11880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CCB10BE0-F298-604F-81BF-C4C7FB19A6D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80260" y="4859209"/>
                <a:ext cx="27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BAA7B7CC-2A5F-914B-93A9-BF7177DCCBE3}"/>
                  </a:ext>
                </a:extLst>
              </p14:cNvPr>
              <p14:cNvContentPartPr/>
              <p14:nvPr/>
            </p14:nvContentPartPr>
            <p14:xfrm>
              <a:off x="6737500" y="4618009"/>
              <a:ext cx="155880" cy="46116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BAA7B7CC-2A5F-914B-93A9-BF7177DCCB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29940" y="4610449"/>
                <a:ext cx="1710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B9D9ABD2-4061-594A-8B2C-5215E0F756DD}"/>
                  </a:ext>
                </a:extLst>
              </p14:cNvPr>
              <p14:cNvContentPartPr/>
              <p14:nvPr/>
            </p14:nvContentPartPr>
            <p14:xfrm>
              <a:off x="2236420" y="5340169"/>
              <a:ext cx="324000" cy="19944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B9D9ABD2-4061-594A-8B2C-5215E0F756D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28860" y="5332609"/>
                <a:ext cx="339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98" name="墨迹 298">
                <a:extLst>
                  <a:ext uri="{FF2B5EF4-FFF2-40B4-BE49-F238E27FC236}">
                    <a16:creationId xmlns:a16="http://schemas.microsoft.com/office/drawing/2014/main" id="{4D64E357-792A-0E42-BCF8-9262E35E1D27}"/>
                  </a:ext>
                </a:extLst>
              </p14:cNvPr>
              <p14:cNvContentPartPr/>
              <p14:nvPr/>
            </p14:nvContentPartPr>
            <p14:xfrm>
              <a:off x="2877580" y="5147209"/>
              <a:ext cx="2092320" cy="603360"/>
            </p14:xfrm>
          </p:contentPart>
        </mc:Choice>
        <mc:Fallback>
          <p:pic>
            <p:nvPicPr>
              <p:cNvPr id="298" name="墨迹 298">
                <a:extLst>
                  <a:ext uri="{FF2B5EF4-FFF2-40B4-BE49-F238E27FC236}">
                    <a16:creationId xmlns:a16="http://schemas.microsoft.com/office/drawing/2014/main" id="{4D64E357-792A-0E42-BCF8-9262E35E1D2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70379" y="5139654"/>
                <a:ext cx="2107443" cy="61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05" name="墨迹 305">
                <a:extLst>
                  <a:ext uri="{FF2B5EF4-FFF2-40B4-BE49-F238E27FC236}">
                    <a16:creationId xmlns:a16="http://schemas.microsoft.com/office/drawing/2014/main" id="{4C98C21C-4F14-2B4E-8721-B36FD45B03D5}"/>
                  </a:ext>
                </a:extLst>
              </p14:cNvPr>
              <p14:cNvContentPartPr/>
              <p14:nvPr/>
            </p14:nvContentPartPr>
            <p14:xfrm>
              <a:off x="1464580" y="5856769"/>
              <a:ext cx="884520" cy="423720"/>
            </p14:xfrm>
          </p:contentPart>
        </mc:Choice>
        <mc:Fallback>
          <p:pic>
            <p:nvPicPr>
              <p:cNvPr id="305" name="墨迹 305">
                <a:extLst>
                  <a:ext uri="{FF2B5EF4-FFF2-40B4-BE49-F238E27FC236}">
                    <a16:creationId xmlns:a16="http://schemas.microsoft.com/office/drawing/2014/main" id="{4C98C21C-4F14-2B4E-8721-B36FD45B03D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57020" y="5849209"/>
                <a:ext cx="899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10" name="墨迹 310">
                <a:extLst>
                  <a:ext uri="{FF2B5EF4-FFF2-40B4-BE49-F238E27FC236}">
                    <a16:creationId xmlns:a16="http://schemas.microsoft.com/office/drawing/2014/main" id="{56DBDBC2-7262-3046-8936-5FAD5DBC1138}"/>
                  </a:ext>
                </a:extLst>
              </p14:cNvPr>
              <p14:cNvContentPartPr/>
              <p14:nvPr/>
            </p14:nvContentPartPr>
            <p14:xfrm>
              <a:off x="8760700" y="5582809"/>
              <a:ext cx="293040" cy="137160"/>
            </p14:xfrm>
          </p:contentPart>
        </mc:Choice>
        <mc:Fallback>
          <p:pic>
            <p:nvPicPr>
              <p:cNvPr id="310" name="墨迹 310">
                <a:extLst>
                  <a:ext uri="{FF2B5EF4-FFF2-40B4-BE49-F238E27FC236}">
                    <a16:creationId xmlns:a16="http://schemas.microsoft.com/office/drawing/2014/main" id="{56DBDBC2-7262-3046-8936-5FAD5DBC11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53140" y="5575249"/>
                <a:ext cx="308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5" name="墨迹 315">
                <a:extLst>
                  <a:ext uri="{FF2B5EF4-FFF2-40B4-BE49-F238E27FC236}">
                    <a16:creationId xmlns:a16="http://schemas.microsoft.com/office/drawing/2014/main" id="{8363B600-FF19-C841-BEB6-9C56531D3D28}"/>
                  </a:ext>
                </a:extLst>
              </p14:cNvPr>
              <p14:cNvContentPartPr/>
              <p14:nvPr/>
            </p14:nvContentPartPr>
            <p14:xfrm>
              <a:off x="8418340" y="2986849"/>
              <a:ext cx="697680" cy="1631520"/>
            </p14:xfrm>
          </p:contentPart>
        </mc:Choice>
        <mc:Fallback>
          <p:pic>
            <p:nvPicPr>
              <p:cNvPr id="315" name="墨迹 315">
                <a:extLst>
                  <a:ext uri="{FF2B5EF4-FFF2-40B4-BE49-F238E27FC236}">
                    <a16:creationId xmlns:a16="http://schemas.microsoft.com/office/drawing/2014/main" id="{8363B600-FF19-C841-BEB6-9C56531D3D2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10780" y="2979289"/>
                <a:ext cx="712800" cy="16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21" name="墨迹 322">
                <a:extLst>
                  <a:ext uri="{FF2B5EF4-FFF2-40B4-BE49-F238E27FC236}">
                    <a16:creationId xmlns:a16="http://schemas.microsoft.com/office/drawing/2014/main" id="{86446C24-0FAA-BD44-B5D4-E5E8CF635B99}"/>
                  </a:ext>
                </a:extLst>
              </p14:cNvPr>
              <p14:cNvContentPartPr/>
              <p14:nvPr/>
            </p14:nvContentPartPr>
            <p14:xfrm>
              <a:off x="5013100" y="5246569"/>
              <a:ext cx="274320" cy="131040"/>
            </p14:xfrm>
          </p:contentPart>
        </mc:Choice>
        <mc:Fallback>
          <p:pic>
            <p:nvPicPr>
              <p:cNvPr id="321" name="墨迹 322">
                <a:extLst>
                  <a:ext uri="{FF2B5EF4-FFF2-40B4-BE49-F238E27FC236}">
                    <a16:creationId xmlns:a16="http://schemas.microsoft.com/office/drawing/2014/main" id="{86446C24-0FAA-BD44-B5D4-E5E8CF635B9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05540" y="5239009"/>
                <a:ext cx="289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22" name="墨迹 323">
                <a:extLst>
                  <a:ext uri="{FF2B5EF4-FFF2-40B4-BE49-F238E27FC236}">
                    <a16:creationId xmlns:a16="http://schemas.microsoft.com/office/drawing/2014/main" id="{17C12AD9-4AAD-1F44-BADF-082366AC44EC}"/>
                  </a:ext>
                </a:extLst>
              </p14:cNvPr>
              <p14:cNvContentPartPr/>
              <p14:nvPr/>
            </p14:nvContentPartPr>
            <p14:xfrm>
              <a:off x="5430340" y="4480849"/>
              <a:ext cx="311400" cy="199800"/>
            </p14:xfrm>
          </p:contentPart>
        </mc:Choice>
        <mc:Fallback>
          <p:pic>
            <p:nvPicPr>
              <p:cNvPr id="322" name="墨迹 323">
                <a:extLst>
                  <a:ext uri="{FF2B5EF4-FFF2-40B4-BE49-F238E27FC236}">
                    <a16:creationId xmlns:a16="http://schemas.microsoft.com/office/drawing/2014/main" id="{17C12AD9-4AAD-1F44-BADF-082366AC44E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22789" y="4473275"/>
                <a:ext cx="326503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25" name="墨迹 324">
                <a:extLst>
                  <a:ext uri="{FF2B5EF4-FFF2-40B4-BE49-F238E27FC236}">
                    <a16:creationId xmlns:a16="http://schemas.microsoft.com/office/drawing/2014/main" id="{9536E9D5-4F96-5B47-9904-FE548197345F}"/>
                  </a:ext>
                </a:extLst>
              </p14:cNvPr>
              <p14:cNvContentPartPr/>
              <p14:nvPr/>
            </p14:nvContentPartPr>
            <p14:xfrm>
              <a:off x="2603980" y="6043609"/>
              <a:ext cx="280440" cy="274320"/>
            </p14:xfrm>
          </p:contentPart>
        </mc:Choice>
        <mc:Fallback>
          <p:pic>
            <p:nvPicPr>
              <p:cNvPr id="325" name="墨迹 324">
                <a:extLst>
                  <a:ext uri="{FF2B5EF4-FFF2-40B4-BE49-F238E27FC236}">
                    <a16:creationId xmlns:a16="http://schemas.microsoft.com/office/drawing/2014/main" id="{9536E9D5-4F96-5B47-9904-FE548197345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96420" y="6036049"/>
                <a:ext cx="295560" cy="2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74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309A9E49-7286-644F-B146-A195D4606869}"/>
                  </a:ext>
                </a:extLst>
              </p14:cNvPr>
              <p14:cNvContentPartPr/>
              <p14:nvPr/>
            </p14:nvContentPartPr>
            <p14:xfrm>
              <a:off x="735580" y="260209"/>
              <a:ext cx="741240" cy="7135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309A9E49-7286-644F-B146-A195D46068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20" y="252649"/>
                <a:ext cx="7563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6AF326D-D80F-EA4E-8760-9DC0201B5E6D}"/>
                  </a:ext>
                </a:extLst>
              </p14:cNvPr>
              <p14:cNvContentPartPr/>
              <p14:nvPr/>
            </p14:nvContentPartPr>
            <p14:xfrm>
              <a:off x="1905940" y="390889"/>
              <a:ext cx="81360" cy="7038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6AF326D-D80F-EA4E-8760-9DC0201B5E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8380" y="383329"/>
                <a:ext cx="9648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2F5CF4F-1FBF-C944-A917-741629100FA8}"/>
                  </a:ext>
                </a:extLst>
              </p14:cNvPr>
              <p14:cNvContentPartPr/>
              <p14:nvPr/>
            </p14:nvContentPartPr>
            <p14:xfrm>
              <a:off x="2852380" y="926209"/>
              <a:ext cx="62640" cy="936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2F5CF4F-1FBF-C944-A917-741629100F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4820" y="918649"/>
                <a:ext cx="777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AFE9CC7-64C2-3545-B23C-1E209ADA1387}"/>
                  </a:ext>
                </a:extLst>
              </p14:cNvPr>
              <p14:cNvContentPartPr/>
              <p14:nvPr/>
            </p14:nvContentPartPr>
            <p14:xfrm>
              <a:off x="3338020" y="403129"/>
              <a:ext cx="112320" cy="49824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AFE9CC7-64C2-3545-B23C-1E209ADA13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0460" y="395569"/>
                <a:ext cx="1274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0D94A3B-07A7-2B47-92BD-1D4B0DB57DD3}"/>
                  </a:ext>
                </a:extLst>
              </p14:cNvPr>
              <p14:cNvContentPartPr/>
              <p14:nvPr/>
            </p14:nvContentPartPr>
            <p14:xfrm>
              <a:off x="3636820" y="322849"/>
              <a:ext cx="236880" cy="1677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0D94A3B-07A7-2B47-92BD-1D4B0DB57D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9260" y="315289"/>
                <a:ext cx="2520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15CF6EE-8BD1-D14C-9650-2B153B093281}"/>
                  </a:ext>
                </a:extLst>
              </p14:cNvPr>
              <p14:cNvContentPartPr/>
              <p14:nvPr/>
            </p14:nvContentPartPr>
            <p14:xfrm>
              <a:off x="3773620" y="820369"/>
              <a:ext cx="19080" cy="106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15CF6EE-8BD1-D14C-9650-2B153B0932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66060" y="812809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C0B726C6-9F55-1D43-AA75-F73CA7E1838A}"/>
                  </a:ext>
                </a:extLst>
              </p14:cNvPr>
              <p14:cNvContentPartPr/>
              <p14:nvPr/>
            </p14:nvContentPartPr>
            <p14:xfrm>
              <a:off x="4097260" y="316009"/>
              <a:ext cx="130320" cy="6202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C0B726C6-9F55-1D43-AA75-F73CA7E183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90060" y="308449"/>
                <a:ext cx="1454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6E1D452-F9DE-2246-BCC7-81112B476F49}"/>
                  </a:ext>
                </a:extLst>
              </p14:cNvPr>
              <p14:cNvContentPartPr/>
              <p14:nvPr/>
            </p14:nvContentPartPr>
            <p14:xfrm>
              <a:off x="4483540" y="901369"/>
              <a:ext cx="31320" cy="37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6E1D452-F9DE-2246-BCC7-81112B476F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75980" y="89380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D2B8A19-CDCD-5B44-A181-93A13E51D680}"/>
                  </a:ext>
                </a:extLst>
              </p14:cNvPr>
              <p14:cNvContentPartPr/>
              <p14:nvPr/>
            </p14:nvContentPartPr>
            <p14:xfrm>
              <a:off x="4894300" y="322129"/>
              <a:ext cx="81360" cy="5605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D2B8A19-CDCD-5B44-A181-93A13E51D6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86740" y="314929"/>
                <a:ext cx="96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F552E6B-7D4B-5540-806D-19FC275DB30D}"/>
                  </a:ext>
                </a:extLst>
              </p14:cNvPr>
              <p14:cNvContentPartPr/>
              <p14:nvPr/>
            </p14:nvContentPartPr>
            <p14:xfrm>
              <a:off x="6014980" y="944929"/>
              <a:ext cx="31320" cy="439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F552E6B-7D4B-5540-806D-19FC275DB30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07420" y="937369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墨迹 36">
                <a:extLst>
                  <a:ext uri="{FF2B5EF4-FFF2-40B4-BE49-F238E27FC236}">
                    <a16:creationId xmlns:a16="http://schemas.microsoft.com/office/drawing/2014/main" id="{7948911E-4603-D543-BFC4-0DED40157CEA}"/>
                  </a:ext>
                </a:extLst>
              </p14:cNvPr>
              <p14:cNvContentPartPr/>
              <p14:nvPr/>
            </p14:nvContentPartPr>
            <p14:xfrm>
              <a:off x="7297300" y="260209"/>
              <a:ext cx="1245600" cy="1027080"/>
            </p14:xfrm>
          </p:contentPart>
        </mc:Choice>
        <mc:Fallback>
          <p:pic>
            <p:nvPicPr>
              <p:cNvPr id="33" name="墨迹 36">
                <a:extLst>
                  <a:ext uri="{FF2B5EF4-FFF2-40B4-BE49-F238E27FC236}">
                    <a16:creationId xmlns:a16="http://schemas.microsoft.com/office/drawing/2014/main" id="{7948911E-4603-D543-BFC4-0DED40157C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89740" y="252652"/>
                <a:ext cx="1260720" cy="1042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" name="墨迹 37">
                <a:extLst>
                  <a:ext uri="{FF2B5EF4-FFF2-40B4-BE49-F238E27FC236}">
                    <a16:creationId xmlns:a16="http://schemas.microsoft.com/office/drawing/2014/main" id="{B5E9DD82-6A34-3641-A81D-2AF67445D719}"/>
                  </a:ext>
                </a:extLst>
              </p14:cNvPr>
              <p14:cNvContentPartPr/>
              <p14:nvPr/>
            </p14:nvContentPartPr>
            <p14:xfrm>
              <a:off x="6494140" y="677089"/>
              <a:ext cx="554760" cy="43920"/>
            </p14:xfrm>
          </p:contentPart>
        </mc:Choice>
        <mc:Fallback>
          <p:pic>
            <p:nvPicPr>
              <p:cNvPr id="34" name="墨迹 37">
                <a:extLst>
                  <a:ext uri="{FF2B5EF4-FFF2-40B4-BE49-F238E27FC236}">
                    <a16:creationId xmlns:a16="http://schemas.microsoft.com/office/drawing/2014/main" id="{B5E9DD82-6A34-3641-A81D-2AF67445D7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86575" y="669529"/>
                <a:ext cx="56989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墨迹 38">
                <a:extLst>
                  <a:ext uri="{FF2B5EF4-FFF2-40B4-BE49-F238E27FC236}">
                    <a16:creationId xmlns:a16="http://schemas.microsoft.com/office/drawing/2014/main" id="{6D4CEF52-7319-544A-8E87-E5111A660C31}"/>
                  </a:ext>
                </a:extLst>
              </p14:cNvPr>
              <p14:cNvContentPartPr/>
              <p14:nvPr/>
            </p14:nvContentPartPr>
            <p14:xfrm>
              <a:off x="5217940" y="291169"/>
              <a:ext cx="511200" cy="735120"/>
            </p14:xfrm>
          </p:contentPart>
        </mc:Choice>
        <mc:Fallback>
          <p:pic>
            <p:nvPicPr>
              <p:cNvPr id="35" name="墨迹 38">
                <a:extLst>
                  <a:ext uri="{FF2B5EF4-FFF2-40B4-BE49-F238E27FC236}">
                    <a16:creationId xmlns:a16="http://schemas.microsoft.com/office/drawing/2014/main" id="{6D4CEF52-7319-544A-8E87-E5111A660C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10375" y="283609"/>
                <a:ext cx="526331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036C1F04-4826-BC48-8B1D-EDB45821A502}"/>
                  </a:ext>
                </a:extLst>
              </p14:cNvPr>
              <p14:cNvContentPartPr/>
              <p14:nvPr/>
            </p14:nvContentPartPr>
            <p14:xfrm>
              <a:off x="2254780" y="273169"/>
              <a:ext cx="373680" cy="75564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036C1F04-4826-BC48-8B1D-EDB45821A5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7227" y="265609"/>
                <a:ext cx="388426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墨迹 60">
                <a:extLst>
                  <a:ext uri="{FF2B5EF4-FFF2-40B4-BE49-F238E27FC236}">
                    <a16:creationId xmlns:a16="http://schemas.microsoft.com/office/drawing/2014/main" id="{8CC0FA70-A339-5D44-A04F-C320D37C98D5}"/>
                  </a:ext>
                </a:extLst>
              </p14:cNvPr>
              <p14:cNvContentPartPr/>
              <p14:nvPr/>
            </p14:nvContentPartPr>
            <p14:xfrm>
              <a:off x="4259260" y="1517689"/>
              <a:ext cx="386280" cy="516960"/>
            </p14:xfrm>
          </p:contentPart>
        </mc:Choice>
        <mc:Fallback>
          <p:pic>
            <p:nvPicPr>
              <p:cNvPr id="56" name="墨迹 60">
                <a:extLst>
                  <a:ext uri="{FF2B5EF4-FFF2-40B4-BE49-F238E27FC236}">
                    <a16:creationId xmlns:a16="http://schemas.microsoft.com/office/drawing/2014/main" id="{8CC0FA70-A339-5D44-A04F-C320D37C98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51700" y="1510129"/>
                <a:ext cx="4014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7" name="墨迹 61">
                <a:extLst>
                  <a:ext uri="{FF2B5EF4-FFF2-40B4-BE49-F238E27FC236}">
                    <a16:creationId xmlns:a16="http://schemas.microsoft.com/office/drawing/2014/main" id="{CACA00C6-27E9-EA47-8CC9-10ED8421BB57}"/>
                  </a:ext>
                </a:extLst>
              </p14:cNvPr>
              <p14:cNvContentPartPr/>
              <p14:nvPr/>
            </p14:nvContentPartPr>
            <p14:xfrm>
              <a:off x="3941740" y="1828729"/>
              <a:ext cx="137520" cy="177480"/>
            </p14:xfrm>
          </p:contentPart>
        </mc:Choice>
        <mc:Fallback>
          <p:pic>
            <p:nvPicPr>
              <p:cNvPr id="57" name="墨迹 61">
                <a:extLst>
                  <a:ext uri="{FF2B5EF4-FFF2-40B4-BE49-F238E27FC236}">
                    <a16:creationId xmlns:a16="http://schemas.microsoft.com/office/drawing/2014/main" id="{CACA00C6-27E9-EA47-8CC9-10ED8421BB5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4160" y="1821169"/>
                <a:ext cx="1526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8" name="墨迹 62">
                <a:extLst>
                  <a:ext uri="{FF2B5EF4-FFF2-40B4-BE49-F238E27FC236}">
                    <a16:creationId xmlns:a16="http://schemas.microsoft.com/office/drawing/2014/main" id="{D1877FF8-6E1C-9643-A410-F21D9F78629A}"/>
                  </a:ext>
                </a:extLst>
              </p14:cNvPr>
              <p14:cNvContentPartPr/>
              <p14:nvPr/>
            </p14:nvContentPartPr>
            <p14:xfrm>
              <a:off x="3543220" y="1853929"/>
              <a:ext cx="180720" cy="106200"/>
            </p14:xfrm>
          </p:contentPart>
        </mc:Choice>
        <mc:Fallback>
          <p:pic>
            <p:nvPicPr>
              <p:cNvPr id="58" name="墨迹 62">
                <a:extLst>
                  <a:ext uri="{FF2B5EF4-FFF2-40B4-BE49-F238E27FC236}">
                    <a16:creationId xmlns:a16="http://schemas.microsoft.com/office/drawing/2014/main" id="{D1877FF8-6E1C-9643-A410-F21D9F78629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5660" y="1846369"/>
                <a:ext cx="1958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9" name="墨迹 63">
                <a:extLst>
                  <a:ext uri="{FF2B5EF4-FFF2-40B4-BE49-F238E27FC236}">
                    <a16:creationId xmlns:a16="http://schemas.microsoft.com/office/drawing/2014/main" id="{CABCFFD8-DA10-5642-B528-84805C424904}"/>
                  </a:ext>
                </a:extLst>
              </p14:cNvPr>
              <p14:cNvContentPartPr/>
              <p14:nvPr/>
            </p14:nvContentPartPr>
            <p14:xfrm>
              <a:off x="2441620" y="1897489"/>
              <a:ext cx="149400" cy="130680"/>
            </p14:xfrm>
          </p:contentPart>
        </mc:Choice>
        <mc:Fallback>
          <p:pic>
            <p:nvPicPr>
              <p:cNvPr id="59" name="墨迹 63">
                <a:extLst>
                  <a:ext uri="{FF2B5EF4-FFF2-40B4-BE49-F238E27FC236}">
                    <a16:creationId xmlns:a16="http://schemas.microsoft.com/office/drawing/2014/main" id="{CABCFFD8-DA10-5642-B528-84805C4249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4078" y="1889950"/>
                <a:ext cx="164484" cy="145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0" name="墨迹 64">
                <a:extLst>
                  <a:ext uri="{FF2B5EF4-FFF2-40B4-BE49-F238E27FC236}">
                    <a16:creationId xmlns:a16="http://schemas.microsoft.com/office/drawing/2014/main" id="{7726934A-7D63-574C-863C-2B29AD6C2FF5}"/>
                  </a:ext>
                </a:extLst>
              </p14:cNvPr>
              <p14:cNvContentPartPr/>
              <p14:nvPr/>
            </p14:nvContentPartPr>
            <p14:xfrm>
              <a:off x="1296100" y="1841329"/>
              <a:ext cx="716400" cy="473400"/>
            </p14:xfrm>
          </p:contentPart>
        </mc:Choice>
        <mc:Fallback>
          <p:pic>
            <p:nvPicPr>
              <p:cNvPr id="60" name="墨迹 64">
                <a:extLst>
                  <a:ext uri="{FF2B5EF4-FFF2-40B4-BE49-F238E27FC236}">
                    <a16:creationId xmlns:a16="http://schemas.microsoft.com/office/drawing/2014/main" id="{7726934A-7D63-574C-863C-2B29AD6C2F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88540" y="1833769"/>
                <a:ext cx="7315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76B4542B-615B-D948-A07A-E60D692D7A62}"/>
                  </a:ext>
                </a:extLst>
              </p14:cNvPr>
              <p14:cNvContentPartPr/>
              <p14:nvPr/>
            </p14:nvContentPartPr>
            <p14:xfrm>
              <a:off x="5709700" y="1748089"/>
              <a:ext cx="255600" cy="32400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76B4542B-615B-D948-A07A-E60D692D7A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02140" y="1740529"/>
                <a:ext cx="270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墨迹 72">
                <a:extLst>
                  <a:ext uri="{FF2B5EF4-FFF2-40B4-BE49-F238E27FC236}">
                    <a16:creationId xmlns:a16="http://schemas.microsoft.com/office/drawing/2014/main" id="{5DFF35D1-C76B-CB48-AEEE-737F83B064A4}"/>
                  </a:ext>
                </a:extLst>
              </p14:cNvPr>
              <p14:cNvContentPartPr/>
              <p14:nvPr/>
            </p14:nvContentPartPr>
            <p14:xfrm>
              <a:off x="4913020" y="1909729"/>
              <a:ext cx="199440" cy="156240"/>
            </p14:xfrm>
          </p:contentPart>
        </mc:Choice>
        <mc:Fallback>
          <p:pic>
            <p:nvPicPr>
              <p:cNvPr id="71" name="墨迹 72">
                <a:extLst>
                  <a:ext uri="{FF2B5EF4-FFF2-40B4-BE49-F238E27FC236}">
                    <a16:creationId xmlns:a16="http://schemas.microsoft.com/office/drawing/2014/main" id="{5DFF35D1-C76B-CB48-AEEE-737F83B064A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05460" y="1902152"/>
                <a:ext cx="21456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FC157829-1168-2A4B-BD86-26E0807555F8}"/>
                  </a:ext>
                </a:extLst>
              </p14:cNvPr>
              <p14:cNvContentPartPr/>
              <p14:nvPr/>
            </p14:nvContentPartPr>
            <p14:xfrm>
              <a:off x="5380660" y="2164969"/>
              <a:ext cx="180360" cy="2991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FC157829-1168-2A4B-BD86-26E0807555F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73100" y="2157409"/>
                <a:ext cx="195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48F0542F-466F-F848-9832-3FC45FABF6BD}"/>
                  </a:ext>
                </a:extLst>
              </p14:cNvPr>
              <p14:cNvContentPartPr/>
              <p14:nvPr/>
            </p14:nvContentPartPr>
            <p14:xfrm>
              <a:off x="6102100" y="2289529"/>
              <a:ext cx="93600" cy="1616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48F0542F-466F-F848-9832-3FC45FABF6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94540" y="2281969"/>
                <a:ext cx="108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F9DEED3D-D155-994F-8E0C-5786CC1F6B24}"/>
                  </a:ext>
                </a:extLst>
              </p14:cNvPr>
              <p14:cNvContentPartPr/>
              <p14:nvPr/>
            </p14:nvContentPartPr>
            <p14:xfrm>
              <a:off x="5784580" y="1412569"/>
              <a:ext cx="236880" cy="993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F9DEED3D-D155-994F-8E0C-5786CC1F6B2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77020" y="1405009"/>
                <a:ext cx="252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C7A687AD-4358-B84A-9F72-64EDCF8357C0}"/>
                  </a:ext>
                </a:extLst>
              </p14:cNvPr>
              <p14:cNvContentPartPr/>
              <p14:nvPr/>
            </p14:nvContentPartPr>
            <p14:xfrm>
              <a:off x="5790700" y="2295649"/>
              <a:ext cx="100080" cy="11880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C7A687AD-4358-B84A-9F72-64EDCF8357C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3140" y="2288089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65EE71C2-0364-854D-9F7D-53513BB89CD3}"/>
                  </a:ext>
                </a:extLst>
              </p14:cNvPr>
              <p14:cNvContentPartPr/>
              <p14:nvPr/>
            </p14:nvContentPartPr>
            <p14:xfrm>
              <a:off x="6438340" y="1648369"/>
              <a:ext cx="100080" cy="4798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65EE71C2-0364-854D-9F7D-53513BB89CD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30780" y="1640809"/>
                <a:ext cx="1152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DC15D9E-4089-EB43-BABE-62017A87B471}"/>
                  </a:ext>
                </a:extLst>
              </p14:cNvPr>
              <p14:cNvContentPartPr/>
              <p14:nvPr/>
            </p14:nvContentPartPr>
            <p14:xfrm>
              <a:off x="7870060" y="1567369"/>
              <a:ext cx="180720" cy="3178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DC15D9E-4089-EB43-BABE-62017A87B47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62500" y="1559809"/>
                <a:ext cx="195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FFD00D16-9D4B-1040-9969-802232974535}"/>
                  </a:ext>
                </a:extLst>
              </p14:cNvPr>
              <p14:cNvContentPartPr/>
              <p14:nvPr/>
            </p14:nvContentPartPr>
            <p14:xfrm>
              <a:off x="7521580" y="1866169"/>
              <a:ext cx="168480" cy="24948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FFD00D16-9D4B-1040-9969-8022329745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14020" y="1858609"/>
                <a:ext cx="183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2C2DFE01-DE7C-8242-BBF3-681B54D21E7F}"/>
                  </a:ext>
                </a:extLst>
              </p14:cNvPr>
              <p14:cNvContentPartPr/>
              <p14:nvPr/>
            </p14:nvContentPartPr>
            <p14:xfrm>
              <a:off x="6761980" y="1561249"/>
              <a:ext cx="454680" cy="60156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2C2DFE01-DE7C-8242-BBF3-681B54D21E7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54420" y="1553689"/>
                <a:ext cx="46980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FD7A158F-F55F-DC4E-93B6-D9D32DE25617}"/>
                  </a:ext>
                </a:extLst>
              </p14:cNvPr>
              <p14:cNvContentPartPr/>
              <p14:nvPr/>
            </p14:nvContentPartPr>
            <p14:xfrm>
              <a:off x="1009540" y="2930689"/>
              <a:ext cx="392400" cy="25560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FD7A158F-F55F-DC4E-93B6-D9D32DE256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1980" y="2923129"/>
                <a:ext cx="4075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50D51170-B108-1E4E-AFB7-C1B5E2AE6C7D}"/>
                  </a:ext>
                </a:extLst>
              </p14:cNvPr>
              <p14:cNvContentPartPr/>
              <p14:nvPr/>
            </p14:nvContentPartPr>
            <p14:xfrm>
              <a:off x="3493540" y="2974249"/>
              <a:ext cx="12960" cy="2120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50D51170-B108-1E4E-AFB7-C1B5E2AE6C7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85980" y="2966689"/>
                <a:ext cx="27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55F5306D-F073-4B46-908B-ADA5309BBFCA}"/>
                  </a:ext>
                </a:extLst>
              </p14:cNvPr>
              <p14:cNvContentPartPr/>
              <p14:nvPr/>
            </p14:nvContentPartPr>
            <p14:xfrm>
              <a:off x="3045340" y="3030409"/>
              <a:ext cx="236880" cy="13104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55F5306D-F073-4B46-908B-ADA5309BBF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37780" y="3022849"/>
                <a:ext cx="252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6" name="墨迹 108">
                <a:extLst>
                  <a:ext uri="{FF2B5EF4-FFF2-40B4-BE49-F238E27FC236}">
                    <a16:creationId xmlns:a16="http://schemas.microsoft.com/office/drawing/2014/main" id="{86AAD1AF-B963-A749-8BDA-1D3AA9EC7F39}"/>
                  </a:ext>
                </a:extLst>
              </p14:cNvPr>
              <p14:cNvContentPartPr/>
              <p14:nvPr/>
            </p14:nvContentPartPr>
            <p14:xfrm>
              <a:off x="2559700" y="2999089"/>
              <a:ext cx="181080" cy="193680"/>
            </p14:xfrm>
          </p:contentPart>
        </mc:Choice>
        <mc:Fallback>
          <p:pic>
            <p:nvPicPr>
              <p:cNvPr id="106" name="墨迹 108">
                <a:extLst>
                  <a:ext uri="{FF2B5EF4-FFF2-40B4-BE49-F238E27FC236}">
                    <a16:creationId xmlns:a16="http://schemas.microsoft.com/office/drawing/2014/main" id="{86AAD1AF-B963-A749-8BDA-1D3AA9EC7F3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52125" y="2991876"/>
                <a:ext cx="196230" cy="208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7" name="墨迹 109">
                <a:extLst>
                  <a:ext uri="{FF2B5EF4-FFF2-40B4-BE49-F238E27FC236}">
                    <a16:creationId xmlns:a16="http://schemas.microsoft.com/office/drawing/2014/main" id="{5EC1336E-97D9-B144-908B-C7D3B908F051}"/>
                  </a:ext>
                </a:extLst>
              </p14:cNvPr>
              <p14:cNvContentPartPr/>
              <p14:nvPr/>
            </p14:nvContentPartPr>
            <p14:xfrm>
              <a:off x="1856260" y="2769049"/>
              <a:ext cx="361440" cy="498240"/>
            </p14:xfrm>
          </p:contentPart>
        </mc:Choice>
        <mc:Fallback>
          <p:pic>
            <p:nvPicPr>
              <p:cNvPr id="107" name="墨迹 109">
                <a:extLst>
                  <a:ext uri="{FF2B5EF4-FFF2-40B4-BE49-F238E27FC236}">
                    <a16:creationId xmlns:a16="http://schemas.microsoft.com/office/drawing/2014/main" id="{5EC1336E-97D9-B144-908B-C7D3B908F05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48700" y="2761489"/>
                <a:ext cx="3765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4FE51F64-A3A1-494A-8DEA-FDB2C81652AD}"/>
                  </a:ext>
                </a:extLst>
              </p14:cNvPr>
              <p14:cNvContentPartPr/>
              <p14:nvPr/>
            </p14:nvContentPartPr>
            <p14:xfrm>
              <a:off x="4234420" y="3210769"/>
              <a:ext cx="6480" cy="190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4FE51F64-A3A1-494A-8DEA-FDB2C81652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26860" y="3203569"/>
                <a:ext cx="2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AA3325AF-D370-AF4E-80B5-2E356D06E963}"/>
                  </a:ext>
                </a:extLst>
              </p14:cNvPr>
              <p14:cNvContentPartPr/>
              <p14:nvPr/>
            </p14:nvContentPartPr>
            <p14:xfrm>
              <a:off x="4626460" y="2968129"/>
              <a:ext cx="423720" cy="41112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AA3325AF-D370-AF4E-80B5-2E356D06E96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18900" y="2960569"/>
                <a:ext cx="438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8561D91F-B5A6-4D4E-8FE9-2368F88873EB}"/>
                  </a:ext>
                </a:extLst>
              </p14:cNvPr>
              <p14:cNvContentPartPr/>
              <p14:nvPr/>
            </p14:nvContentPartPr>
            <p14:xfrm>
              <a:off x="6799420" y="2719009"/>
              <a:ext cx="81360" cy="4539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8561D91F-B5A6-4D4E-8FE9-2368F88873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91860" y="2711449"/>
                <a:ext cx="964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1FE57D79-4240-FA42-A25D-7CB15A383BE7}"/>
                  </a:ext>
                </a:extLst>
              </p14:cNvPr>
              <p14:cNvContentPartPr/>
              <p14:nvPr/>
            </p14:nvContentPartPr>
            <p14:xfrm>
              <a:off x="8554780" y="2911969"/>
              <a:ext cx="380160" cy="2430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1FE57D79-4240-FA42-A25D-7CB15A383BE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47220" y="2904409"/>
                <a:ext cx="395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68DD6120-6D4F-044C-AD28-2F64DAAD9792}"/>
                  </a:ext>
                </a:extLst>
              </p14:cNvPr>
              <p14:cNvContentPartPr/>
              <p14:nvPr/>
            </p14:nvContentPartPr>
            <p14:xfrm>
              <a:off x="9021700" y="2495089"/>
              <a:ext cx="255600" cy="2430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68DD6120-6D4F-044C-AD28-2F64DAAD979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14140" y="2487529"/>
                <a:ext cx="270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2" name="墨迹 134">
                <a:extLst>
                  <a:ext uri="{FF2B5EF4-FFF2-40B4-BE49-F238E27FC236}">
                    <a16:creationId xmlns:a16="http://schemas.microsoft.com/office/drawing/2014/main" id="{366FDC32-32D4-9547-82A3-179D20546D3D}"/>
                  </a:ext>
                </a:extLst>
              </p14:cNvPr>
              <p14:cNvContentPartPr/>
              <p14:nvPr/>
            </p14:nvContentPartPr>
            <p14:xfrm>
              <a:off x="8156620" y="2955529"/>
              <a:ext cx="149760" cy="155880"/>
            </p14:xfrm>
          </p:contentPart>
        </mc:Choice>
        <mc:Fallback>
          <p:pic>
            <p:nvPicPr>
              <p:cNvPr id="132" name="墨迹 134">
                <a:extLst>
                  <a:ext uri="{FF2B5EF4-FFF2-40B4-BE49-F238E27FC236}">
                    <a16:creationId xmlns:a16="http://schemas.microsoft.com/office/drawing/2014/main" id="{366FDC32-32D4-9547-82A3-179D20546D3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49060" y="2947969"/>
                <a:ext cx="164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88E6CFB0-6F55-7743-A5E0-7D17CB5766CD}"/>
                  </a:ext>
                </a:extLst>
              </p14:cNvPr>
              <p14:cNvContentPartPr/>
              <p14:nvPr/>
            </p14:nvContentPartPr>
            <p14:xfrm>
              <a:off x="7116940" y="2595169"/>
              <a:ext cx="616680" cy="69732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88E6CFB0-6F55-7743-A5E0-7D17CB5766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09380" y="2587605"/>
                <a:ext cx="631800" cy="712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1254D0D7-2A66-3949-9A08-E2A7B8E305E0}"/>
                  </a:ext>
                </a:extLst>
              </p14:cNvPr>
              <p14:cNvContentPartPr/>
              <p14:nvPr/>
            </p14:nvContentPartPr>
            <p14:xfrm>
              <a:off x="5734900" y="2631889"/>
              <a:ext cx="878040" cy="84708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1254D0D7-2A66-3949-9A08-E2A7B8E305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27340" y="2624329"/>
                <a:ext cx="89316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0997116A-5598-414C-AEDF-9EBDFB434D44}"/>
                  </a:ext>
                </a:extLst>
              </p14:cNvPr>
              <p14:cNvContentPartPr/>
              <p14:nvPr/>
            </p14:nvContentPartPr>
            <p14:xfrm>
              <a:off x="1383220" y="1125289"/>
              <a:ext cx="7639200" cy="8136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0997116A-5598-414C-AEDF-9EBDFB434D4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75660" y="1117729"/>
                <a:ext cx="7653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E1FF3CF3-9F03-1640-8BE9-82961B9B15ED}"/>
                  </a:ext>
                </a:extLst>
              </p14:cNvPr>
              <p14:cNvContentPartPr/>
              <p14:nvPr/>
            </p14:nvContentPartPr>
            <p14:xfrm>
              <a:off x="3480940" y="1206289"/>
              <a:ext cx="473760" cy="4852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E1FF3CF3-9F03-1640-8BE9-82961B9B15E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73735" y="1198729"/>
                <a:ext cx="488891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E1064FED-CBD0-E44B-A684-D4BABAD27F45}"/>
                  </a:ext>
                </a:extLst>
              </p14:cNvPr>
              <p14:cNvContentPartPr/>
              <p14:nvPr/>
            </p14:nvContentPartPr>
            <p14:xfrm>
              <a:off x="884980" y="4038769"/>
              <a:ext cx="579240" cy="51084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E1064FED-CBD0-E44B-A684-D4BABAD27F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7420" y="4031209"/>
                <a:ext cx="5943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E67889F9-ADC9-7C45-82A0-E8D56579C18A}"/>
                  </a:ext>
                </a:extLst>
              </p14:cNvPr>
              <p14:cNvContentPartPr/>
              <p14:nvPr/>
            </p14:nvContentPartPr>
            <p14:xfrm>
              <a:off x="2372860" y="4287889"/>
              <a:ext cx="187200" cy="3988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E67889F9-ADC9-7C45-82A0-E8D56579C18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65300" y="4280329"/>
                <a:ext cx="2023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4A83526C-9D53-BA4E-A966-67779431BEC0}"/>
                  </a:ext>
                </a:extLst>
              </p14:cNvPr>
              <p14:cNvContentPartPr/>
              <p14:nvPr/>
            </p14:nvContentPartPr>
            <p14:xfrm>
              <a:off x="2821060" y="4375009"/>
              <a:ext cx="19080" cy="1684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4A83526C-9D53-BA4E-A966-67779431BEC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13500" y="4367449"/>
                <a:ext cx="342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0573A794-AA60-9A40-A359-F194ED9233E5}"/>
                  </a:ext>
                </a:extLst>
              </p14:cNvPr>
              <p14:cNvContentPartPr/>
              <p14:nvPr/>
            </p14:nvContentPartPr>
            <p14:xfrm>
              <a:off x="2055340" y="4051369"/>
              <a:ext cx="205920" cy="7038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0573A794-AA60-9A40-A359-F194ED9233E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047780" y="4043809"/>
                <a:ext cx="2210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155312F6-148C-2B44-8745-7BD51649A039}"/>
                  </a:ext>
                </a:extLst>
              </p14:cNvPr>
              <p14:cNvContentPartPr/>
              <p14:nvPr/>
            </p14:nvContentPartPr>
            <p14:xfrm>
              <a:off x="4763620" y="3895849"/>
              <a:ext cx="75240" cy="874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155312F6-148C-2B44-8745-7BD51649A0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56060" y="3888289"/>
                <a:ext cx="90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F8F909DE-636A-F04A-A57C-8C876FEF11CC}"/>
                  </a:ext>
                </a:extLst>
              </p14:cNvPr>
              <p14:cNvContentPartPr/>
              <p14:nvPr/>
            </p14:nvContentPartPr>
            <p14:xfrm>
              <a:off x="3051460" y="3976489"/>
              <a:ext cx="1401120" cy="64800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F8F909DE-636A-F04A-A57C-8C876FEF11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3900" y="3969285"/>
                <a:ext cx="141624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569F0D1D-33CA-564E-9AC9-7A3B61365764}"/>
                  </a:ext>
                </a:extLst>
              </p14:cNvPr>
              <p14:cNvContentPartPr/>
              <p14:nvPr/>
            </p14:nvContentPartPr>
            <p14:xfrm>
              <a:off x="5236660" y="4275649"/>
              <a:ext cx="212040" cy="252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569F0D1D-33CA-564E-9AC9-7A3B6136576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29100" y="4268089"/>
                <a:ext cx="227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9690DE3-E61C-7349-8973-24EB481622D8}"/>
                  </a:ext>
                </a:extLst>
              </p14:cNvPr>
              <p14:cNvContentPartPr/>
              <p14:nvPr/>
            </p14:nvContentPartPr>
            <p14:xfrm>
              <a:off x="5314060" y="4456009"/>
              <a:ext cx="165600" cy="6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9690DE3-E61C-7349-8973-24EB481622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06500" y="4448449"/>
                <a:ext cx="180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E096FEF8-490F-974A-B46E-02905331AA41}"/>
                  </a:ext>
                </a:extLst>
              </p14:cNvPr>
              <p14:cNvContentPartPr/>
              <p14:nvPr/>
            </p14:nvContentPartPr>
            <p14:xfrm>
              <a:off x="5990140" y="4051369"/>
              <a:ext cx="149760" cy="4485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E096FEF8-490F-974A-B46E-02905331AA4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82580" y="4043809"/>
                <a:ext cx="1648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0" name="墨迹 182">
                <a:extLst>
                  <a:ext uri="{FF2B5EF4-FFF2-40B4-BE49-F238E27FC236}">
                    <a16:creationId xmlns:a16="http://schemas.microsoft.com/office/drawing/2014/main" id="{3827AE3D-BA85-3740-B181-50E0C9777D1C}"/>
                  </a:ext>
                </a:extLst>
              </p14:cNvPr>
              <p14:cNvContentPartPr/>
              <p14:nvPr/>
            </p14:nvContentPartPr>
            <p14:xfrm>
              <a:off x="8480260" y="3752569"/>
              <a:ext cx="1089720" cy="971640"/>
            </p14:xfrm>
          </p:contentPart>
        </mc:Choice>
        <mc:Fallback>
          <p:pic>
            <p:nvPicPr>
              <p:cNvPr id="180" name="墨迹 182">
                <a:extLst>
                  <a:ext uri="{FF2B5EF4-FFF2-40B4-BE49-F238E27FC236}">
                    <a16:creationId xmlns:a16="http://schemas.microsoft.com/office/drawing/2014/main" id="{3827AE3D-BA85-3740-B181-50E0C9777D1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72700" y="3745009"/>
                <a:ext cx="110484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A3A31109-5675-724D-9A96-E8A2CD3BAB48}"/>
                  </a:ext>
                </a:extLst>
              </p14:cNvPr>
              <p14:cNvContentPartPr/>
              <p14:nvPr/>
            </p14:nvContentPartPr>
            <p14:xfrm>
              <a:off x="7751980" y="3765529"/>
              <a:ext cx="492120" cy="79020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A3A31109-5675-724D-9A96-E8A2CD3BAB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44420" y="3758329"/>
                <a:ext cx="50724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2" name="墨迹 184">
                <a:extLst>
                  <a:ext uri="{FF2B5EF4-FFF2-40B4-BE49-F238E27FC236}">
                    <a16:creationId xmlns:a16="http://schemas.microsoft.com/office/drawing/2014/main" id="{E1CEEC14-B24D-C14F-8971-A177CDEDC368}"/>
                  </a:ext>
                </a:extLst>
              </p14:cNvPr>
              <p14:cNvContentPartPr/>
              <p14:nvPr/>
            </p14:nvContentPartPr>
            <p14:xfrm>
              <a:off x="6438340" y="3715129"/>
              <a:ext cx="1058760" cy="1076760"/>
            </p14:xfrm>
          </p:contentPart>
        </mc:Choice>
        <mc:Fallback>
          <p:pic>
            <p:nvPicPr>
              <p:cNvPr id="182" name="墨迹 184">
                <a:extLst>
                  <a:ext uri="{FF2B5EF4-FFF2-40B4-BE49-F238E27FC236}">
                    <a16:creationId xmlns:a16="http://schemas.microsoft.com/office/drawing/2014/main" id="{E1CEEC14-B24D-C14F-8971-A177CDEDC36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430780" y="3707569"/>
                <a:ext cx="1073880" cy="10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2DEAA7A8-6A40-A449-BF35-38ADCAA28259}"/>
                  </a:ext>
                </a:extLst>
              </p14:cNvPr>
              <p14:cNvContentPartPr/>
              <p14:nvPr/>
            </p14:nvContentPartPr>
            <p14:xfrm>
              <a:off x="2814940" y="5377969"/>
              <a:ext cx="6480" cy="2674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2DEAA7A8-6A40-A449-BF35-38ADCAA2825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07380" y="5370409"/>
                <a:ext cx="21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8" name="墨迹 200">
                <a:extLst>
                  <a:ext uri="{FF2B5EF4-FFF2-40B4-BE49-F238E27FC236}">
                    <a16:creationId xmlns:a16="http://schemas.microsoft.com/office/drawing/2014/main" id="{3E9BBF92-2330-B047-B909-2F152B6C85C8}"/>
                  </a:ext>
                </a:extLst>
              </p14:cNvPr>
              <p14:cNvContentPartPr/>
              <p14:nvPr/>
            </p14:nvContentPartPr>
            <p14:xfrm>
              <a:off x="3947860" y="5576689"/>
              <a:ext cx="479880" cy="448560"/>
            </p14:xfrm>
          </p:contentPart>
        </mc:Choice>
        <mc:Fallback>
          <p:pic>
            <p:nvPicPr>
              <p:cNvPr id="198" name="墨迹 200">
                <a:extLst>
                  <a:ext uri="{FF2B5EF4-FFF2-40B4-BE49-F238E27FC236}">
                    <a16:creationId xmlns:a16="http://schemas.microsoft.com/office/drawing/2014/main" id="{3E9BBF92-2330-B047-B909-2F152B6C85C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40660" y="5569129"/>
                <a:ext cx="4946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9" name="墨迹 201">
                <a:extLst>
                  <a:ext uri="{FF2B5EF4-FFF2-40B4-BE49-F238E27FC236}">
                    <a16:creationId xmlns:a16="http://schemas.microsoft.com/office/drawing/2014/main" id="{5302023C-000C-3142-9370-A6A4B16ED68E}"/>
                  </a:ext>
                </a:extLst>
              </p14:cNvPr>
              <p14:cNvContentPartPr/>
              <p14:nvPr/>
            </p14:nvContentPartPr>
            <p14:xfrm>
              <a:off x="2080540" y="5439529"/>
              <a:ext cx="529560" cy="224640"/>
            </p14:xfrm>
          </p:contentPart>
        </mc:Choice>
        <mc:Fallback>
          <p:pic>
            <p:nvPicPr>
              <p:cNvPr id="199" name="墨迹 201">
                <a:extLst>
                  <a:ext uri="{FF2B5EF4-FFF2-40B4-BE49-F238E27FC236}">
                    <a16:creationId xmlns:a16="http://schemas.microsoft.com/office/drawing/2014/main" id="{5302023C-000C-3142-9370-A6A4B16ED68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72980" y="5431969"/>
                <a:ext cx="544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0" name="墨迹 202">
                <a:extLst>
                  <a:ext uri="{FF2B5EF4-FFF2-40B4-BE49-F238E27FC236}">
                    <a16:creationId xmlns:a16="http://schemas.microsoft.com/office/drawing/2014/main" id="{90B660FE-D5C0-DE4F-AEA5-B27BCEB11217}"/>
                  </a:ext>
                </a:extLst>
              </p14:cNvPr>
              <p14:cNvContentPartPr/>
              <p14:nvPr/>
            </p14:nvContentPartPr>
            <p14:xfrm>
              <a:off x="1570060" y="5265289"/>
              <a:ext cx="311400" cy="498600"/>
            </p14:xfrm>
          </p:contentPart>
        </mc:Choice>
        <mc:Fallback>
          <p:pic>
            <p:nvPicPr>
              <p:cNvPr id="200" name="墨迹 202">
                <a:extLst>
                  <a:ext uri="{FF2B5EF4-FFF2-40B4-BE49-F238E27FC236}">
                    <a16:creationId xmlns:a16="http://schemas.microsoft.com/office/drawing/2014/main" id="{90B660FE-D5C0-DE4F-AEA5-B27BCEB1121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562509" y="5257724"/>
                <a:ext cx="326503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7C6F3295-8DB0-254C-A885-3D6A52A9A05E}"/>
                  </a:ext>
                </a:extLst>
              </p14:cNvPr>
              <p14:cNvContentPartPr/>
              <p14:nvPr/>
            </p14:nvContentPartPr>
            <p14:xfrm>
              <a:off x="4838140" y="5620249"/>
              <a:ext cx="137160" cy="19332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7C6F3295-8DB0-254C-A885-3D6A52A9A05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30580" y="5612689"/>
                <a:ext cx="152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7" name="墨迹 207">
                <a:extLst>
                  <a:ext uri="{FF2B5EF4-FFF2-40B4-BE49-F238E27FC236}">
                    <a16:creationId xmlns:a16="http://schemas.microsoft.com/office/drawing/2014/main" id="{2F436621-1AC6-914C-8028-4A212D4A5622}"/>
                  </a:ext>
                </a:extLst>
              </p14:cNvPr>
              <p14:cNvContentPartPr/>
              <p14:nvPr/>
            </p14:nvContentPartPr>
            <p14:xfrm>
              <a:off x="5130820" y="5638969"/>
              <a:ext cx="124920" cy="155880"/>
            </p14:xfrm>
          </p:contentPart>
        </mc:Choice>
        <mc:Fallback>
          <p:pic>
            <p:nvPicPr>
              <p:cNvPr id="207" name="墨迹 207">
                <a:extLst>
                  <a:ext uri="{FF2B5EF4-FFF2-40B4-BE49-F238E27FC236}">
                    <a16:creationId xmlns:a16="http://schemas.microsoft.com/office/drawing/2014/main" id="{2F436621-1AC6-914C-8028-4A212D4A562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23260" y="5631409"/>
                <a:ext cx="140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116A6907-150B-2342-AB7C-66D1F88423A9}"/>
                  </a:ext>
                </a:extLst>
              </p14:cNvPr>
              <p14:cNvContentPartPr/>
              <p14:nvPr/>
            </p14:nvContentPartPr>
            <p14:xfrm>
              <a:off x="5410900" y="5607649"/>
              <a:ext cx="155880" cy="2682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116A6907-150B-2342-AB7C-66D1F88423A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03340" y="5600089"/>
                <a:ext cx="171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8215C7E6-176F-9145-982D-E5BA0D7E7A51}"/>
                  </a:ext>
                </a:extLst>
              </p14:cNvPr>
              <p14:cNvContentPartPr/>
              <p14:nvPr/>
            </p14:nvContentPartPr>
            <p14:xfrm>
              <a:off x="5641300" y="5308849"/>
              <a:ext cx="460800" cy="14364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8215C7E6-176F-9145-982D-E5BA0D7E7A5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633746" y="5301289"/>
                <a:ext cx="475908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AA6F14CD-98F2-B64E-A2A8-762834C2AB08}"/>
                  </a:ext>
                </a:extLst>
              </p14:cNvPr>
              <p14:cNvContentPartPr/>
              <p14:nvPr/>
            </p14:nvContentPartPr>
            <p14:xfrm>
              <a:off x="4751020" y="5669929"/>
              <a:ext cx="124920" cy="19332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AA6F14CD-98F2-B64E-A2A8-762834C2AB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743460" y="5662369"/>
                <a:ext cx="140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FD8C0C45-8FDB-2845-A0F0-97A348C9B3AC}"/>
                  </a:ext>
                </a:extLst>
              </p14:cNvPr>
              <p14:cNvContentPartPr/>
              <p14:nvPr/>
            </p14:nvContentPartPr>
            <p14:xfrm>
              <a:off x="5535460" y="5340169"/>
              <a:ext cx="124920" cy="13716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FD8C0C45-8FDB-2845-A0F0-97A348C9B3A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527900" y="5332609"/>
                <a:ext cx="140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B1E5047C-764D-ED41-81E5-951A112816AF}"/>
                  </a:ext>
                </a:extLst>
              </p14:cNvPr>
              <p14:cNvContentPartPr/>
              <p14:nvPr/>
            </p14:nvContentPartPr>
            <p14:xfrm>
              <a:off x="7066900" y="5084929"/>
              <a:ext cx="268200" cy="12492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B1E5047C-764D-ED41-81E5-951A112816A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059340" y="5077369"/>
                <a:ext cx="282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9EE13985-5077-F049-96A4-032A46FEE413}"/>
                  </a:ext>
                </a:extLst>
              </p14:cNvPr>
              <p14:cNvContentPartPr/>
              <p14:nvPr/>
            </p14:nvContentPartPr>
            <p14:xfrm>
              <a:off x="7852060" y="5414689"/>
              <a:ext cx="273600" cy="33660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9EE13985-5077-F049-96A4-032A46FEE41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44500" y="5407129"/>
                <a:ext cx="288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6A56E73A-6F25-4646-A894-AF63D0C30DE0}"/>
                  </a:ext>
                </a:extLst>
              </p14:cNvPr>
              <p14:cNvContentPartPr/>
              <p14:nvPr/>
            </p14:nvContentPartPr>
            <p14:xfrm>
              <a:off x="8343820" y="5284009"/>
              <a:ext cx="118080" cy="56628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6A56E73A-6F25-4646-A894-AF63D0C30DE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336260" y="5276449"/>
                <a:ext cx="13320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4" name="墨迹 237">
                <a:extLst>
                  <a:ext uri="{FF2B5EF4-FFF2-40B4-BE49-F238E27FC236}">
                    <a16:creationId xmlns:a16="http://schemas.microsoft.com/office/drawing/2014/main" id="{B8BF5330-84C0-4649-B721-660C35985BC5}"/>
                  </a:ext>
                </a:extLst>
              </p14:cNvPr>
              <p14:cNvContentPartPr/>
              <p14:nvPr/>
            </p14:nvContentPartPr>
            <p14:xfrm>
              <a:off x="8716780" y="5084929"/>
              <a:ext cx="603360" cy="921960"/>
            </p14:xfrm>
          </p:contentPart>
        </mc:Choice>
        <mc:Fallback>
          <p:pic>
            <p:nvPicPr>
              <p:cNvPr id="234" name="墨迹 237">
                <a:extLst>
                  <a:ext uri="{FF2B5EF4-FFF2-40B4-BE49-F238E27FC236}">
                    <a16:creationId xmlns:a16="http://schemas.microsoft.com/office/drawing/2014/main" id="{B8BF5330-84C0-4649-B721-660C35985BC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709225" y="5077372"/>
                <a:ext cx="618111" cy="937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5" name="墨迹 238">
                <a:extLst>
                  <a:ext uri="{FF2B5EF4-FFF2-40B4-BE49-F238E27FC236}">
                    <a16:creationId xmlns:a16="http://schemas.microsoft.com/office/drawing/2014/main" id="{2BCED8C2-2955-DD45-B718-8ADE02E1072E}"/>
                  </a:ext>
                </a:extLst>
              </p14:cNvPr>
              <p14:cNvContentPartPr/>
              <p14:nvPr/>
            </p14:nvContentPartPr>
            <p14:xfrm>
              <a:off x="6674860" y="6006169"/>
              <a:ext cx="921600" cy="277920"/>
            </p14:xfrm>
          </p:contentPart>
        </mc:Choice>
        <mc:Fallback>
          <p:pic>
            <p:nvPicPr>
              <p:cNvPr id="235" name="墨迹 238">
                <a:extLst>
                  <a:ext uri="{FF2B5EF4-FFF2-40B4-BE49-F238E27FC236}">
                    <a16:creationId xmlns:a16="http://schemas.microsoft.com/office/drawing/2014/main" id="{2BCED8C2-2955-DD45-B718-8ADE02E1072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67300" y="5998609"/>
                <a:ext cx="9367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6" name="墨迹 239">
                <a:extLst>
                  <a:ext uri="{FF2B5EF4-FFF2-40B4-BE49-F238E27FC236}">
                    <a16:creationId xmlns:a16="http://schemas.microsoft.com/office/drawing/2014/main" id="{D6174330-9991-0B40-A349-F9634B782FFF}"/>
                  </a:ext>
                </a:extLst>
              </p14:cNvPr>
              <p14:cNvContentPartPr/>
              <p14:nvPr/>
            </p14:nvContentPartPr>
            <p14:xfrm>
              <a:off x="7073380" y="5464729"/>
              <a:ext cx="243000" cy="292680"/>
            </p14:xfrm>
          </p:contentPart>
        </mc:Choice>
        <mc:Fallback>
          <p:pic>
            <p:nvPicPr>
              <p:cNvPr id="236" name="墨迹 239">
                <a:extLst>
                  <a:ext uri="{FF2B5EF4-FFF2-40B4-BE49-F238E27FC236}">
                    <a16:creationId xmlns:a16="http://schemas.microsoft.com/office/drawing/2014/main" id="{D6174330-9991-0B40-A349-F9634B782FF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065820" y="5457178"/>
                <a:ext cx="25812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7" name="墨迹 240">
                <a:extLst>
                  <a:ext uri="{FF2B5EF4-FFF2-40B4-BE49-F238E27FC236}">
                    <a16:creationId xmlns:a16="http://schemas.microsoft.com/office/drawing/2014/main" id="{803C7C89-3491-4B47-99B8-6835BEF1B306}"/>
                  </a:ext>
                </a:extLst>
              </p14:cNvPr>
              <p14:cNvContentPartPr/>
              <p14:nvPr/>
            </p14:nvContentPartPr>
            <p14:xfrm>
              <a:off x="6220180" y="5719969"/>
              <a:ext cx="280800" cy="143280"/>
            </p14:xfrm>
          </p:contentPart>
        </mc:Choice>
        <mc:Fallback>
          <p:pic>
            <p:nvPicPr>
              <p:cNvPr id="237" name="墨迹 240">
                <a:extLst>
                  <a:ext uri="{FF2B5EF4-FFF2-40B4-BE49-F238E27FC236}">
                    <a16:creationId xmlns:a16="http://schemas.microsoft.com/office/drawing/2014/main" id="{803C7C89-3491-4B47-99B8-6835BEF1B30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212610" y="5712428"/>
                <a:ext cx="295939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224E5E83-D3D1-5B49-8984-08C0D6065799}"/>
                  </a:ext>
                </a:extLst>
              </p14:cNvPr>
              <p14:cNvContentPartPr/>
              <p14:nvPr/>
            </p14:nvContentPartPr>
            <p14:xfrm>
              <a:off x="6824260" y="4997809"/>
              <a:ext cx="2478240" cy="151308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224E5E83-D3D1-5B49-8984-08C0D606579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16700" y="4990249"/>
                <a:ext cx="2493000" cy="15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6" name="墨迹 246">
                <a:extLst>
                  <a:ext uri="{FF2B5EF4-FFF2-40B4-BE49-F238E27FC236}">
                    <a16:creationId xmlns:a16="http://schemas.microsoft.com/office/drawing/2014/main" id="{73812A55-8475-BD4E-8AEF-0703224CC206}"/>
                  </a:ext>
                </a:extLst>
              </p14:cNvPr>
              <p14:cNvContentPartPr/>
              <p14:nvPr/>
            </p14:nvContentPartPr>
            <p14:xfrm>
              <a:off x="5093380" y="6280129"/>
              <a:ext cx="2372400" cy="374040"/>
            </p14:xfrm>
          </p:contentPart>
        </mc:Choice>
        <mc:Fallback>
          <p:pic>
            <p:nvPicPr>
              <p:cNvPr id="246" name="墨迹 246">
                <a:extLst>
                  <a:ext uri="{FF2B5EF4-FFF2-40B4-BE49-F238E27FC236}">
                    <a16:creationId xmlns:a16="http://schemas.microsoft.com/office/drawing/2014/main" id="{73812A55-8475-BD4E-8AEF-0703224CC20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85820" y="6272569"/>
                <a:ext cx="23875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A7C3FF95-C911-2D4A-B398-7E9C10950661}"/>
                  </a:ext>
                </a:extLst>
              </p14:cNvPr>
              <p14:cNvContentPartPr/>
              <p14:nvPr/>
            </p14:nvContentPartPr>
            <p14:xfrm>
              <a:off x="2914660" y="2295649"/>
              <a:ext cx="1606680" cy="752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A7C3FF95-C911-2D4A-B398-7E9C1095066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907100" y="2288089"/>
                <a:ext cx="1621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0" name="墨迹 250">
                <a:extLst>
                  <a:ext uri="{FF2B5EF4-FFF2-40B4-BE49-F238E27FC236}">
                    <a16:creationId xmlns:a16="http://schemas.microsoft.com/office/drawing/2014/main" id="{F2BF9920-9806-6B4F-86A5-8CB464C2E4C6}"/>
                  </a:ext>
                </a:extLst>
              </p14:cNvPr>
              <p14:cNvContentPartPr/>
              <p14:nvPr/>
            </p14:nvContentPartPr>
            <p14:xfrm>
              <a:off x="2702980" y="1243729"/>
              <a:ext cx="1849320" cy="1052640"/>
            </p14:xfrm>
          </p:contentPart>
        </mc:Choice>
        <mc:Fallback>
          <p:pic>
            <p:nvPicPr>
              <p:cNvPr id="250" name="墨迹 250">
                <a:extLst>
                  <a:ext uri="{FF2B5EF4-FFF2-40B4-BE49-F238E27FC236}">
                    <a16:creationId xmlns:a16="http://schemas.microsoft.com/office/drawing/2014/main" id="{F2BF9920-9806-6B4F-86A5-8CB464C2E4C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95420" y="1236169"/>
                <a:ext cx="18644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C5C690EB-8358-0C44-BEA8-63DEC7E79B30}"/>
                  </a:ext>
                </a:extLst>
              </p14:cNvPr>
              <p14:cNvContentPartPr/>
              <p14:nvPr/>
            </p14:nvContentPartPr>
            <p14:xfrm>
              <a:off x="2603260" y="1324729"/>
              <a:ext cx="1905480" cy="12891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C5C690EB-8358-0C44-BEA8-63DEC7E79B3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95700" y="1317169"/>
                <a:ext cx="1920600" cy="13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860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C14FA89-14D1-6445-8D78-30573B03DB97}"/>
                  </a:ext>
                </a:extLst>
              </p14:cNvPr>
              <p14:cNvContentPartPr/>
              <p14:nvPr/>
            </p14:nvContentPartPr>
            <p14:xfrm>
              <a:off x="2161180" y="789049"/>
              <a:ext cx="180720" cy="37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C14FA89-14D1-6445-8D78-30573B03DB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3620" y="781849"/>
                <a:ext cx="1958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6368C91-864C-F346-8549-26F0BC2C1277}"/>
                  </a:ext>
                </a:extLst>
              </p14:cNvPr>
              <p14:cNvContentPartPr/>
              <p14:nvPr/>
            </p14:nvContentPartPr>
            <p14:xfrm>
              <a:off x="2223460" y="951049"/>
              <a:ext cx="205920" cy="37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6368C91-864C-F346-8549-26F0BC2C12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5900" y="943489"/>
                <a:ext cx="221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47AD1045-D740-7249-A44D-FFA6E4F49204}"/>
                  </a:ext>
                </a:extLst>
              </p14:cNvPr>
              <p14:cNvContentPartPr/>
              <p14:nvPr/>
            </p14:nvContentPartPr>
            <p14:xfrm>
              <a:off x="4807900" y="577369"/>
              <a:ext cx="173880" cy="3366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47AD1045-D740-7249-A44D-FFA6E4F492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0340" y="570169"/>
                <a:ext cx="189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684EE53-76C9-5748-B2E1-26492CC1A447}"/>
                  </a:ext>
                </a:extLst>
              </p14:cNvPr>
              <p14:cNvContentPartPr/>
              <p14:nvPr/>
            </p14:nvContentPartPr>
            <p14:xfrm>
              <a:off x="2366740" y="1860049"/>
              <a:ext cx="311760" cy="190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684EE53-76C9-5748-B2E1-26492CC1A4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9180" y="1852489"/>
                <a:ext cx="326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8B7DE79-0B5F-0343-A0E5-4BACDCA8E0F4}"/>
                  </a:ext>
                </a:extLst>
              </p14:cNvPr>
              <p14:cNvContentPartPr/>
              <p14:nvPr/>
            </p14:nvContentPartPr>
            <p14:xfrm>
              <a:off x="2441620" y="2015569"/>
              <a:ext cx="324000" cy="37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8B7DE79-0B5F-0343-A0E5-4BACDCA8E0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4060" y="2008009"/>
                <a:ext cx="339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墨迹 23">
                <a:extLst>
                  <a:ext uri="{FF2B5EF4-FFF2-40B4-BE49-F238E27FC236}">
                    <a16:creationId xmlns:a16="http://schemas.microsoft.com/office/drawing/2014/main" id="{36372175-E75A-E34F-8E1C-6601D712948C}"/>
                  </a:ext>
                </a:extLst>
              </p14:cNvPr>
              <p14:cNvContentPartPr/>
              <p14:nvPr/>
            </p14:nvContentPartPr>
            <p14:xfrm>
              <a:off x="5249260" y="340849"/>
              <a:ext cx="678240" cy="224640"/>
            </p14:xfrm>
          </p:contentPart>
        </mc:Choice>
        <mc:Fallback>
          <p:pic>
            <p:nvPicPr>
              <p:cNvPr id="20" name="墨迹 23">
                <a:extLst>
                  <a:ext uri="{FF2B5EF4-FFF2-40B4-BE49-F238E27FC236}">
                    <a16:creationId xmlns:a16="http://schemas.microsoft.com/office/drawing/2014/main" id="{36372175-E75A-E34F-8E1C-6601D71294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1700" y="333289"/>
                <a:ext cx="6933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F58D3D85-9DC0-CA4F-B0EB-9881D9490CEB}"/>
                  </a:ext>
                </a:extLst>
              </p14:cNvPr>
              <p14:cNvContentPartPr/>
              <p14:nvPr/>
            </p14:nvContentPartPr>
            <p14:xfrm>
              <a:off x="4259260" y="720649"/>
              <a:ext cx="249480" cy="16848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F58D3D85-9DC0-CA4F-B0EB-9881D9490C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1700" y="713089"/>
                <a:ext cx="2646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FB92726C-F267-B141-B070-F6FF437B1BFD}"/>
                  </a:ext>
                </a:extLst>
              </p14:cNvPr>
              <p14:cNvContentPartPr/>
              <p14:nvPr/>
            </p14:nvContentPartPr>
            <p14:xfrm>
              <a:off x="2827540" y="465409"/>
              <a:ext cx="1114560" cy="52992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FB92726C-F267-B141-B070-F6FF437B1B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9980" y="457844"/>
                <a:ext cx="1129680" cy="545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72EAB0F8-1CB0-054D-8B0E-13204002B960}"/>
                  </a:ext>
                </a:extLst>
              </p14:cNvPr>
              <p14:cNvContentPartPr/>
              <p14:nvPr/>
            </p14:nvContentPartPr>
            <p14:xfrm>
              <a:off x="1190260" y="453169"/>
              <a:ext cx="616680" cy="60408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72EAB0F8-1CB0-054D-8B0E-13204002B9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2700" y="445609"/>
                <a:ext cx="6318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D91CACB-73F4-5A4A-B8A8-A09172E608A5}"/>
                  </a:ext>
                </a:extLst>
              </p14:cNvPr>
              <p14:cNvContentPartPr/>
              <p14:nvPr/>
            </p14:nvContentPartPr>
            <p14:xfrm>
              <a:off x="5585500" y="1654489"/>
              <a:ext cx="174600" cy="4111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D91CACB-73F4-5A4A-B8A8-A09172E608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77940" y="1646929"/>
                <a:ext cx="189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2E8CF9B6-3B07-E24C-96E3-2F413E7C078F}"/>
                  </a:ext>
                </a:extLst>
              </p14:cNvPr>
              <p14:cNvContentPartPr/>
              <p14:nvPr/>
            </p14:nvContentPartPr>
            <p14:xfrm>
              <a:off x="2584540" y="3067849"/>
              <a:ext cx="236880" cy="50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2E8CF9B6-3B07-E24C-96E3-2F413E7C07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6980" y="3060289"/>
                <a:ext cx="252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5808ABB4-2004-2048-9525-5E5783FCB4C8}"/>
                  </a:ext>
                </a:extLst>
              </p14:cNvPr>
              <p14:cNvContentPartPr/>
              <p14:nvPr/>
            </p14:nvContentPartPr>
            <p14:xfrm>
              <a:off x="2653300" y="3254329"/>
              <a:ext cx="249480" cy="43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5808ABB4-2004-2048-9525-5E5783FCB4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5740" y="3247129"/>
                <a:ext cx="264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F3FDE38E-F4BB-3346-A8F7-415C2D7A8BA5}"/>
                  </a:ext>
                </a:extLst>
              </p14:cNvPr>
              <p14:cNvContentPartPr/>
              <p14:nvPr/>
            </p14:nvContentPartPr>
            <p14:xfrm>
              <a:off x="7801660" y="3080089"/>
              <a:ext cx="31320" cy="64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F3FDE38E-F4BB-3346-A8F7-415C2D7A8B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94100" y="3072529"/>
                <a:ext cx="46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73F2A810-AF6B-A24C-AB43-11C5BCA1D35B}"/>
                  </a:ext>
                </a:extLst>
              </p14:cNvPr>
              <p14:cNvContentPartPr/>
              <p14:nvPr/>
            </p14:nvContentPartPr>
            <p14:xfrm>
              <a:off x="8629660" y="2918449"/>
              <a:ext cx="118800" cy="31788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73F2A810-AF6B-A24C-AB43-11C5BCA1D3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22100" y="2910889"/>
                <a:ext cx="133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FD6D63BC-5063-F342-A1A0-868EF0178107}"/>
                  </a:ext>
                </a:extLst>
              </p14:cNvPr>
              <p14:cNvContentPartPr/>
              <p14:nvPr/>
            </p14:nvContentPartPr>
            <p14:xfrm>
              <a:off x="2883340" y="4194649"/>
              <a:ext cx="205920" cy="378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FD6D63BC-5063-F342-A1A0-868EF01781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75780" y="4187089"/>
                <a:ext cx="221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9F83E42-8AF2-9440-8637-F77D3D0F8B5D}"/>
                  </a:ext>
                </a:extLst>
              </p14:cNvPr>
              <p14:cNvContentPartPr/>
              <p14:nvPr/>
            </p14:nvContentPartPr>
            <p14:xfrm>
              <a:off x="2902060" y="4425049"/>
              <a:ext cx="268200" cy="565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9F83E42-8AF2-9440-8637-F77D3D0F8B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94500" y="4417489"/>
                <a:ext cx="282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墨迹 78">
                <a:extLst>
                  <a:ext uri="{FF2B5EF4-FFF2-40B4-BE49-F238E27FC236}">
                    <a16:creationId xmlns:a16="http://schemas.microsoft.com/office/drawing/2014/main" id="{982331D2-4B0A-1947-B821-3C2BFE824301}"/>
                  </a:ext>
                </a:extLst>
              </p14:cNvPr>
              <p14:cNvContentPartPr/>
              <p14:nvPr/>
            </p14:nvContentPartPr>
            <p14:xfrm>
              <a:off x="9009460" y="2681929"/>
              <a:ext cx="859320" cy="180720"/>
            </p14:xfrm>
          </p:contentPart>
        </mc:Choice>
        <mc:Fallback>
          <p:pic>
            <p:nvPicPr>
              <p:cNvPr id="67" name="墨迹 78">
                <a:extLst>
                  <a:ext uri="{FF2B5EF4-FFF2-40B4-BE49-F238E27FC236}">
                    <a16:creationId xmlns:a16="http://schemas.microsoft.com/office/drawing/2014/main" id="{982331D2-4B0A-1947-B821-3C2BFE8243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01900" y="2674369"/>
                <a:ext cx="874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墨迹 79">
                <a:extLst>
                  <a:ext uri="{FF2B5EF4-FFF2-40B4-BE49-F238E27FC236}">
                    <a16:creationId xmlns:a16="http://schemas.microsoft.com/office/drawing/2014/main" id="{182306D8-1756-8544-A75A-9DD80966AA8E}"/>
                  </a:ext>
                </a:extLst>
              </p14:cNvPr>
              <p14:cNvContentPartPr/>
              <p14:nvPr/>
            </p14:nvContentPartPr>
            <p14:xfrm>
              <a:off x="8172460" y="3017809"/>
              <a:ext cx="189720" cy="168480"/>
            </p14:xfrm>
          </p:contentPart>
        </mc:Choice>
        <mc:Fallback>
          <p:pic>
            <p:nvPicPr>
              <p:cNvPr id="68" name="墨迹 79">
                <a:extLst>
                  <a:ext uri="{FF2B5EF4-FFF2-40B4-BE49-F238E27FC236}">
                    <a16:creationId xmlns:a16="http://schemas.microsoft.com/office/drawing/2014/main" id="{182306D8-1756-8544-A75A-9DD80966AA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64900" y="3010249"/>
                <a:ext cx="2048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墨迹 80">
                <a:extLst>
                  <a:ext uri="{FF2B5EF4-FFF2-40B4-BE49-F238E27FC236}">
                    <a16:creationId xmlns:a16="http://schemas.microsoft.com/office/drawing/2014/main" id="{CB2C1AF9-8726-4B4A-A447-0397041FD185}"/>
                  </a:ext>
                </a:extLst>
              </p14:cNvPr>
              <p14:cNvContentPartPr/>
              <p14:nvPr/>
            </p14:nvContentPartPr>
            <p14:xfrm>
              <a:off x="7198300" y="3024289"/>
              <a:ext cx="233640" cy="131040"/>
            </p14:xfrm>
          </p:contentPart>
        </mc:Choice>
        <mc:Fallback>
          <p:pic>
            <p:nvPicPr>
              <p:cNvPr id="69" name="墨迹 80">
                <a:extLst>
                  <a:ext uri="{FF2B5EF4-FFF2-40B4-BE49-F238E27FC236}">
                    <a16:creationId xmlns:a16="http://schemas.microsoft.com/office/drawing/2014/main" id="{CB2C1AF9-8726-4B4A-A447-0397041FD1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90740" y="3016729"/>
                <a:ext cx="2484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墨迹 81">
                <a:extLst>
                  <a:ext uri="{FF2B5EF4-FFF2-40B4-BE49-F238E27FC236}">
                    <a16:creationId xmlns:a16="http://schemas.microsoft.com/office/drawing/2014/main" id="{E37EFDE0-9201-3943-9917-63708F36496C}"/>
                  </a:ext>
                </a:extLst>
              </p14:cNvPr>
              <p14:cNvContentPartPr/>
              <p14:nvPr/>
            </p14:nvContentPartPr>
            <p14:xfrm>
              <a:off x="6979780" y="2619649"/>
              <a:ext cx="361440" cy="255600"/>
            </p14:xfrm>
          </p:contentPart>
        </mc:Choice>
        <mc:Fallback>
          <p:pic>
            <p:nvPicPr>
              <p:cNvPr id="70" name="墨迹 81">
                <a:extLst>
                  <a:ext uri="{FF2B5EF4-FFF2-40B4-BE49-F238E27FC236}">
                    <a16:creationId xmlns:a16="http://schemas.microsoft.com/office/drawing/2014/main" id="{E37EFDE0-9201-3943-9917-63708F3649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72220" y="2612089"/>
                <a:ext cx="3765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墨迹 82">
                <a:extLst>
                  <a:ext uri="{FF2B5EF4-FFF2-40B4-BE49-F238E27FC236}">
                    <a16:creationId xmlns:a16="http://schemas.microsoft.com/office/drawing/2014/main" id="{BF5C829C-4387-EE48-BB24-082F6B832668}"/>
                  </a:ext>
                </a:extLst>
              </p14:cNvPr>
              <p14:cNvContentPartPr/>
              <p14:nvPr/>
            </p14:nvContentPartPr>
            <p14:xfrm>
              <a:off x="6102100" y="2631889"/>
              <a:ext cx="616680" cy="622800"/>
            </p14:xfrm>
          </p:contentPart>
        </mc:Choice>
        <mc:Fallback>
          <p:pic>
            <p:nvPicPr>
              <p:cNvPr id="71" name="墨迹 82">
                <a:extLst>
                  <a:ext uri="{FF2B5EF4-FFF2-40B4-BE49-F238E27FC236}">
                    <a16:creationId xmlns:a16="http://schemas.microsoft.com/office/drawing/2014/main" id="{BF5C829C-4387-EE48-BB24-082F6B8326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94540" y="2624329"/>
                <a:ext cx="63180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2" name="墨迹 83">
                <a:extLst>
                  <a:ext uri="{FF2B5EF4-FFF2-40B4-BE49-F238E27FC236}">
                    <a16:creationId xmlns:a16="http://schemas.microsoft.com/office/drawing/2014/main" id="{167D967C-8572-4B4A-8F28-0CBFCFDF571F}"/>
                  </a:ext>
                </a:extLst>
              </p14:cNvPr>
              <p14:cNvContentPartPr/>
              <p14:nvPr/>
            </p14:nvContentPartPr>
            <p14:xfrm>
              <a:off x="5355100" y="2962009"/>
              <a:ext cx="423720" cy="274320"/>
            </p14:xfrm>
          </p:contentPart>
        </mc:Choice>
        <mc:Fallback>
          <p:pic>
            <p:nvPicPr>
              <p:cNvPr id="72" name="墨迹 83">
                <a:extLst>
                  <a:ext uri="{FF2B5EF4-FFF2-40B4-BE49-F238E27FC236}">
                    <a16:creationId xmlns:a16="http://schemas.microsoft.com/office/drawing/2014/main" id="{167D967C-8572-4B4A-8F28-0CBFCFDF57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47540" y="2954449"/>
                <a:ext cx="438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3" name="墨迹 84">
                <a:extLst>
                  <a:ext uri="{FF2B5EF4-FFF2-40B4-BE49-F238E27FC236}">
                    <a16:creationId xmlns:a16="http://schemas.microsoft.com/office/drawing/2014/main" id="{E84D0ABB-8D86-E547-8D02-1B97D1D6E5CE}"/>
                  </a:ext>
                </a:extLst>
              </p14:cNvPr>
              <p14:cNvContentPartPr/>
              <p14:nvPr/>
            </p14:nvContentPartPr>
            <p14:xfrm>
              <a:off x="4302820" y="3123649"/>
              <a:ext cx="479880" cy="311760"/>
            </p14:xfrm>
          </p:contentPart>
        </mc:Choice>
        <mc:Fallback>
          <p:pic>
            <p:nvPicPr>
              <p:cNvPr id="73" name="墨迹 84">
                <a:extLst>
                  <a:ext uri="{FF2B5EF4-FFF2-40B4-BE49-F238E27FC236}">
                    <a16:creationId xmlns:a16="http://schemas.microsoft.com/office/drawing/2014/main" id="{E84D0ABB-8D86-E547-8D02-1B97D1D6E5C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95260" y="3116089"/>
                <a:ext cx="494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4" name="墨迹 85">
                <a:extLst>
                  <a:ext uri="{FF2B5EF4-FFF2-40B4-BE49-F238E27FC236}">
                    <a16:creationId xmlns:a16="http://schemas.microsoft.com/office/drawing/2014/main" id="{8E864955-E3E5-DE4B-8760-46EDE16781F8}"/>
                  </a:ext>
                </a:extLst>
              </p14:cNvPr>
              <p14:cNvContentPartPr/>
              <p14:nvPr/>
            </p14:nvContentPartPr>
            <p14:xfrm>
              <a:off x="3437380" y="2762569"/>
              <a:ext cx="635400" cy="567000"/>
            </p14:xfrm>
          </p:contentPart>
        </mc:Choice>
        <mc:Fallback>
          <p:pic>
            <p:nvPicPr>
              <p:cNvPr id="74" name="墨迹 85">
                <a:extLst>
                  <a:ext uri="{FF2B5EF4-FFF2-40B4-BE49-F238E27FC236}">
                    <a16:creationId xmlns:a16="http://schemas.microsoft.com/office/drawing/2014/main" id="{8E864955-E3E5-DE4B-8760-46EDE16781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30180" y="2755009"/>
                <a:ext cx="6505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5" name="墨迹 86">
                <a:extLst>
                  <a:ext uri="{FF2B5EF4-FFF2-40B4-BE49-F238E27FC236}">
                    <a16:creationId xmlns:a16="http://schemas.microsoft.com/office/drawing/2014/main" id="{62FB80A9-83DD-8247-B010-E6F609D759BF}"/>
                  </a:ext>
                </a:extLst>
              </p14:cNvPr>
              <p14:cNvContentPartPr/>
              <p14:nvPr/>
            </p14:nvContentPartPr>
            <p14:xfrm>
              <a:off x="7365700" y="1393849"/>
              <a:ext cx="1195920" cy="646920"/>
            </p14:xfrm>
          </p:contentPart>
        </mc:Choice>
        <mc:Fallback>
          <p:pic>
            <p:nvPicPr>
              <p:cNvPr id="75" name="墨迹 86">
                <a:extLst>
                  <a:ext uri="{FF2B5EF4-FFF2-40B4-BE49-F238E27FC236}">
                    <a16:creationId xmlns:a16="http://schemas.microsoft.com/office/drawing/2014/main" id="{62FB80A9-83DD-8247-B010-E6F609D759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58138" y="1386293"/>
                <a:ext cx="1211045" cy="661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6" name="墨迹 87">
                <a:extLst>
                  <a:ext uri="{FF2B5EF4-FFF2-40B4-BE49-F238E27FC236}">
                    <a16:creationId xmlns:a16="http://schemas.microsoft.com/office/drawing/2014/main" id="{BFDCA5F4-7E7E-1B40-ABB5-1B0129FDB550}"/>
                  </a:ext>
                </a:extLst>
              </p14:cNvPr>
              <p14:cNvContentPartPr/>
              <p14:nvPr/>
            </p14:nvContentPartPr>
            <p14:xfrm>
              <a:off x="6792940" y="1822609"/>
              <a:ext cx="336600" cy="149760"/>
            </p14:xfrm>
          </p:contentPart>
        </mc:Choice>
        <mc:Fallback>
          <p:pic>
            <p:nvPicPr>
              <p:cNvPr id="76" name="墨迹 87">
                <a:extLst>
                  <a:ext uri="{FF2B5EF4-FFF2-40B4-BE49-F238E27FC236}">
                    <a16:creationId xmlns:a16="http://schemas.microsoft.com/office/drawing/2014/main" id="{BFDCA5F4-7E7E-1B40-ABB5-1B0129FDB55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85380" y="1815049"/>
                <a:ext cx="351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墨迹 88">
                <a:extLst>
                  <a:ext uri="{FF2B5EF4-FFF2-40B4-BE49-F238E27FC236}">
                    <a16:creationId xmlns:a16="http://schemas.microsoft.com/office/drawing/2014/main" id="{38D05E62-A688-0F48-847B-96194B792978}"/>
                  </a:ext>
                </a:extLst>
              </p14:cNvPr>
              <p14:cNvContentPartPr/>
              <p14:nvPr/>
            </p14:nvContentPartPr>
            <p14:xfrm>
              <a:off x="6027220" y="1387009"/>
              <a:ext cx="660600" cy="212040"/>
            </p14:xfrm>
          </p:contentPart>
        </mc:Choice>
        <mc:Fallback>
          <p:pic>
            <p:nvPicPr>
              <p:cNvPr id="77" name="墨迹 88">
                <a:extLst>
                  <a:ext uri="{FF2B5EF4-FFF2-40B4-BE49-F238E27FC236}">
                    <a16:creationId xmlns:a16="http://schemas.microsoft.com/office/drawing/2014/main" id="{38D05E62-A688-0F48-847B-96194B79297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9656" y="1379449"/>
                <a:ext cx="675728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8" name="墨迹 89">
                <a:extLst>
                  <a:ext uri="{FF2B5EF4-FFF2-40B4-BE49-F238E27FC236}">
                    <a16:creationId xmlns:a16="http://schemas.microsoft.com/office/drawing/2014/main" id="{7623E0FE-22D1-6943-8214-3761EC76CD67}"/>
                  </a:ext>
                </a:extLst>
              </p14:cNvPr>
              <p14:cNvContentPartPr/>
              <p14:nvPr/>
            </p14:nvContentPartPr>
            <p14:xfrm>
              <a:off x="3095020" y="1617049"/>
              <a:ext cx="1977480" cy="523440"/>
            </p14:xfrm>
          </p:contentPart>
        </mc:Choice>
        <mc:Fallback>
          <p:pic>
            <p:nvPicPr>
              <p:cNvPr id="78" name="墨迹 89">
                <a:extLst>
                  <a:ext uri="{FF2B5EF4-FFF2-40B4-BE49-F238E27FC236}">
                    <a16:creationId xmlns:a16="http://schemas.microsoft.com/office/drawing/2014/main" id="{7623E0FE-22D1-6943-8214-3761EC76CD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7459" y="1609489"/>
                <a:ext cx="1992603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3D1F0B4-AF50-EB42-B123-4012F6E328A7}"/>
                  </a:ext>
                </a:extLst>
              </p14:cNvPr>
              <p14:cNvContentPartPr/>
              <p14:nvPr/>
            </p14:nvContentPartPr>
            <p14:xfrm>
              <a:off x="3561940" y="4182049"/>
              <a:ext cx="143640" cy="4424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3D1F0B4-AF50-EB42-B123-4012F6E328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54380" y="4174489"/>
                <a:ext cx="1587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35E9EC9-0EEE-5743-846F-04CC92927F89}"/>
                  </a:ext>
                </a:extLst>
              </p14:cNvPr>
              <p14:cNvContentPartPr/>
              <p14:nvPr/>
            </p14:nvContentPartPr>
            <p14:xfrm>
              <a:off x="3929500" y="3932929"/>
              <a:ext cx="224640" cy="1807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35E9EC9-0EEE-5743-846F-04CC92927F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21940" y="3925729"/>
                <a:ext cx="239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9BF50771-E68C-8F4D-8C7E-DEF834B559CC}"/>
                  </a:ext>
                </a:extLst>
              </p14:cNvPr>
              <p14:cNvContentPartPr/>
              <p14:nvPr/>
            </p14:nvContentPartPr>
            <p14:xfrm>
              <a:off x="4277980" y="4020409"/>
              <a:ext cx="149760" cy="190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9BF50771-E68C-8F4D-8C7E-DEF834B559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70420" y="4012849"/>
                <a:ext cx="164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EBBDB623-D4A5-F54E-BA12-3AC5D702BF72}"/>
                  </a:ext>
                </a:extLst>
              </p14:cNvPr>
              <p14:cNvContentPartPr/>
              <p14:nvPr/>
            </p14:nvContentPartPr>
            <p14:xfrm>
              <a:off x="4551940" y="3933649"/>
              <a:ext cx="12960" cy="2113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EBBDB623-D4A5-F54E-BA12-3AC5D702BF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44380" y="3926089"/>
                <a:ext cx="277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FFE915BF-CE22-6D46-841E-C73A42198AE5}"/>
                  </a:ext>
                </a:extLst>
              </p14:cNvPr>
              <p14:cNvContentPartPr/>
              <p14:nvPr/>
            </p14:nvContentPartPr>
            <p14:xfrm>
              <a:off x="4614220" y="4437289"/>
              <a:ext cx="268200" cy="129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FFE915BF-CE22-6D46-841E-C73A42198AE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06660" y="4429729"/>
                <a:ext cx="282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6DDAD596-7280-5D49-80ED-3AB7B9C1820D}"/>
                  </a:ext>
                </a:extLst>
              </p14:cNvPr>
              <p14:cNvContentPartPr/>
              <p14:nvPr/>
            </p14:nvContentPartPr>
            <p14:xfrm>
              <a:off x="4757500" y="4356289"/>
              <a:ext cx="68760" cy="168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6DDAD596-7280-5D49-80ED-3AB7B9C182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49940" y="4348729"/>
                <a:ext cx="83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CAB1A41B-F605-2B4A-9967-7A365A356CC7}"/>
                  </a:ext>
                </a:extLst>
              </p14:cNvPr>
              <p14:cNvContentPartPr/>
              <p14:nvPr/>
            </p14:nvContentPartPr>
            <p14:xfrm>
              <a:off x="5317660" y="4219489"/>
              <a:ext cx="230760" cy="4237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CAB1A41B-F605-2B4A-9967-7A365A356CC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0100" y="4211929"/>
                <a:ext cx="245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BDDCF28-1988-814F-AC7A-4A5FEC55EEC8}"/>
                  </a:ext>
                </a:extLst>
              </p14:cNvPr>
              <p14:cNvContentPartPr/>
              <p14:nvPr/>
            </p14:nvContentPartPr>
            <p14:xfrm>
              <a:off x="5697460" y="3945529"/>
              <a:ext cx="218160" cy="1558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BDDCF28-1988-814F-AC7A-4A5FEC55EEC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89900" y="3937969"/>
                <a:ext cx="233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FA95FAC3-6CCC-7C40-B92D-AFDE7CD17121}"/>
                  </a:ext>
                </a:extLst>
              </p14:cNvPr>
              <p14:cNvContentPartPr/>
              <p14:nvPr/>
            </p14:nvContentPartPr>
            <p14:xfrm>
              <a:off x="6021100" y="3995209"/>
              <a:ext cx="137160" cy="439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FA95FAC3-6CCC-7C40-B92D-AFDE7CD1712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13540" y="3987649"/>
                <a:ext cx="152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F5B11CB2-9192-7741-ABBF-862820CFD1B2}"/>
                  </a:ext>
                </a:extLst>
              </p14:cNvPr>
              <p14:cNvContentPartPr/>
              <p14:nvPr/>
            </p14:nvContentPartPr>
            <p14:xfrm>
              <a:off x="6245380" y="3951649"/>
              <a:ext cx="205920" cy="186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F5B11CB2-9192-7741-ABBF-862820CFD1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37820" y="3944089"/>
                <a:ext cx="2210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EF1965EE-F59C-AD45-A711-DECBB0C669C3}"/>
                  </a:ext>
                </a:extLst>
              </p14:cNvPr>
              <p14:cNvContentPartPr/>
              <p14:nvPr/>
            </p14:nvContentPartPr>
            <p14:xfrm>
              <a:off x="6247900" y="4425049"/>
              <a:ext cx="287280" cy="500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EF1965EE-F59C-AD45-A711-DECBB0C669C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0340" y="4417489"/>
                <a:ext cx="30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81E071DF-2878-3E44-A8D4-D52CB09F55BF}"/>
                  </a:ext>
                </a:extLst>
              </p14:cNvPr>
              <p14:cNvContentPartPr/>
              <p14:nvPr/>
            </p14:nvContentPartPr>
            <p14:xfrm>
              <a:off x="6376060" y="4387609"/>
              <a:ext cx="75240" cy="1623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81E071DF-2878-3E44-A8D4-D52CB09F55B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68500" y="4380049"/>
                <a:ext cx="90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C5AD653D-631E-4E4F-B546-1F90428EF3DC}"/>
                  </a:ext>
                </a:extLst>
              </p14:cNvPr>
              <p14:cNvContentPartPr/>
              <p14:nvPr/>
            </p14:nvContentPartPr>
            <p14:xfrm>
              <a:off x="6943060" y="4418569"/>
              <a:ext cx="55800" cy="190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C5AD653D-631E-4E4F-B546-1F90428EF3D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35500" y="4411009"/>
                <a:ext cx="70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4C5613B3-1A15-0744-B3E5-523EF222D0BA}"/>
                  </a:ext>
                </a:extLst>
              </p14:cNvPr>
              <p14:cNvContentPartPr/>
              <p14:nvPr/>
            </p14:nvContentPartPr>
            <p14:xfrm>
              <a:off x="7241140" y="4399849"/>
              <a:ext cx="87480" cy="64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4C5613B3-1A15-0744-B3E5-523EF222D0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33940" y="4392289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DBA06BE2-9E10-9E4A-8C6D-4A0642D32BA3}"/>
                  </a:ext>
                </a:extLst>
              </p14:cNvPr>
              <p14:cNvContentPartPr/>
              <p14:nvPr/>
            </p14:nvContentPartPr>
            <p14:xfrm>
              <a:off x="7558660" y="4393729"/>
              <a:ext cx="299160" cy="190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DBA06BE2-9E10-9E4A-8C6D-4A0642D32BA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51100" y="4386169"/>
                <a:ext cx="314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329379D8-5B34-C046-AB28-C2C70BFB19D6}"/>
                  </a:ext>
                </a:extLst>
              </p14:cNvPr>
              <p14:cNvContentPartPr/>
              <p14:nvPr/>
            </p14:nvContentPartPr>
            <p14:xfrm>
              <a:off x="8153020" y="4443409"/>
              <a:ext cx="252720" cy="500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329379D8-5B34-C046-AB28-C2C70BFB19D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45460" y="4436209"/>
                <a:ext cx="267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7AFFABCB-7894-984B-9A28-419322868E5C}"/>
                  </a:ext>
                </a:extLst>
              </p14:cNvPr>
              <p14:cNvContentPartPr/>
              <p14:nvPr/>
            </p14:nvContentPartPr>
            <p14:xfrm>
              <a:off x="8255980" y="4378609"/>
              <a:ext cx="50040" cy="1713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7AFFABCB-7894-984B-9A28-419322868E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48420" y="4371049"/>
                <a:ext cx="65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1" name="墨迹 122">
                <a:extLst>
                  <a:ext uri="{FF2B5EF4-FFF2-40B4-BE49-F238E27FC236}">
                    <a16:creationId xmlns:a16="http://schemas.microsoft.com/office/drawing/2014/main" id="{9170CD60-5EE0-A949-9303-D7F17112DA53}"/>
                  </a:ext>
                </a:extLst>
              </p14:cNvPr>
              <p14:cNvContentPartPr/>
              <p14:nvPr/>
            </p14:nvContentPartPr>
            <p14:xfrm>
              <a:off x="10092700" y="3839689"/>
              <a:ext cx="1120680" cy="1046160"/>
            </p14:xfrm>
          </p:contentPart>
        </mc:Choice>
        <mc:Fallback>
          <p:pic>
            <p:nvPicPr>
              <p:cNvPr id="121" name="墨迹 122">
                <a:extLst>
                  <a:ext uri="{FF2B5EF4-FFF2-40B4-BE49-F238E27FC236}">
                    <a16:creationId xmlns:a16="http://schemas.microsoft.com/office/drawing/2014/main" id="{9170CD60-5EE0-A949-9303-D7F17112DA5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85142" y="3832129"/>
                <a:ext cx="1135795" cy="10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2" name="墨迹 123">
                <a:extLst>
                  <a:ext uri="{FF2B5EF4-FFF2-40B4-BE49-F238E27FC236}">
                    <a16:creationId xmlns:a16="http://schemas.microsoft.com/office/drawing/2014/main" id="{D3BB64A9-4C41-DA44-8555-0EA559F48F19}"/>
                  </a:ext>
                </a:extLst>
              </p14:cNvPr>
              <p14:cNvContentPartPr/>
              <p14:nvPr/>
            </p14:nvContentPartPr>
            <p14:xfrm>
              <a:off x="9295660" y="4325329"/>
              <a:ext cx="311760" cy="162000"/>
            </p14:xfrm>
          </p:contentPart>
        </mc:Choice>
        <mc:Fallback>
          <p:pic>
            <p:nvPicPr>
              <p:cNvPr id="122" name="墨迹 123">
                <a:extLst>
                  <a:ext uri="{FF2B5EF4-FFF2-40B4-BE49-F238E27FC236}">
                    <a16:creationId xmlns:a16="http://schemas.microsoft.com/office/drawing/2014/main" id="{D3BB64A9-4C41-DA44-8555-0EA559F48F1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88100" y="4317786"/>
                <a:ext cx="32688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03ECA887-D0AA-DD47-8CEF-1407EB67BCB5}"/>
                  </a:ext>
                </a:extLst>
              </p14:cNvPr>
              <p14:cNvContentPartPr/>
              <p14:nvPr/>
            </p14:nvContentPartPr>
            <p14:xfrm>
              <a:off x="10161100" y="3578329"/>
              <a:ext cx="721800" cy="70092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03ECA887-D0AA-DD47-8CEF-1407EB67BCB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53540" y="3570765"/>
                <a:ext cx="736920" cy="71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3" name="墨迹 134">
                <a:extLst>
                  <a:ext uri="{FF2B5EF4-FFF2-40B4-BE49-F238E27FC236}">
                    <a16:creationId xmlns:a16="http://schemas.microsoft.com/office/drawing/2014/main" id="{E96325EB-C3E6-2844-8E32-226C4B607B84}"/>
                  </a:ext>
                </a:extLst>
              </p14:cNvPr>
              <p14:cNvContentPartPr/>
              <p14:nvPr/>
            </p14:nvContentPartPr>
            <p14:xfrm>
              <a:off x="9595180" y="3901969"/>
              <a:ext cx="385920" cy="411120"/>
            </p14:xfrm>
          </p:contentPart>
        </mc:Choice>
        <mc:Fallback>
          <p:pic>
            <p:nvPicPr>
              <p:cNvPr id="133" name="墨迹 134">
                <a:extLst>
                  <a:ext uri="{FF2B5EF4-FFF2-40B4-BE49-F238E27FC236}">
                    <a16:creationId xmlns:a16="http://schemas.microsoft.com/office/drawing/2014/main" id="{E96325EB-C3E6-2844-8E32-226C4B607B8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587613" y="3894409"/>
                <a:ext cx="401054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5326553D-61E9-1241-A701-052D4F693D07}"/>
                  </a:ext>
                </a:extLst>
              </p14:cNvPr>
              <p14:cNvContentPartPr/>
              <p14:nvPr/>
            </p14:nvContentPartPr>
            <p14:xfrm>
              <a:off x="8604820" y="4219489"/>
              <a:ext cx="299160" cy="2930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5326553D-61E9-1241-A701-052D4F693D0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597260" y="4211929"/>
                <a:ext cx="31428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7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4E1780C-F287-E44F-BF67-50ABA016DDB7}"/>
                  </a:ext>
                </a:extLst>
              </p14:cNvPr>
              <p14:cNvContentPartPr/>
              <p14:nvPr/>
            </p14:nvContentPartPr>
            <p14:xfrm>
              <a:off x="548740" y="366049"/>
              <a:ext cx="112320" cy="398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4E1780C-F287-E44F-BF67-50ABA016DD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540" y="358489"/>
                <a:ext cx="1274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1CA5B142-1393-0A40-8017-0714C9E35B9E}"/>
                  </a:ext>
                </a:extLst>
              </p14:cNvPr>
              <p14:cNvContentPartPr/>
              <p14:nvPr/>
            </p14:nvContentPartPr>
            <p14:xfrm>
              <a:off x="1183780" y="446689"/>
              <a:ext cx="193320" cy="31176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1CA5B142-1393-0A40-8017-0714C9E35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220" y="439129"/>
                <a:ext cx="208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F6420A0B-5C01-8040-94E3-60E279A5B4BB}"/>
                  </a:ext>
                </a:extLst>
              </p14:cNvPr>
              <p14:cNvContentPartPr/>
              <p14:nvPr/>
            </p14:nvContentPartPr>
            <p14:xfrm>
              <a:off x="797860" y="465409"/>
              <a:ext cx="230760" cy="27360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F6420A0B-5C01-8040-94E3-60E279A5B4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300" y="457849"/>
                <a:ext cx="245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22FBE50B-9FD1-0A45-BE1F-502B4BFAAE63}"/>
                  </a:ext>
                </a:extLst>
              </p14:cNvPr>
              <p14:cNvContentPartPr/>
              <p14:nvPr/>
            </p14:nvContentPartPr>
            <p14:xfrm>
              <a:off x="3088900" y="340849"/>
              <a:ext cx="1905480" cy="68508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22FBE50B-9FD1-0A45-BE1F-502B4BFAAE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1340" y="333289"/>
                <a:ext cx="19206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8">
                <a:extLst>
                  <a:ext uri="{FF2B5EF4-FFF2-40B4-BE49-F238E27FC236}">
                    <a16:creationId xmlns:a16="http://schemas.microsoft.com/office/drawing/2014/main" id="{10512A06-45C7-9B4B-A9AE-FDD9CE7A6857}"/>
                  </a:ext>
                </a:extLst>
              </p14:cNvPr>
              <p14:cNvContentPartPr/>
              <p14:nvPr/>
            </p14:nvContentPartPr>
            <p14:xfrm>
              <a:off x="1862380" y="272449"/>
              <a:ext cx="984240" cy="722520"/>
            </p14:xfrm>
          </p:contentPart>
        </mc:Choice>
        <mc:Fallback>
          <p:pic>
            <p:nvPicPr>
              <p:cNvPr id="27" name="墨迹 28">
                <a:extLst>
                  <a:ext uri="{FF2B5EF4-FFF2-40B4-BE49-F238E27FC236}">
                    <a16:creationId xmlns:a16="http://schemas.microsoft.com/office/drawing/2014/main" id="{10512A06-45C7-9B4B-A9AE-FDD9CE7A68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4817" y="264889"/>
                <a:ext cx="999366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CF610C01-DF04-6E43-BD12-B7BE0A9B780E}"/>
                  </a:ext>
                </a:extLst>
              </p14:cNvPr>
              <p14:cNvContentPartPr/>
              <p14:nvPr/>
            </p14:nvContentPartPr>
            <p14:xfrm>
              <a:off x="5081860" y="272449"/>
              <a:ext cx="2228400" cy="716400"/>
            </p14:xfrm>
          </p:contentPart>
        </mc:Choice>
        <mc:Fallback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CF610C01-DF04-6E43-BD12-B7BE0A9B78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4300" y="264889"/>
                <a:ext cx="22435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" name="墨迹 53">
                <a:extLst>
                  <a:ext uri="{FF2B5EF4-FFF2-40B4-BE49-F238E27FC236}">
                    <a16:creationId xmlns:a16="http://schemas.microsoft.com/office/drawing/2014/main" id="{249AE933-3285-964C-9ECD-05E97B2A1C34}"/>
                  </a:ext>
                </a:extLst>
              </p14:cNvPr>
              <p14:cNvContentPartPr/>
              <p14:nvPr/>
            </p14:nvContentPartPr>
            <p14:xfrm>
              <a:off x="1737820" y="1642249"/>
              <a:ext cx="629280" cy="429840"/>
            </p14:xfrm>
          </p:contentPart>
        </mc:Choice>
        <mc:Fallback>
          <p:pic>
            <p:nvPicPr>
              <p:cNvPr id="52" name="墨迹 53">
                <a:extLst>
                  <a:ext uri="{FF2B5EF4-FFF2-40B4-BE49-F238E27FC236}">
                    <a16:creationId xmlns:a16="http://schemas.microsoft.com/office/drawing/2014/main" id="{249AE933-3285-964C-9ECD-05E97B2A1C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0620" y="1634689"/>
                <a:ext cx="644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3" name="墨迹 54">
                <a:extLst>
                  <a:ext uri="{FF2B5EF4-FFF2-40B4-BE49-F238E27FC236}">
                    <a16:creationId xmlns:a16="http://schemas.microsoft.com/office/drawing/2014/main" id="{43A9FF86-38A9-7B4F-B6F1-5F2F7E501D09}"/>
                  </a:ext>
                </a:extLst>
              </p14:cNvPr>
              <p14:cNvContentPartPr/>
              <p14:nvPr/>
            </p14:nvContentPartPr>
            <p14:xfrm>
              <a:off x="916300" y="1387009"/>
              <a:ext cx="560520" cy="778680"/>
            </p14:xfrm>
          </p:contentPart>
        </mc:Choice>
        <mc:Fallback>
          <p:pic>
            <p:nvPicPr>
              <p:cNvPr id="53" name="墨迹 54">
                <a:extLst>
                  <a:ext uri="{FF2B5EF4-FFF2-40B4-BE49-F238E27FC236}">
                    <a16:creationId xmlns:a16="http://schemas.microsoft.com/office/drawing/2014/main" id="{43A9FF86-38A9-7B4F-B6F1-5F2F7E501D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8740" y="1379449"/>
                <a:ext cx="57564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墨迹 70">
                <a:extLst>
                  <a:ext uri="{FF2B5EF4-FFF2-40B4-BE49-F238E27FC236}">
                    <a16:creationId xmlns:a16="http://schemas.microsoft.com/office/drawing/2014/main" id="{DB642150-9917-3546-8299-9808FDAFD2E6}"/>
                  </a:ext>
                </a:extLst>
              </p14:cNvPr>
              <p14:cNvContentPartPr/>
              <p14:nvPr/>
            </p14:nvContentPartPr>
            <p14:xfrm>
              <a:off x="5205700" y="1779049"/>
              <a:ext cx="797400" cy="448560"/>
            </p14:xfrm>
          </p:contentPart>
        </mc:Choice>
        <mc:Fallback>
          <p:pic>
            <p:nvPicPr>
              <p:cNvPr id="67" name="墨迹 70">
                <a:extLst>
                  <a:ext uri="{FF2B5EF4-FFF2-40B4-BE49-F238E27FC236}">
                    <a16:creationId xmlns:a16="http://schemas.microsoft.com/office/drawing/2014/main" id="{DB642150-9917-3546-8299-9808FDAFD2E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8140" y="1771489"/>
                <a:ext cx="812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墨迹 71">
                <a:extLst>
                  <a:ext uri="{FF2B5EF4-FFF2-40B4-BE49-F238E27FC236}">
                    <a16:creationId xmlns:a16="http://schemas.microsoft.com/office/drawing/2014/main" id="{225C2ABD-DBB3-4940-BE2E-E9655BADD7AE}"/>
                  </a:ext>
                </a:extLst>
              </p14:cNvPr>
              <p14:cNvContentPartPr/>
              <p14:nvPr/>
            </p14:nvContentPartPr>
            <p14:xfrm>
              <a:off x="4626460" y="1884889"/>
              <a:ext cx="380160" cy="236880"/>
            </p14:xfrm>
          </p:contentPart>
        </mc:Choice>
        <mc:Fallback>
          <p:pic>
            <p:nvPicPr>
              <p:cNvPr id="68" name="墨迹 71">
                <a:extLst>
                  <a:ext uri="{FF2B5EF4-FFF2-40B4-BE49-F238E27FC236}">
                    <a16:creationId xmlns:a16="http://schemas.microsoft.com/office/drawing/2014/main" id="{225C2ABD-DBB3-4940-BE2E-E9655BADD7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18900" y="1877329"/>
                <a:ext cx="395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9" name="墨迹 72">
                <a:extLst>
                  <a:ext uri="{FF2B5EF4-FFF2-40B4-BE49-F238E27FC236}">
                    <a16:creationId xmlns:a16="http://schemas.microsoft.com/office/drawing/2014/main" id="{BA6BABD0-AA31-754F-864A-CE3A1142F11A}"/>
                  </a:ext>
                </a:extLst>
              </p14:cNvPr>
              <p14:cNvContentPartPr/>
              <p14:nvPr/>
            </p14:nvContentPartPr>
            <p14:xfrm>
              <a:off x="4178260" y="1959769"/>
              <a:ext cx="168480" cy="124920"/>
            </p14:xfrm>
          </p:contentPart>
        </mc:Choice>
        <mc:Fallback>
          <p:pic>
            <p:nvPicPr>
              <p:cNvPr id="69" name="墨迹 72">
                <a:extLst>
                  <a:ext uri="{FF2B5EF4-FFF2-40B4-BE49-F238E27FC236}">
                    <a16:creationId xmlns:a16="http://schemas.microsoft.com/office/drawing/2014/main" id="{BA6BABD0-AA31-754F-864A-CE3A1142F1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70700" y="1952209"/>
                <a:ext cx="183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0" name="墨迹 73">
                <a:extLst>
                  <a:ext uri="{FF2B5EF4-FFF2-40B4-BE49-F238E27FC236}">
                    <a16:creationId xmlns:a16="http://schemas.microsoft.com/office/drawing/2014/main" id="{3C013260-7150-1E4E-ABC1-68EEC8634491}"/>
                  </a:ext>
                </a:extLst>
              </p14:cNvPr>
              <p14:cNvContentPartPr/>
              <p14:nvPr/>
            </p14:nvContentPartPr>
            <p14:xfrm>
              <a:off x="3182140" y="1667089"/>
              <a:ext cx="623160" cy="529560"/>
            </p14:xfrm>
          </p:contentPart>
        </mc:Choice>
        <mc:Fallback>
          <p:pic>
            <p:nvPicPr>
              <p:cNvPr id="70" name="墨迹 73">
                <a:extLst>
                  <a:ext uri="{FF2B5EF4-FFF2-40B4-BE49-F238E27FC236}">
                    <a16:creationId xmlns:a16="http://schemas.microsoft.com/office/drawing/2014/main" id="{3C013260-7150-1E4E-ABC1-68EEC86344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74576" y="1659529"/>
                <a:ext cx="638289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348E0434-51BE-5343-83B7-7E4E5EAE098F}"/>
                  </a:ext>
                </a:extLst>
              </p14:cNvPr>
              <p14:cNvContentPartPr/>
              <p14:nvPr/>
            </p14:nvContentPartPr>
            <p14:xfrm>
              <a:off x="6705820" y="1884889"/>
              <a:ext cx="218160" cy="2246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348E0434-51BE-5343-83B7-7E4E5EAE09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98260" y="1877329"/>
                <a:ext cx="233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543EE2D2-5410-0341-AAA0-315E3B424716}"/>
                  </a:ext>
                </a:extLst>
              </p14:cNvPr>
              <p14:cNvContentPartPr/>
              <p14:nvPr/>
            </p14:nvContentPartPr>
            <p14:xfrm>
              <a:off x="9326980" y="1978129"/>
              <a:ext cx="25200" cy="64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543EE2D2-5410-0341-AAA0-315E3B4247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19420" y="197056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9" name="墨迹 102">
                <a:extLst>
                  <a:ext uri="{FF2B5EF4-FFF2-40B4-BE49-F238E27FC236}">
                    <a16:creationId xmlns:a16="http://schemas.microsoft.com/office/drawing/2014/main" id="{639AE715-25B2-694F-9DE3-D6ACADF3B3E7}"/>
                  </a:ext>
                </a:extLst>
              </p14:cNvPr>
              <p14:cNvContentPartPr/>
              <p14:nvPr/>
            </p14:nvContentPartPr>
            <p14:xfrm>
              <a:off x="9638020" y="1679329"/>
              <a:ext cx="1955160" cy="536040"/>
            </p14:xfrm>
          </p:contentPart>
        </mc:Choice>
        <mc:Fallback>
          <p:pic>
            <p:nvPicPr>
              <p:cNvPr id="99" name="墨迹 102">
                <a:extLst>
                  <a:ext uri="{FF2B5EF4-FFF2-40B4-BE49-F238E27FC236}">
                    <a16:creationId xmlns:a16="http://schemas.microsoft.com/office/drawing/2014/main" id="{639AE715-25B2-694F-9DE3-D6ACADF3B3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30460" y="1671764"/>
                <a:ext cx="197028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0" name="墨迹 103">
                <a:extLst>
                  <a:ext uri="{FF2B5EF4-FFF2-40B4-BE49-F238E27FC236}">
                    <a16:creationId xmlns:a16="http://schemas.microsoft.com/office/drawing/2014/main" id="{1F441578-DED0-B342-BD13-BCBB3CB52263}"/>
                  </a:ext>
                </a:extLst>
              </p14:cNvPr>
              <p14:cNvContentPartPr/>
              <p14:nvPr/>
            </p14:nvContentPartPr>
            <p14:xfrm>
              <a:off x="7652260" y="1729369"/>
              <a:ext cx="1482120" cy="392400"/>
            </p14:xfrm>
          </p:contentPart>
        </mc:Choice>
        <mc:Fallback>
          <p:pic>
            <p:nvPicPr>
              <p:cNvPr id="100" name="墨迹 103">
                <a:extLst>
                  <a:ext uri="{FF2B5EF4-FFF2-40B4-BE49-F238E27FC236}">
                    <a16:creationId xmlns:a16="http://schemas.microsoft.com/office/drawing/2014/main" id="{1F441578-DED0-B342-BD13-BCBB3CB5226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44700" y="1721809"/>
                <a:ext cx="14972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墨迹 104">
                <a:extLst>
                  <a:ext uri="{FF2B5EF4-FFF2-40B4-BE49-F238E27FC236}">
                    <a16:creationId xmlns:a16="http://schemas.microsoft.com/office/drawing/2014/main" id="{2CF3249F-D6CC-204C-910C-189C68EABADA}"/>
                  </a:ext>
                </a:extLst>
              </p14:cNvPr>
              <p14:cNvContentPartPr/>
              <p14:nvPr/>
            </p14:nvContentPartPr>
            <p14:xfrm>
              <a:off x="7085620" y="1947169"/>
              <a:ext cx="380160" cy="168480"/>
            </p14:xfrm>
          </p:contentPart>
        </mc:Choice>
        <mc:Fallback>
          <p:pic>
            <p:nvPicPr>
              <p:cNvPr id="101" name="墨迹 104">
                <a:extLst>
                  <a:ext uri="{FF2B5EF4-FFF2-40B4-BE49-F238E27FC236}">
                    <a16:creationId xmlns:a16="http://schemas.microsoft.com/office/drawing/2014/main" id="{2CF3249F-D6CC-204C-910C-189C68EABA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78060" y="1939609"/>
                <a:ext cx="395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" name="墨迹 105">
                <a:extLst>
                  <a:ext uri="{FF2B5EF4-FFF2-40B4-BE49-F238E27FC236}">
                    <a16:creationId xmlns:a16="http://schemas.microsoft.com/office/drawing/2014/main" id="{A7E3E482-EC7C-D843-A86F-2999D6339885}"/>
                  </a:ext>
                </a:extLst>
              </p14:cNvPr>
              <p14:cNvContentPartPr/>
              <p14:nvPr/>
            </p14:nvContentPartPr>
            <p14:xfrm>
              <a:off x="6270220" y="1959769"/>
              <a:ext cx="193320" cy="155880"/>
            </p14:xfrm>
          </p:contentPart>
        </mc:Choice>
        <mc:Fallback>
          <p:pic>
            <p:nvPicPr>
              <p:cNvPr id="102" name="墨迹 105">
                <a:extLst>
                  <a:ext uri="{FF2B5EF4-FFF2-40B4-BE49-F238E27FC236}">
                    <a16:creationId xmlns:a16="http://schemas.microsoft.com/office/drawing/2014/main" id="{A7E3E482-EC7C-D843-A86F-2999D63398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62660" y="1952209"/>
                <a:ext cx="208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E1DF331B-756A-484C-B5FC-0AF23AB1B061}"/>
                  </a:ext>
                </a:extLst>
              </p14:cNvPr>
              <p14:cNvContentPartPr/>
              <p14:nvPr/>
            </p14:nvContentPartPr>
            <p14:xfrm>
              <a:off x="11368900" y="1673209"/>
              <a:ext cx="728640" cy="39888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E1DF331B-756A-484C-B5FC-0AF23AB1B0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61340" y="1663129"/>
                <a:ext cx="7462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66ED303-4A8F-E846-8078-348BB3D45704}"/>
                  </a:ext>
                </a:extLst>
              </p14:cNvPr>
              <p14:cNvContentPartPr/>
              <p14:nvPr/>
            </p14:nvContentPartPr>
            <p14:xfrm>
              <a:off x="6039820" y="3092689"/>
              <a:ext cx="6480" cy="378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66ED303-4A8F-E846-8078-348BB3D457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32260" y="3085129"/>
                <a:ext cx="21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6" name="墨迹 129">
                <a:extLst>
                  <a:ext uri="{FF2B5EF4-FFF2-40B4-BE49-F238E27FC236}">
                    <a16:creationId xmlns:a16="http://schemas.microsoft.com/office/drawing/2014/main" id="{79811DAB-15EB-E747-903E-A4DEB80E5DFA}"/>
                  </a:ext>
                </a:extLst>
              </p14:cNvPr>
              <p14:cNvContentPartPr/>
              <p14:nvPr/>
            </p14:nvContentPartPr>
            <p14:xfrm>
              <a:off x="5099860" y="2818729"/>
              <a:ext cx="597960" cy="268200"/>
            </p14:xfrm>
          </p:contentPart>
        </mc:Choice>
        <mc:Fallback>
          <p:pic>
            <p:nvPicPr>
              <p:cNvPr id="126" name="墨迹 129">
                <a:extLst>
                  <a:ext uri="{FF2B5EF4-FFF2-40B4-BE49-F238E27FC236}">
                    <a16:creationId xmlns:a16="http://schemas.microsoft.com/office/drawing/2014/main" id="{79811DAB-15EB-E747-903E-A4DEB80E5D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92300" y="2811169"/>
                <a:ext cx="6130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7" name="墨迹 130">
                <a:extLst>
                  <a:ext uri="{FF2B5EF4-FFF2-40B4-BE49-F238E27FC236}">
                    <a16:creationId xmlns:a16="http://schemas.microsoft.com/office/drawing/2014/main" id="{E5A98994-4A66-A845-B1CF-482901F0F6D2}"/>
                  </a:ext>
                </a:extLst>
              </p14:cNvPr>
              <p14:cNvContentPartPr/>
              <p14:nvPr/>
            </p14:nvContentPartPr>
            <p14:xfrm>
              <a:off x="4253140" y="2955529"/>
              <a:ext cx="479520" cy="31680"/>
            </p14:xfrm>
          </p:contentPart>
        </mc:Choice>
        <mc:Fallback>
          <p:pic>
            <p:nvPicPr>
              <p:cNvPr id="127" name="墨迹 130">
                <a:extLst>
                  <a:ext uri="{FF2B5EF4-FFF2-40B4-BE49-F238E27FC236}">
                    <a16:creationId xmlns:a16="http://schemas.microsoft.com/office/drawing/2014/main" id="{E5A98994-4A66-A845-B1CF-482901F0F6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45586" y="2947882"/>
                <a:ext cx="494269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8" name="墨迹 131">
                <a:extLst>
                  <a:ext uri="{FF2B5EF4-FFF2-40B4-BE49-F238E27FC236}">
                    <a16:creationId xmlns:a16="http://schemas.microsoft.com/office/drawing/2014/main" id="{B1159969-0F29-5640-AB87-BD07FF4F09E6}"/>
                  </a:ext>
                </a:extLst>
              </p14:cNvPr>
              <p14:cNvContentPartPr/>
              <p14:nvPr/>
            </p14:nvContentPartPr>
            <p14:xfrm>
              <a:off x="3213460" y="2824849"/>
              <a:ext cx="647640" cy="280800"/>
            </p14:xfrm>
          </p:contentPart>
        </mc:Choice>
        <mc:Fallback>
          <p:pic>
            <p:nvPicPr>
              <p:cNvPr id="128" name="墨迹 131">
                <a:extLst>
                  <a:ext uri="{FF2B5EF4-FFF2-40B4-BE49-F238E27FC236}">
                    <a16:creationId xmlns:a16="http://schemas.microsoft.com/office/drawing/2014/main" id="{B1159969-0F29-5640-AB87-BD07FF4F09E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05900" y="2817279"/>
                <a:ext cx="66276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9" name="墨迹 132">
                <a:extLst>
                  <a:ext uri="{FF2B5EF4-FFF2-40B4-BE49-F238E27FC236}">
                    <a16:creationId xmlns:a16="http://schemas.microsoft.com/office/drawing/2014/main" id="{91395D76-119D-1841-8BE5-67AACBB192E7}"/>
                  </a:ext>
                </a:extLst>
              </p14:cNvPr>
              <p14:cNvContentPartPr/>
              <p14:nvPr/>
            </p14:nvContentPartPr>
            <p14:xfrm>
              <a:off x="2429020" y="2800009"/>
              <a:ext cx="554760" cy="299520"/>
            </p14:xfrm>
          </p:contentPart>
        </mc:Choice>
        <mc:Fallback>
          <p:pic>
            <p:nvPicPr>
              <p:cNvPr id="129" name="墨迹 132">
                <a:extLst>
                  <a:ext uri="{FF2B5EF4-FFF2-40B4-BE49-F238E27FC236}">
                    <a16:creationId xmlns:a16="http://schemas.microsoft.com/office/drawing/2014/main" id="{91395D76-119D-1841-8BE5-67AACBB192E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21455" y="2792440"/>
                <a:ext cx="569890" cy="31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01518D68-B7E3-E645-A106-04092AB152D8}"/>
                  </a:ext>
                </a:extLst>
              </p14:cNvPr>
              <p14:cNvContentPartPr/>
              <p14:nvPr/>
            </p14:nvContentPartPr>
            <p14:xfrm>
              <a:off x="6457060" y="2744569"/>
              <a:ext cx="155880" cy="3232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01518D68-B7E3-E645-A106-04092AB152D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49500" y="2737009"/>
                <a:ext cx="171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1DB0DF91-C611-EA43-9178-E01C98EDC9BA}"/>
                  </a:ext>
                </a:extLst>
              </p14:cNvPr>
              <p14:cNvContentPartPr/>
              <p14:nvPr/>
            </p14:nvContentPartPr>
            <p14:xfrm>
              <a:off x="6799420" y="2980729"/>
              <a:ext cx="162360" cy="13104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1DB0DF91-C611-EA43-9178-E01C98EDC9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91860" y="2973169"/>
                <a:ext cx="177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45F6E4AE-F27E-CB4B-B7E2-FFB7C4E781F8}"/>
                  </a:ext>
                </a:extLst>
              </p14:cNvPr>
              <p14:cNvContentPartPr/>
              <p14:nvPr/>
            </p14:nvContentPartPr>
            <p14:xfrm>
              <a:off x="8430220" y="2769049"/>
              <a:ext cx="173880" cy="48564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45F6E4AE-F27E-CB4B-B7E2-FFB7C4E781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23020" y="2761495"/>
                <a:ext cx="18900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E5F2A9C4-4FE0-0248-B5FA-7DB29516D6B5}"/>
                  </a:ext>
                </a:extLst>
              </p14:cNvPr>
              <p14:cNvContentPartPr/>
              <p14:nvPr/>
            </p14:nvContentPartPr>
            <p14:xfrm>
              <a:off x="7359580" y="2588329"/>
              <a:ext cx="809640" cy="58536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E5F2A9C4-4FE0-0248-B5FA-7DB29516D6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52020" y="2580774"/>
                <a:ext cx="824760" cy="60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E67FE446-6D3A-6846-96E3-E8FF3DDFEB51}"/>
                  </a:ext>
                </a:extLst>
              </p14:cNvPr>
              <p14:cNvContentPartPr/>
              <p14:nvPr/>
            </p14:nvContentPartPr>
            <p14:xfrm>
              <a:off x="8766460" y="2893249"/>
              <a:ext cx="268200" cy="2059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E67FE446-6D3A-6846-96E3-E8FF3DDFEB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58900" y="2886049"/>
                <a:ext cx="2829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E2429ABF-2687-4A41-B8E0-5EE313D93B95}"/>
                  </a:ext>
                </a:extLst>
              </p14:cNvPr>
              <p14:cNvContentPartPr/>
              <p14:nvPr/>
            </p14:nvContentPartPr>
            <p14:xfrm>
              <a:off x="9345700" y="2719729"/>
              <a:ext cx="56520" cy="1368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E2429ABF-2687-4A41-B8E0-5EE313D93B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38140" y="2712169"/>
                <a:ext cx="71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01956AA8-3F88-0147-B129-DEA5336FAA14}"/>
                  </a:ext>
                </a:extLst>
              </p14:cNvPr>
              <p14:cNvContentPartPr/>
              <p14:nvPr/>
            </p14:nvContentPartPr>
            <p14:xfrm>
              <a:off x="9245980" y="3011689"/>
              <a:ext cx="305280" cy="81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01956AA8-3F88-0147-B129-DEA5336FAA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38420" y="3004129"/>
                <a:ext cx="320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ED92466F-40F5-744D-9302-32202AA3A290}"/>
                  </a:ext>
                </a:extLst>
              </p14:cNvPr>
              <p14:cNvContentPartPr/>
              <p14:nvPr/>
            </p14:nvContentPartPr>
            <p14:xfrm>
              <a:off x="9918100" y="2650609"/>
              <a:ext cx="1226880" cy="59148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ED92466F-40F5-744D-9302-32202AA3A29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10900" y="2643054"/>
                <a:ext cx="124200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467B3B5D-7E2A-784B-9BE6-F7921026357C}"/>
                  </a:ext>
                </a:extLst>
              </p14:cNvPr>
              <p14:cNvContentPartPr/>
              <p14:nvPr/>
            </p14:nvContentPartPr>
            <p14:xfrm>
              <a:off x="3076300" y="2295649"/>
              <a:ext cx="790920" cy="439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467B3B5D-7E2A-784B-9BE6-F7921026357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69100" y="2288089"/>
                <a:ext cx="806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10233642-180F-F447-8A66-694E5E5EACCC}"/>
                  </a:ext>
                </a:extLst>
              </p14:cNvPr>
              <p14:cNvContentPartPr/>
              <p14:nvPr/>
            </p14:nvContentPartPr>
            <p14:xfrm>
              <a:off x="7596100" y="2252089"/>
              <a:ext cx="946800" cy="874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10233642-180F-F447-8A66-694E5E5EACC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88540" y="2244529"/>
                <a:ext cx="961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20233F4F-A411-3249-B32D-CB4451C65B50}"/>
                  </a:ext>
                </a:extLst>
              </p14:cNvPr>
              <p14:cNvContentPartPr/>
              <p14:nvPr/>
            </p14:nvContentPartPr>
            <p14:xfrm>
              <a:off x="10609300" y="2227249"/>
              <a:ext cx="448560" cy="4392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20233F4F-A411-3249-B32D-CB4451C65B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01740" y="2219689"/>
                <a:ext cx="463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3E4FF3EF-BAA1-AE4D-A04F-30433ECFB1A6}"/>
                  </a:ext>
                </a:extLst>
              </p14:cNvPr>
              <p14:cNvContentPartPr/>
              <p14:nvPr/>
            </p14:nvContentPartPr>
            <p14:xfrm>
              <a:off x="11736100" y="2233369"/>
              <a:ext cx="374040" cy="439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3E4FF3EF-BAA1-AE4D-A04F-30433ECFB1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726020" y="2223289"/>
                <a:ext cx="3942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3" name="墨迹 163">
                <a:extLst>
                  <a:ext uri="{FF2B5EF4-FFF2-40B4-BE49-F238E27FC236}">
                    <a16:creationId xmlns:a16="http://schemas.microsoft.com/office/drawing/2014/main" id="{3BF83F88-F1BB-434B-B908-5693860570BB}"/>
                  </a:ext>
                </a:extLst>
              </p14:cNvPr>
              <p14:cNvContentPartPr/>
              <p14:nvPr/>
            </p14:nvContentPartPr>
            <p14:xfrm>
              <a:off x="5217940" y="2239849"/>
              <a:ext cx="784800" cy="68760"/>
            </p14:xfrm>
          </p:contentPart>
        </mc:Choice>
        <mc:Fallback>
          <p:pic>
            <p:nvPicPr>
              <p:cNvPr id="163" name="墨迹 163">
                <a:extLst>
                  <a:ext uri="{FF2B5EF4-FFF2-40B4-BE49-F238E27FC236}">
                    <a16:creationId xmlns:a16="http://schemas.microsoft.com/office/drawing/2014/main" id="{3BF83F88-F1BB-434B-B908-5693860570B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10380" y="2232289"/>
                <a:ext cx="799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78F569AE-6E51-384D-B6C5-A8E02A19A040}"/>
                  </a:ext>
                </a:extLst>
              </p14:cNvPr>
              <p14:cNvContentPartPr/>
              <p14:nvPr/>
            </p14:nvContentPartPr>
            <p14:xfrm>
              <a:off x="2621980" y="3970369"/>
              <a:ext cx="124920" cy="16848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78F569AE-6E51-384D-B6C5-A8E02A19A04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14420" y="3962809"/>
                <a:ext cx="140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EC4286D8-5109-D744-BDD1-DCDA0C78E08A}"/>
                  </a:ext>
                </a:extLst>
              </p14:cNvPr>
              <p14:cNvContentPartPr/>
              <p14:nvPr/>
            </p14:nvContentPartPr>
            <p14:xfrm>
              <a:off x="1233820" y="3565729"/>
              <a:ext cx="971640" cy="74772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EC4286D8-5109-D744-BDD1-DCDA0C78E0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26260" y="3558165"/>
                <a:ext cx="986760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47268C68-C3F9-1649-B582-A36C11809072}"/>
                  </a:ext>
                </a:extLst>
              </p14:cNvPr>
              <p14:cNvContentPartPr/>
              <p14:nvPr/>
            </p14:nvContentPartPr>
            <p14:xfrm>
              <a:off x="3842020" y="3733849"/>
              <a:ext cx="1631520" cy="35532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47268C68-C3F9-1649-B582-A36C1180907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34820" y="3726289"/>
                <a:ext cx="16466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19DF38AC-2291-9440-AA4F-6518331455FE}"/>
                  </a:ext>
                </a:extLst>
              </p14:cNvPr>
              <p14:cNvContentPartPr/>
              <p14:nvPr/>
            </p14:nvContentPartPr>
            <p14:xfrm>
              <a:off x="9931420" y="1586089"/>
              <a:ext cx="622080" cy="74124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19DF38AC-2291-9440-AA4F-6518331455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23860" y="1578529"/>
                <a:ext cx="63720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6E1ED644-A9FE-A54D-B79A-18609AB5BC4D}"/>
                  </a:ext>
                </a:extLst>
              </p14:cNvPr>
              <p14:cNvContentPartPr/>
              <p14:nvPr/>
            </p14:nvContentPartPr>
            <p14:xfrm>
              <a:off x="10391500" y="970489"/>
              <a:ext cx="722160" cy="49176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6E1ED644-A9FE-A54D-B79A-18609AB5BC4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83944" y="962923"/>
                <a:ext cx="737272" cy="50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3" name="墨迹 203">
                <a:extLst>
                  <a:ext uri="{FF2B5EF4-FFF2-40B4-BE49-F238E27FC236}">
                    <a16:creationId xmlns:a16="http://schemas.microsoft.com/office/drawing/2014/main" id="{17D30EF7-2AEA-4C4B-9A38-2BC92DFF89C8}"/>
                  </a:ext>
                </a:extLst>
              </p14:cNvPr>
              <p14:cNvContentPartPr/>
              <p14:nvPr/>
            </p14:nvContentPartPr>
            <p14:xfrm>
              <a:off x="935020" y="4505689"/>
              <a:ext cx="1899000" cy="741240"/>
            </p14:xfrm>
          </p:contentPart>
        </mc:Choice>
        <mc:Fallback>
          <p:pic>
            <p:nvPicPr>
              <p:cNvPr id="203" name="墨迹 203">
                <a:extLst>
                  <a:ext uri="{FF2B5EF4-FFF2-40B4-BE49-F238E27FC236}">
                    <a16:creationId xmlns:a16="http://schemas.microsoft.com/office/drawing/2014/main" id="{17D30EF7-2AEA-4C4B-9A38-2BC92DFF89C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7460" y="4498129"/>
                <a:ext cx="19141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5" name="墨迹 228">
                <a:extLst>
                  <a:ext uri="{FF2B5EF4-FFF2-40B4-BE49-F238E27FC236}">
                    <a16:creationId xmlns:a16="http://schemas.microsoft.com/office/drawing/2014/main" id="{4C4DD021-0D03-8640-B497-585FAAC02415}"/>
                  </a:ext>
                </a:extLst>
              </p14:cNvPr>
              <p14:cNvContentPartPr/>
              <p14:nvPr/>
            </p14:nvContentPartPr>
            <p14:xfrm>
              <a:off x="7247620" y="4512169"/>
              <a:ext cx="3299760" cy="797040"/>
            </p14:xfrm>
          </p:contentPart>
        </mc:Choice>
        <mc:Fallback>
          <p:pic>
            <p:nvPicPr>
              <p:cNvPr id="225" name="墨迹 228">
                <a:extLst>
                  <a:ext uri="{FF2B5EF4-FFF2-40B4-BE49-F238E27FC236}">
                    <a16:creationId xmlns:a16="http://schemas.microsoft.com/office/drawing/2014/main" id="{4C4DD021-0D03-8640-B497-585FAAC0241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40060" y="4504612"/>
                <a:ext cx="3314880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6" name="墨迹 229">
                <a:extLst>
                  <a:ext uri="{FF2B5EF4-FFF2-40B4-BE49-F238E27FC236}">
                    <a16:creationId xmlns:a16="http://schemas.microsoft.com/office/drawing/2014/main" id="{6D14F70E-183A-F741-9E73-68B57485E422}"/>
                  </a:ext>
                </a:extLst>
              </p14:cNvPr>
              <p14:cNvContentPartPr/>
              <p14:nvPr/>
            </p14:nvContentPartPr>
            <p14:xfrm>
              <a:off x="6058540" y="5003929"/>
              <a:ext cx="579240" cy="50040"/>
            </p14:xfrm>
          </p:contentPart>
        </mc:Choice>
        <mc:Fallback>
          <p:pic>
            <p:nvPicPr>
              <p:cNvPr id="226" name="墨迹 229">
                <a:extLst>
                  <a:ext uri="{FF2B5EF4-FFF2-40B4-BE49-F238E27FC236}">
                    <a16:creationId xmlns:a16="http://schemas.microsoft.com/office/drawing/2014/main" id="{6D14F70E-183A-F741-9E73-68B57485E4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50980" y="4996369"/>
                <a:ext cx="594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7" name="墨迹 230">
                <a:extLst>
                  <a:ext uri="{FF2B5EF4-FFF2-40B4-BE49-F238E27FC236}">
                    <a16:creationId xmlns:a16="http://schemas.microsoft.com/office/drawing/2014/main" id="{C6DA6DC3-DC07-4D42-8B34-4593DF10B5E3}"/>
                  </a:ext>
                </a:extLst>
              </p14:cNvPr>
              <p14:cNvContentPartPr/>
              <p14:nvPr/>
            </p14:nvContentPartPr>
            <p14:xfrm>
              <a:off x="4832020" y="4829689"/>
              <a:ext cx="710280" cy="342720"/>
            </p14:xfrm>
          </p:contentPart>
        </mc:Choice>
        <mc:Fallback>
          <p:pic>
            <p:nvPicPr>
              <p:cNvPr id="227" name="墨迹 230">
                <a:extLst>
                  <a:ext uri="{FF2B5EF4-FFF2-40B4-BE49-F238E27FC236}">
                    <a16:creationId xmlns:a16="http://schemas.microsoft.com/office/drawing/2014/main" id="{C6DA6DC3-DC07-4D42-8B34-4593DF10B5E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24456" y="4822129"/>
                <a:ext cx="725408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8" name="墨迹 231">
                <a:extLst>
                  <a:ext uri="{FF2B5EF4-FFF2-40B4-BE49-F238E27FC236}">
                    <a16:creationId xmlns:a16="http://schemas.microsoft.com/office/drawing/2014/main" id="{851C8AB8-06A5-3B4F-93B2-9D6C9BB09A71}"/>
                  </a:ext>
                </a:extLst>
              </p14:cNvPr>
              <p14:cNvContentPartPr/>
              <p14:nvPr/>
            </p14:nvContentPartPr>
            <p14:xfrm>
              <a:off x="3655540" y="4835809"/>
              <a:ext cx="809640" cy="274320"/>
            </p14:xfrm>
          </p:contentPart>
        </mc:Choice>
        <mc:Fallback>
          <p:pic>
            <p:nvPicPr>
              <p:cNvPr id="228" name="墨迹 231">
                <a:extLst>
                  <a:ext uri="{FF2B5EF4-FFF2-40B4-BE49-F238E27FC236}">
                    <a16:creationId xmlns:a16="http://schemas.microsoft.com/office/drawing/2014/main" id="{851C8AB8-06A5-3B4F-93B2-9D6C9BB09A7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47980" y="4828249"/>
                <a:ext cx="8247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A84FBAA-AC1C-9245-96DD-22070D022C22}"/>
                  </a:ext>
                </a:extLst>
              </p14:cNvPr>
              <p14:cNvContentPartPr/>
              <p14:nvPr/>
            </p14:nvContentPartPr>
            <p14:xfrm>
              <a:off x="2952100" y="6099409"/>
              <a:ext cx="37800" cy="2520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A84FBAA-AC1C-9245-96DD-22070D022C2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44540" y="609184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6205AB97-3783-764A-B34C-D029599E1BE3}"/>
                  </a:ext>
                </a:extLst>
              </p14:cNvPr>
              <p14:cNvContentPartPr/>
              <p14:nvPr/>
            </p14:nvContentPartPr>
            <p14:xfrm>
              <a:off x="3001780" y="6261409"/>
              <a:ext cx="75240" cy="378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6205AB97-3783-764A-B34C-D029599E1B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94220" y="6253849"/>
                <a:ext cx="90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3" name="墨迹 243">
                <a:extLst>
                  <a:ext uri="{FF2B5EF4-FFF2-40B4-BE49-F238E27FC236}">
                    <a16:creationId xmlns:a16="http://schemas.microsoft.com/office/drawing/2014/main" id="{3D5E9340-BB5A-5641-B06F-58CDC7CCEACF}"/>
                  </a:ext>
                </a:extLst>
              </p14:cNvPr>
              <p14:cNvContentPartPr/>
              <p14:nvPr/>
            </p14:nvContentPartPr>
            <p14:xfrm>
              <a:off x="1109980" y="5570209"/>
              <a:ext cx="1200960" cy="1002960"/>
            </p14:xfrm>
          </p:contentPart>
        </mc:Choice>
        <mc:Fallback>
          <p:pic>
            <p:nvPicPr>
              <p:cNvPr id="243" name="墨迹 243">
                <a:extLst>
                  <a:ext uri="{FF2B5EF4-FFF2-40B4-BE49-F238E27FC236}">
                    <a16:creationId xmlns:a16="http://schemas.microsoft.com/office/drawing/2014/main" id="{3D5E9340-BB5A-5641-B06F-58CDC7CCEA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2422" y="5563006"/>
                <a:ext cx="1215716" cy="1018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09703B1E-DBB1-EC49-BF78-371ADC251CEC}"/>
                  </a:ext>
                </a:extLst>
              </p14:cNvPr>
              <p14:cNvContentPartPr/>
              <p14:nvPr/>
            </p14:nvContentPartPr>
            <p14:xfrm>
              <a:off x="4788460" y="5919049"/>
              <a:ext cx="168480" cy="313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09703B1E-DBB1-EC49-BF78-371ADC251CE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80900" y="5911489"/>
                <a:ext cx="18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36DAA364-614C-5749-A12D-01479CE007C5}"/>
                  </a:ext>
                </a:extLst>
              </p14:cNvPr>
              <p14:cNvContentPartPr/>
              <p14:nvPr/>
            </p14:nvContentPartPr>
            <p14:xfrm>
              <a:off x="4797460" y="6068449"/>
              <a:ext cx="240480" cy="3780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36DAA364-614C-5749-A12D-01479CE007C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89900" y="6060889"/>
                <a:ext cx="255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5B7F4990-8B2E-F84B-8859-06AD076F0C3C}"/>
                  </a:ext>
                </a:extLst>
              </p14:cNvPr>
              <p14:cNvContentPartPr/>
              <p14:nvPr/>
            </p14:nvContentPartPr>
            <p14:xfrm>
              <a:off x="5410900" y="5894209"/>
              <a:ext cx="193320" cy="18072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5B7F4990-8B2E-F84B-8859-06AD076F0C3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03340" y="5886649"/>
                <a:ext cx="208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0" name="墨迹 250">
                <a:extLst>
                  <a:ext uri="{FF2B5EF4-FFF2-40B4-BE49-F238E27FC236}">
                    <a16:creationId xmlns:a16="http://schemas.microsoft.com/office/drawing/2014/main" id="{7F0F5BCF-A318-584D-9A1F-148B4CD09C56}"/>
                  </a:ext>
                </a:extLst>
              </p14:cNvPr>
              <p14:cNvContentPartPr/>
              <p14:nvPr/>
            </p14:nvContentPartPr>
            <p14:xfrm>
              <a:off x="3860740" y="5682529"/>
              <a:ext cx="648000" cy="442440"/>
            </p14:xfrm>
          </p:contentPart>
        </mc:Choice>
        <mc:Fallback>
          <p:pic>
            <p:nvPicPr>
              <p:cNvPr id="250" name="墨迹 250">
                <a:extLst>
                  <a:ext uri="{FF2B5EF4-FFF2-40B4-BE49-F238E27FC236}">
                    <a16:creationId xmlns:a16="http://schemas.microsoft.com/office/drawing/2014/main" id="{7F0F5BCF-A318-584D-9A1F-148B4CD09C5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53176" y="5674969"/>
                <a:ext cx="663128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536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B185468F-5906-374D-A970-152C8ABC45BE}"/>
                  </a:ext>
                </a:extLst>
              </p14:cNvPr>
              <p14:cNvContentPartPr/>
              <p14:nvPr/>
            </p14:nvContentPartPr>
            <p14:xfrm>
              <a:off x="654580" y="272449"/>
              <a:ext cx="654120" cy="75996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B185468F-5906-374D-A970-152C8ABC45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380" y="264889"/>
                <a:ext cx="66924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9447A9B-A646-1E49-9D35-D5D2DD165007}"/>
                  </a:ext>
                </a:extLst>
              </p14:cNvPr>
              <p14:cNvContentPartPr/>
              <p14:nvPr/>
            </p14:nvContentPartPr>
            <p14:xfrm>
              <a:off x="1831420" y="515449"/>
              <a:ext cx="124920" cy="937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9447A9B-A646-1E49-9D35-D5D2DD165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3860" y="507889"/>
                <a:ext cx="14004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4">
                <a:extLst>
                  <a:ext uri="{FF2B5EF4-FFF2-40B4-BE49-F238E27FC236}">
                    <a16:creationId xmlns:a16="http://schemas.microsoft.com/office/drawing/2014/main" id="{F27E554F-99FD-2847-91D6-5E4780E856A7}"/>
                  </a:ext>
                </a:extLst>
              </p14:cNvPr>
              <p14:cNvContentPartPr/>
              <p14:nvPr/>
            </p14:nvContentPartPr>
            <p14:xfrm>
              <a:off x="3319300" y="484129"/>
              <a:ext cx="212040" cy="143640"/>
            </p14:xfrm>
          </p:contentPart>
        </mc:Choice>
        <mc:Fallback>
          <p:pic>
            <p:nvPicPr>
              <p:cNvPr id="13" name="墨迹 14">
                <a:extLst>
                  <a:ext uri="{FF2B5EF4-FFF2-40B4-BE49-F238E27FC236}">
                    <a16:creationId xmlns:a16="http://schemas.microsoft.com/office/drawing/2014/main" id="{F27E554F-99FD-2847-91D6-5E4780E856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1740" y="476569"/>
                <a:ext cx="227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46BEE64E-DB3A-9A47-A90B-5DA5E3BC1FB7}"/>
                  </a:ext>
                </a:extLst>
              </p14:cNvPr>
              <p14:cNvContentPartPr/>
              <p14:nvPr/>
            </p14:nvContentPartPr>
            <p14:xfrm>
              <a:off x="2260900" y="303769"/>
              <a:ext cx="672480" cy="39240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46BEE64E-DB3A-9A47-A90B-5DA5E3BC1F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3344" y="296209"/>
                <a:ext cx="687592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墨迹 49">
                <a:extLst>
                  <a:ext uri="{FF2B5EF4-FFF2-40B4-BE49-F238E27FC236}">
                    <a16:creationId xmlns:a16="http://schemas.microsoft.com/office/drawing/2014/main" id="{7B807EF4-0BC1-654E-B0C2-03D4BE2D6629}"/>
                  </a:ext>
                </a:extLst>
              </p14:cNvPr>
              <p14:cNvContentPartPr/>
              <p14:nvPr/>
            </p14:nvContentPartPr>
            <p14:xfrm>
              <a:off x="10148500" y="297289"/>
              <a:ext cx="417600" cy="293040"/>
            </p14:xfrm>
          </p:contentPart>
        </mc:Choice>
        <mc:Fallback>
          <p:pic>
            <p:nvPicPr>
              <p:cNvPr id="42" name="墨迹 49">
                <a:extLst>
                  <a:ext uri="{FF2B5EF4-FFF2-40B4-BE49-F238E27FC236}">
                    <a16:creationId xmlns:a16="http://schemas.microsoft.com/office/drawing/2014/main" id="{7B807EF4-0BC1-654E-B0C2-03D4BE2D66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0940" y="289729"/>
                <a:ext cx="4323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墨迹 50">
                <a:extLst>
                  <a:ext uri="{FF2B5EF4-FFF2-40B4-BE49-F238E27FC236}">
                    <a16:creationId xmlns:a16="http://schemas.microsoft.com/office/drawing/2014/main" id="{B84F86F1-62FD-EE49-9456-F43290D7058F}"/>
                  </a:ext>
                </a:extLst>
              </p14:cNvPr>
              <p14:cNvContentPartPr/>
              <p14:nvPr/>
            </p14:nvContentPartPr>
            <p14:xfrm>
              <a:off x="8019460" y="267049"/>
              <a:ext cx="1021320" cy="410400"/>
            </p14:xfrm>
          </p:contentPart>
        </mc:Choice>
        <mc:Fallback>
          <p:pic>
            <p:nvPicPr>
              <p:cNvPr id="43" name="墨迹 50">
                <a:extLst>
                  <a:ext uri="{FF2B5EF4-FFF2-40B4-BE49-F238E27FC236}">
                    <a16:creationId xmlns:a16="http://schemas.microsoft.com/office/drawing/2014/main" id="{B84F86F1-62FD-EE49-9456-F43290D705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1900" y="259489"/>
                <a:ext cx="10364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墨迹 51">
                <a:extLst>
                  <a:ext uri="{FF2B5EF4-FFF2-40B4-BE49-F238E27FC236}">
                    <a16:creationId xmlns:a16="http://schemas.microsoft.com/office/drawing/2014/main" id="{12B0A661-7845-9449-BC7C-2A4CC28B4DB8}"/>
                  </a:ext>
                </a:extLst>
              </p14:cNvPr>
              <p14:cNvContentPartPr/>
              <p14:nvPr/>
            </p14:nvContentPartPr>
            <p14:xfrm>
              <a:off x="7403140" y="403129"/>
              <a:ext cx="429840" cy="367560"/>
            </p14:xfrm>
          </p:contentPart>
        </mc:Choice>
        <mc:Fallback>
          <p:pic>
            <p:nvPicPr>
              <p:cNvPr id="44" name="墨迹 51">
                <a:extLst>
                  <a:ext uri="{FF2B5EF4-FFF2-40B4-BE49-F238E27FC236}">
                    <a16:creationId xmlns:a16="http://schemas.microsoft.com/office/drawing/2014/main" id="{12B0A661-7845-9449-BC7C-2A4CC28B4D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95580" y="395569"/>
                <a:ext cx="4449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墨迹 52">
                <a:extLst>
                  <a:ext uri="{FF2B5EF4-FFF2-40B4-BE49-F238E27FC236}">
                    <a16:creationId xmlns:a16="http://schemas.microsoft.com/office/drawing/2014/main" id="{2966E056-3162-9F4D-BF11-32BDADDCE1A0}"/>
                  </a:ext>
                </a:extLst>
              </p14:cNvPr>
              <p14:cNvContentPartPr/>
              <p14:nvPr/>
            </p14:nvContentPartPr>
            <p14:xfrm>
              <a:off x="6799420" y="397009"/>
              <a:ext cx="386280" cy="274320"/>
            </p14:xfrm>
          </p:contentPart>
        </mc:Choice>
        <mc:Fallback>
          <p:pic>
            <p:nvPicPr>
              <p:cNvPr id="45" name="墨迹 52">
                <a:extLst>
                  <a:ext uri="{FF2B5EF4-FFF2-40B4-BE49-F238E27FC236}">
                    <a16:creationId xmlns:a16="http://schemas.microsoft.com/office/drawing/2014/main" id="{2966E056-3162-9F4D-BF11-32BDADDCE1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1860" y="389449"/>
                <a:ext cx="4014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53">
                <a:extLst>
                  <a:ext uri="{FF2B5EF4-FFF2-40B4-BE49-F238E27FC236}">
                    <a16:creationId xmlns:a16="http://schemas.microsoft.com/office/drawing/2014/main" id="{5B96D0DF-D09E-564D-AE1F-855B2AF4EFDC}"/>
                  </a:ext>
                </a:extLst>
              </p14:cNvPr>
              <p14:cNvContentPartPr/>
              <p14:nvPr/>
            </p14:nvContentPartPr>
            <p14:xfrm>
              <a:off x="6369580" y="490249"/>
              <a:ext cx="193320" cy="180720"/>
            </p14:xfrm>
          </p:contentPart>
        </mc:Choice>
        <mc:Fallback>
          <p:pic>
            <p:nvPicPr>
              <p:cNvPr id="46" name="墨迹 53">
                <a:extLst>
                  <a:ext uri="{FF2B5EF4-FFF2-40B4-BE49-F238E27FC236}">
                    <a16:creationId xmlns:a16="http://schemas.microsoft.com/office/drawing/2014/main" id="{5B96D0DF-D09E-564D-AE1F-855B2AF4EF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62380" y="482689"/>
                <a:ext cx="208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墨迹 54">
                <a:extLst>
                  <a:ext uri="{FF2B5EF4-FFF2-40B4-BE49-F238E27FC236}">
                    <a16:creationId xmlns:a16="http://schemas.microsoft.com/office/drawing/2014/main" id="{5D337E90-F90B-754C-956C-794702B53DD9}"/>
                  </a:ext>
                </a:extLst>
              </p14:cNvPr>
              <p14:cNvContentPartPr/>
              <p14:nvPr/>
            </p14:nvContentPartPr>
            <p14:xfrm>
              <a:off x="5896540" y="583849"/>
              <a:ext cx="255960" cy="162360"/>
            </p14:xfrm>
          </p:contentPart>
        </mc:Choice>
        <mc:Fallback>
          <p:pic>
            <p:nvPicPr>
              <p:cNvPr id="47" name="墨迹 54">
                <a:extLst>
                  <a:ext uri="{FF2B5EF4-FFF2-40B4-BE49-F238E27FC236}">
                    <a16:creationId xmlns:a16="http://schemas.microsoft.com/office/drawing/2014/main" id="{5D337E90-F90B-754C-956C-794702B53D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8969" y="576289"/>
                <a:ext cx="271101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墨迹 55">
                <a:extLst>
                  <a:ext uri="{FF2B5EF4-FFF2-40B4-BE49-F238E27FC236}">
                    <a16:creationId xmlns:a16="http://schemas.microsoft.com/office/drawing/2014/main" id="{EF6D0E9C-F55F-8047-8CE1-B6D60CEC325E}"/>
                  </a:ext>
                </a:extLst>
              </p14:cNvPr>
              <p14:cNvContentPartPr/>
              <p14:nvPr/>
            </p14:nvContentPartPr>
            <p14:xfrm>
              <a:off x="5087260" y="322849"/>
              <a:ext cx="573120" cy="373320"/>
            </p14:xfrm>
          </p:contentPart>
        </mc:Choice>
        <mc:Fallback>
          <p:pic>
            <p:nvPicPr>
              <p:cNvPr id="48" name="墨迹 55">
                <a:extLst>
                  <a:ext uri="{FF2B5EF4-FFF2-40B4-BE49-F238E27FC236}">
                    <a16:creationId xmlns:a16="http://schemas.microsoft.com/office/drawing/2014/main" id="{EF6D0E9C-F55F-8047-8CE1-B6D60CEC32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79700" y="315289"/>
                <a:ext cx="5882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墨迹 56">
                <a:extLst>
                  <a:ext uri="{FF2B5EF4-FFF2-40B4-BE49-F238E27FC236}">
                    <a16:creationId xmlns:a16="http://schemas.microsoft.com/office/drawing/2014/main" id="{E545E2EB-03C0-B94D-B7FF-3E05D1E83973}"/>
                  </a:ext>
                </a:extLst>
              </p14:cNvPr>
              <p14:cNvContentPartPr/>
              <p14:nvPr/>
            </p14:nvContentPartPr>
            <p14:xfrm>
              <a:off x="3873340" y="347329"/>
              <a:ext cx="1039320" cy="355320"/>
            </p14:xfrm>
          </p:contentPart>
        </mc:Choice>
        <mc:Fallback>
          <p:pic>
            <p:nvPicPr>
              <p:cNvPr id="49" name="墨迹 56">
                <a:extLst>
                  <a:ext uri="{FF2B5EF4-FFF2-40B4-BE49-F238E27FC236}">
                    <a16:creationId xmlns:a16="http://schemas.microsoft.com/office/drawing/2014/main" id="{E545E2EB-03C0-B94D-B7FF-3E05D1E839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5780" y="339769"/>
                <a:ext cx="1054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1A8F6691-0D30-8A4A-A2DF-E3498A6155BF}"/>
                  </a:ext>
                </a:extLst>
              </p14:cNvPr>
              <p14:cNvContentPartPr/>
              <p14:nvPr/>
            </p14:nvContentPartPr>
            <p14:xfrm>
              <a:off x="11169460" y="359569"/>
              <a:ext cx="360720" cy="37404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1A8F6691-0D30-8A4A-A2DF-E3498A6155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61900" y="352009"/>
                <a:ext cx="3758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F3297D6B-4226-714A-B455-7552CE5B92C8}"/>
                  </a:ext>
                </a:extLst>
              </p14:cNvPr>
              <p14:cNvContentPartPr/>
              <p14:nvPr/>
            </p14:nvContentPartPr>
            <p14:xfrm>
              <a:off x="10758700" y="427969"/>
              <a:ext cx="218160" cy="26172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F3297D6B-4226-714A-B455-7552CE5B92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51140" y="420769"/>
                <a:ext cx="233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E70826C6-79A8-074C-BDF7-9BF1FE5B6E46}"/>
                  </a:ext>
                </a:extLst>
              </p14:cNvPr>
              <p14:cNvContentPartPr/>
              <p14:nvPr/>
            </p14:nvContentPartPr>
            <p14:xfrm>
              <a:off x="3518380" y="1405369"/>
              <a:ext cx="112320" cy="1623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E70826C6-79A8-074C-BDF7-9BF1FE5B6E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0820" y="1398169"/>
                <a:ext cx="127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016375C2-3BD3-2844-9B83-B3B1BC9D6924}"/>
                  </a:ext>
                </a:extLst>
              </p14:cNvPr>
              <p14:cNvContentPartPr/>
              <p14:nvPr/>
            </p14:nvContentPartPr>
            <p14:xfrm>
              <a:off x="3954340" y="1517689"/>
              <a:ext cx="31320" cy="6264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016375C2-3BD3-2844-9B83-B3B1BC9D69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46780" y="1510129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0D70C99-08F5-184B-BF90-2921C7864000}"/>
                  </a:ext>
                </a:extLst>
              </p14:cNvPr>
              <p14:cNvContentPartPr/>
              <p14:nvPr/>
            </p14:nvContentPartPr>
            <p14:xfrm>
              <a:off x="5526460" y="1312129"/>
              <a:ext cx="28080" cy="2556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0D70C99-08F5-184B-BF90-2921C78640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18900" y="1304569"/>
                <a:ext cx="43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D3E9B233-A8B0-4946-BEA0-4F9053A30F40}"/>
                  </a:ext>
                </a:extLst>
              </p14:cNvPr>
              <p14:cNvContentPartPr/>
              <p14:nvPr/>
            </p14:nvContentPartPr>
            <p14:xfrm>
              <a:off x="5087260" y="1368289"/>
              <a:ext cx="187200" cy="11844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D3E9B233-A8B0-4946-BEA0-4F9053A30F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79700" y="1360752"/>
                <a:ext cx="202320" cy="13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墨迹 83">
                <a:extLst>
                  <a:ext uri="{FF2B5EF4-FFF2-40B4-BE49-F238E27FC236}">
                    <a16:creationId xmlns:a16="http://schemas.microsoft.com/office/drawing/2014/main" id="{431946D3-5D43-494E-8FCD-333B8499BCE7}"/>
                  </a:ext>
                </a:extLst>
              </p14:cNvPr>
              <p14:cNvContentPartPr/>
              <p14:nvPr/>
            </p14:nvContentPartPr>
            <p14:xfrm>
              <a:off x="4172140" y="1206289"/>
              <a:ext cx="641520" cy="374040"/>
            </p14:xfrm>
          </p:contentPart>
        </mc:Choice>
        <mc:Fallback>
          <p:pic>
            <p:nvPicPr>
              <p:cNvPr id="80" name="墨迹 83">
                <a:extLst>
                  <a:ext uri="{FF2B5EF4-FFF2-40B4-BE49-F238E27FC236}">
                    <a16:creationId xmlns:a16="http://schemas.microsoft.com/office/drawing/2014/main" id="{431946D3-5D43-494E-8FCD-333B8499BC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64580" y="1198729"/>
                <a:ext cx="656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60A4571F-D373-6F41-90A0-40A81ACFEEEE}"/>
                  </a:ext>
                </a:extLst>
              </p14:cNvPr>
              <p14:cNvContentPartPr/>
              <p14:nvPr/>
            </p14:nvContentPartPr>
            <p14:xfrm>
              <a:off x="3095020" y="1436689"/>
              <a:ext cx="236880" cy="14364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60A4571F-D373-6F41-90A0-40A81ACFEEE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87460" y="1429129"/>
                <a:ext cx="252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0365E36D-9BA6-8048-BCA7-AFD3A568E5A7}"/>
                  </a:ext>
                </a:extLst>
              </p14:cNvPr>
              <p14:cNvContentPartPr/>
              <p14:nvPr/>
            </p14:nvContentPartPr>
            <p14:xfrm>
              <a:off x="2332180" y="1206289"/>
              <a:ext cx="526680" cy="46728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0365E36D-9BA6-8048-BCA7-AFD3A568E5A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24620" y="1198729"/>
                <a:ext cx="5418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FCF531B6-1FB5-AF4C-912A-D88048EA17AA}"/>
                  </a:ext>
                </a:extLst>
              </p14:cNvPr>
              <p14:cNvContentPartPr/>
              <p14:nvPr/>
            </p14:nvContentPartPr>
            <p14:xfrm>
              <a:off x="7350580" y="1866169"/>
              <a:ext cx="270720" cy="1497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FCF531B6-1FB5-AF4C-912A-D88048EA17A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43020" y="1858609"/>
                <a:ext cx="285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B96FF987-12C5-9E4D-AC57-2D1ACA37F133}"/>
                  </a:ext>
                </a:extLst>
              </p14:cNvPr>
              <p14:cNvContentPartPr/>
              <p14:nvPr/>
            </p14:nvContentPartPr>
            <p14:xfrm>
              <a:off x="7839100" y="1636489"/>
              <a:ext cx="404280" cy="72180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B96FF987-12C5-9E4D-AC57-2D1ACA37F1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31540" y="1628929"/>
                <a:ext cx="41940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F6E4B248-FA7B-F04D-891A-3E28BFECCE6B}"/>
                  </a:ext>
                </a:extLst>
              </p14:cNvPr>
              <p14:cNvContentPartPr/>
              <p14:nvPr/>
            </p14:nvContentPartPr>
            <p14:xfrm>
              <a:off x="8623540" y="2090449"/>
              <a:ext cx="68760" cy="874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F6E4B248-FA7B-F04D-891A-3E28BFECCE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15980" y="2082889"/>
                <a:ext cx="83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CAD1FD96-1AF2-C747-A1D7-6A54D2A6B1F1}"/>
                  </a:ext>
                </a:extLst>
              </p14:cNvPr>
              <p14:cNvContentPartPr/>
              <p14:nvPr/>
            </p14:nvContentPartPr>
            <p14:xfrm>
              <a:off x="9096580" y="1667089"/>
              <a:ext cx="1681200" cy="75996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CAD1FD96-1AF2-C747-A1D7-6A54D2A6B1F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89020" y="1659529"/>
                <a:ext cx="169632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534B9B1E-9466-4C4D-AD29-52609677CA3F}"/>
                  </a:ext>
                </a:extLst>
              </p14:cNvPr>
              <p14:cNvContentPartPr/>
              <p14:nvPr/>
            </p14:nvContentPartPr>
            <p14:xfrm>
              <a:off x="10827820" y="1785169"/>
              <a:ext cx="902160" cy="62928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534B9B1E-9466-4C4D-AD29-52609677CA3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20263" y="1775089"/>
                <a:ext cx="916914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9CBF364A-147A-1248-B841-25CFC360980D}"/>
                  </a:ext>
                </a:extLst>
              </p14:cNvPr>
              <p14:cNvContentPartPr/>
              <p14:nvPr/>
            </p14:nvContentPartPr>
            <p14:xfrm>
              <a:off x="2086660" y="2949409"/>
              <a:ext cx="143640" cy="84708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9CBF364A-147A-1248-B841-25CFC36098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76580" y="2939329"/>
                <a:ext cx="16380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3DE71C63-39BD-164B-88DC-E2826F7BDFBB}"/>
                  </a:ext>
                </a:extLst>
              </p14:cNvPr>
              <p14:cNvContentPartPr/>
              <p14:nvPr/>
            </p14:nvContentPartPr>
            <p14:xfrm>
              <a:off x="3506140" y="2937169"/>
              <a:ext cx="137160" cy="12492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3DE71C63-39BD-164B-88DC-E2826F7BDF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98580" y="2929609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03B0F962-4D60-6A48-B91A-0769A222E2ED}"/>
                  </a:ext>
                </a:extLst>
              </p14:cNvPr>
              <p14:cNvContentPartPr/>
              <p14:nvPr/>
            </p14:nvContentPartPr>
            <p14:xfrm>
              <a:off x="2528740" y="2644489"/>
              <a:ext cx="666360" cy="48564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03B0F962-4D60-6A48-B91A-0769A222E2E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21180" y="2636935"/>
                <a:ext cx="68148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BF5CDDC0-CDB8-2A47-8DB1-12766B4A2853}"/>
                  </a:ext>
                </a:extLst>
              </p14:cNvPr>
              <p14:cNvContentPartPr/>
              <p14:nvPr/>
            </p14:nvContentPartPr>
            <p14:xfrm>
              <a:off x="5603860" y="2881009"/>
              <a:ext cx="199440" cy="12492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BF5CDDC0-CDB8-2A47-8DB1-12766B4A28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96300" y="2873449"/>
                <a:ext cx="214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AF55E113-8A97-4742-AA51-8B0A33DE5515}"/>
                  </a:ext>
                </a:extLst>
              </p14:cNvPr>
              <p14:cNvContentPartPr/>
              <p14:nvPr/>
            </p14:nvContentPartPr>
            <p14:xfrm>
              <a:off x="4010140" y="2645209"/>
              <a:ext cx="1270440" cy="50976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AF55E113-8A97-4742-AA51-8B0A33DE55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00060" y="2637654"/>
                <a:ext cx="1288080" cy="524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816D2A1A-F088-E741-A630-05CC9436B31E}"/>
                  </a:ext>
                </a:extLst>
              </p14:cNvPr>
              <p14:cNvContentPartPr/>
              <p14:nvPr/>
            </p14:nvContentPartPr>
            <p14:xfrm>
              <a:off x="7988500" y="2893249"/>
              <a:ext cx="87480" cy="29304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816D2A1A-F088-E741-A630-05CC9436B3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80940" y="2886049"/>
                <a:ext cx="102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751902C2-2676-8D44-954F-12D9A824A24A}"/>
                  </a:ext>
                </a:extLst>
              </p14:cNvPr>
              <p14:cNvContentPartPr/>
              <p14:nvPr/>
            </p14:nvContentPartPr>
            <p14:xfrm>
              <a:off x="8330860" y="2912689"/>
              <a:ext cx="137160" cy="1803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751902C2-2676-8D44-954F-12D9A824A24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23300" y="2905129"/>
                <a:ext cx="1522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09A77EA9-C712-BF42-B67A-45CBAF9F03F9}"/>
                  </a:ext>
                </a:extLst>
              </p14:cNvPr>
              <p14:cNvContentPartPr/>
              <p14:nvPr/>
            </p14:nvContentPartPr>
            <p14:xfrm>
              <a:off x="8704180" y="2949409"/>
              <a:ext cx="591840" cy="27432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09A77EA9-C712-BF42-B67A-45CBAF9F03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96620" y="2941849"/>
                <a:ext cx="606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BED524F4-4ED4-804C-B211-FD5F9764E33E}"/>
                  </a:ext>
                </a:extLst>
              </p14:cNvPr>
              <p14:cNvContentPartPr/>
              <p14:nvPr/>
            </p14:nvContentPartPr>
            <p14:xfrm>
              <a:off x="6232780" y="2669329"/>
              <a:ext cx="984240" cy="56088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BED524F4-4ED4-804C-B211-FD5F9764E33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25217" y="2661764"/>
                <a:ext cx="999366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B19760B8-FE3B-804F-9DDC-F0A7D3D9A031}"/>
                  </a:ext>
                </a:extLst>
              </p14:cNvPr>
              <p14:cNvContentPartPr/>
              <p14:nvPr/>
            </p14:nvContentPartPr>
            <p14:xfrm>
              <a:off x="9407620" y="2862289"/>
              <a:ext cx="112320" cy="40500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B19760B8-FE3B-804F-9DDC-F0A7D3D9A0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00420" y="2854729"/>
                <a:ext cx="127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0B9D58A8-39C5-6A4B-A8B5-86F852F87CE3}"/>
                  </a:ext>
                </a:extLst>
              </p14:cNvPr>
              <p14:cNvContentPartPr/>
              <p14:nvPr/>
            </p14:nvContentPartPr>
            <p14:xfrm>
              <a:off x="3904300" y="3853009"/>
              <a:ext cx="149760" cy="1429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0B9D58A8-39C5-6A4B-A8B5-86F852F87C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96740" y="3845449"/>
                <a:ext cx="1648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7" name="墨迹 168">
                <a:extLst>
                  <a:ext uri="{FF2B5EF4-FFF2-40B4-BE49-F238E27FC236}">
                    <a16:creationId xmlns:a16="http://schemas.microsoft.com/office/drawing/2014/main" id="{D2976EB3-8E05-7C4A-9509-C0CB16D3473E}"/>
                  </a:ext>
                </a:extLst>
              </p14:cNvPr>
              <p14:cNvContentPartPr/>
              <p14:nvPr/>
            </p14:nvContentPartPr>
            <p14:xfrm>
              <a:off x="3487420" y="3852289"/>
              <a:ext cx="168480" cy="168120"/>
            </p14:xfrm>
          </p:contentPart>
        </mc:Choice>
        <mc:Fallback>
          <p:pic>
            <p:nvPicPr>
              <p:cNvPr id="167" name="墨迹 168">
                <a:extLst>
                  <a:ext uri="{FF2B5EF4-FFF2-40B4-BE49-F238E27FC236}">
                    <a16:creationId xmlns:a16="http://schemas.microsoft.com/office/drawing/2014/main" id="{D2976EB3-8E05-7C4A-9509-C0CB16D347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79860" y="3844745"/>
                <a:ext cx="183600" cy="18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8" name="墨迹 169">
                <a:extLst>
                  <a:ext uri="{FF2B5EF4-FFF2-40B4-BE49-F238E27FC236}">
                    <a16:creationId xmlns:a16="http://schemas.microsoft.com/office/drawing/2014/main" id="{95EF5B17-5599-A546-9052-C8BD8B77545F}"/>
                  </a:ext>
                </a:extLst>
              </p14:cNvPr>
              <p14:cNvContentPartPr/>
              <p14:nvPr/>
            </p14:nvContentPartPr>
            <p14:xfrm>
              <a:off x="2709100" y="3652849"/>
              <a:ext cx="510840" cy="436320"/>
            </p14:xfrm>
          </p:contentPart>
        </mc:Choice>
        <mc:Fallback>
          <p:pic>
            <p:nvPicPr>
              <p:cNvPr id="168" name="墨迹 169">
                <a:extLst>
                  <a:ext uri="{FF2B5EF4-FFF2-40B4-BE49-F238E27FC236}">
                    <a16:creationId xmlns:a16="http://schemas.microsoft.com/office/drawing/2014/main" id="{95EF5B17-5599-A546-9052-C8BD8B7754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01540" y="3645289"/>
                <a:ext cx="5259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B8E23D46-5839-154B-9DC4-ABDD54ACD843}"/>
                  </a:ext>
                </a:extLst>
              </p14:cNvPr>
              <p14:cNvContentPartPr/>
              <p14:nvPr/>
            </p14:nvContentPartPr>
            <p14:xfrm>
              <a:off x="7017220" y="4094929"/>
              <a:ext cx="280440" cy="500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B8E23D46-5839-154B-9DC4-ABDD54ACD84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09660" y="4087369"/>
                <a:ext cx="295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D59601D5-C3F0-5E42-B4E8-40CB270A2E2D}"/>
                  </a:ext>
                </a:extLst>
              </p14:cNvPr>
              <p14:cNvContentPartPr/>
              <p14:nvPr/>
            </p14:nvContentPartPr>
            <p14:xfrm>
              <a:off x="7583860" y="3840409"/>
              <a:ext cx="497880" cy="62820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D59601D5-C3F0-5E42-B4E8-40CB270A2E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76300" y="3832853"/>
                <a:ext cx="512640" cy="643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46715C49-B309-5449-B7E1-ADD20ADE1A39}"/>
                  </a:ext>
                </a:extLst>
              </p14:cNvPr>
              <p14:cNvContentPartPr/>
              <p14:nvPr/>
            </p14:nvContentPartPr>
            <p14:xfrm>
              <a:off x="8355700" y="4197169"/>
              <a:ext cx="25200" cy="784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46715C49-B309-5449-B7E1-ADD20ADE1A3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48140" y="4189609"/>
                <a:ext cx="403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629B2D5A-4A21-CF46-A5A1-057CDA3CF31F}"/>
                  </a:ext>
                </a:extLst>
              </p14:cNvPr>
              <p14:cNvContentPartPr/>
              <p14:nvPr/>
            </p14:nvContentPartPr>
            <p14:xfrm>
              <a:off x="9507340" y="1754209"/>
              <a:ext cx="959040" cy="61668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629B2D5A-4A21-CF46-A5A1-057CDA3CF31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99780" y="1746649"/>
                <a:ext cx="97416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5" name="墨迹 207">
                <a:extLst>
                  <a:ext uri="{FF2B5EF4-FFF2-40B4-BE49-F238E27FC236}">
                    <a16:creationId xmlns:a16="http://schemas.microsoft.com/office/drawing/2014/main" id="{60D1309C-B9CB-C54D-B602-2B7ABB58F046}"/>
                  </a:ext>
                </a:extLst>
              </p14:cNvPr>
              <p14:cNvContentPartPr/>
              <p14:nvPr/>
            </p14:nvContentPartPr>
            <p14:xfrm>
              <a:off x="10932940" y="3883249"/>
              <a:ext cx="218160" cy="336600"/>
            </p14:xfrm>
          </p:contentPart>
        </mc:Choice>
        <mc:Fallback>
          <p:pic>
            <p:nvPicPr>
              <p:cNvPr id="205" name="墨迹 207">
                <a:extLst>
                  <a:ext uri="{FF2B5EF4-FFF2-40B4-BE49-F238E27FC236}">
                    <a16:creationId xmlns:a16="http://schemas.microsoft.com/office/drawing/2014/main" id="{60D1309C-B9CB-C54D-B602-2B7ABB58F04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925380" y="3875689"/>
                <a:ext cx="2332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6" name="墨迹 208">
                <a:extLst>
                  <a:ext uri="{FF2B5EF4-FFF2-40B4-BE49-F238E27FC236}">
                    <a16:creationId xmlns:a16="http://schemas.microsoft.com/office/drawing/2014/main" id="{EBE5A47F-7680-5E47-B18F-14ECA807801F}"/>
                  </a:ext>
                </a:extLst>
              </p14:cNvPr>
              <p14:cNvContentPartPr/>
              <p14:nvPr/>
            </p14:nvContentPartPr>
            <p14:xfrm>
              <a:off x="9868420" y="3852289"/>
              <a:ext cx="766080" cy="486000"/>
            </p14:xfrm>
          </p:contentPart>
        </mc:Choice>
        <mc:Fallback>
          <p:pic>
            <p:nvPicPr>
              <p:cNvPr id="206" name="墨迹 208">
                <a:extLst>
                  <a:ext uri="{FF2B5EF4-FFF2-40B4-BE49-F238E27FC236}">
                    <a16:creationId xmlns:a16="http://schemas.microsoft.com/office/drawing/2014/main" id="{EBE5A47F-7680-5E47-B18F-14ECA80780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860860" y="3844729"/>
                <a:ext cx="7812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7" name="墨迹 209">
                <a:extLst>
                  <a:ext uri="{FF2B5EF4-FFF2-40B4-BE49-F238E27FC236}">
                    <a16:creationId xmlns:a16="http://schemas.microsoft.com/office/drawing/2014/main" id="{82312B14-689B-FF4F-9097-ED5DC01C75D2}"/>
                  </a:ext>
                </a:extLst>
              </p14:cNvPr>
              <p14:cNvContentPartPr/>
              <p14:nvPr/>
            </p14:nvContentPartPr>
            <p14:xfrm>
              <a:off x="8654500" y="3665449"/>
              <a:ext cx="1002600" cy="778680"/>
            </p14:xfrm>
          </p:contentPart>
        </mc:Choice>
        <mc:Fallback>
          <p:pic>
            <p:nvPicPr>
              <p:cNvPr id="207" name="墨迹 209">
                <a:extLst>
                  <a:ext uri="{FF2B5EF4-FFF2-40B4-BE49-F238E27FC236}">
                    <a16:creationId xmlns:a16="http://schemas.microsoft.com/office/drawing/2014/main" id="{82312B14-689B-FF4F-9097-ED5DC01C75D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46940" y="3657889"/>
                <a:ext cx="10177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F560440D-9C84-8943-9EFC-C5119DB5219A}"/>
                  </a:ext>
                </a:extLst>
              </p14:cNvPr>
              <p14:cNvContentPartPr/>
              <p14:nvPr/>
            </p14:nvContentPartPr>
            <p14:xfrm>
              <a:off x="10851940" y="3709009"/>
              <a:ext cx="1127160" cy="78480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F560440D-9C84-8943-9EFC-C5119DB5219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844740" y="3701449"/>
                <a:ext cx="11422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F5200C01-35DD-F24B-BF4B-CD4D03FF45A9}"/>
                  </a:ext>
                </a:extLst>
              </p14:cNvPr>
              <p14:cNvContentPartPr/>
              <p14:nvPr/>
            </p14:nvContentPartPr>
            <p14:xfrm>
              <a:off x="3561940" y="4810969"/>
              <a:ext cx="100080" cy="8136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F5200C01-35DD-F24B-BF4B-CD4D03FF45A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54380" y="4803409"/>
                <a:ext cx="115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97CDF1F6-6F14-534C-B924-9571C2D61C40}"/>
                  </a:ext>
                </a:extLst>
              </p14:cNvPr>
              <p14:cNvContentPartPr/>
              <p14:nvPr/>
            </p14:nvContentPartPr>
            <p14:xfrm>
              <a:off x="3761380" y="5408569"/>
              <a:ext cx="6480" cy="1296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97CDF1F6-6F14-534C-B924-9571C2D61C4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53820" y="540100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2" name="墨迹 245">
                <a:extLst>
                  <a:ext uri="{FF2B5EF4-FFF2-40B4-BE49-F238E27FC236}">
                    <a16:creationId xmlns:a16="http://schemas.microsoft.com/office/drawing/2014/main" id="{8D77B135-030B-EC40-AB8B-B25058C9C413}"/>
                  </a:ext>
                </a:extLst>
              </p14:cNvPr>
              <p14:cNvContentPartPr/>
              <p14:nvPr/>
            </p14:nvContentPartPr>
            <p14:xfrm>
              <a:off x="3126340" y="4991329"/>
              <a:ext cx="653760" cy="299160"/>
            </p14:xfrm>
          </p:contentPart>
        </mc:Choice>
        <mc:Fallback>
          <p:pic>
            <p:nvPicPr>
              <p:cNvPr id="242" name="墨迹 245">
                <a:extLst>
                  <a:ext uri="{FF2B5EF4-FFF2-40B4-BE49-F238E27FC236}">
                    <a16:creationId xmlns:a16="http://schemas.microsoft.com/office/drawing/2014/main" id="{8D77B135-030B-EC40-AB8B-B25058C9C41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18784" y="4983769"/>
                <a:ext cx="668872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3" name="墨迹 246">
                <a:extLst>
                  <a:ext uri="{FF2B5EF4-FFF2-40B4-BE49-F238E27FC236}">
                    <a16:creationId xmlns:a16="http://schemas.microsoft.com/office/drawing/2014/main" id="{A9AB3695-1A6C-C844-8A23-84786D63BF3A}"/>
                  </a:ext>
                </a:extLst>
              </p14:cNvPr>
              <p14:cNvContentPartPr/>
              <p14:nvPr/>
            </p14:nvContentPartPr>
            <p14:xfrm>
              <a:off x="2018260" y="4997809"/>
              <a:ext cx="797040" cy="255600"/>
            </p14:xfrm>
          </p:contentPart>
        </mc:Choice>
        <mc:Fallback>
          <p:pic>
            <p:nvPicPr>
              <p:cNvPr id="243" name="墨迹 246">
                <a:extLst>
                  <a:ext uri="{FF2B5EF4-FFF2-40B4-BE49-F238E27FC236}">
                    <a16:creationId xmlns:a16="http://schemas.microsoft.com/office/drawing/2014/main" id="{A9AB3695-1A6C-C844-8A23-84786D63BF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10703" y="4990249"/>
                <a:ext cx="811793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4" name="墨迹 247">
                <a:extLst>
                  <a:ext uri="{FF2B5EF4-FFF2-40B4-BE49-F238E27FC236}">
                    <a16:creationId xmlns:a16="http://schemas.microsoft.com/office/drawing/2014/main" id="{E4B08862-375A-5440-BEFC-919D76B93E24}"/>
                  </a:ext>
                </a:extLst>
              </p14:cNvPr>
              <p14:cNvContentPartPr/>
              <p14:nvPr/>
            </p14:nvContentPartPr>
            <p14:xfrm>
              <a:off x="1327060" y="4779649"/>
              <a:ext cx="541800" cy="461160"/>
            </p14:xfrm>
          </p:contentPart>
        </mc:Choice>
        <mc:Fallback>
          <p:pic>
            <p:nvPicPr>
              <p:cNvPr id="244" name="墨迹 247">
                <a:extLst>
                  <a:ext uri="{FF2B5EF4-FFF2-40B4-BE49-F238E27FC236}">
                    <a16:creationId xmlns:a16="http://schemas.microsoft.com/office/drawing/2014/main" id="{E4B08862-375A-5440-BEFC-919D76B93E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19500" y="4772089"/>
                <a:ext cx="5569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5" name="墨迹 248">
                <a:extLst>
                  <a:ext uri="{FF2B5EF4-FFF2-40B4-BE49-F238E27FC236}">
                    <a16:creationId xmlns:a16="http://schemas.microsoft.com/office/drawing/2014/main" id="{ACD606B3-D9B1-AE48-B798-D9D6089371C1}"/>
                  </a:ext>
                </a:extLst>
              </p14:cNvPr>
              <p14:cNvContentPartPr/>
              <p14:nvPr/>
            </p14:nvContentPartPr>
            <p14:xfrm>
              <a:off x="698140" y="4773529"/>
              <a:ext cx="461160" cy="492120"/>
            </p14:xfrm>
          </p:contentPart>
        </mc:Choice>
        <mc:Fallback>
          <p:pic>
            <p:nvPicPr>
              <p:cNvPr id="245" name="墨迹 248">
                <a:extLst>
                  <a:ext uri="{FF2B5EF4-FFF2-40B4-BE49-F238E27FC236}">
                    <a16:creationId xmlns:a16="http://schemas.microsoft.com/office/drawing/2014/main" id="{ACD606B3-D9B1-AE48-B798-D9D6089371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0940" y="4765969"/>
                <a:ext cx="4762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8845D658-C1D6-8040-910B-79E0D384EFFE}"/>
                  </a:ext>
                </a:extLst>
              </p14:cNvPr>
              <p14:cNvContentPartPr/>
              <p14:nvPr/>
            </p14:nvContentPartPr>
            <p14:xfrm>
              <a:off x="4122460" y="5134609"/>
              <a:ext cx="324000" cy="147564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8845D658-C1D6-8040-910B-79E0D384EFF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14900" y="5127049"/>
                <a:ext cx="339120" cy="14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B6DB8AE9-2FF1-F74A-B004-B2E880E46CC2}"/>
                  </a:ext>
                </a:extLst>
              </p14:cNvPr>
              <p14:cNvContentPartPr/>
              <p14:nvPr/>
            </p14:nvContentPartPr>
            <p14:xfrm>
              <a:off x="5647420" y="5259169"/>
              <a:ext cx="143640" cy="313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B6DB8AE9-2FF1-F74A-B004-B2E880E46CC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40220" y="5251609"/>
                <a:ext cx="158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D5217334-3773-924F-8FCF-D55317F8F971}"/>
                  </a:ext>
                </a:extLst>
              </p14:cNvPr>
              <p14:cNvContentPartPr/>
              <p14:nvPr/>
            </p14:nvContentPartPr>
            <p14:xfrm>
              <a:off x="5691340" y="5433409"/>
              <a:ext cx="143640" cy="1908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D5217334-3773-924F-8FCF-D55317F8F97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83780" y="542584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9" name="墨迹 271">
                <a:extLst>
                  <a:ext uri="{FF2B5EF4-FFF2-40B4-BE49-F238E27FC236}">
                    <a16:creationId xmlns:a16="http://schemas.microsoft.com/office/drawing/2014/main" id="{9155B7E2-D63A-DD43-A376-5ED861283048}"/>
                  </a:ext>
                </a:extLst>
              </p14:cNvPr>
              <p14:cNvContentPartPr/>
              <p14:nvPr/>
            </p14:nvContentPartPr>
            <p14:xfrm>
              <a:off x="7334740" y="4867489"/>
              <a:ext cx="1637640" cy="739800"/>
            </p14:xfrm>
          </p:contentPart>
        </mc:Choice>
        <mc:Fallback>
          <p:pic>
            <p:nvPicPr>
              <p:cNvPr id="269" name="墨迹 271">
                <a:extLst>
                  <a:ext uri="{FF2B5EF4-FFF2-40B4-BE49-F238E27FC236}">
                    <a16:creationId xmlns:a16="http://schemas.microsoft.com/office/drawing/2014/main" id="{9155B7E2-D63A-DD43-A376-5ED86128304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327180" y="4859929"/>
                <a:ext cx="165276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0" name="墨迹 272">
                <a:extLst>
                  <a:ext uri="{FF2B5EF4-FFF2-40B4-BE49-F238E27FC236}">
                    <a16:creationId xmlns:a16="http://schemas.microsoft.com/office/drawing/2014/main" id="{6EEC6D8B-85F5-BB4B-B8D8-214508DE7191}"/>
                  </a:ext>
                </a:extLst>
              </p14:cNvPr>
              <p14:cNvContentPartPr/>
              <p14:nvPr/>
            </p14:nvContentPartPr>
            <p14:xfrm>
              <a:off x="6052420" y="4953889"/>
              <a:ext cx="1052280" cy="641520"/>
            </p14:xfrm>
          </p:contentPart>
        </mc:Choice>
        <mc:Fallback>
          <p:pic>
            <p:nvPicPr>
              <p:cNvPr id="270" name="墨迹 272">
                <a:extLst>
                  <a:ext uri="{FF2B5EF4-FFF2-40B4-BE49-F238E27FC236}">
                    <a16:creationId xmlns:a16="http://schemas.microsoft.com/office/drawing/2014/main" id="{6EEC6D8B-85F5-BB4B-B8D8-214508DE719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044863" y="4946689"/>
                <a:ext cx="1067035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1" name="墨迹 273">
                <a:extLst>
                  <a:ext uri="{FF2B5EF4-FFF2-40B4-BE49-F238E27FC236}">
                    <a16:creationId xmlns:a16="http://schemas.microsoft.com/office/drawing/2014/main" id="{DFD01532-FFEF-A444-A0A7-C80614790CDB}"/>
                  </a:ext>
                </a:extLst>
              </p14:cNvPr>
              <p14:cNvContentPartPr/>
              <p14:nvPr/>
            </p14:nvContentPartPr>
            <p14:xfrm>
              <a:off x="4676500" y="4917529"/>
              <a:ext cx="622800" cy="665640"/>
            </p14:xfrm>
          </p:contentPart>
        </mc:Choice>
        <mc:Fallback>
          <p:pic>
            <p:nvPicPr>
              <p:cNvPr id="271" name="墨迹 273">
                <a:extLst>
                  <a:ext uri="{FF2B5EF4-FFF2-40B4-BE49-F238E27FC236}">
                    <a16:creationId xmlns:a16="http://schemas.microsoft.com/office/drawing/2014/main" id="{DFD01532-FFEF-A444-A0A7-C80614790C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68940" y="4909969"/>
                <a:ext cx="63792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F03608B1-B1EE-3243-9DC1-2069C3B3FB41}"/>
                  </a:ext>
                </a:extLst>
              </p14:cNvPr>
              <p14:cNvContentPartPr/>
              <p14:nvPr/>
            </p14:nvContentPartPr>
            <p14:xfrm>
              <a:off x="5815540" y="6700609"/>
              <a:ext cx="25200" cy="7164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F03608B1-B1EE-3243-9DC1-2069C3B3FB4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07980" y="6693049"/>
                <a:ext cx="40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E2A496A7-14C6-A740-9541-76D04055EDB7}"/>
                  </a:ext>
                </a:extLst>
              </p14:cNvPr>
              <p14:cNvContentPartPr/>
              <p14:nvPr/>
            </p14:nvContentPartPr>
            <p14:xfrm>
              <a:off x="6282460" y="6193009"/>
              <a:ext cx="280440" cy="56052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E2A496A7-14C6-A740-9541-76D04055EDB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74900" y="6185449"/>
                <a:ext cx="295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4E1921D3-3C60-4B44-A673-74EBCC61732F}"/>
                  </a:ext>
                </a:extLst>
              </p14:cNvPr>
              <p14:cNvContentPartPr/>
              <p14:nvPr/>
            </p14:nvContentPartPr>
            <p14:xfrm>
              <a:off x="6743260" y="6603769"/>
              <a:ext cx="31320" cy="11232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4E1921D3-3C60-4B44-A673-74EBCC61732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735700" y="6596209"/>
                <a:ext cx="46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88" name="墨迹 287">
                <a:extLst>
                  <a:ext uri="{FF2B5EF4-FFF2-40B4-BE49-F238E27FC236}">
                    <a16:creationId xmlns:a16="http://schemas.microsoft.com/office/drawing/2014/main" id="{F757067D-BE74-BC49-96FF-062886CAE788}"/>
                  </a:ext>
                </a:extLst>
              </p14:cNvPr>
              <p14:cNvContentPartPr/>
              <p14:nvPr/>
            </p14:nvContentPartPr>
            <p14:xfrm>
              <a:off x="7490260" y="6383089"/>
              <a:ext cx="37800" cy="314280"/>
            </p14:xfrm>
          </p:contentPart>
        </mc:Choice>
        <mc:Fallback>
          <p:pic>
            <p:nvPicPr>
              <p:cNvPr id="288" name="墨迹 287">
                <a:extLst>
                  <a:ext uri="{FF2B5EF4-FFF2-40B4-BE49-F238E27FC236}">
                    <a16:creationId xmlns:a16="http://schemas.microsoft.com/office/drawing/2014/main" id="{F757067D-BE74-BC49-96FF-062886CAE78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82700" y="6375529"/>
                <a:ext cx="529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89" name="墨迹 290">
                <a:extLst>
                  <a:ext uri="{FF2B5EF4-FFF2-40B4-BE49-F238E27FC236}">
                    <a16:creationId xmlns:a16="http://schemas.microsoft.com/office/drawing/2014/main" id="{B2EC478E-79EE-F74B-B43E-5FDD209FA64D}"/>
                  </a:ext>
                </a:extLst>
              </p14:cNvPr>
              <p14:cNvContentPartPr/>
              <p14:nvPr/>
            </p14:nvContentPartPr>
            <p14:xfrm>
              <a:off x="7013620" y="6473089"/>
              <a:ext cx="227880" cy="131040"/>
            </p14:xfrm>
          </p:contentPart>
        </mc:Choice>
        <mc:Fallback>
          <p:pic>
            <p:nvPicPr>
              <p:cNvPr id="289" name="墨迹 290">
                <a:extLst>
                  <a:ext uri="{FF2B5EF4-FFF2-40B4-BE49-F238E27FC236}">
                    <a16:creationId xmlns:a16="http://schemas.microsoft.com/office/drawing/2014/main" id="{B2EC478E-79EE-F74B-B43E-5FDD209FA64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06060" y="6465529"/>
                <a:ext cx="243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90" name="墨迹 291">
                <a:extLst>
                  <a:ext uri="{FF2B5EF4-FFF2-40B4-BE49-F238E27FC236}">
                    <a16:creationId xmlns:a16="http://schemas.microsoft.com/office/drawing/2014/main" id="{7AB0A4FD-7868-4443-8D7A-E3756D1A6BB1}"/>
                  </a:ext>
                </a:extLst>
              </p14:cNvPr>
              <p14:cNvContentPartPr/>
              <p14:nvPr/>
            </p14:nvContentPartPr>
            <p14:xfrm>
              <a:off x="4489660" y="6124609"/>
              <a:ext cx="1095840" cy="548280"/>
            </p14:xfrm>
          </p:contentPart>
        </mc:Choice>
        <mc:Fallback>
          <p:pic>
            <p:nvPicPr>
              <p:cNvPr id="290" name="墨迹 291">
                <a:extLst>
                  <a:ext uri="{FF2B5EF4-FFF2-40B4-BE49-F238E27FC236}">
                    <a16:creationId xmlns:a16="http://schemas.microsoft.com/office/drawing/2014/main" id="{7AB0A4FD-7868-4443-8D7A-E3756D1A6BB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82102" y="6117049"/>
                <a:ext cx="1110595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98" name="墨迹 299">
                <a:extLst>
                  <a:ext uri="{FF2B5EF4-FFF2-40B4-BE49-F238E27FC236}">
                    <a16:creationId xmlns:a16="http://schemas.microsoft.com/office/drawing/2014/main" id="{8AA4A2E0-A6A4-7342-BFDA-E6F287C23404}"/>
                  </a:ext>
                </a:extLst>
              </p14:cNvPr>
              <p14:cNvContentPartPr/>
              <p14:nvPr/>
            </p14:nvContentPartPr>
            <p14:xfrm>
              <a:off x="10534420" y="5122009"/>
              <a:ext cx="112680" cy="635400"/>
            </p14:xfrm>
          </p:contentPart>
        </mc:Choice>
        <mc:Fallback>
          <p:pic>
            <p:nvPicPr>
              <p:cNvPr id="298" name="墨迹 299">
                <a:extLst>
                  <a:ext uri="{FF2B5EF4-FFF2-40B4-BE49-F238E27FC236}">
                    <a16:creationId xmlns:a16="http://schemas.microsoft.com/office/drawing/2014/main" id="{8AA4A2E0-A6A4-7342-BFDA-E6F287C2340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527197" y="5114449"/>
                <a:ext cx="127848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2AACA6CA-4EC1-254C-ACA9-B7C1D3DA5A51}"/>
                  </a:ext>
                </a:extLst>
              </p14:cNvPr>
              <p14:cNvContentPartPr/>
              <p14:nvPr/>
            </p14:nvContentPartPr>
            <p14:xfrm>
              <a:off x="9905860" y="5222449"/>
              <a:ext cx="460800" cy="23616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2AACA6CA-4EC1-254C-ACA9-B7C1D3DA5A5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98306" y="5214889"/>
                <a:ext cx="475908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C64B2ECE-E951-1541-AF0B-2F3F49D8570E}"/>
                  </a:ext>
                </a:extLst>
              </p14:cNvPr>
              <p14:cNvContentPartPr/>
              <p14:nvPr/>
            </p14:nvContentPartPr>
            <p14:xfrm>
              <a:off x="9681580" y="5669929"/>
              <a:ext cx="366840" cy="67896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C64B2ECE-E951-1541-AF0B-2F3F49D8570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674020" y="5662369"/>
                <a:ext cx="3819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AC479B77-06FA-0F4E-B055-827E1869CDB2}"/>
                  </a:ext>
                </a:extLst>
              </p14:cNvPr>
              <p14:cNvContentPartPr/>
              <p14:nvPr/>
            </p14:nvContentPartPr>
            <p14:xfrm>
              <a:off x="11462140" y="5657689"/>
              <a:ext cx="68760" cy="6876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AC479B77-06FA-0F4E-B055-827E1869CD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454580" y="5650129"/>
                <a:ext cx="83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17" name="墨迹 318">
                <a:extLst>
                  <a:ext uri="{FF2B5EF4-FFF2-40B4-BE49-F238E27FC236}">
                    <a16:creationId xmlns:a16="http://schemas.microsoft.com/office/drawing/2014/main" id="{369275CD-AC87-3E4A-AEF8-78A336584FB1}"/>
                  </a:ext>
                </a:extLst>
              </p14:cNvPr>
              <p14:cNvContentPartPr/>
              <p14:nvPr/>
            </p14:nvContentPartPr>
            <p14:xfrm>
              <a:off x="11387620" y="5862889"/>
              <a:ext cx="616320" cy="492480"/>
            </p14:xfrm>
          </p:contentPart>
        </mc:Choice>
        <mc:Fallback>
          <p:pic>
            <p:nvPicPr>
              <p:cNvPr id="317" name="墨迹 318">
                <a:extLst>
                  <a:ext uri="{FF2B5EF4-FFF2-40B4-BE49-F238E27FC236}">
                    <a16:creationId xmlns:a16="http://schemas.microsoft.com/office/drawing/2014/main" id="{369275CD-AC87-3E4A-AEF8-78A336584F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380064" y="5855323"/>
                <a:ext cx="633950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18" name="墨迹 319">
                <a:extLst>
                  <a:ext uri="{FF2B5EF4-FFF2-40B4-BE49-F238E27FC236}">
                    <a16:creationId xmlns:a16="http://schemas.microsoft.com/office/drawing/2014/main" id="{D2E5546E-0D3C-F84B-BAF6-5EEEE02DA017}"/>
                  </a:ext>
                </a:extLst>
              </p14:cNvPr>
              <p14:cNvContentPartPr/>
              <p14:nvPr/>
            </p14:nvContentPartPr>
            <p14:xfrm>
              <a:off x="10273060" y="5744809"/>
              <a:ext cx="909360" cy="591840"/>
            </p14:xfrm>
          </p:contentPart>
        </mc:Choice>
        <mc:Fallback>
          <p:pic>
            <p:nvPicPr>
              <p:cNvPr id="318" name="墨迹 319">
                <a:extLst>
                  <a:ext uri="{FF2B5EF4-FFF2-40B4-BE49-F238E27FC236}">
                    <a16:creationId xmlns:a16="http://schemas.microsoft.com/office/drawing/2014/main" id="{D2E5546E-0D3C-F84B-BAF6-5EEEE02DA01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265500" y="5737249"/>
                <a:ext cx="9244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28" name="墨迹 328">
                <a:extLst>
                  <a:ext uri="{FF2B5EF4-FFF2-40B4-BE49-F238E27FC236}">
                    <a16:creationId xmlns:a16="http://schemas.microsoft.com/office/drawing/2014/main" id="{25062BBD-138A-F644-87D4-9770A5B62B38}"/>
                  </a:ext>
                </a:extLst>
              </p14:cNvPr>
              <p14:cNvContentPartPr/>
              <p14:nvPr/>
            </p14:nvContentPartPr>
            <p14:xfrm>
              <a:off x="598780" y="1125289"/>
              <a:ext cx="1544040" cy="741240"/>
            </p14:xfrm>
          </p:contentPart>
        </mc:Choice>
        <mc:Fallback>
          <p:pic>
            <p:nvPicPr>
              <p:cNvPr id="328" name="墨迹 328">
                <a:extLst>
                  <a:ext uri="{FF2B5EF4-FFF2-40B4-BE49-F238E27FC236}">
                    <a16:creationId xmlns:a16="http://schemas.microsoft.com/office/drawing/2014/main" id="{25062BBD-138A-F644-87D4-9770A5B62B3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1222" y="1117729"/>
                <a:ext cx="1559156" cy="7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518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7">
                <a:extLst>
                  <a:ext uri="{FF2B5EF4-FFF2-40B4-BE49-F238E27FC236}">
                    <a16:creationId xmlns:a16="http://schemas.microsoft.com/office/drawing/2014/main" id="{8AB96E06-68BB-9240-85D6-E512983AB489}"/>
                  </a:ext>
                </a:extLst>
              </p14:cNvPr>
              <p14:cNvContentPartPr/>
              <p14:nvPr/>
            </p14:nvContentPartPr>
            <p14:xfrm>
              <a:off x="2110899" y="823168"/>
              <a:ext cx="83160" cy="153000"/>
            </p14:xfrm>
          </p:contentPart>
        </mc:Choice>
        <mc:Fallback>
          <p:pic>
            <p:nvPicPr>
              <p:cNvPr id="6" name="墨迹 7">
                <a:extLst>
                  <a:ext uri="{FF2B5EF4-FFF2-40B4-BE49-F238E27FC236}">
                    <a16:creationId xmlns:a16="http://schemas.microsoft.com/office/drawing/2014/main" id="{8AB96E06-68BB-9240-85D6-E512983AB4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3306" y="815608"/>
                <a:ext cx="98346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2F060FD4-88FA-7043-B1E9-3F534C83D2E0}"/>
                  </a:ext>
                </a:extLst>
              </p14:cNvPr>
              <p14:cNvContentPartPr/>
              <p14:nvPr/>
            </p14:nvContentPartPr>
            <p14:xfrm>
              <a:off x="757299" y="384688"/>
              <a:ext cx="1062000" cy="60336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2F060FD4-88FA-7043-B1E9-3F534C83D2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736" y="377128"/>
                <a:ext cx="1077125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0990CFA-9D2F-6F4C-BC77-3D2BBF0E75DE}"/>
                  </a:ext>
                </a:extLst>
              </p14:cNvPr>
              <p14:cNvContentPartPr/>
              <p14:nvPr/>
            </p14:nvContentPartPr>
            <p14:xfrm>
              <a:off x="2009379" y="1293328"/>
              <a:ext cx="356400" cy="3945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0990CFA-9D2F-6F4C-BC77-3D2BBF0E75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1819" y="1285768"/>
                <a:ext cx="3711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D6546DD6-96C3-C24A-8E9D-BE009568F4F6}"/>
                  </a:ext>
                </a:extLst>
              </p14:cNvPr>
              <p14:cNvContentPartPr/>
              <p14:nvPr/>
            </p14:nvContentPartPr>
            <p14:xfrm>
              <a:off x="2619579" y="1166248"/>
              <a:ext cx="451440" cy="73116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D6546DD6-96C3-C24A-8E9D-BE009568F4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2019" y="1158688"/>
                <a:ext cx="46656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7">
                <a:extLst>
                  <a:ext uri="{FF2B5EF4-FFF2-40B4-BE49-F238E27FC236}">
                    <a16:creationId xmlns:a16="http://schemas.microsoft.com/office/drawing/2014/main" id="{28B5A1ED-A84F-5D4B-BAB9-1A4B9603D1C3}"/>
                  </a:ext>
                </a:extLst>
              </p14:cNvPr>
              <p14:cNvContentPartPr/>
              <p14:nvPr/>
            </p14:nvContentPartPr>
            <p14:xfrm>
              <a:off x="3343899" y="988408"/>
              <a:ext cx="3515040" cy="905760"/>
            </p14:xfrm>
          </p:contentPart>
        </mc:Choice>
        <mc:Fallback>
          <p:pic>
            <p:nvPicPr>
              <p:cNvPr id="27" name="墨迹 27">
                <a:extLst>
                  <a:ext uri="{FF2B5EF4-FFF2-40B4-BE49-F238E27FC236}">
                    <a16:creationId xmlns:a16="http://schemas.microsoft.com/office/drawing/2014/main" id="{28B5A1ED-A84F-5D4B-BAB9-1A4B9603D1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6339" y="980848"/>
                <a:ext cx="3529800" cy="9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38F391E5-7999-3841-BCCA-D6864784F767}"/>
                  </a:ext>
                </a:extLst>
              </p14:cNvPr>
              <p14:cNvContentPartPr/>
              <p14:nvPr/>
            </p14:nvContentPartPr>
            <p14:xfrm>
              <a:off x="2237979" y="2335528"/>
              <a:ext cx="578880" cy="48348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38F391E5-7999-3841-BCCA-D6864784F7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30414" y="2328328"/>
                <a:ext cx="594009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42EA8C99-707E-EC4A-A814-DE6D3DC54881}"/>
                  </a:ext>
                </a:extLst>
              </p14:cNvPr>
              <p14:cNvContentPartPr/>
              <p14:nvPr/>
            </p14:nvContentPartPr>
            <p14:xfrm>
              <a:off x="3134379" y="2551888"/>
              <a:ext cx="158400" cy="450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42EA8C99-707E-EC4A-A814-DE6D3DC548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26819" y="2544328"/>
                <a:ext cx="173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A05C3E56-D88F-3140-BDC8-51EC997258E5}"/>
                  </a:ext>
                </a:extLst>
              </p14:cNvPr>
              <p14:cNvContentPartPr/>
              <p14:nvPr/>
            </p14:nvContentPartPr>
            <p14:xfrm>
              <a:off x="3172179" y="2704168"/>
              <a:ext cx="197280" cy="194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A05C3E56-D88F-3140-BDC8-51EC997258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4979" y="2696608"/>
                <a:ext cx="212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5EE12EBA-1342-7044-B853-28C0790F68F9}"/>
                  </a:ext>
                </a:extLst>
              </p14:cNvPr>
              <p14:cNvContentPartPr/>
              <p14:nvPr/>
            </p14:nvContentPartPr>
            <p14:xfrm>
              <a:off x="3712539" y="2475568"/>
              <a:ext cx="254520" cy="2480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5EE12EBA-1342-7044-B853-28C0790F68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04979" y="2468008"/>
                <a:ext cx="2696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110B99F-8EB2-AA46-9293-5BF7760A00F7}"/>
                  </a:ext>
                </a:extLst>
              </p14:cNvPr>
              <p14:cNvContentPartPr/>
              <p14:nvPr/>
            </p14:nvContentPartPr>
            <p14:xfrm>
              <a:off x="4176579" y="2615248"/>
              <a:ext cx="25920" cy="1274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110B99F-8EB2-AA46-9293-5BF7760A00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69019" y="2607688"/>
                <a:ext cx="406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3EBBFAA5-A9E5-974E-A20A-FCE6BE26E860}"/>
                  </a:ext>
                </a:extLst>
              </p14:cNvPr>
              <p14:cNvContentPartPr/>
              <p14:nvPr/>
            </p14:nvContentPartPr>
            <p14:xfrm>
              <a:off x="4494099" y="2278648"/>
              <a:ext cx="788760" cy="45792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3EBBFAA5-A9E5-974E-A20A-FCE6BE26E8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86896" y="2271088"/>
                <a:ext cx="803887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5A4A6A4-FA4D-814C-9663-21D60E9A6D84}"/>
                  </a:ext>
                </a:extLst>
              </p14:cNvPr>
              <p14:cNvContentPartPr/>
              <p14:nvPr/>
            </p14:nvContentPartPr>
            <p14:xfrm>
              <a:off x="5396619" y="2602648"/>
              <a:ext cx="25920" cy="17820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5A4A6A4-FA4D-814C-9663-21D60E9A6D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89059" y="2595088"/>
                <a:ext cx="406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F9BC2744-13C7-064A-B46B-ADB56C730387}"/>
                  </a:ext>
                </a:extLst>
              </p14:cNvPr>
              <p14:cNvContentPartPr/>
              <p14:nvPr/>
            </p14:nvContentPartPr>
            <p14:xfrm>
              <a:off x="7996179" y="2875888"/>
              <a:ext cx="82800" cy="64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F9BC2744-13C7-064A-B46B-ADB56C7303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88619" y="2868328"/>
                <a:ext cx="97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墨迹 76">
                <a:extLst>
                  <a:ext uri="{FF2B5EF4-FFF2-40B4-BE49-F238E27FC236}">
                    <a16:creationId xmlns:a16="http://schemas.microsoft.com/office/drawing/2014/main" id="{CA3C35B4-E89B-DD41-8586-0148D20F9606}"/>
                  </a:ext>
                </a:extLst>
              </p14:cNvPr>
              <p14:cNvContentPartPr/>
              <p14:nvPr/>
            </p14:nvContentPartPr>
            <p14:xfrm>
              <a:off x="9495939" y="2373688"/>
              <a:ext cx="1697400" cy="515520"/>
            </p14:xfrm>
          </p:contentPart>
        </mc:Choice>
        <mc:Fallback>
          <p:pic>
            <p:nvPicPr>
              <p:cNvPr id="71" name="墨迹 76">
                <a:extLst>
                  <a:ext uri="{FF2B5EF4-FFF2-40B4-BE49-F238E27FC236}">
                    <a16:creationId xmlns:a16="http://schemas.microsoft.com/office/drawing/2014/main" id="{CA3C35B4-E89B-DD41-8586-0148D20F96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88379" y="2366123"/>
                <a:ext cx="1712160" cy="530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" name="墨迹 77">
                <a:extLst>
                  <a:ext uri="{FF2B5EF4-FFF2-40B4-BE49-F238E27FC236}">
                    <a16:creationId xmlns:a16="http://schemas.microsoft.com/office/drawing/2014/main" id="{4D0A588D-DE1C-F84E-86FD-DD3871E5BCBC}"/>
                  </a:ext>
                </a:extLst>
              </p14:cNvPr>
              <p14:cNvContentPartPr/>
              <p14:nvPr/>
            </p14:nvContentPartPr>
            <p14:xfrm>
              <a:off x="8136579" y="2539648"/>
              <a:ext cx="1137240" cy="241200"/>
            </p14:xfrm>
          </p:contentPart>
        </mc:Choice>
        <mc:Fallback>
          <p:pic>
            <p:nvPicPr>
              <p:cNvPr id="72" name="墨迹 77">
                <a:extLst>
                  <a:ext uri="{FF2B5EF4-FFF2-40B4-BE49-F238E27FC236}">
                    <a16:creationId xmlns:a16="http://schemas.microsoft.com/office/drawing/2014/main" id="{4D0A588D-DE1C-F84E-86FD-DD3871E5BC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29019" y="2532088"/>
                <a:ext cx="11523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墨迹 78">
                <a:extLst>
                  <a:ext uri="{FF2B5EF4-FFF2-40B4-BE49-F238E27FC236}">
                    <a16:creationId xmlns:a16="http://schemas.microsoft.com/office/drawing/2014/main" id="{591A090A-71FE-6E49-B50D-772306C1E955}"/>
                  </a:ext>
                </a:extLst>
              </p14:cNvPr>
              <p14:cNvContentPartPr/>
              <p14:nvPr/>
            </p14:nvContentPartPr>
            <p14:xfrm>
              <a:off x="7468419" y="2698048"/>
              <a:ext cx="330840" cy="146520"/>
            </p14:xfrm>
          </p:contentPart>
        </mc:Choice>
        <mc:Fallback>
          <p:pic>
            <p:nvPicPr>
              <p:cNvPr id="73" name="墨迹 78">
                <a:extLst>
                  <a:ext uri="{FF2B5EF4-FFF2-40B4-BE49-F238E27FC236}">
                    <a16:creationId xmlns:a16="http://schemas.microsoft.com/office/drawing/2014/main" id="{591A090A-71FE-6E49-B50D-772306C1E9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61219" y="2690488"/>
                <a:ext cx="345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墨迹 79">
                <a:extLst>
                  <a:ext uri="{FF2B5EF4-FFF2-40B4-BE49-F238E27FC236}">
                    <a16:creationId xmlns:a16="http://schemas.microsoft.com/office/drawing/2014/main" id="{BE565277-AEC3-9844-BE13-3386EE8BC156}"/>
                  </a:ext>
                </a:extLst>
              </p14:cNvPr>
              <p14:cNvContentPartPr/>
              <p14:nvPr/>
            </p14:nvContentPartPr>
            <p14:xfrm>
              <a:off x="6807459" y="2291248"/>
              <a:ext cx="477360" cy="508680"/>
            </p14:xfrm>
          </p:contentPart>
        </mc:Choice>
        <mc:Fallback>
          <p:pic>
            <p:nvPicPr>
              <p:cNvPr id="74" name="墨迹 79">
                <a:extLst>
                  <a:ext uri="{FF2B5EF4-FFF2-40B4-BE49-F238E27FC236}">
                    <a16:creationId xmlns:a16="http://schemas.microsoft.com/office/drawing/2014/main" id="{BE565277-AEC3-9844-BE13-3386EE8BC15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00254" y="2283688"/>
                <a:ext cx="492491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5" name="墨迹 80">
                <a:extLst>
                  <a:ext uri="{FF2B5EF4-FFF2-40B4-BE49-F238E27FC236}">
                    <a16:creationId xmlns:a16="http://schemas.microsoft.com/office/drawing/2014/main" id="{E6785BE6-B771-174A-A85F-73514318E21B}"/>
                  </a:ext>
                </a:extLst>
              </p14:cNvPr>
              <p14:cNvContentPartPr/>
              <p14:nvPr/>
            </p14:nvContentPartPr>
            <p14:xfrm>
              <a:off x="6095739" y="2488168"/>
              <a:ext cx="508680" cy="267120"/>
            </p14:xfrm>
          </p:contentPart>
        </mc:Choice>
        <mc:Fallback>
          <p:pic>
            <p:nvPicPr>
              <p:cNvPr id="75" name="墨迹 80">
                <a:extLst>
                  <a:ext uri="{FF2B5EF4-FFF2-40B4-BE49-F238E27FC236}">
                    <a16:creationId xmlns:a16="http://schemas.microsoft.com/office/drawing/2014/main" id="{E6785BE6-B771-174A-A85F-73514318E2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88179" y="2480608"/>
                <a:ext cx="5238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6" name="墨迹 81">
                <a:extLst>
                  <a:ext uri="{FF2B5EF4-FFF2-40B4-BE49-F238E27FC236}">
                    <a16:creationId xmlns:a16="http://schemas.microsoft.com/office/drawing/2014/main" id="{8ADCA6A3-2556-D64A-8CD7-BF549039EBBF}"/>
                  </a:ext>
                </a:extLst>
              </p14:cNvPr>
              <p14:cNvContentPartPr/>
              <p14:nvPr/>
            </p14:nvContentPartPr>
            <p14:xfrm>
              <a:off x="5708019" y="2558008"/>
              <a:ext cx="184680" cy="165600"/>
            </p14:xfrm>
          </p:contentPart>
        </mc:Choice>
        <mc:Fallback>
          <p:pic>
            <p:nvPicPr>
              <p:cNvPr id="76" name="墨迹 81">
                <a:extLst>
                  <a:ext uri="{FF2B5EF4-FFF2-40B4-BE49-F238E27FC236}">
                    <a16:creationId xmlns:a16="http://schemas.microsoft.com/office/drawing/2014/main" id="{8ADCA6A3-2556-D64A-8CD7-BF549039EB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00459" y="2550448"/>
                <a:ext cx="1998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2C5220DF-278A-AC40-949A-59C50A450BD2}"/>
                  </a:ext>
                </a:extLst>
              </p14:cNvPr>
              <p14:cNvContentPartPr/>
              <p14:nvPr/>
            </p14:nvContentPartPr>
            <p14:xfrm>
              <a:off x="11428059" y="2380168"/>
              <a:ext cx="419760" cy="50220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2C5220DF-278A-AC40-949A-59C50A450B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20499" y="2372613"/>
                <a:ext cx="434880" cy="517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74277AAA-6EF7-3549-B978-D71645686481}"/>
                  </a:ext>
                </a:extLst>
              </p14:cNvPr>
              <p14:cNvContentPartPr/>
              <p14:nvPr/>
            </p14:nvContentPartPr>
            <p14:xfrm>
              <a:off x="7195179" y="3924568"/>
              <a:ext cx="32040" cy="702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74277AAA-6EF7-3549-B978-D716456864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87619" y="3917008"/>
                <a:ext cx="47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A33D6A86-67F3-2E46-A3B4-51E1B53229D2}"/>
                  </a:ext>
                </a:extLst>
              </p14:cNvPr>
              <p14:cNvContentPartPr/>
              <p14:nvPr/>
            </p14:nvContentPartPr>
            <p14:xfrm>
              <a:off x="5174139" y="3091888"/>
              <a:ext cx="1748160" cy="87120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A33D6A86-67F3-2E46-A3B4-51E1B53229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66939" y="3084328"/>
                <a:ext cx="176328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DEDED7DB-553C-0045-A7C1-986607F36A53}"/>
                  </a:ext>
                </a:extLst>
              </p14:cNvPr>
              <p14:cNvContentPartPr/>
              <p14:nvPr/>
            </p14:nvContentPartPr>
            <p14:xfrm>
              <a:off x="4163619" y="3498688"/>
              <a:ext cx="705960" cy="36252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DEDED7DB-553C-0045-A7C1-986607F36A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6419" y="3491128"/>
                <a:ext cx="7207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CE3A91CF-0D81-F246-A5C0-4997EDAE4F0A}"/>
                  </a:ext>
                </a:extLst>
              </p14:cNvPr>
              <p14:cNvContentPartPr/>
              <p14:nvPr/>
            </p14:nvContentPartPr>
            <p14:xfrm>
              <a:off x="2199819" y="3568528"/>
              <a:ext cx="1494000" cy="27360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CE3A91CF-0D81-F246-A5C0-4997EDAE4F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92619" y="3560968"/>
                <a:ext cx="1508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82404611-E4C9-4844-ADE6-28CA160AC4F9}"/>
                  </a:ext>
                </a:extLst>
              </p14:cNvPr>
              <p14:cNvContentPartPr/>
              <p14:nvPr/>
            </p14:nvContentPartPr>
            <p14:xfrm>
              <a:off x="7614579" y="3428848"/>
              <a:ext cx="235440" cy="3182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82404611-E4C9-4844-ADE6-28CA160AC4F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07379" y="3421288"/>
                <a:ext cx="2505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4" name="墨迹 115">
                <a:extLst>
                  <a:ext uri="{FF2B5EF4-FFF2-40B4-BE49-F238E27FC236}">
                    <a16:creationId xmlns:a16="http://schemas.microsoft.com/office/drawing/2014/main" id="{20EEF4F8-1499-AC4F-8164-2542889365A4}"/>
                  </a:ext>
                </a:extLst>
              </p14:cNvPr>
              <p14:cNvContentPartPr/>
              <p14:nvPr/>
            </p14:nvContentPartPr>
            <p14:xfrm>
              <a:off x="8530059" y="3600568"/>
              <a:ext cx="267120" cy="127440"/>
            </p14:xfrm>
          </p:contentPart>
        </mc:Choice>
        <mc:Fallback>
          <p:pic>
            <p:nvPicPr>
              <p:cNvPr id="114" name="墨迹 115">
                <a:extLst>
                  <a:ext uri="{FF2B5EF4-FFF2-40B4-BE49-F238E27FC236}">
                    <a16:creationId xmlns:a16="http://schemas.microsoft.com/office/drawing/2014/main" id="{20EEF4F8-1499-AC4F-8164-2542889365A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22499" y="3593008"/>
                <a:ext cx="282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5" name="墨迹 116">
                <a:extLst>
                  <a:ext uri="{FF2B5EF4-FFF2-40B4-BE49-F238E27FC236}">
                    <a16:creationId xmlns:a16="http://schemas.microsoft.com/office/drawing/2014/main" id="{E3F7F25F-3840-9E44-B6D8-5177D994E474}"/>
                  </a:ext>
                </a:extLst>
              </p14:cNvPr>
              <p14:cNvContentPartPr/>
              <p14:nvPr/>
            </p14:nvContentPartPr>
            <p14:xfrm>
              <a:off x="8040459" y="3581488"/>
              <a:ext cx="235800" cy="203760"/>
            </p14:xfrm>
          </p:contentPart>
        </mc:Choice>
        <mc:Fallback>
          <p:pic>
            <p:nvPicPr>
              <p:cNvPr id="115" name="墨迹 116">
                <a:extLst>
                  <a:ext uri="{FF2B5EF4-FFF2-40B4-BE49-F238E27FC236}">
                    <a16:creationId xmlns:a16="http://schemas.microsoft.com/office/drawing/2014/main" id="{E3F7F25F-3840-9E44-B6D8-5177D994E47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32887" y="3573928"/>
                <a:ext cx="250943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9629809F-2B06-974D-B873-4901639E5084}"/>
                  </a:ext>
                </a:extLst>
              </p14:cNvPr>
              <p14:cNvContentPartPr/>
              <p14:nvPr/>
            </p14:nvContentPartPr>
            <p14:xfrm>
              <a:off x="8625099" y="3511288"/>
              <a:ext cx="12960" cy="2926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9629809F-2B06-974D-B873-4901639E508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17539" y="3503728"/>
                <a:ext cx="280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9D7412EF-E7C3-5441-9A7A-C5CEA5687D7E}"/>
                  </a:ext>
                </a:extLst>
              </p14:cNvPr>
              <p14:cNvContentPartPr/>
              <p14:nvPr/>
            </p14:nvContentPartPr>
            <p14:xfrm>
              <a:off x="8949459" y="3454768"/>
              <a:ext cx="457920" cy="40644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9D7412EF-E7C3-5441-9A7A-C5CEA5687D7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41899" y="3447568"/>
                <a:ext cx="4730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E03A9CF6-C9C4-B245-8BB7-03A015027419}"/>
                  </a:ext>
                </a:extLst>
              </p14:cNvPr>
              <p14:cNvContentPartPr/>
              <p14:nvPr/>
            </p14:nvContentPartPr>
            <p14:xfrm>
              <a:off x="3582579" y="5074768"/>
              <a:ext cx="41400" cy="385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E03A9CF6-C9C4-B245-8BB7-03A0150274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75019" y="5067208"/>
                <a:ext cx="56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BF1626F8-FE29-994C-8736-B168E4FAFB62}"/>
                  </a:ext>
                </a:extLst>
              </p14:cNvPr>
              <p14:cNvContentPartPr/>
              <p14:nvPr/>
            </p14:nvContentPartPr>
            <p14:xfrm>
              <a:off x="3611019" y="5284648"/>
              <a:ext cx="38520" cy="194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BF1626F8-FE29-994C-8736-B168E4FAFB6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03459" y="5277088"/>
                <a:ext cx="53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694DA61B-D5DC-3F4E-8CA4-D2AD3CBA8D01}"/>
                  </a:ext>
                </a:extLst>
              </p14:cNvPr>
              <p14:cNvContentPartPr/>
              <p14:nvPr/>
            </p14:nvContentPartPr>
            <p14:xfrm>
              <a:off x="4392579" y="4629808"/>
              <a:ext cx="210240" cy="5209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694DA61B-D5DC-3F4E-8CA4-D2AD3CBA8D0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85019" y="4622608"/>
                <a:ext cx="2250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ACC1768A-3CA5-D44D-89B0-0FEE66D001B6}"/>
                  </a:ext>
                </a:extLst>
              </p14:cNvPr>
              <p14:cNvContentPartPr/>
              <p14:nvPr/>
            </p14:nvContentPartPr>
            <p14:xfrm>
              <a:off x="4843659" y="4922488"/>
              <a:ext cx="254520" cy="1339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ACC1768A-3CA5-D44D-89B0-0FEE66D001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36459" y="4914928"/>
                <a:ext cx="269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DE0DFA5D-631C-C941-A801-EDA9C89B9E7E}"/>
                  </a:ext>
                </a:extLst>
              </p14:cNvPr>
              <p14:cNvContentPartPr/>
              <p14:nvPr/>
            </p14:nvContentPartPr>
            <p14:xfrm>
              <a:off x="6006819" y="4706848"/>
              <a:ext cx="273600" cy="3366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DE0DFA5D-631C-C941-A801-EDA9C89B9E7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99259" y="4699288"/>
                <a:ext cx="288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A446A042-5D2D-BD49-A435-CBCAE28CFC5A}"/>
                  </a:ext>
                </a:extLst>
              </p14:cNvPr>
              <p14:cNvContentPartPr/>
              <p14:nvPr/>
            </p14:nvContentPartPr>
            <p14:xfrm>
              <a:off x="5381859" y="4795048"/>
              <a:ext cx="326520" cy="20412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A446A042-5D2D-BD49-A435-CBCAE28CFC5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74299" y="4787835"/>
                <a:ext cx="341640" cy="219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29DA6683-9F05-0641-9870-8D0C964BAB2C}"/>
                  </a:ext>
                </a:extLst>
              </p14:cNvPr>
              <p14:cNvContentPartPr/>
              <p14:nvPr/>
            </p14:nvContentPartPr>
            <p14:xfrm>
              <a:off x="2130699" y="4458448"/>
              <a:ext cx="1181880" cy="95076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29DA6683-9F05-0641-9870-8D0C964BAB2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23139" y="4450888"/>
                <a:ext cx="1196640" cy="9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68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00F9EC4-4756-E14E-AE7B-98185F30FF5B}"/>
                  </a:ext>
                </a:extLst>
              </p14:cNvPr>
              <p14:cNvContentPartPr/>
              <p14:nvPr/>
            </p14:nvContentPartPr>
            <p14:xfrm>
              <a:off x="2397700" y="820369"/>
              <a:ext cx="31320" cy="168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00F9EC4-4756-E14E-AE7B-98185F30FF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500" y="812809"/>
                <a:ext cx="46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B8BE1BD-32FF-2F4E-B254-18C766872F1A}"/>
                  </a:ext>
                </a:extLst>
              </p14:cNvPr>
              <p14:cNvContentPartPr/>
              <p14:nvPr/>
            </p14:nvContentPartPr>
            <p14:xfrm>
              <a:off x="3045340" y="446689"/>
              <a:ext cx="199440" cy="4291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B8BE1BD-32FF-2F4E-B254-18C766872F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7780" y="439129"/>
                <a:ext cx="2145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48AF328-3F1A-C646-8E77-A9C4941212A1}"/>
                  </a:ext>
                </a:extLst>
              </p14:cNvPr>
              <p14:cNvContentPartPr/>
              <p14:nvPr/>
            </p14:nvContentPartPr>
            <p14:xfrm>
              <a:off x="3443860" y="802369"/>
              <a:ext cx="62640" cy="867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48AF328-3F1A-C646-8E77-A9C4941212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6300" y="794809"/>
                <a:ext cx="77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8E94617-7E73-3B41-A254-A11090181B54}"/>
                  </a:ext>
                </a:extLst>
              </p14:cNvPr>
              <p14:cNvContentPartPr/>
              <p14:nvPr/>
            </p14:nvContentPartPr>
            <p14:xfrm>
              <a:off x="3754900" y="944929"/>
              <a:ext cx="56520" cy="62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8E94617-7E73-3B41-A254-A11090181B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7340" y="937369"/>
                <a:ext cx="71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5E5E6AF-C070-604C-8374-91089DD296D9}"/>
                  </a:ext>
                </a:extLst>
              </p14:cNvPr>
              <p14:cNvContentPartPr/>
              <p14:nvPr/>
            </p14:nvContentPartPr>
            <p14:xfrm>
              <a:off x="4869460" y="826489"/>
              <a:ext cx="25200" cy="252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5E5E6AF-C070-604C-8374-91089DD296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61900" y="81892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107B5746-A31E-674D-8E24-781E5DD746DB}"/>
                  </a:ext>
                </a:extLst>
              </p14:cNvPr>
              <p14:cNvContentPartPr/>
              <p14:nvPr/>
            </p14:nvContentPartPr>
            <p14:xfrm>
              <a:off x="7857460" y="266329"/>
              <a:ext cx="193320" cy="4478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107B5746-A31E-674D-8E24-781E5DD746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0260" y="258769"/>
                <a:ext cx="2084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CDB5387-532D-A640-8E5D-2B09F02FE135}"/>
                  </a:ext>
                </a:extLst>
              </p14:cNvPr>
              <p14:cNvContentPartPr/>
              <p14:nvPr/>
            </p14:nvContentPartPr>
            <p14:xfrm>
              <a:off x="8336980" y="646129"/>
              <a:ext cx="106200" cy="112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CDB5387-532D-A640-8E5D-2B09F02FE1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9420" y="638569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092A985-ABD1-5041-A171-31074F84ABDF}"/>
                  </a:ext>
                </a:extLst>
              </p14:cNvPr>
              <p14:cNvContentPartPr/>
              <p14:nvPr/>
            </p14:nvContentPartPr>
            <p14:xfrm>
              <a:off x="9613180" y="720649"/>
              <a:ext cx="62640" cy="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092A985-ABD1-5041-A171-31074F84AB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05620" y="713089"/>
                <a:ext cx="7776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墨迹 31">
                <a:extLst>
                  <a:ext uri="{FF2B5EF4-FFF2-40B4-BE49-F238E27FC236}">
                    <a16:creationId xmlns:a16="http://schemas.microsoft.com/office/drawing/2014/main" id="{E6CB8097-3212-C648-A5D7-DE7C29F4C1E9}"/>
                  </a:ext>
                </a:extLst>
              </p14:cNvPr>
              <p14:cNvContentPartPr/>
              <p14:nvPr/>
            </p14:nvContentPartPr>
            <p14:xfrm>
              <a:off x="8897140" y="596089"/>
              <a:ext cx="423720" cy="43920"/>
            </p14:xfrm>
          </p:contentPart>
        </mc:Choice>
        <mc:Fallback>
          <p:pic>
            <p:nvPicPr>
              <p:cNvPr id="27" name="墨迹 31">
                <a:extLst>
                  <a:ext uri="{FF2B5EF4-FFF2-40B4-BE49-F238E27FC236}">
                    <a16:creationId xmlns:a16="http://schemas.microsoft.com/office/drawing/2014/main" id="{E6CB8097-3212-C648-A5D7-DE7C29F4C1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89580" y="588529"/>
                <a:ext cx="438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墨迹 32">
                <a:extLst>
                  <a:ext uri="{FF2B5EF4-FFF2-40B4-BE49-F238E27FC236}">
                    <a16:creationId xmlns:a16="http://schemas.microsoft.com/office/drawing/2014/main" id="{C11845ED-C059-4D4C-98E6-88A9AB431498}"/>
                  </a:ext>
                </a:extLst>
              </p14:cNvPr>
              <p14:cNvContentPartPr/>
              <p14:nvPr/>
            </p14:nvContentPartPr>
            <p14:xfrm>
              <a:off x="6537700" y="583849"/>
              <a:ext cx="803520" cy="25200"/>
            </p14:xfrm>
          </p:contentPart>
        </mc:Choice>
        <mc:Fallback>
          <p:pic>
            <p:nvPicPr>
              <p:cNvPr id="28" name="墨迹 32">
                <a:extLst>
                  <a:ext uri="{FF2B5EF4-FFF2-40B4-BE49-F238E27FC236}">
                    <a16:creationId xmlns:a16="http://schemas.microsoft.com/office/drawing/2014/main" id="{C11845ED-C059-4D4C-98E6-88A9AB4314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30140" y="576289"/>
                <a:ext cx="818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墨迹 33">
                <a:extLst>
                  <a:ext uri="{FF2B5EF4-FFF2-40B4-BE49-F238E27FC236}">
                    <a16:creationId xmlns:a16="http://schemas.microsoft.com/office/drawing/2014/main" id="{480240F4-0A46-8C48-B6FD-323652E5AD88}"/>
                  </a:ext>
                </a:extLst>
              </p14:cNvPr>
              <p14:cNvContentPartPr/>
              <p14:nvPr/>
            </p14:nvContentPartPr>
            <p14:xfrm>
              <a:off x="5230540" y="372169"/>
              <a:ext cx="772560" cy="448560"/>
            </p14:xfrm>
          </p:contentPart>
        </mc:Choice>
        <mc:Fallback>
          <p:pic>
            <p:nvPicPr>
              <p:cNvPr id="29" name="墨迹 33">
                <a:extLst>
                  <a:ext uri="{FF2B5EF4-FFF2-40B4-BE49-F238E27FC236}">
                    <a16:creationId xmlns:a16="http://schemas.microsoft.com/office/drawing/2014/main" id="{480240F4-0A46-8C48-B6FD-323652E5AD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2976" y="364609"/>
                <a:ext cx="787687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" name="墨迹 34">
                <a:extLst>
                  <a:ext uri="{FF2B5EF4-FFF2-40B4-BE49-F238E27FC236}">
                    <a16:creationId xmlns:a16="http://schemas.microsoft.com/office/drawing/2014/main" id="{18F472BD-2543-FF4C-BEEC-FB25C4ED5617}"/>
                  </a:ext>
                </a:extLst>
              </p14:cNvPr>
              <p14:cNvContentPartPr/>
              <p14:nvPr/>
            </p14:nvContentPartPr>
            <p14:xfrm>
              <a:off x="4115980" y="440569"/>
              <a:ext cx="386640" cy="367560"/>
            </p14:xfrm>
          </p:contentPart>
        </mc:Choice>
        <mc:Fallback>
          <p:pic>
            <p:nvPicPr>
              <p:cNvPr id="30" name="墨迹 34">
                <a:extLst>
                  <a:ext uri="{FF2B5EF4-FFF2-40B4-BE49-F238E27FC236}">
                    <a16:creationId xmlns:a16="http://schemas.microsoft.com/office/drawing/2014/main" id="{18F472BD-2543-FF4C-BEEC-FB25C4ED561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8413" y="433009"/>
                <a:ext cx="40177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" name="墨迹 35">
                <a:extLst>
                  <a:ext uri="{FF2B5EF4-FFF2-40B4-BE49-F238E27FC236}">
                    <a16:creationId xmlns:a16="http://schemas.microsoft.com/office/drawing/2014/main" id="{F607F5D8-2619-FE42-A5A6-B68C30AB31A0}"/>
                  </a:ext>
                </a:extLst>
              </p14:cNvPr>
              <p14:cNvContentPartPr/>
              <p14:nvPr/>
            </p14:nvContentPartPr>
            <p14:xfrm>
              <a:off x="816580" y="440569"/>
              <a:ext cx="1326600" cy="778680"/>
            </p14:xfrm>
          </p:contentPart>
        </mc:Choice>
        <mc:Fallback>
          <p:pic>
            <p:nvPicPr>
              <p:cNvPr id="31" name="墨迹 35">
                <a:extLst>
                  <a:ext uri="{FF2B5EF4-FFF2-40B4-BE49-F238E27FC236}">
                    <a16:creationId xmlns:a16="http://schemas.microsoft.com/office/drawing/2014/main" id="{F607F5D8-2619-FE42-A5A6-B68C30AB31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9020" y="433009"/>
                <a:ext cx="13417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5CC524A-46EF-0046-960C-47C4B67EE8F9}"/>
                  </a:ext>
                </a:extLst>
              </p14:cNvPr>
              <p14:cNvContentPartPr/>
              <p14:nvPr/>
            </p14:nvContentPartPr>
            <p14:xfrm>
              <a:off x="3867220" y="2395369"/>
              <a:ext cx="118800" cy="6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5CC524A-46EF-0046-960C-47C4B67EE8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59660" y="2387809"/>
                <a:ext cx="133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0A867FA8-ACE9-774A-8535-AEFB269C3FDB}"/>
                  </a:ext>
                </a:extLst>
              </p14:cNvPr>
              <p14:cNvContentPartPr/>
              <p14:nvPr/>
            </p14:nvContentPartPr>
            <p14:xfrm>
              <a:off x="3867220" y="2513809"/>
              <a:ext cx="212040" cy="313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0A867FA8-ACE9-774A-8535-AEFB269C3F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59660" y="2506249"/>
                <a:ext cx="227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4A4176E4-5072-DF4B-A073-A3AFBC63A22E}"/>
                  </a:ext>
                </a:extLst>
              </p14:cNvPr>
              <p14:cNvContentPartPr/>
              <p14:nvPr/>
            </p14:nvContentPartPr>
            <p14:xfrm>
              <a:off x="4377700" y="2146249"/>
              <a:ext cx="187200" cy="3614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4A4176E4-5072-DF4B-A073-A3AFBC63A2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70140" y="2138689"/>
                <a:ext cx="2023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768F966F-74E4-9A4D-B371-CCFDFDD0647B}"/>
                  </a:ext>
                </a:extLst>
              </p14:cNvPr>
              <p14:cNvContentPartPr/>
              <p14:nvPr/>
            </p14:nvContentPartPr>
            <p14:xfrm>
              <a:off x="4738780" y="2389249"/>
              <a:ext cx="93600" cy="1249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768F966F-74E4-9A4D-B371-CCFDFDD064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31220" y="2381689"/>
                <a:ext cx="108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EFD3269F-5E31-BC4F-8609-E067C4A13B46}"/>
                  </a:ext>
                </a:extLst>
              </p14:cNvPr>
              <p14:cNvContentPartPr/>
              <p14:nvPr/>
            </p14:nvContentPartPr>
            <p14:xfrm>
              <a:off x="5031100" y="2357929"/>
              <a:ext cx="193320" cy="64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EFD3269F-5E31-BC4F-8609-E067C4A13B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23900" y="2350369"/>
                <a:ext cx="208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29D80795-8BB8-5643-BA3D-0849CCD78D9E}"/>
                  </a:ext>
                </a:extLst>
              </p14:cNvPr>
              <p14:cNvContentPartPr/>
              <p14:nvPr/>
            </p14:nvContentPartPr>
            <p14:xfrm>
              <a:off x="5118580" y="2295649"/>
              <a:ext cx="37800" cy="1994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29D80795-8BB8-5643-BA3D-0849CCD78D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11020" y="2288089"/>
                <a:ext cx="52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877B99E-E433-9649-817A-9087F2DD9083}"/>
                  </a:ext>
                </a:extLst>
              </p14:cNvPr>
              <p14:cNvContentPartPr/>
              <p14:nvPr/>
            </p14:nvContentPartPr>
            <p14:xfrm>
              <a:off x="5435740" y="2152729"/>
              <a:ext cx="199440" cy="3304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877B99E-E433-9649-817A-9087F2DD90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28540" y="2145169"/>
                <a:ext cx="214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C576D0F-5A9F-204F-B74C-7A3C12E581CC}"/>
                  </a:ext>
                </a:extLst>
              </p14:cNvPr>
              <p14:cNvContentPartPr/>
              <p14:nvPr/>
            </p14:nvContentPartPr>
            <p14:xfrm>
              <a:off x="5741020" y="2426689"/>
              <a:ext cx="19080" cy="936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C576D0F-5A9F-204F-B74C-7A3C12E581C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33460" y="2419129"/>
                <a:ext cx="34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7E550D0-2BE8-0A4E-8649-2FE85E308B83}"/>
                  </a:ext>
                </a:extLst>
              </p14:cNvPr>
              <p14:cNvContentPartPr/>
              <p14:nvPr/>
            </p14:nvContentPartPr>
            <p14:xfrm>
              <a:off x="6021100" y="2252089"/>
              <a:ext cx="75240" cy="2120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7E550D0-2BE8-0A4E-8649-2FE85E308B8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3540" y="2244529"/>
                <a:ext cx="90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B9E57CFD-8A9C-EE49-8D74-82D4D68064FA}"/>
                  </a:ext>
                </a:extLst>
              </p14:cNvPr>
              <p14:cNvContentPartPr/>
              <p14:nvPr/>
            </p14:nvContentPartPr>
            <p14:xfrm>
              <a:off x="5921380" y="2283409"/>
              <a:ext cx="236880" cy="2368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B9E57CFD-8A9C-EE49-8D74-82D4D68064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13820" y="2275849"/>
                <a:ext cx="252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61B20AF-331C-904E-AC02-FB5F706AC996}"/>
                  </a:ext>
                </a:extLst>
              </p14:cNvPr>
              <p14:cNvContentPartPr/>
              <p14:nvPr/>
            </p14:nvContentPartPr>
            <p14:xfrm>
              <a:off x="6364180" y="2376649"/>
              <a:ext cx="236160" cy="3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61B20AF-331C-904E-AC02-FB5F706AC99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56620" y="2369089"/>
                <a:ext cx="2512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0B47CA8D-B8AE-8C44-BA7E-908B65FAD120}"/>
                  </a:ext>
                </a:extLst>
              </p14:cNvPr>
              <p14:cNvContentPartPr/>
              <p14:nvPr/>
            </p14:nvContentPartPr>
            <p14:xfrm>
              <a:off x="6482620" y="2302129"/>
              <a:ext cx="68040" cy="1872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0B47CA8D-B8AE-8C44-BA7E-908B65FAD12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75060" y="2294569"/>
                <a:ext cx="83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DE39189A-9CC3-3340-8D90-4100767CF4F7}"/>
                  </a:ext>
                </a:extLst>
              </p14:cNvPr>
              <p14:cNvContentPartPr/>
              <p14:nvPr/>
            </p14:nvContentPartPr>
            <p14:xfrm>
              <a:off x="6811660" y="2127529"/>
              <a:ext cx="162360" cy="2991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DE39189A-9CC3-3340-8D90-4100767CF4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04100" y="2120329"/>
                <a:ext cx="177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21ED0F1-F24E-AE47-B3B9-E83422FCF54C}"/>
                  </a:ext>
                </a:extLst>
              </p14:cNvPr>
              <p14:cNvContentPartPr/>
              <p14:nvPr/>
            </p14:nvContentPartPr>
            <p14:xfrm>
              <a:off x="7179220" y="2370529"/>
              <a:ext cx="87480" cy="1062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21ED0F1-F24E-AE47-B3B9-E83422FCF5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71660" y="2362969"/>
                <a:ext cx="102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EAEFA2C-A724-674F-8A61-7DF76DAAC302}"/>
                  </a:ext>
                </a:extLst>
              </p14:cNvPr>
              <p14:cNvContentPartPr/>
              <p14:nvPr/>
            </p14:nvContentPartPr>
            <p14:xfrm>
              <a:off x="7508980" y="2276929"/>
              <a:ext cx="106200" cy="1994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EAEFA2C-A724-674F-8A61-7DF76DAAC3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01420" y="2269729"/>
                <a:ext cx="121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BAFA4E1-4B78-A34C-B183-8456A8D8EF72}"/>
                  </a:ext>
                </a:extLst>
              </p14:cNvPr>
              <p14:cNvContentPartPr/>
              <p14:nvPr/>
            </p14:nvContentPartPr>
            <p14:xfrm>
              <a:off x="7484140" y="2308249"/>
              <a:ext cx="168480" cy="1310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BAFA4E1-4B78-A34C-B183-8456A8D8EF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76580" y="2300689"/>
                <a:ext cx="183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C1A34574-D337-D243-B165-4A8C0C0F3BF4}"/>
                  </a:ext>
                </a:extLst>
              </p14:cNvPr>
              <p14:cNvContentPartPr/>
              <p14:nvPr/>
            </p14:nvContentPartPr>
            <p14:xfrm>
              <a:off x="7789060" y="2034289"/>
              <a:ext cx="155880" cy="1188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C1A34574-D337-D243-B165-4A8C0C0F3BF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81500" y="2026729"/>
                <a:ext cx="1710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2EBA7350-186F-EF4D-9F3A-D778FFEF8FDD}"/>
                  </a:ext>
                </a:extLst>
              </p14:cNvPr>
              <p14:cNvContentPartPr/>
              <p14:nvPr/>
            </p14:nvContentPartPr>
            <p14:xfrm>
              <a:off x="7919740" y="2370529"/>
              <a:ext cx="199440" cy="190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2EBA7350-186F-EF4D-9F3A-D778FFEF8FD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12180" y="2362969"/>
                <a:ext cx="2145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2E5E3AF4-DACE-6F41-B2A3-A02AB79733D8}"/>
                  </a:ext>
                </a:extLst>
              </p14:cNvPr>
              <p14:cNvContentPartPr/>
              <p14:nvPr/>
            </p14:nvContentPartPr>
            <p14:xfrm>
              <a:off x="8013340" y="2345689"/>
              <a:ext cx="68760" cy="13104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2E5E3AF4-DACE-6F41-B2A3-A02AB79733D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05780" y="2338129"/>
                <a:ext cx="83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BA5932E0-C365-1D4F-8E6E-108B288284DF}"/>
                  </a:ext>
                </a:extLst>
              </p14:cNvPr>
              <p14:cNvContentPartPr/>
              <p14:nvPr/>
            </p14:nvContentPartPr>
            <p14:xfrm>
              <a:off x="8368660" y="2376649"/>
              <a:ext cx="74520" cy="129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BA5932E0-C365-1D4F-8E6E-108B288284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61460" y="2369089"/>
                <a:ext cx="89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F4F218A-5CE6-C345-BDC3-88F93BAB758B}"/>
                  </a:ext>
                </a:extLst>
              </p14:cNvPr>
              <p14:cNvContentPartPr/>
              <p14:nvPr/>
            </p14:nvContentPartPr>
            <p14:xfrm>
              <a:off x="8685460" y="2370529"/>
              <a:ext cx="31320" cy="64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F4F218A-5CE6-C345-BDC3-88F93BAB75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78260" y="2362969"/>
                <a:ext cx="46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3F4DDC75-E339-5142-ABC8-32B77A5F417C}"/>
                  </a:ext>
                </a:extLst>
              </p14:cNvPr>
              <p14:cNvContentPartPr/>
              <p14:nvPr/>
            </p14:nvContentPartPr>
            <p14:xfrm>
              <a:off x="8887780" y="2339209"/>
              <a:ext cx="259200" cy="252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3F4DDC75-E339-5142-ABC8-32B77A5F417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80220" y="2331649"/>
                <a:ext cx="273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4860367B-04DA-994B-B93D-8B022466B3B3}"/>
                  </a:ext>
                </a:extLst>
              </p14:cNvPr>
              <p14:cNvContentPartPr/>
              <p14:nvPr/>
            </p14:nvContentPartPr>
            <p14:xfrm>
              <a:off x="9009460" y="2270809"/>
              <a:ext cx="50040" cy="180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4860367B-04DA-994B-B93D-8B022466B3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01900" y="2263249"/>
                <a:ext cx="65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B0F62565-9834-0147-8582-7F1573587E89}"/>
                  </a:ext>
                </a:extLst>
              </p14:cNvPr>
              <p14:cNvContentPartPr/>
              <p14:nvPr/>
            </p14:nvContentPartPr>
            <p14:xfrm>
              <a:off x="9364060" y="2077849"/>
              <a:ext cx="205920" cy="3488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B0F62565-9834-0147-8582-7F1573587E8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56500" y="2070289"/>
                <a:ext cx="2210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63D0DF73-3248-0C48-8582-AA6AB3A097F3}"/>
                  </a:ext>
                </a:extLst>
              </p14:cNvPr>
              <p14:cNvContentPartPr/>
              <p14:nvPr/>
            </p14:nvContentPartPr>
            <p14:xfrm>
              <a:off x="9669340" y="2376649"/>
              <a:ext cx="93600" cy="687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63D0DF73-3248-0C48-8582-AA6AB3A097F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61780" y="2369089"/>
                <a:ext cx="108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C612075-EC00-D04D-B90A-4CBDDECAA595}"/>
                  </a:ext>
                </a:extLst>
              </p14:cNvPr>
              <p14:cNvContentPartPr/>
              <p14:nvPr/>
            </p14:nvContentPartPr>
            <p14:xfrm>
              <a:off x="10410220" y="2003329"/>
              <a:ext cx="106200" cy="1497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C612075-EC00-D04D-B90A-4CBDDECAA59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02660" y="1995769"/>
                <a:ext cx="121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F61F2CC1-465D-4645-B702-AAC12929D58D}"/>
                  </a:ext>
                </a:extLst>
              </p14:cNvPr>
              <p14:cNvContentPartPr/>
              <p14:nvPr/>
            </p14:nvContentPartPr>
            <p14:xfrm>
              <a:off x="11468260" y="2407969"/>
              <a:ext cx="37800" cy="3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F61F2CC1-465D-4645-B702-AAC12929D5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461060" y="2400409"/>
                <a:ext cx="52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91560902-4672-E243-B296-FF04C1B9288D}"/>
                  </a:ext>
                </a:extLst>
              </p14:cNvPr>
              <p14:cNvContentPartPr/>
              <p14:nvPr/>
            </p14:nvContentPartPr>
            <p14:xfrm>
              <a:off x="10055260" y="2289529"/>
              <a:ext cx="1208160" cy="26748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91560902-4672-E243-B296-FF04C1B9288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047700" y="2281969"/>
                <a:ext cx="12232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02C8B2CD-E93A-E240-AFBF-29C72CF3C9AC}"/>
                  </a:ext>
                </a:extLst>
              </p14:cNvPr>
              <p14:cNvContentPartPr/>
              <p14:nvPr/>
            </p14:nvContentPartPr>
            <p14:xfrm>
              <a:off x="997300" y="2270809"/>
              <a:ext cx="2478240" cy="86508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02C8B2CD-E93A-E240-AFBF-29C72CF3C9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9740" y="2263249"/>
                <a:ext cx="249300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4BE6B210-26A2-614B-A749-A77DCE891070}"/>
                  </a:ext>
                </a:extLst>
              </p14:cNvPr>
              <p14:cNvContentPartPr/>
              <p14:nvPr/>
            </p14:nvContentPartPr>
            <p14:xfrm>
              <a:off x="3873340" y="1306009"/>
              <a:ext cx="529560" cy="73476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4BE6B210-26A2-614B-A749-A77DCE89107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65780" y="1298453"/>
                <a:ext cx="54468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7" name="墨迹 118">
                <a:extLst>
                  <a:ext uri="{FF2B5EF4-FFF2-40B4-BE49-F238E27FC236}">
                    <a16:creationId xmlns:a16="http://schemas.microsoft.com/office/drawing/2014/main" id="{09CDEA80-7853-9D4E-B220-BB6442471CE5}"/>
                  </a:ext>
                </a:extLst>
              </p14:cNvPr>
              <p14:cNvContentPartPr/>
              <p14:nvPr/>
            </p14:nvContentPartPr>
            <p14:xfrm>
              <a:off x="2317060" y="3478609"/>
              <a:ext cx="367560" cy="800640"/>
            </p14:xfrm>
          </p:contentPart>
        </mc:Choice>
        <mc:Fallback>
          <p:pic>
            <p:nvPicPr>
              <p:cNvPr id="117" name="墨迹 118">
                <a:extLst>
                  <a:ext uri="{FF2B5EF4-FFF2-40B4-BE49-F238E27FC236}">
                    <a16:creationId xmlns:a16="http://schemas.microsoft.com/office/drawing/2014/main" id="{09CDEA80-7853-9D4E-B220-BB6442471CE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09500" y="3471049"/>
                <a:ext cx="3826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8" name="墨迹 119">
                <a:extLst>
                  <a:ext uri="{FF2B5EF4-FFF2-40B4-BE49-F238E27FC236}">
                    <a16:creationId xmlns:a16="http://schemas.microsoft.com/office/drawing/2014/main" id="{6184744F-7E31-F844-A8C5-11837E33228D}"/>
                  </a:ext>
                </a:extLst>
              </p14:cNvPr>
              <p14:cNvContentPartPr/>
              <p14:nvPr/>
            </p14:nvContentPartPr>
            <p14:xfrm>
              <a:off x="1507780" y="3603169"/>
              <a:ext cx="604080" cy="404280"/>
            </p14:xfrm>
          </p:contentPart>
        </mc:Choice>
        <mc:Fallback>
          <p:pic>
            <p:nvPicPr>
              <p:cNvPr id="118" name="墨迹 119">
                <a:extLst>
                  <a:ext uri="{FF2B5EF4-FFF2-40B4-BE49-F238E27FC236}">
                    <a16:creationId xmlns:a16="http://schemas.microsoft.com/office/drawing/2014/main" id="{6184744F-7E31-F844-A8C5-11837E33228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00220" y="3595609"/>
                <a:ext cx="6192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21DEE226-CFFD-8543-9965-930454ED31FB}"/>
                  </a:ext>
                </a:extLst>
              </p14:cNvPr>
              <p14:cNvContentPartPr/>
              <p14:nvPr/>
            </p14:nvContentPartPr>
            <p14:xfrm>
              <a:off x="2945620" y="3571849"/>
              <a:ext cx="1087200" cy="46116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21DEE226-CFFD-8543-9965-930454ED31F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38060" y="3564649"/>
                <a:ext cx="1101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81AD66C7-03ED-834A-824A-944D252E142D}"/>
                  </a:ext>
                </a:extLst>
              </p14:cNvPr>
              <p14:cNvContentPartPr/>
              <p14:nvPr/>
            </p14:nvContentPartPr>
            <p14:xfrm>
              <a:off x="4115980" y="3584449"/>
              <a:ext cx="75240" cy="4237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81AD66C7-03ED-834A-824A-944D252E142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08420" y="3576889"/>
                <a:ext cx="90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72811693-E315-CB40-9658-8919BCAF73F0}"/>
                  </a:ext>
                </a:extLst>
              </p14:cNvPr>
              <p14:cNvContentPartPr/>
              <p14:nvPr/>
            </p14:nvContentPartPr>
            <p14:xfrm>
              <a:off x="4365820" y="3397609"/>
              <a:ext cx="1213560" cy="81936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72811693-E315-CB40-9658-8919BCAF73F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58262" y="3390049"/>
                <a:ext cx="1228676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DB3BC25E-F778-3341-8540-9F4499B04A18}"/>
                  </a:ext>
                </a:extLst>
              </p14:cNvPr>
              <p14:cNvContentPartPr/>
              <p14:nvPr/>
            </p14:nvContentPartPr>
            <p14:xfrm>
              <a:off x="5915980" y="3752569"/>
              <a:ext cx="1088640" cy="46116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DB3BC25E-F778-3341-8540-9F4499B04A1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08417" y="3745009"/>
                <a:ext cx="1103765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BF977087-1FE1-AE45-8A4B-1C2EACD529FF}"/>
                  </a:ext>
                </a:extLst>
              </p14:cNvPr>
              <p14:cNvContentPartPr/>
              <p14:nvPr/>
            </p14:nvContentPartPr>
            <p14:xfrm>
              <a:off x="9164980" y="3584449"/>
              <a:ext cx="766080" cy="65412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BF977087-1FE1-AE45-8A4B-1C2EACD529F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57420" y="3576889"/>
                <a:ext cx="7812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1" name="墨迹 152">
                <a:extLst>
                  <a:ext uri="{FF2B5EF4-FFF2-40B4-BE49-F238E27FC236}">
                    <a16:creationId xmlns:a16="http://schemas.microsoft.com/office/drawing/2014/main" id="{6E1A8CC5-E76E-7B44-9022-AA88B817F016}"/>
                  </a:ext>
                </a:extLst>
              </p14:cNvPr>
              <p14:cNvContentPartPr/>
              <p14:nvPr/>
            </p14:nvContentPartPr>
            <p14:xfrm>
              <a:off x="7440580" y="3491209"/>
              <a:ext cx="1504080" cy="672480"/>
            </p14:xfrm>
          </p:contentPart>
        </mc:Choice>
        <mc:Fallback>
          <p:pic>
            <p:nvPicPr>
              <p:cNvPr id="151" name="墨迹 152">
                <a:extLst>
                  <a:ext uri="{FF2B5EF4-FFF2-40B4-BE49-F238E27FC236}">
                    <a16:creationId xmlns:a16="http://schemas.microsoft.com/office/drawing/2014/main" id="{6E1A8CC5-E76E-7B44-9022-AA88B817F01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33020" y="3483653"/>
                <a:ext cx="1519200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3D5A2431-0684-E045-8944-1401439B7201}"/>
                  </a:ext>
                </a:extLst>
              </p14:cNvPr>
              <p14:cNvContentPartPr/>
              <p14:nvPr/>
            </p14:nvContentPartPr>
            <p14:xfrm>
              <a:off x="10123660" y="3771289"/>
              <a:ext cx="1014480" cy="56700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3D5A2431-0684-E045-8944-1401439B720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16100" y="3763729"/>
                <a:ext cx="10296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BFE6AAA8-9140-B242-BAD3-B44C6E02A2D5}"/>
                  </a:ext>
                </a:extLst>
              </p14:cNvPr>
              <p14:cNvContentPartPr/>
              <p14:nvPr/>
            </p14:nvContentPartPr>
            <p14:xfrm>
              <a:off x="1968220" y="4779649"/>
              <a:ext cx="865080" cy="43632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BFE6AAA8-9140-B242-BAD3-B44C6E02A2D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60660" y="4772089"/>
                <a:ext cx="8802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3AD3FCE6-F783-1A44-92AB-0A4D000607EB}"/>
                  </a:ext>
                </a:extLst>
              </p14:cNvPr>
              <p14:cNvContentPartPr/>
              <p14:nvPr/>
            </p14:nvContentPartPr>
            <p14:xfrm>
              <a:off x="1252540" y="4729969"/>
              <a:ext cx="441720" cy="49212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3AD3FCE6-F783-1A44-92AB-0A4D000607E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44980" y="4722409"/>
                <a:ext cx="4568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C931FB5F-9CF5-4F49-ACB6-143052416803}"/>
                  </a:ext>
                </a:extLst>
              </p14:cNvPr>
              <p14:cNvContentPartPr/>
              <p14:nvPr/>
            </p14:nvContentPartPr>
            <p14:xfrm>
              <a:off x="3655540" y="4705849"/>
              <a:ext cx="516960" cy="36000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C931FB5F-9CF5-4F49-ACB6-14305241680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47980" y="4698289"/>
                <a:ext cx="5320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5" name="墨迹 199">
                <a:extLst>
                  <a:ext uri="{FF2B5EF4-FFF2-40B4-BE49-F238E27FC236}">
                    <a16:creationId xmlns:a16="http://schemas.microsoft.com/office/drawing/2014/main" id="{D0D7F18D-55CD-1845-8D46-6E58A5675F7C}"/>
                  </a:ext>
                </a:extLst>
              </p14:cNvPr>
              <p14:cNvContentPartPr/>
              <p14:nvPr/>
            </p14:nvContentPartPr>
            <p14:xfrm>
              <a:off x="6450580" y="4624129"/>
              <a:ext cx="1481400" cy="834840"/>
            </p14:xfrm>
          </p:contentPart>
        </mc:Choice>
        <mc:Fallback>
          <p:pic>
            <p:nvPicPr>
              <p:cNvPr id="195" name="墨迹 199">
                <a:extLst>
                  <a:ext uri="{FF2B5EF4-FFF2-40B4-BE49-F238E27FC236}">
                    <a16:creationId xmlns:a16="http://schemas.microsoft.com/office/drawing/2014/main" id="{D0D7F18D-55CD-1845-8D46-6E58A5675F7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443020" y="4616566"/>
                <a:ext cx="1496520" cy="8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6" name="墨迹 200">
                <a:extLst>
                  <a:ext uri="{FF2B5EF4-FFF2-40B4-BE49-F238E27FC236}">
                    <a16:creationId xmlns:a16="http://schemas.microsoft.com/office/drawing/2014/main" id="{79AA87D9-0715-4C4D-83F8-9A049D5B8A11}"/>
                  </a:ext>
                </a:extLst>
              </p14:cNvPr>
              <p14:cNvContentPartPr/>
              <p14:nvPr/>
            </p14:nvContentPartPr>
            <p14:xfrm>
              <a:off x="5896540" y="4499569"/>
              <a:ext cx="274320" cy="809640"/>
            </p14:xfrm>
          </p:contentPart>
        </mc:Choice>
        <mc:Fallback>
          <p:pic>
            <p:nvPicPr>
              <p:cNvPr id="196" name="墨迹 200">
                <a:extLst>
                  <a:ext uri="{FF2B5EF4-FFF2-40B4-BE49-F238E27FC236}">
                    <a16:creationId xmlns:a16="http://schemas.microsoft.com/office/drawing/2014/main" id="{79AA87D9-0715-4C4D-83F8-9A049D5B8A1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88980" y="4492009"/>
                <a:ext cx="28944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7" name="墨迹 201">
                <a:extLst>
                  <a:ext uri="{FF2B5EF4-FFF2-40B4-BE49-F238E27FC236}">
                    <a16:creationId xmlns:a16="http://schemas.microsoft.com/office/drawing/2014/main" id="{0EE1DD52-E751-1747-AFF5-CB94F95B592F}"/>
                  </a:ext>
                </a:extLst>
              </p14:cNvPr>
              <p14:cNvContentPartPr/>
              <p14:nvPr/>
            </p14:nvContentPartPr>
            <p14:xfrm>
              <a:off x="5112100" y="4418569"/>
              <a:ext cx="560880" cy="690840"/>
            </p14:xfrm>
          </p:contentPart>
        </mc:Choice>
        <mc:Fallback>
          <p:pic>
            <p:nvPicPr>
              <p:cNvPr id="197" name="墨迹 201">
                <a:extLst>
                  <a:ext uri="{FF2B5EF4-FFF2-40B4-BE49-F238E27FC236}">
                    <a16:creationId xmlns:a16="http://schemas.microsoft.com/office/drawing/2014/main" id="{0EE1DD52-E751-1747-AFF5-CB94F95B59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04535" y="4411009"/>
                <a:ext cx="57601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8" name="墨迹 202">
                <a:extLst>
                  <a:ext uri="{FF2B5EF4-FFF2-40B4-BE49-F238E27FC236}">
                    <a16:creationId xmlns:a16="http://schemas.microsoft.com/office/drawing/2014/main" id="{DB320A8E-47AF-F348-8072-A9CA6DF67F47}"/>
                  </a:ext>
                </a:extLst>
              </p14:cNvPr>
              <p14:cNvContentPartPr/>
              <p14:nvPr/>
            </p14:nvContentPartPr>
            <p14:xfrm>
              <a:off x="4396420" y="4624129"/>
              <a:ext cx="467280" cy="541440"/>
            </p14:xfrm>
          </p:contentPart>
        </mc:Choice>
        <mc:Fallback>
          <p:pic>
            <p:nvPicPr>
              <p:cNvPr id="198" name="墨迹 202">
                <a:extLst>
                  <a:ext uri="{FF2B5EF4-FFF2-40B4-BE49-F238E27FC236}">
                    <a16:creationId xmlns:a16="http://schemas.microsoft.com/office/drawing/2014/main" id="{DB320A8E-47AF-F348-8072-A9CA6DF67F4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88860" y="4616569"/>
                <a:ext cx="4824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9" name="墨迹 203">
                <a:extLst>
                  <a:ext uri="{FF2B5EF4-FFF2-40B4-BE49-F238E27FC236}">
                    <a16:creationId xmlns:a16="http://schemas.microsoft.com/office/drawing/2014/main" id="{E1DB28D1-C56E-6A41-98CA-640E66C41EA1}"/>
                  </a:ext>
                </a:extLst>
              </p14:cNvPr>
              <p14:cNvContentPartPr/>
              <p14:nvPr/>
            </p14:nvContentPartPr>
            <p14:xfrm>
              <a:off x="3114460" y="4574449"/>
              <a:ext cx="304920" cy="578520"/>
            </p14:xfrm>
          </p:contentPart>
        </mc:Choice>
        <mc:Fallback>
          <p:pic>
            <p:nvPicPr>
              <p:cNvPr id="199" name="墨迹 203">
                <a:extLst>
                  <a:ext uri="{FF2B5EF4-FFF2-40B4-BE49-F238E27FC236}">
                    <a16:creationId xmlns:a16="http://schemas.microsoft.com/office/drawing/2014/main" id="{E1DB28D1-C56E-6A41-98CA-640E66C41EA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106891" y="4566889"/>
                <a:ext cx="320058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7BA96627-C677-7347-8F1E-D2E7BE914FD7}"/>
                  </a:ext>
                </a:extLst>
              </p14:cNvPr>
              <p14:cNvContentPartPr/>
              <p14:nvPr/>
            </p14:nvContentPartPr>
            <p14:xfrm>
              <a:off x="9420220" y="4829689"/>
              <a:ext cx="429840" cy="43632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7BA96627-C677-7347-8F1E-D2E7BE914FD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412660" y="4822129"/>
                <a:ext cx="4449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62E6BE15-082F-E94D-9C6C-8DBCB4531108}"/>
                  </a:ext>
                </a:extLst>
              </p14:cNvPr>
              <p14:cNvContentPartPr/>
              <p14:nvPr/>
            </p14:nvContentPartPr>
            <p14:xfrm>
              <a:off x="9793900" y="4625569"/>
              <a:ext cx="106200" cy="8604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62E6BE15-082F-E94D-9C6C-8DBCB453110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86340" y="4618009"/>
                <a:ext cx="121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BBE5BB71-0A99-1843-B751-4E48FDBDA264}"/>
                  </a:ext>
                </a:extLst>
              </p14:cNvPr>
              <p14:cNvContentPartPr/>
              <p14:nvPr/>
            </p14:nvContentPartPr>
            <p14:xfrm>
              <a:off x="8722900" y="4798369"/>
              <a:ext cx="411120" cy="44244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BBE5BB71-0A99-1843-B751-4E48FDBDA26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15340" y="4790809"/>
                <a:ext cx="426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2" name="墨迹 213">
                <a:extLst>
                  <a:ext uri="{FF2B5EF4-FFF2-40B4-BE49-F238E27FC236}">
                    <a16:creationId xmlns:a16="http://schemas.microsoft.com/office/drawing/2014/main" id="{63A83FFA-98D2-4241-A803-FB049661FF8D}"/>
                  </a:ext>
                </a:extLst>
              </p14:cNvPr>
              <p14:cNvContentPartPr/>
              <p14:nvPr/>
            </p14:nvContentPartPr>
            <p14:xfrm>
              <a:off x="8128180" y="4624129"/>
              <a:ext cx="352440" cy="650520"/>
            </p14:xfrm>
          </p:contentPart>
        </mc:Choice>
        <mc:Fallback>
          <p:pic>
            <p:nvPicPr>
              <p:cNvPr id="212" name="墨迹 213">
                <a:extLst>
                  <a:ext uri="{FF2B5EF4-FFF2-40B4-BE49-F238E27FC236}">
                    <a16:creationId xmlns:a16="http://schemas.microsoft.com/office/drawing/2014/main" id="{63A83FFA-98D2-4241-A803-FB049661FF8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0620" y="4616569"/>
                <a:ext cx="36756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898BACDC-C035-D240-BB25-7850BB3B6659}"/>
                  </a:ext>
                </a:extLst>
              </p14:cNvPr>
              <p14:cNvContentPartPr/>
              <p14:nvPr/>
            </p14:nvContentPartPr>
            <p14:xfrm>
              <a:off x="1156060" y="6043609"/>
              <a:ext cx="469440" cy="37404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898BACDC-C035-D240-BB25-7850BB3B665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48860" y="6036049"/>
                <a:ext cx="4845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4610BD1D-4622-1940-8631-3A7C53B4A0AF}"/>
                  </a:ext>
                </a:extLst>
              </p14:cNvPr>
              <p14:cNvContentPartPr/>
              <p14:nvPr/>
            </p14:nvContentPartPr>
            <p14:xfrm>
              <a:off x="1974700" y="5825809"/>
              <a:ext cx="1625040" cy="80244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4610BD1D-4622-1940-8631-3A7C53B4A0A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967140" y="5818252"/>
                <a:ext cx="1640160" cy="817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9" name="墨迹 240">
                <a:extLst>
                  <a:ext uri="{FF2B5EF4-FFF2-40B4-BE49-F238E27FC236}">
                    <a16:creationId xmlns:a16="http://schemas.microsoft.com/office/drawing/2014/main" id="{0F6347E6-20EC-BF45-B340-FD324AF15A1E}"/>
                  </a:ext>
                </a:extLst>
              </p14:cNvPr>
              <p14:cNvContentPartPr/>
              <p14:nvPr/>
            </p14:nvContentPartPr>
            <p14:xfrm>
              <a:off x="5249260" y="5791609"/>
              <a:ext cx="1519200" cy="632160"/>
            </p14:xfrm>
          </p:contentPart>
        </mc:Choice>
        <mc:Fallback>
          <p:pic>
            <p:nvPicPr>
              <p:cNvPr id="239" name="墨迹 240">
                <a:extLst>
                  <a:ext uri="{FF2B5EF4-FFF2-40B4-BE49-F238E27FC236}">
                    <a16:creationId xmlns:a16="http://schemas.microsoft.com/office/drawing/2014/main" id="{0F6347E6-20EC-BF45-B340-FD324AF15A1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41700" y="5784045"/>
                <a:ext cx="1534320" cy="64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0" name="墨迹 241">
                <a:extLst>
                  <a:ext uri="{FF2B5EF4-FFF2-40B4-BE49-F238E27FC236}">
                    <a16:creationId xmlns:a16="http://schemas.microsoft.com/office/drawing/2014/main" id="{034242DE-CF11-A246-88D6-69DFBCE57B82}"/>
                  </a:ext>
                </a:extLst>
              </p14:cNvPr>
              <p14:cNvContentPartPr/>
              <p14:nvPr/>
            </p14:nvContentPartPr>
            <p14:xfrm>
              <a:off x="3941740" y="5919049"/>
              <a:ext cx="903240" cy="682200"/>
            </p14:xfrm>
          </p:contentPart>
        </mc:Choice>
        <mc:Fallback>
          <p:pic>
            <p:nvPicPr>
              <p:cNvPr id="240" name="墨迹 241">
                <a:extLst>
                  <a:ext uri="{FF2B5EF4-FFF2-40B4-BE49-F238E27FC236}">
                    <a16:creationId xmlns:a16="http://schemas.microsoft.com/office/drawing/2014/main" id="{034242DE-CF11-A246-88D6-69DFBCE57B8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34177" y="5911493"/>
                <a:ext cx="918366" cy="69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7" name="墨迹 247">
                <a:extLst>
                  <a:ext uri="{FF2B5EF4-FFF2-40B4-BE49-F238E27FC236}">
                    <a16:creationId xmlns:a16="http://schemas.microsoft.com/office/drawing/2014/main" id="{D2BEAC37-51D1-464A-B33C-6A38905B3410}"/>
                  </a:ext>
                </a:extLst>
              </p14:cNvPr>
              <p14:cNvContentPartPr/>
              <p14:nvPr/>
            </p14:nvContentPartPr>
            <p14:xfrm>
              <a:off x="7191460" y="5968729"/>
              <a:ext cx="883800" cy="685800"/>
            </p14:xfrm>
          </p:contentPart>
        </mc:Choice>
        <mc:Fallback>
          <p:pic>
            <p:nvPicPr>
              <p:cNvPr id="247" name="墨迹 247">
                <a:extLst>
                  <a:ext uri="{FF2B5EF4-FFF2-40B4-BE49-F238E27FC236}">
                    <a16:creationId xmlns:a16="http://schemas.microsoft.com/office/drawing/2014/main" id="{D2BEAC37-51D1-464A-B33C-6A38905B341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83900" y="5961169"/>
                <a:ext cx="8989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3" name="墨迹 264">
                <a:extLst>
                  <a:ext uri="{FF2B5EF4-FFF2-40B4-BE49-F238E27FC236}">
                    <a16:creationId xmlns:a16="http://schemas.microsoft.com/office/drawing/2014/main" id="{534EC8A3-186D-3641-B233-082507BFC0CB}"/>
                  </a:ext>
                </a:extLst>
              </p14:cNvPr>
              <p14:cNvContentPartPr/>
              <p14:nvPr/>
            </p14:nvContentPartPr>
            <p14:xfrm>
              <a:off x="10553140" y="5825809"/>
              <a:ext cx="1207440" cy="647640"/>
            </p14:xfrm>
          </p:contentPart>
        </mc:Choice>
        <mc:Fallback>
          <p:pic>
            <p:nvPicPr>
              <p:cNvPr id="263" name="墨迹 264">
                <a:extLst>
                  <a:ext uri="{FF2B5EF4-FFF2-40B4-BE49-F238E27FC236}">
                    <a16:creationId xmlns:a16="http://schemas.microsoft.com/office/drawing/2014/main" id="{534EC8A3-186D-3641-B233-082507BFC0C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545580" y="5818249"/>
                <a:ext cx="12225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1892F28A-2EA8-154E-9F14-2C50615985AF}"/>
                  </a:ext>
                </a:extLst>
              </p14:cNvPr>
              <p14:cNvContentPartPr/>
              <p14:nvPr/>
            </p14:nvContentPartPr>
            <p14:xfrm>
              <a:off x="8523820" y="5819329"/>
              <a:ext cx="1743480" cy="93420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1892F28A-2EA8-154E-9F14-2C50615985A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16260" y="5811769"/>
                <a:ext cx="1758600" cy="9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94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4D4709E6-5736-D746-AF1B-6F3F6E49E135}"/>
                  </a:ext>
                </a:extLst>
              </p14:cNvPr>
              <p14:cNvContentPartPr/>
              <p14:nvPr/>
            </p14:nvContentPartPr>
            <p14:xfrm>
              <a:off x="461620" y="141769"/>
              <a:ext cx="629280" cy="75996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4D4709E6-5736-D746-AF1B-6F3F6E49E1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060" y="134209"/>
                <a:ext cx="64404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166ECC5-5751-514A-9766-8A5C8ABEFACA}"/>
                  </a:ext>
                </a:extLst>
              </p14:cNvPr>
              <p14:cNvContentPartPr/>
              <p14:nvPr/>
            </p14:nvContentPartPr>
            <p14:xfrm>
              <a:off x="1619740" y="297289"/>
              <a:ext cx="162360" cy="62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166ECC5-5751-514A-9766-8A5C8ABEFA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2180" y="289729"/>
                <a:ext cx="177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2EA904EF-C6E2-5F46-8B6B-295B8A190495}"/>
                  </a:ext>
                </a:extLst>
              </p14:cNvPr>
              <p14:cNvContentPartPr/>
              <p14:nvPr/>
            </p14:nvContentPartPr>
            <p14:xfrm>
              <a:off x="2155060" y="316729"/>
              <a:ext cx="124200" cy="46656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2EA904EF-C6E2-5F46-8B6B-295B8A1904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7500" y="309169"/>
                <a:ext cx="1393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5881A275-4853-6342-9E85-88134F459AA0}"/>
                  </a:ext>
                </a:extLst>
              </p14:cNvPr>
              <p14:cNvContentPartPr/>
              <p14:nvPr/>
            </p14:nvContentPartPr>
            <p14:xfrm>
              <a:off x="1489060" y="459289"/>
              <a:ext cx="454680" cy="25560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5881A275-4853-6342-9E85-88134F459A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1500" y="451729"/>
                <a:ext cx="469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6B3CE799-D5E7-774E-B8B1-11F74D456ACF}"/>
                  </a:ext>
                </a:extLst>
              </p14:cNvPr>
              <p14:cNvContentPartPr/>
              <p14:nvPr/>
            </p14:nvContentPartPr>
            <p14:xfrm>
              <a:off x="2485180" y="260209"/>
              <a:ext cx="442440" cy="4921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6B3CE799-D5E7-774E-B8B1-11F74D456A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7620" y="252649"/>
                <a:ext cx="4575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55B82F89-5CD9-9F49-8626-D9683C641970}"/>
                  </a:ext>
                </a:extLst>
              </p14:cNvPr>
              <p14:cNvContentPartPr/>
              <p14:nvPr/>
            </p14:nvContentPartPr>
            <p14:xfrm>
              <a:off x="3232180" y="421849"/>
              <a:ext cx="392400" cy="33660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55B82F89-5CD9-9F49-8626-D9683C6419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4620" y="414289"/>
                <a:ext cx="4075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1C1C4DBD-951B-0644-874A-EE60A565E8FB}"/>
                  </a:ext>
                </a:extLst>
              </p14:cNvPr>
              <p14:cNvContentPartPr/>
              <p14:nvPr/>
            </p14:nvContentPartPr>
            <p14:xfrm>
              <a:off x="3966580" y="253729"/>
              <a:ext cx="336600" cy="42984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1C1C4DBD-951B-0644-874A-EE60A565E8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59020" y="246169"/>
                <a:ext cx="351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523378F-98C0-304B-A423-B9233445801E}"/>
                  </a:ext>
                </a:extLst>
              </p14:cNvPr>
              <p14:cNvContentPartPr/>
              <p14:nvPr/>
            </p14:nvContentPartPr>
            <p14:xfrm>
              <a:off x="6637420" y="291169"/>
              <a:ext cx="31320" cy="565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523378F-98C0-304B-A423-B923344580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9860" y="283609"/>
                <a:ext cx="4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4044ED9-70E7-2F47-8261-E6B826893D25}"/>
                  </a:ext>
                </a:extLst>
              </p14:cNvPr>
              <p14:cNvContentPartPr/>
              <p14:nvPr/>
            </p14:nvContentPartPr>
            <p14:xfrm>
              <a:off x="6593860" y="496729"/>
              <a:ext cx="249480" cy="874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4044ED9-70E7-2F47-8261-E6B826893D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86300" y="489169"/>
                <a:ext cx="264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墨迹 47">
                <a:extLst>
                  <a:ext uri="{FF2B5EF4-FFF2-40B4-BE49-F238E27FC236}">
                    <a16:creationId xmlns:a16="http://schemas.microsoft.com/office/drawing/2014/main" id="{51B4866E-04A7-614E-8BDB-A50C74E8D591}"/>
                  </a:ext>
                </a:extLst>
              </p14:cNvPr>
              <p14:cNvContentPartPr/>
              <p14:nvPr/>
            </p14:nvContentPartPr>
            <p14:xfrm>
              <a:off x="5952700" y="397009"/>
              <a:ext cx="292680" cy="143640"/>
            </p14:xfrm>
          </p:contentPart>
        </mc:Choice>
        <mc:Fallback>
          <p:pic>
            <p:nvPicPr>
              <p:cNvPr id="45" name="墨迹 47">
                <a:extLst>
                  <a:ext uri="{FF2B5EF4-FFF2-40B4-BE49-F238E27FC236}">
                    <a16:creationId xmlns:a16="http://schemas.microsoft.com/office/drawing/2014/main" id="{51B4866E-04A7-614E-8BDB-A50C74E8D5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45149" y="389449"/>
                <a:ext cx="307781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墨迹 48">
                <a:extLst>
                  <a:ext uri="{FF2B5EF4-FFF2-40B4-BE49-F238E27FC236}">
                    <a16:creationId xmlns:a16="http://schemas.microsoft.com/office/drawing/2014/main" id="{5D9DE45F-47EF-FA40-82A6-716A7E5287A2}"/>
                  </a:ext>
                </a:extLst>
              </p14:cNvPr>
              <p14:cNvContentPartPr/>
              <p14:nvPr/>
            </p14:nvContentPartPr>
            <p14:xfrm>
              <a:off x="5255380" y="266329"/>
              <a:ext cx="374040" cy="411120"/>
            </p14:xfrm>
          </p:contentPart>
        </mc:Choice>
        <mc:Fallback>
          <p:pic>
            <p:nvPicPr>
              <p:cNvPr id="46" name="墨迹 48">
                <a:extLst>
                  <a:ext uri="{FF2B5EF4-FFF2-40B4-BE49-F238E27FC236}">
                    <a16:creationId xmlns:a16="http://schemas.microsoft.com/office/drawing/2014/main" id="{5D9DE45F-47EF-FA40-82A6-716A7E5287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47820" y="258769"/>
                <a:ext cx="388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墨迹 49">
                <a:extLst>
                  <a:ext uri="{FF2B5EF4-FFF2-40B4-BE49-F238E27FC236}">
                    <a16:creationId xmlns:a16="http://schemas.microsoft.com/office/drawing/2014/main" id="{63A62B50-F2C7-5147-83D9-10075E5846B4}"/>
                  </a:ext>
                </a:extLst>
              </p14:cNvPr>
              <p14:cNvContentPartPr/>
              <p14:nvPr/>
            </p14:nvContentPartPr>
            <p14:xfrm>
              <a:off x="4502260" y="291169"/>
              <a:ext cx="510480" cy="324000"/>
            </p14:xfrm>
          </p:contentPart>
        </mc:Choice>
        <mc:Fallback>
          <p:pic>
            <p:nvPicPr>
              <p:cNvPr id="47" name="墨迹 49">
                <a:extLst>
                  <a:ext uri="{FF2B5EF4-FFF2-40B4-BE49-F238E27FC236}">
                    <a16:creationId xmlns:a16="http://schemas.microsoft.com/office/drawing/2014/main" id="{63A62B50-F2C7-5147-83D9-10075E5846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94705" y="283609"/>
                <a:ext cx="525589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5687F314-AAF7-1A46-B759-30D0C94FC425}"/>
                  </a:ext>
                </a:extLst>
              </p14:cNvPr>
              <p14:cNvContentPartPr/>
              <p14:nvPr/>
            </p14:nvContentPartPr>
            <p14:xfrm>
              <a:off x="8579620" y="409609"/>
              <a:ext cx="112320" cy="1188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5687F314-AAF7-1A46-B759-30D0C94FC4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72420" y="402049"/>
                <a:ext cx="127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555C9FFA-4197-7742-9951-AAD2A4AF6AA6}"/>
                  </a:ext>
                </a:extLst>
              </p14:cNvPr>
              <p14:cNvContentPartPr/>
              <p14:nvPr/>
            </p14:nvContentPartPr>
            <p14:xfrm>
              <a:off x="8604820" y="727129"/>
              <a:ext cx="12960" cy="500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555C9FFA-4197-7742-9951-AAD2A4AF6A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97260" y="71956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墨迹 58">
                <a:extLst>
                  <a:ext uri="{FF2B5EF4-FFF2-40B4-BE49-F238E27FC236}">
                    <a16:creationId xmlns:a16="http://schemas.microsoft.com/office/drawing/2014/main" id="{1341FD00-5A2C-0D4E-B314-72BC53FC139B}"/>
                  </a:ext>
                </a:extLst>
              </p14:cNvPr>
              <p14:cNvContentPartPr/>
              <p14:nvPr/>
            </p14:nvContentPartPr>
            <p14:xfrm>
              <a:off x="7104340" y="98209"/>
              <a:ext cx="1102320" cy="934200"/>
            </p14:xfrm>
          </p:contentPart>
        </mc:Choice>
        <mc:Fallback>
          <p:pic>
            <p:nvPicPr>
              <p:cNvPr id="58" name="墨迹 58">
                <a:extLst>
                  <a:ext uri="{FF2B5EF4-FFF2-40B4-BE49-F238E27FC236}">
                    <a16:creationId xmlns:a16="http://schemas.microsoft.com/office/drawing/2014/main" id="{1341FD00-5A2C-0D4E-B314-72BC53FC139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96780" y="90649"/>
                <a:ext cx="111744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7">
                <a:extLst>
                  <a:ext uri="{FF2B5EF4-FFF2-40B4-BE49-F238E27FC236}">
                    <a16:creationId xmlns:a16="http://schemas.microsoft.com/office/drawing/2014/main" id="{014446AA-786C-1D4E-90A9-618AE4E79988}"/>
                  </a:ext>
                </a:extLst>
              </p14:cNvPr>
              <p14:cNvContentPartPr/>
              <p14:nvPr/>
            </p14:nvContentPartPr>
            <p14:xfrm>
              <a:off x="3007900" y="1380529"/>
              <a:ext cx="554040" cy="567000"/>
            </p14:xfrm>
          </p:contentPart>
        </mc:Choice>
        <mc:Fallback>
          <p:pic>
            <p:nvPicPr>
              <p:cNvPr id="75" name="墨迹 77">
                <a:extLst>
                  <a:ext uri="{FF2B5EF4-FFF2-40B4-BE49-F238E27FC236}">
                    <a16:creationId xmlns:a16="http://schemas.microsoft.com/office/drawing/2014/main" id="{014446AA-786C-1D4E-90A9-618AE4E799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00335" y="1372969"/>
                <a:ext cx="56917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8">
                <a:extLst>
                  <a:ext uri="{FF2B5EF4-FFF2-40B4-BE49-F238E27FC236}">
                    <a16:creationId xmlns:a16="http://schemas.microsoft.com/office/drawing/2014/main" id="{F50B1AA8-F7BB-D34F-95DF-EE308AA9CA5C}"/>
                  </a:ext>
                </a:extLst>
              </p14:cNvPr>
              <p14:cNvContentPartPr/>
              <p14:nvPr/>
            </p14:nvContentPartPr>
            <p14:xfrm>
              <a:off x="2360620" y="1455409"/>
              <a:ext cx="380160" cy="255600"/>
            </p14:xfrm>
          </p:contentPart>
        </mc:Choice>
        <mc:Fallback>
          <p:pic>
            <p:nvPicPr>
              <p:cNvPr id="76" name="墨迹 78">
                <a:extLst>
                  <a:ext uri="{FF2B5EF4-FFF2-40B4-BE49-F238E27FC236}">
                    <a16:creationId xmlns:a16="http://schemas.microsoft.com/office/drawing/2014/main" id="{F50B1AA8-F7BB-D34F-95DF-EE308AA9CA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53060" y="1447849"/>
                <a:ext cx="395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墨迹 79">
                <a:extLst>
                  <a:ext uri="{FF2B5EF4-FFF2-40B4-BE49-F238E27FC236}">
                    <a16:creationId xmlns:a16="http://schemas.microsoft.com/office/drawing/2014/main" id="{23B1EA77-09CD-6F40-9CA9-15971D918059}"/>
                  </a:ext>
                </a:extLst>
              </p14:cNvPr>
              <p14:cNvContentPartPr/>
              <p14:nvPr/>
            </p14:nvContentPartPr>
            <p14:xfrm>
              <a:off x="903700" y="1387009"/>
              <a:ext cx="1027800" cy="567000"/>
            </p14:xfrm>
          </p:contentPart>
        </mc:Choice>
        <mc:Fallback>
          <p:pic>
            <p:nvPicPr>
              <p:cNvPr id="77" name="墨迹 79">
                <a:extLst>
                  <a:ext uri="{FF2B5EF4-FFF2-40B4-BE49-F238E27FC236}">
                    <a16:creationId xmlns:a16="http://schemas.microsoft.com/office/drawing/2014/main" id="{23B1EA77-09CD-6F40-9CA9-15971D9180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6137" y="1379449"/>
                <a:ext cx="1042925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1C35B891-7F07-5A44-9F36-31B6AFFBC726}"/>
                  </a:ext>
                </a:extLst>
              </p14:cNvPr>
              <p14:cNvContentPartPr/>
              <p14:nvPr/>
            </p14:nvContentPartPr>
            <p14:xfrm>
              <a:off x="4196980" y="1722889"/>
              <a:ext cx="75240" cy="1371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1C35B891-7F07-5A44-9F36-31B6AFFBC72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89420" y="1715329"/>
                <a:ext cx="90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A5E16D29-5AC6-C542-A18B-92A424A91B7A}"/>
                  </a:ext>
                </a:extLst>
              </p14:cNvPr>
              <p14:cNvContentPartPr/>
              <p14:nvPr/>
            </p14:nvContentPartPr>
            <p14:xfrm>
              <a:off x="5803300" y="1474129"/>
              <a:ext cx="193320" cy="1623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A5E16D29-5AC6-C542-A18B-92A424A91B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95740" y="1466569"/>
                <a:ext cx="208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7F86B860-5F6E-C240-B1B8-26A55F3BE92B}"/>
                  </a:ext>
                </a:extLst>
              </p14:cNvPr>
              <p14:cNvContentPartPr/>
              <p14:nvPr/>
            </p14:nvContentPartPr>
            <p14:xfrm>
              <a:off x="5977540" y="1243729"/>
              <a:ext cx="25200" cy="626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7F86B860-5F6E-C240-B1B8-26A55F3BE92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69980" y="1236169"/>
                <a:ext cx="4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B6FC2E0-3F3E-D846-8386-B50ABBFCF669}"/>
                  </a:ext>
                </a:extLst>
              </p14:cNvPr>
              <p14:cNvContentPartPr/>
              <p14:nvPr/>
            </p14:nvContentPartPr>
            <p14:xfrm>
              <a:off x="5156380" y="1610929"/>
              <a:ext cx="12240" cy="1623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B6FC2E0-3F3E-D846-8386-B50ABBFCF66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48820" y="1603369"/>
                <a:ext cx="273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B63F99F9-5D54-D54D-B981-03C0A05043B3}"/>
                  </a:ext>
                </a:extLst>
              </p14:cNvPr>
              <p14:cNvContentPartPr/>
              <p14:nvPr/>
            </p14:nvContentPartPr>
            <p14:xfrm>
              <a:off x="6718420" y="1312129"/>
              <a:ext cx="149760" cy="3668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B63F99F9-5D54-D54D-B981-03C0A05043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10860" y="1304569"/>
                <a:ext cx="164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978DA3EF-2A6A-0945-8D1A-BC9CDFCB6BAC}"/>
                  </a:ext>
                </a:extLst>
              </p14:cNvPr>
              <p14:cNvContentPartPr/>
              <p14:nvPr/>
            </p14:nvContentPartPr>
            <p14:xfrm>
              <a:off x="7079500" y="1698049"/>
              <a:ext cx="43920" cy="500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978DA3EF-2A6A-0945-8D1A-BC9CDFCB6BA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71940" y="1690489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EC471EE8-0626-6E45-83BA-39D81DF8BCB9}"/>
                  </a:ext>
                </a:extLst>
              </p14:cNvPr>
              <p14:cNvContentPartPr/>
              <p14:nvPr/>
            </p14:nvContentPartPr>
            <p14:xfrm>
              <a:off x="8554780" y="1075609"/>
              <a:ext cx="62640" cy="874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EC471EE8-0626-6E45-83BA-39D81DF8BC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47220" y="1068049"/>
                <a:ext cx="77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89B6B9B-1C43-1E4D-A687-2E2804976D72}"/>
                  </a:ext>
                </a:extLst>
              </p14:cNvPr>
              <p14:cNvContentPartPr/>
              <p14:nvPr/>
            </p14:nvContentPartPr>
            <p14:xfrm>
              <a:off x="8866180" y="1449289"/>
              <a:ext cx="149760" cy="1436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89B6B9B-1C43-1E4D-A687-2E2804976D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58620" y="1441729"/>
                <a:ext cx="164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2A652248-5A31-7043-B8E7-B0A9F3D4DB78}"/>
                  </a:ext>
                </a:extLst>
              </p14:cNvPr>
              <p14:cNvContentPartPr/>
              <p14:nvPr/>
            </p14:nvContentPartPr>
            <p14:xfrm>
              <a:off x="8848180" y="1679329"/>
              <a:ext cx="167760" cy="190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2A652248-5A31-7043-B8E7-B0A9F3D4DB7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40620" y="1671769"/>
                <a:ext cx="182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AFE1953-682F-F648-ABE3-1458D927A44D}"/>
                  </a:ext>
                </a:extLst>
              </p14:cNvPr>
              <p14:cNvContentPartPr/>
              <p14:nvPr/>
            </p14:nvContentPartPr>
            <p14:xfrm>
              <a:off x="9314380" y="1300249"/>
              <a:ext cx="198720" cy="43488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AFE1953-682F-F648-ABE3-1458D927A44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6820" y="1292689"/>
                <a:ext cx="2138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C3F2EBA-3752-7E49-AC05-9769430154C3}"/>
                  </a:ext>
                </a:extLst>
              </p14:cNvPr>
              <p14:cNvContentPartPr/>
              <p14:nvPr/>
            </p14:nvContentPartPr>
            <p14:xfrm>
              <a:off x="9862300" y="1791649"/>
              <a:ext cx="12960" cy="439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C3F2EBA-3752-7E49-AC05-9769430154C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54740" y="1784089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53DD0BB6-DDD6-C54A-84AF-9FCFF95E7C84}"/>
                  </a:ext>
                </a:extLst>
              </p14:cNvPr>
              <p14:cNvContentPartPr/>
              <p14:nvPr/>
            </p14:nvContentPartPr>
            <p14:xfrm>
              <a:off x="7863940" y="1380529"/>
              <a:ext cx="691200" cy="34200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53DD0BB6-DDD6-C54A-84AF-9FCFF95E7C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56384" y="1372969"/>
                <a:ext cx="705952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63F2593F-B7C1-2C4E-AF42-CD22D7563C8B}"/>
                  </a:ext>
                </a:extLst>
              </p14:cNvPr>
              <p14:cNvContentPartPr/>
              <p14:nvPr/>
            </p14:nvContentPartPr>
            <p14:xfrm>
              <a:off x="6282460" y="1405369"/>
              <a:ext cx="149760" cy="24948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63F2593F-B7C1-2C4E-AF42-CD22D7563C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74900" y="1398169"/>
                <a:ext cx="1648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5089F417-8DB8-FF4A-BE95-64D967369210}"/>
                  </a:ext>
                </a:extLst>
              </p14:cNvPr>
              <p14:cNvContentPartPr/>
              <p14:nvPr/>
            </p14:nvContentPartPr>
            <p14:xfrm>
              <a:off x="5504500" y="1579969"/>
              <a:ext cx="131040" cy="16848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5089F417-8DB8-FF4A-BE95-64D9673692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96940" y="1572409"/>
                <a:ext cx="146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7EF85310-1B51-794A-90C0-CA8036F76588}"/>
                  </a:ext>
                </a:extLst>
              </p14:cNvPr>
              <p14:cNvContentPartPr/>
              <p14:nvPr/>
            </p14:nvContentPartPr>
            <p14:xfrm>
              <a:off x="3568420" y="2438929"/>
              <a:ext cx="143640" cy="626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7EF85310-1B51-794A-90C0-CA8036F765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60860" y="2431369"/>
                <a:ext cx="158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164ED38-82C7-204B-B49B-56C5DA47EA7E}"/>
                  </a:ext>
                </a:extLst>
              </p14:cNvPr>
              <p14:cNvContentPartPr/>
              <p14:nvPr/>
            </p14:nvContentPartPr>
            <p14:xfrm>
              <a:off x="3449980" y="2700289"/>
              <a:ext cx="249480" cy="3546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164ED38-82C7-204B-B49B-56C5DA47EA7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42420" y="2692729"/>
                <a:ext cx="2646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75E9DD82-2C04-2945-B51B-E487E3368B2E}"/>
                  </a:ext>
                </a:extLst>
              </p14:cNvPr>
              <p14:cNvContentPartPr/>
              <p14:nvPr/>
            </p14:nvContentPartPr>
            <p14:xfrm>
              <a:off x="4022740" y="2357929"/>
              <a:ext cx="504720" cy="73512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75E9DD82-2C04-2945-B51B-E487E3368B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15180" y="2350369"/>
                <a:ext cx="5198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29163D43-7672-BB4B-9F63-F4D78822FBD5}"/>
                  </a:ext>
                </a:extLst>
              </p14:cNvPr>
              <p14:cNvContentPartPr/>
              <p14:nvPr/>
            </p14:nvContentPartPr>
            <p14:xfrm>
              <a:off x="1009540" y="2382769"/>
              <a:ext cx="2191680" cy="67896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29163D43-7672-BB4B-9F63-F4D78822FBD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1980" y="2375569"/>
                <a:ext cx="22068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4A2990F7-B8E8-7F4E-BE7F-0A08D9B1C8EB}"/>
                  </a:ext>
                </a:extLst>
              </p14:cNvPr>
              <p14:cNvContentPartPr/>
              <p14:nvPr/>
            </p14:nvContentPartPr>
            <p14:xfrm>
              <a:off x="5006260" y="2812609"/>
              <a:ext cx="37800" cy="626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4A2990F7-B8E8-7F4E-BE7F-0A08D9B1C8E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98700" y="2805049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2D53317D-E70F-004F-94E6-F1B428B8911E}"/>
                  </a:ext>
                </a:extLst>
              </p14:cNvPr>
              <p14:cNvContentPartPr/>
              <p14:nvPr/>
            </p14:nvContentPartPr>
            <p14:xfrm>
              <a:off x="5560300" y="2420209"/>
              <a:ext cx="149760" cy="3614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2D53317D-E70F-004F-94E6-F1B428B8911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52740" y="2412649"/>
                <a:ext cx="1648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27C7EA7D-1983-C944-A309-6551128EFE67}"/>
                  </a:ext>
                </a:extLst>
              </p14:cNvPr>
              <p14:cNvContentPartPr/>
              <p14:nvPr/>
            </p14:nvContentPartPr>
            <p14:xfrm>
              <a:off x="5977540" y="2370529"/>
              <a:ext cx="560520" cy="42912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27C7EA7D-1983-C944-A309-6551128EFE6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69980" y="2362969"/>
                <a:ext cx="5756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05C2272E-227C-4A49-889F-1EA557E3064D}"/>
                  </a:ext>
                </a:extLst>
              </p14:cNvPr>
              <p14:cNvContentPartPr/>
              <p14:nvPr/>
            </p14:nvContentPartPr>
            <p14:xfrm>
              <a:off x="7011100" y="2544769"/>
              <a:ext cx="187200" cy="252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05C2272E-227C-4A49-889F-1EA557E3064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03540" y="2537209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2EBCE1AB-8BB5-644E-9B2E-423331920648}"/>
                  </a:ext>
                </a:extLst>
              </p14:cNvPr>
              <p14:cNvContentPartPr/>
              <p14:nvPr/>
            </p14:nvContentPartPr>
            <p14:xfrm>
              <a:off x="6999220" y="2706769"/>
              <a:ext cx="192600" cy="648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2EBCE1AB-8BB5-644E-9B2E-42333192064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91660" y="2699209"/>
                <a:ext cx="20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3712F016-9DC3-6B4F-81E7-70F2B848402F}"/>
                  </a:ext>
                </a:extLst>
              </p14:cNvPr>
              <p14:cNvContentPartPr/>
              <p14:nvPr/>
            </p14:nvContentPartPr>
            <p14:xfrm>
              <a:off x="8312140" y="2364409"/>
              <a:ext cx="504720" cy="74124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3712F016-9DC3-6B4F-81E7-70F2B848402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304580" y="2356849"/>
                <a:ext cx="51984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F8CC7E65-7E09-B442-95C1-60A0A6A1D925}"/>
                  </a:ext>
                </a:extLst>
              </p14:cNvPr>
              <p14:cNvContentPartPr/>
              <p14:nvPr/>
            </p14:nvContentPartPr>
            <p14:xfrm>
              <a:off x="7553260" y="2382769"/>
              <a:ext cx="410400" cy="39204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F8CC7E65-7E09-B442-95C1-60A0A6A1D92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45700" y="2375569"/>
                <a:ext cx="425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236D1066-AC5B-6746-8993-162D8FA06748}"/>
                  </a:ext>
                </a:extLst>
              </p14:cNvPr>
              <p14:cNvContentPartPr/>
              <p14:nvPr/>
            </p14:nvContentPartPr>
            <p14:xfrm>
              <a:off x="1034380" y="3472489"/>
              <a:ext cx="983880" cy="59796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236D1066-AC5B-6746-8993-162D8FA0674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6820" y="3464929"/>
                <a:ext cx="9990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140D7C1F-C3FB-6C4B-BEFF-F2D74465FF1B}"/>
                  </a:ext>
                </a:extLst>
              </p14:cNvPr>
              <p14:cNvContentPartPr/>
              <p14:nvPr/>
            </p14:nvContentPartPr>
            <p14:xfrm>
              <a:off x="2148940" y="3652849"/>
              <a:ext cx="112320" cy="313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140D7C1F-C3FB-6C4B-BEFF-F2D74465FF1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41380" y="3645289"/>
                <a:ext cx="127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980FCE86-EA7D-CA4F-91F5-D72CF227117F}"/>
                  </a:ext>
                </a:extLst>
              </p14:cNvPr>
              <p14:cNvContentPartPr/>
              <p14:nvPr/>
            </p14:nvContentPartPr>
            <p14:xfrm>
              <a:off x="2161900" y="3534769"/>
              <a:ext cx="335880" cy="4424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980FCE86-EA7D-CA4F-91F5-D72CF227117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54340" y="3527209"/>
                <a:ext cx="351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A3535E54-15A1-0141-9EF5-43FB393A3E60}"/>
                  </a:ext>
                </a:extLst>
              </p14:cNvPr>
              <p14:cNvContentPartPr/>
              <p14:nvPr/>
            </p14:nvContentPartPr>
            <p14:xfrm>
              <a:off x="2709100" y="3684169"/>
              <a:ext cx="93600" cy="20592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A3535E54-15A1-0141-9EF5-43FB393A3E6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01540" y="3676609"/>
                <a:ext cx="108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D7C51291-9C17-7E41-9450-709827323819}"/>
                  </a:ext>
                </a:extLst>
              </p14:cNvPr>
              <p14:cNvContentPartPr/>
              <p14:nvPr/>
            </p14:nvContentPartPr>
            <p14:xfrm>
              <a:off x="2889820" y="3640609"/>
              <a:ext cx="155880" cy="2059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D7C51291-9C17-7E41-9450-70982732381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82260" y="3633049"/>
                <a:ext cx="171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763645E3-D5A0-3746-B232-1A1CB29EE74F}"/>
                  </a:ext>
                </a:extLst>
              </p14:cNvPr>
              <p14:cNvContentPartPr/>
              <p14:nvPr/>
            </p14:nvContentPartPr>
            <p14:xfrm>
              <a:off x="3250900" y="3796129"/>
              <a:ext cx="43920" cy="313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763645E3-D5A0-3746-B232-1A1CB29EE74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43340" y="3788569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A990E143-8BFB-144A-B5DF-CED7D2EAE216}"/>
                  </a:ext>
                </a:extLst>
              </p14:cNvPr>
              <p14:cNvContentPartPr/>
              <p14:nvPr/>
            </p14:nvContentPartPr>
            <p14:xfrm>
              <a:off x="3257020" y="3964249"/>
              <a:ext cx="75240" cy="813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A990E143-8BFB-144A-B5DF-CED7D2EAE21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49460" y="3956689"/>
                <a:ext cx="90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4" name="墨迹 165">
                <a:extLst>
                  <a:ext uri="{FF2B5EF4-FFF2-40B4-BE49-F238E27FC236}">
                    <a16:creationId xmlns:a16="http://schemas.microsoft.com/office/drawing/2014/main" id="{B68656DF-51BE-E14D-99BA-7B51CA003A05}"/>
                  </a:ext>
                </a:extLst>
              </p14:cNvPr>
              <p14:cNvContentPartPr/>
              <p14:nvPr/>
            </p14:nvContentPartPr>
            <p14:xfrm>
              <a:off x="4502260" y="3559609"/>
              <a:ext cx="454680" cy="629280"/>
            </p14:xfrm>
          </p:contentPart>
        </mc:Choice>
        <mc:Fallback>
          <p:pic>
            <p:nvPicPr>
              <p:cNvPr id="164" name="墨迹 165">
                <a:extLst>
                  <a:ext uri="{FF2B5EF4-FFF2-40B4-BE49-F238E27FC236}">
                    <a16:creationId xmlns:a16="http://schemas.microsoft.com/office/drawing/2014/main" id="{B68656DF-51BE-E14D-99BA-7B51CA003A0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94700" y="3552049"/>
                <a:ext cx="4698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5" name="墨迹 166">
                <a:extLst>
                  <a:ext uri="{FF2B5EF4-FFF2-40B4-BE49-F238E27FC236}">
                    <a16:creationId xmlns:a16="http://schemas.microsoft.com/office/drawing/2014/main" id="{A3DE796A-BF26-5240-974C-267DF6D5E202}"/>
                  </a:ext>
                </a:extLst>
              </p14:cNvPr>
              <p14:cNvContentPartPr/>
              <p14:nvPr/>
            </p14:nvContentPartPr>
            <p14:xfrm>
              <a:off x="3736180" y="3571849"/>
              <a:ext cx="517320" cy="429480"/>
            </p14:xfrm>
          </p:contentPart>
        </mc:Choice>
        <mc:Fallback>
          <p:pic>
            <p:nvPicPr>
              <p:cNvPr id="165" name="墨迹 166">
                <a:extLst>
                  <a:ext uri="{FF2B5EF4-FFF2-40B4-BE49-F238E27FC236}">
                    <a16:creationId xmlns:a16="http://schemas.microsoft.com/office/drawing/2014/main" id="{A3DE796A-BF26-5240-974C-267DF6D5E2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28975" y="3564643"/>
                <a:ext cx="532451" cy="444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EFFADE45-8900-DC4C-83F3-4C405BA32A45}"/>
                  </a:ext>
                </a:extLst>
              </p14:cNvPr>
              <p14:cNvContentPartPr/>
              <p14:nvPr/>
            </p14:nvContentPartPr>
            <p14:xfrm>
              <a:off x="5149540" y="3989089"/>
              <a:ext cx="100080" cy="1000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EFFADE45-8900-DC4C-83F3-4C405BA32A4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41980" y="3981529"/>
                <a:ext cx="115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04E6FF0E-671D-2244-BB04-696B67C6ECA5}"/>
                  </a:ext>
                </a:extLst>
              </p14:cNvPr>
              <p14:cNvContentPartPr/>
              <p14:nvPr/>
            </p14:nvContentPartPr>
            <p14:xfrm>
              <a:off x="7054660" y="3951649"/>
              <a:ext cx="25200" cy="190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04E6FF0E-671D-2244-BB04-696B67C6ECA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47100" y="3944089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E6EA9BC6-3A03-4F44-837E-DDCCE5BDF9AA}"/>
                  </a:ext>
                </a:extLst>
              </p14:cNvPr>
              <p14:cNvContentPartPr/>
              <p14:nvPr/>
            </p14:nvContentPartPr>
            <p14:xfrm>
              <a:off x="6326020" y="3621889"/>
              <a:ext cx="461160" cy="41760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E6EA9BC6-3A03-4F44-837E-DDCCE5BDF9A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18460" y="3614329"/>
                <a:ext cx="476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AC9FFF12-CAAA-7D4F-A8BA-D7A51F9D0E1C}"/>
                  </a:ext>
                </a:extLst>
              </p14:cNvPr>
              <p14:cNvContentPartPr/>
              <p14:nvPr/>
            </p14:nvContentPartPr>
            <p14:xfrm>
              <a:off x="5460940" y="3709009"/>
              <a:ext cx="628920" cy="29268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AC9FFF12-CAAA-7D4F-A8BA-D7A51F9D0E1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53384" y="3701458"/>
                <a:ext cx="643672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02DA1F98-3F4B-1743-86F7-C6705501D4D1}"/>
                  </a:ext>
                </a:extLst>
              </p14:cNvPr>
              <p14:cNvContentPartPr/>
              <p14:nvPr/>
            </p14:nvContentPartPr>
            <p14:xfrm>
              <a:off x="7390900" y="3671569"/>
              <a:ext cx="118800" cy="2721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02DA1F98-3F4B-1743-86F7-C6705501D4D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383340" y="3664009"/>
                <a:ext cx="1335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26714DD5-7F7C-6443-8A8A-D5E5E6AD0538}"/>
                  </a:ext>
                </a:extLst>
              </p14:cNvPr>
              <p14:cNvContentPartPr/>
              <p14:nvPr/>
            </p14:nvContentPartPr>
            <p14:xfrm>
              <a:off x="9233380" y="3871369"/>
              <a:ext cx="81360" cy="558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26714DD5-7F7C-6443-8A8A-D5E5E6AD053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25820" y="3863809"/>
                <a:ext cx="964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964F2890-DD09-D849-8778-D393E9088168}"/>
                  </a:ext>
                </a:extLst>
              </p14:cNvPr>
              <p14:cNvContentPartPr/>
              <p14:nvPr/>
            </p14:nvContentPartPr>
            <p14:xfrm>
              <a:off x="9214660" y="4051369"/>
              <a:ext cx="19080" cy="252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964F2890-DD09-D849-8778-D393E908816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07100" y="404380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9" name="墨迹 190">
                <a:extLst>
                  <a:ext uri="{FF2B5EF4-FFF2-40B4-BE49-F238E27FC236}">
                    <a16:creationId xmlns:a16="http://schemas.microsoft.com/office/drawing/2014/main" id="{A0B13987-F6F2-184F-BFA7-B1A9A204AF6C}"/>
                  </a:ext>
                </a:extLst>
              </p14:cNvPr>
              <p14:cNvContentPartPr/>
              <p14:nvPr/>
            </p14:nvContentPartPr>
            <p14:xfrm>
              <a:off x="8255980" y="3534769"/>
              <a:ext cx="503280" cy="556560"/>
            </p14:xfrm>
          </p:contentPart>
        </mc:Choice>
        <mc:Fallback>
          <p:pic>
            <p:nvPicPr>
              <p:cNvPr id="189" name="墨迹 190">
                <a:extLst>
                  <a:ext uri="{FF2B5EF4-FFF2-40B4-BE49-F238E27FC236}">
                    <a16:creationId xmlns:a16="http://schemas.microsoft.com/office/drawing/2014/main" id="{A0B13987-F6F2-184F-BFA7-B1A9A204AF6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48420" y="3527209"/>
                <a:ext cx="51840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F68A41C5-7E52-8F4E-A112-8211C4885D14}"/>
                  </a:ext>
                </a:extLst>
              </p14:cNvPr>
              <p14:cNvContentPartPr/>
              <p14:nvPr/>
            </p14:nvContentPartPr>
            <p14:xfrm>
              <a:off x="7689700" y="3634129"/>
              <a:ext cx="361440" cy="29268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F68A41C5-7E52-8F4E-A112-8211C4885D1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682140" y="3626560"/>
                <a:ext cx="376560" cy="30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FB252135-E183-D742-B02E-B997121D4FF1}"/>
                  </a:ext>
                </a:extLst>
              </p14:cNvPr>
              <p14:cNvContentPartPr/>
              <p14:nvPr/>
            </p14:nvContentPartPr>
            <p14:xfrm>
              <a:off x="9784180" y="3516049"/>
              <a:ext cx="140040" cy="3675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FB252135-E183-D742-B02E-B997121D4F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76620" y="3508489"/>
                <a:ext cx="1551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2C1431B7-CD48-4240-ADC1-4E94848DEB97}"/>
                  </a:ext>
                </a:extLst>
              </p14:cNvPr>
              <p14:cNvContentPartPr/>
              <p14:nvPr/>
            </p14:nvContentPartPr>
            <p14:xfrm>
              <a:off x="11101780" y="4038769"/>
              <a:ext cx="93240" cy="15624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2C1431B7-CD48-4240-ADC1-4E94848DEB9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094191" y="4031192"/>
                <a:ext cx="108419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9" name="墨迹 200">
                <a:extLst>
                  <a:ext uri="{FF2B5EF4-FFF2-40B4-BE49-F238E27FC236}">
                    <a16:creationId xmlns:a16="http://schemas.microsoft.com/office/drawing/2014/main" id="{65FF6FAA-03DB-B542-BC93-856CDA6ED3B6}"/>
                  </a:ext>
                </a:extLst>
              </p14:cNvPr>
              <p14:cNvContentPartPr/>
              <p14:nvPr/>
            </p14:nvContentPartPr>
            <p14:xfrm>
              <a:off x="10136260" y="3385369"/>
              <a:ext cx="756360" cy="952920"/>
            </p14:xfrm>
          </p:contentPart>
        </mc:Choice>
        <mc:Fallback>
          <p:pic>
            <p:nvPicPr>
              <p:cNvPr id="199" name="墨迹 200">
                <a:extLst>
                  <a:ext uri="{FF2B5EF4-FFF2-40B4-BE49-F238E27FC236}">
                    <a16:creationId xmlns:a16="http://schemas.microsoft.com/office/drawing/2014/main" id="{65FF6FAA-03DB-B542-BC93-856CDA6ED3B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128700" y="3377809"/>
                <a:ext cx="7714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C7384EBD-C3BF-2D48-BC78-30AD7D2E5F6E}"/>
                  </a:ext>
                </a:extLst>
              </p14:cNvPr>
              <p14:cNvContentPartPr/>
              <p14:nvPr/>
            </p14:nvContentPartPr>
            <p14:xfrm>
              <a:off x="3228580" y="5259169"/>
              <a:ext cx="47520" cy="190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C7384EBD-C3BF-2D48-BC78-30AD7D2E5F6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21020" y="5251609"/>
                <a:ext cx="626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90DF2833-9FC8-1940-8BEE-ADC212B04D7C}"/>
                  </a:ext>
                </a:extLst>
              </p14:cNvPr>
              <p14:cNvContentPartPr/>
              <p14:nvPr/>
            </p14:nvContentPartPr>
            <p14:xfrm>
              <a:off x="3258460" y="5464729"/>
              <a:ext cx="23760" cy="2520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90DF2833-9FC8-1940-8BEE-ADC212B04D7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50900" y="5457169"/>
                <a:ext cx="38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2" name="墨迹 212">
                <a:extLst>
                  <a:ext uri="{FF2B5EF4-FFF2-40B4-BE49-F238E27FC236}">
                    <a16:creationId xmlns:a16="http://schemas.microsoft.com/office/drawing/2014/main" id="{FEA81E0F-529B-9645-985E-F732395247DA}"/>
                  </a:ext>
                </a:extLst>
              </p14:cNvPr>
              <p14:cNvContentPartPr/>
              <p14:nvPr/>
            </p14:nvContentPartPr>
            <p14:xfrm>
              <a:off x="1520020" y="4549249"/>
              <a:ext cx="1251720" cy="1009080"/>
            </p14:xfrm>
          </p:contentPart>
        </mc:Choice>
        <mc:Fallback>
          <p:pic>
            <p:nvPicPr>
              <p:cNvPr id="212" name="墨迹 212">
                <a:extLst>
                  <a:ext uri="{FF2B5EF4-FFF2-40B4-BE49-F238E27FC236}">
                    <a16:creationId xmlns:a16="http://schemas.microsoft.com/office/drawing/2014/main" id="{FEA81E0F-529B-9645-985E-F732395247D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12460" y="4542046"/>
                <a:ext cx="1266840" cy="1024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6E06D81F-BF52-6049-BB0A-FC61CDA7FA68}"/>
                  </a:ext>
                </a:extLst>
              </p14:cNvPr>
              <p14:cNvContentPartPr/>
              <p14:nvPr/>
            </p14:nvContentPartPr>
            <p14:xfrm>
              <a:off x="4115980" y="4922929"/>
              <a:ext cx="131040" cy="3052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6E06D81F-BF52-6049-BB0A-FC61CDA7FA6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08420" y="4915369"/>
                <a:ext cx="1461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0B8B6C8F-2C63-8D43-9FCD-A3C7F5146064}"/>
                  </a:ext>
                </a:extLst>
              </p14:cNvPr>
              <p14:cNvContentPartPr/>
              <p14:nvPr/>
            </p14:nvContentPartPr>
            <p14:xfrm>
              <a:off x="4321540" y="4786129"/>
              <a:ext cx="734400" cy="77868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0B8B6C8F-2C63-8D43-9FCD-A3C7F514606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13980" y="4778569"/>
                <a:ext cx="74952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EFF44C44-1696-F44D-B4A6-8D981CEB2F2C}"/>
                  </a:ext>
                </a:extLst>
              </p14:cNvPr>
              <p14:cNvContentPartPr/>
              <p14:nvPr/>
            </p14:nvContentPartPr>
            <p14:xfrm>
              <a:off x="5572900" y="5066209"/>
              <a:ext cx="274320" cy="6876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EFF44C44-1696-F44D-B4A6-8D981CEB2F2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65340" y="5058649"/>
                <a:ext cx="289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2156CDF4-3BEB-6948-B9BC-D764C2B5FBE8}"/>
                  </a:ext>
                </a:extLst>
              </p14:cNvPr>
              <p14:cNvContentPartPr/>
              <p14:nvPr/>
            </p14:nvContentPartPr>
            <p14:xfrm>
              <a:off x="5672620" y="5246569"/>
              <a:ext cx="236880" cy="252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2156CDF4-3BEB-6948-B9BC-D764C2B5FBE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65060" y="5239009"/>
                <a:ext cx="252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0A39AA0E-9A3A-884F-A29D-DE72A49425E6}"/>
                  </a:ext>
                </a:extLst>
              </p14:cNvPr>
              <p14:cNvContentPartPr/>
              <p14:nvPr/>
            </p14:nvContentPartPr>
            <p14:xfrm>
              <a:off x="6469300" y="4873969"/>
              <a:ext cx="162360" cy="2239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0A39AA0E-9A3A-884F-A29D-DE72A49425E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461740" y="4866409"/>
                <a:ext cx="1771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3CCC9BAA-4CC5-6C48-8C1B-CB79FF6BEC44}"/>
                  </a:ext>
                </a:extLst>
              </p14:cNvPr>
              <p14:cNvContentPartPr/>
              <p14:nvPr/>
            </p14:nvContentPartPr>
            <p14:xfrm>
              <a:off x="6559300" y="5321449"/>
              <a:ext cx="28800" cy="378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3CCC9BAA-4CC5-6C48-8C1B-CB79FF6BEC4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51740" y="5313889"/>
                <a:ext cx="4392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20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A9A5E584-7364-0448-A492-1C97DCFDF274}"/>
                  </a:ext>
                </a:extLst>
              </p14:cNvPr>
              <p14:cNvContentPartPr/>
              <p14:nvPr/>
            </p14:nvContentPartPr>
            <p14:xfrm>
              <a:off x="726580" y="197929"/>
              <a:ext cx="824760" cy="79740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A9A5E584-7364-0448-A492-1C97DCFDF2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020" y="190369"/>
                <a:ext cx="8398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E965593-A6F7-B04A-9A84-FC6A91A20884}"/>
                  </a:ext>
                </a:extLst>
              </p14:cNvPr>
              <p14:cNvContentPartPr/>
              <p14:nvPr/>
            </p14:nvContentPartPr>
            <p14:xfrm>
              <a:off x="1818820" y="540289"/>
              <a:ext cx="255600" cy="190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E965593-A6F7-B04A-9A84-FC6A91A208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1260" y="532729"/>
                <a:ext cx="270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8DEB9A4B-071E-7D42-A8CF-A63B87E6B2F1}"/>
                  </a:ext>
                </a:extLst>
              </p14:cNvPr>
              <p14:cNvContentPartPr/>
              <p14:nvPr/>
            </p14:nvContentPartPr>
            <p14:xfrm>
              <a:off x="2260900" y="253729"/>
              <a:ext cx="249120" cy="50832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8DEB9A4B-071E-7D42-A8CF-A63B87E6B2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3351" y="246164"/>
                <a:ext cx="264218" cy="523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8">
                <a:extLst>
                  <a:ext uri="{FF2B5EF4-FFF2-40B4-BE49-F238E27FC236}">
                    <a16:creationId xmlns:a16="http://schemas.microsoft.com/office/drawing/2014/main" id="{78DB446D-036B-DE4A-AA0D-B6B3872EAFCC}"/>
                  </a:ext>
                </a:extLst>
              </p14:cNvPr>
              <p14:cNvContentPartPr/>
              <p14:nvPr/>
            </p14:nvContentPartPr>
            <p14:xfrm>
              <a:off x="2678140" y="260209"/>
              <a:ext cx="1220400" cy="516240"/>
            </p14:xfrm>
          </p:contentPart>
        </mc:Choice>
        <mc:Fallback>
          <p:pic>
            <p:nvPicPr>
              <p:cNvPr id="18" name="墨迹 18">
                <a:extLst>
                  <a:ext uri="{FF2B5EF4-FFF2-40B4-BE49-F238E27FC236}">
                    <a16:creationId xmlns:a16="http://schemas.microsoft.com/office/drawing/2014/main" id="{78DB446D-036B-DE4A-AA0D-B6B3872EAF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0580" y="252649"/>
                <a:ext cx="123552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D9E9B4E8-09FC-EB4E-87A2-8DD583DCE5E2}"/>
                  </a:ext>
                </a:extLst>
              </p14:cNvPr>
              <p14:cNvContentPartPr/>
              <p14:nvPr/>
            </p14:nvContentPartPr>
            <p14:xfrm>
              <a:off x="5647420" y="222769"/>
              <a:ext cx="467280" cy="42372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D9E9B4E8-09FC-EB4E-87A2-8DD583DCE5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40220" y="215209"/>
                <a:ext cx="4824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582834F2-A14F-0943-8C9F-FE55C40DAC0C}"/>
                  </a:ext>
                </a:extLst>
              </p14:cNvPr>
              <p14:cNvContentPartPr/>
              <p14:nvPr/>
            </p14:nvContentPartPr>
            <p14:xfrm>
              <a:off x="4271860" y="222769"/>
              <a:ext cx="1058400" cy="80352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582834F2-A14F-0943-8C9F-FE55C40DAC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4303" y="215209"/>
                <a:ext cx="1073515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4B789DBB-BC03-D843-BF9C-0C2137698B06}"/>
                  </a:ext>
                </a:extLst>
              </p14:cNvPr>
              <p14:cNvContentPartPr/>
              <p14:nvPr/>
            </p14:nvContentPartPr>
            <p14:xfrm>
              <a:off x="6357340" y="677089"/>
              <a:ext cx="56520" cy="936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4B789DBB-BC03-D843-BF9C-0C2137698B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9780" y="669529"/>
                <a:ext cx="71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4">
                <a:extLst>
                  <a:ext uri="{FF2B5EF4-FFF2-40B4-BE49-F238E27FC236}">
                    <a16:creationId xmlns:a16="http://schemas.microsoft.com/office/drawing/2014/main" id="{D5B0FFED-2D7E-D644-ABA1-20DE574C9E24}"/>
                  </a:ext>
                </a:extLst>
              </p14:cNvPr>
              <p14:cNvContentPartPr/>
              <p14:nvPr/>
            </p14:nvContentPartPr>
            <p14:xfrm>
              <a:off x="6849100" y="247609"/>
              <a:ext cx="274320" cy="448560"/>
            </p14:xfrm>
          </p:contentPart>
        </mc:Choice>
        <mc:Fallback>
          <p:pic>
            <p:nvPicPr>
              <p:cNvPr id="34" name="墨迹 34">
                <a:extLst>
                  <a:ext uri="{FF2B5EF4-FFF2-40B4-BE49-F238E27FC236}">
                    <a16:creationId xmlns:a16="http://schemas.microsoft.com/office/drawing/2014/main" id="{D5B0FFED-2D7E-D644-ABA1-20DE574C9E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1540" y="240049"/>
                <a:ext cx="289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480226DB-5EB1-A440-9590-033F40913145}"/>
                  </a:ext>
                </a:extLst>
              </p14:cNvPr>
              <p14:cNvContentPartPr/>
              <p14:nvPr/>
            </p14:nvContentPartPr>
            <p14:xfrm>
              <a:off x="11630260" y="427969"/>
              <a:ext cx="118800" cy="1497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480226DB-5EB1-A440-9590-033F409131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622700" y="420769"/>
                <a:ext cx="133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670DC146-8DF6-7E40-998C-7FDDEB0C1263}"/>
                  </a:ext>
                </a:extLst>
              </p14:cNvPr>
              <p14:cNvContentPartPr/>
              <p14:nvPr/>
            </p14:nvContentPartPr>
            <p14:xfrm>
              <a:off x="11686420" y="727129"/>
              <a:ext cx="12960" cy="626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670DC146-8DF6-7E40-998C-7FDDEB0C12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78860" y="719569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F16C3D55-1D84-724D-AF95-55F1CACB3051}"/>
                  </a:ext>
                </a:extLst>
              </p14:cNvPr>
              <p14:cNvContentPartPr/>
              <p14:nvPr/>
            </p14:nvContentPartPr>
            <p14:xfrm>
              <a:off x="9177580" y="129169"/>
              <a:ext cx="2184840" cy="70956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F16C3D55-1D84-724D-AF95-55F1CACB30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70020" y="121605"/>
                <a:ext cx="2199960" cy="724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B245BD4C-88ED-524F-87EE-A756F188FA7E}"/>
                  </a:ext>
                </a:extLst>
              </p14:cNvPr>
              <p14:cNvContentPartPr/>
              <p14:nvPr/>
            </p14:nvContentPartPr>
            <p14:xfrm>
              <a:off x="7322140" y="235009"/>
              <a:ext cx="1631520" cy="44784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B245BD4C-88ED-524F-87EE-A756F188FA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14580" y="227449"/>
                <a:ext cx="16466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墨迹 79">
                <a:extLst>
                  <a:ext uri="{FF2B5EF4-FFF2-40B4-BE49-F238E27FC236}">
                    <a16:creationId xmlns:a16="http://schemas.microsoft.com/office/drawing/2014/main" id="{4736591D-8BD1-714C-9B43-812185778FEC}"/>
                  </a:ext>
                </a:extLst>
              </p14:cNvPr>
              <p14:cNvContentPartPr/>
              <p14:nvPr/>
            </p14:nvContentPartPr>
            <p14:xfrm>
              <a:off x="4147300" y="1604809"/>
              <a:ext cx="43920" cy="143280"/>
            </p14:xfrm>
          </p:contentPart>
        </mc:Choice>
        <mc:Fallback>
          <p:pic>
            <p:nvPicPr>
              <p:cNvPr id="74" name="墨迹 79">
                <a:extLst>
                  <a:ext uri="{FF2B5EF4-FFF2-40B4-BE49-F238E27FC236}">
                    <a16:creationId xmlns:a16="http://schemas.microsoft.com/office/drawing/2014/main" id="{4736591D-8BD1-714C-9B43-812185778FE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39740" y="1597268"/>
                <a:ext cx="5904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墨迹 80">
                <a:extLst>
                  <a:ext uri="{FF2B5EF4-FFF2-40B4-BE49-F238E27FC236}">
                    <a16:creationId xmlns:a16="http://schemas.microsoft.com/office/drawing/2014/main" id="{E4AC1D79-B01B-064A-817D-F1531FF9571B}"/>
                  </a:ext>
                </a:extLst>
              </p14:cNvPr>
              <p14:cNvContentPartPr/>
              <p14:nvPr/>
            </p14:nvContentPartPr>
            <p14:xfrm>
              <a:off x="3275740" y="1206289"/>
              <a:ext cx="467280" cy="535680"/>
            </p14:xfrm>
          </p:contentPart>
        </mc:Choice>
        <mc:Fallback>
          <p:pic>
            <p:nvPicPr>
              <p:cNvPr id="75" name="墨迹 80">
                <a:extLst>
                  <a:ext uri="{FF2B5EF4-FFF2-40B4-BE49-F238E27FC236}">
                    <a16:creationId xmlns:a16="http://schemas.microsoft.com/office/drawing/2014/main" id="{E4AC1D79-B01B-064A-817D-F1531FF957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68180" y="1198729"/>
                <a:ext cx="4824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墨迹 81">
                <a:extLst>
                  <a:ext uri="{FF2B5EF4-FFF2-40B4-BE49-F238E27FC236}">
                    <a16:creationId xmlns:a16="http://schemas.microsoft.com/office/drawing/2014/main" id="{1E4A3725-D53C-FD43-9AA9-79991DDA073B}"/>
                  </a:ext>
                </a:extLst>
              </p14:cNvPr>
              <p14:cNvContentPartPr/>
              <p14:nvPr/>
            </p14:nvContentPartPr>
            <p14:xfrm>
              <a:off x="2827540" y="1312129"/>
              <a:ext cx="236880" cy="398160"/>
            </p14:xfrm>
          </p:contentPart>
        </mc:Choice>
        <mc:Fallback>
          <p:pic>
            <p:nvPicPr>
              <p:cNvPr id="76" name="墨迹 81">
                <a:extLst>
                  <a:ext uri="{FF2B5EF4-FFF2-40B4-BE49-F238E27FC236}">
                    <a16:creationId xmlns:a16="http://schemas.microsoft.com/office/drawing/2014/main" id="{1E4A3725-D53C-FD43-9AA9-79991DDA07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19980" y="1304569"/>
                <a:ext cx="2520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墨迹 82">
                <a:extLst>
                  <a:ext uri="{FF2B5EF4-FFF2-40B4-BE49-F238E27FC236}">
                    <a16:creationId xmlns:a16="http://schemas.microsoft.com/office/drawing/2014/main" id="{7AE0C311-9A3C-1947-8462-A9231470C359}"/>
                  </a:ext>
                </a:extLst>
              </p14:cNvPr>
              <p14:cNvContentPartPr/>
              <p14:nvPr/>
            </p14:nvContentPartPr>
            <p14:xfrm>
              <a:off x="2298340" y="1231129"/>
              <a:ext cx="230400" cy="466560"/>
            </p14:xfrm>
          </p:contentPart>
        </mc:Choice>
        <mc:Fallback>
          <p:pic>
            <p:nvPicPr>
              <p:cNvPr id="77" name="墨迹 82">
                <a:extLst>
                  <a:ext uri="{FF2B5EF4-FFF2-40B4-BE49-F238E27FC236}">
                    <a16:creationId xmlns:a16="http://schemas.microsoft.com/office/drawing/2014/main" id="{7AE0C311-9A3C-1947-8462-A9231470C3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90792" y="1223569"/>
                <a:ext cx="245496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83">
                <a:extLst>
                  <a:ext uri="{FF2B5EF4-FFF2-40B4-BE49-F238E27FC236}">
                    <a16:creationId xmlns:a16="http://schemas.microsoft.com/office/drawing/2014/main" id="{497F1FEE-2925-1B4B-8823-DEAB30D37DFA}"/>
                  </a:ext>
                </a:extLst>
              </p14:cNvPr>
              <p14:cNvContentPartPr/>
              <p14:nvPr/>
            </p14:nvContentPartPr>
            <p14:xfrm>
              <a:off x="1663300" y="1274689"/>
              <a:ext cx="435960" cy="622800"/>
            </p14:xfrm>
          </p:contentPart>
        </mc:Choice>
        <mc:Fallback>
          <p:pic>
            <p:nvPicPr>
              <p:cNvPr id="78" name="墨迹 83">
                <a:extLst>
                  <a:ext uri="{FF2B5EF4-FFF2-40B4-BE49-F238E27FC236}">
                    <a16:creationId xmlns:a16="http://schemas.microsoft.com/office/drawing/2014/main" id="{497F1FEE-2925-1B4B-8823-DEAB30D37D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55746" y="1267129"/>
                <a:ext cx="450708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84">
                <a:extLst>
                  <a:ext uri="{FF2B5EF4-FFF2-40B4-BE49-F238E27FC236}">
                    <a16:creationId xmlns:a16="http://schemas.microsoft.com/office/drawing/2014/main" id="{7C1C8C47-16A7-9542-B955-F439CFFF0EED}"/>
                  </a:ext>
                </a:extLst>
              </p14:cNvPr>
              <p14:cNvContentPartPr/>
              <p14:nvPr/>
            </p14:nvContentPartPr>
            <p14:xfrm>
              <a:off x="922420" y="1330849"/>
              <a:ext cx="355320" cy="355320"/>
            </p14:xfrm>
          </p:contentPart>
        </mc:Choice>
        <mc:Fallback>
          <p:pic>
            <p:nvPicPr>
              <p:cNvPr id="79" name="墨迹 84">
                <a:extLst>
                  <a:ext uri="{FF2B5EF4-FFF2-40B4-BE49-F238E27FC236}">
                    <a16:creationId xmlns:a16="http://schemas.microsoft.com/office/drawing/2014/main" id="{7C1C8C47-16A7-9542-B955-F439CFFF0E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4860" y="1323289"/>
                <a:ext cx="370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C14FF8D-D852-DE47-B76E-E375BD5DC286}"/>
                  </a:ext>
                </a:extLst>
              </p14:cNvPr>
              <p14:cNvContentPartPr/>
              <p14:nvPr/>
            </p14:nvContentPartPr>
            <p14:xfrm>
              <a:off x="4962700" y="1324729"/>
              <a:ext cx="174600" cy="3675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C14FF8D-D852-DE47-B76E-E375BD5DC2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55140" y="1317169"/>
                <a:ext cx="189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0EA8A0E0-EA50-C64B-8F78-79EE5F5EA9DA}"/>
                  </a:ext>
                </a:extLst>
              </p14:cNvPr>
              <p14:cNvContentPartPr/>
              <p14:nvPr/>
            </p14:nvContentPartPr>
            <p14:xfrm>
              <a:off x="5323780" y="1144009"/>
              <a:ext cx="305640" cy="16236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0EA8A0E0-EA50-C64B-8F78-79EE5F5EA9D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16211" y="1136449"/>
                <a:ext cx="320778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墨迹 93">
                <a:extLst>
                  <a:ext uri="{FF2B5EF4-FFF2-40B4-BE49-F238E27FC236}">
                    <a16:creationId xmlns:a16="http://schemas.microsoft.com/office/drawing/2014/main" id="{D02F76E8-B876-2E42-92B8-0662BD388122}"/>
                  </a:ext>
                </a:extLst>
              </p14:cNvPr>
              <p14:cNvContentPartPr/>
              <p14:nvPr/>
            </p14:nvContentPartPr>
            <p14:xfrm>
              <a:off x="6027220" y="1262449"/>
              <a:ext cx="155880" cy="392400"/>
            </p14:xfrm>
          </p:contentPart>
        </mc:Choice>
        <mc:Fallback>
          <p:pic>
            <p:nvPicPr>
              <p:cNvPr id="93" name="墨迹 93">
                <a:extLst>
                  <a:ext uri="{FF2B5EF4-FFF2-40B4-BE49-F238E27FC236}">
                    <a16:creationId xmlns:a16="http://schemas.microsoft.com/office/drawing/2014/main" id="{D02F76E8-B876-2E42-92B8-0662BD3881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19660" y="1254889"/>
                <a:ext cx="1710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0D39578E-80F2-EA4A-A634-3A4CB7F383D5}"/>
                  </a:ext>
                </a:extLst>
              </p14:cNvPr>
              <p14:cNvContentPartPr/>
              <p14:nvPr/>
            </p14:nvContentPartPr>
            <p14:xfrm>
              <a:off x="1713700" y="2233369"/>
              <a:ext cx="1163880" cy="51120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0D39578E-80F2-EA4A-A634-3A4CB7F383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06140" y="2226164"/>
                <a:ext cx="1179000" cy="526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A956A7C9-B2A8-BB42-8B0A-AC12F89A36DE}"/>
                  </a:ext>
                </a:extLst>
              </p14:cNvPr>
              <p14:cNvContentPartPr/>
              <p14:nvPr/>
            </p14:nvContentPartPr>
            <p14:xfrm>
              <a:off x="860140" y="2276929"/>
              <a:ext cx="386280" cy="43632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A956A7C9-B2A8-BB42-8B0A-AC12F89A36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2580" y="2269729"/>
                <a:ext cx="4014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60EB752F-FC5E-2741-B956-5E98AEF9E4FD}"/>
                  </a:ext>
                </a:extLst>
              </p14:cNvPr>
              <p14:cNvContentPartPr/>
              <p14:nvPr/>
            </p14:nvContentPartPr>
            <p14:xfrm>
              <a:off x="4109860" y="2295649"/>
              <a:ext cx="87480" cy="2797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60EB752F-FC5E-2741-B956-5E98AEF9E4F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02300" y="2288089"/>
                <a:ext cx="102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AD7FF435-8599-2440-9F9B-C2543841942A}"/>
                  </a:ext>
                </a:extLst>
              </p14:cNvPr>
              <p14:cNvContentPartPr/>
              <p14:nvPr/>
            </p14:nvContentPartPr>
            <p14:xfrm>
              <a:off x="4414780" y="2382769"/>
              <a:ext cx="106200" cy="1497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AD7FF435-8599-2440-9F9B-C254384194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07580" y="2375569"/>
                <a:ext cx="121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77330A71-255F-194B-AF69-B9FF6B76E42D}"/>
                  </a:ext>
                </a:extLst>
              </p14:cNvPr>
              <p14:cNvContentPartPr/>
              <p14:nvPr/>
            </p14:nvContentPartPr>
            <p14:xfrm>
              <a:off x="2970460" y="2215009"/>
              <a:ext cx="878400" cy="43524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77330A71-255F-194B-AF69-B9FF6B76E42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3257" y="2207455"/>
                <a:ext cx="893526" cy="44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1ABCCDF0-3DF1-9D4B-9533-309B2D810A02}"/>
                  </a:ext>
                </a:extLst>
              </p14:cNvPr>
              <p14:cNvContentPartPr/>
              <p14:nvPr/>
            </p14:nvContentPartPr>
            <p14:xfrm>
              <a:off x="1252540" y="3347929"/>
              <a:ext cx="106200" cy="2991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1ABCCDF0-3DF1-9D4B-9533-309B2D810A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44980" y="3340369"/>
                <a:ext cx="121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90AA6E90-B0A8-7D47-8BF4-9C85199CBBA7}"/>
                  </a:ext>
                </a:extLst>
              </p14:cNvPr>
              <p14:cNvContentPartPr/>
              <p14:nvPr/>
            </p14:nvContentPartPr>
            <p14:xfrm>
              <a:off x="1538740" y="3304369"/>
              <a:ext cx="93600" cy="2862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90AA6E90-B0A8-7D47-8BF4-9C85199CBBA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31180" y="3296809"/>
                <a:ext cx="108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3CF2166E-35A2-854F-B6A5-D7AD86AE8DDF}"/>
                  </a:ext>
                </a:extLst>
              </p14:cNvPr>
              <p14:cNvContentPartPr/>
              <p14:nvPr/>
            </p14:nvContentPartPr>
            <p14:xfrm>
              <a:off x="2267020" y="3547009"/>
              <a:ext cx="37800" cy="378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3CF2166E-35A2-854F-B6A5-D7AD86AE8DD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59460" y="353944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A1C44918-7F7F-AA49-9F84-BF16B5DAD53E}"/>
                  </a:ext>
                </a:extLst>
              </p14:cNvPr>
              <p14:cNvContentPartPr/>
              <p14:nvPr/>
            </p14:nvContentPartPr>
            <p14:xfrm>
              <a:off x="1825300" y="3254329"/>
              <a:ext cx="249120" cy="32400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A1C44918-7F7F-AA49-9F84-BF16B5DAD53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17751" y="3247129"/>
                <a:ext cx="264218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15FCB45E-B6AD-014A-B98B-831D80843E6A}"/>
                  </a:ext>
                </a:extLst>
              </p14:cNvPr>
              <p14:cNvContentPartPr/>
              <p14:nvPr/>
            </p14:nvContentPartPr>
            <p14:xfrm>
              <a:off x="2453860" y="3273049"/>
              <a:ext cx="155880" cy="3427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15FCB45E-B6AD-014A-B98B-831D80843E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46300" y="3265489"/>
                <a:ext cx="171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ED11B8B4-FE1C-CC48-BF87-6A864E0809CD}"/>
                  </a:ext>
                </a:extLst>
              </p14:cNvPr>
              <p14:cNvContentPartPr/>
              <p14:nvPr/>
            </p14:nvContentPartPr>
            <p14:xfrm>
              <a:off x="2765260" y="3615409"/>
              <a:ext cx="12960" cy="129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ED11B8B4-FE1C-CC48-BF87-6A864E0809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57700" y="360820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32BA350-90ED-3645-B6BA-057CC9DDE988}"/>
                  </a:ext>
                </a:extLst>
              </p14:cNvPr>
              <p14:cNvContentPartPr/>
              <p14:nvPr/>
            </p14:nvContentPartPr>
            <p14:xfrm>
              <a:off x="2989180" y="3223369"/>
              <a:ext cx="143640" cy="34272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32BA350-90ED-3645-B6BA-057CC9DDE9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81620" y="3215809"/>
                <a:ext cx="1587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33A9B746-7C0B-F942-BD54-E89092D97AA3}"/>
                  </a:ext>
                </a:extLst>
              </p14:cNvPr>
              <p14:cNvContentPartPr/>
              <p14:nvPr/>
            </p14:nvContentPartPr>
            <p14:xfrm>
              <a:off x="3375460" y="3534769"/>
              <a:ext cx="12960" cy="313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33A9B746-7C0B-F942-BD54-E89092D97AA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67900" y="352720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A28F1A47-0FD3-B847-841E-6BFABA6920FF}"/>
                  </a:ext>
                </a:extLst>
              </p14:cNvPr>
              <p14:cNvContentPartPr/>
              <p14:nvPr/>
            </p14:nvContentPartPr>
            <p14:xfrm>
              <a:off x="3655540" y="3354049"/>
              <a:ext cx="62640" cy="2307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A28F1A47-0FD3-B847-841E-6BFABA6920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47980" y="3346489"/>
                <a:ext cx="77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ED40BD5B-670B-9E4F-8BDD-8BF5B5F582BA}"/>
                  </a:ext>
                </a:extLst>
              </p14:cNvPr>
              <p14:cNvContentPartPr/>
              <p14:nvPr/>
            </p14:nvContentPartPr>
            <p14:xfrm>
              <a:off x="3879460" y="3528289"/>
              <a:ext cx="50040" cy="813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ED40BD5B-670B-9E4F-8BDD-8BF5B5F582B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71900" y="3520729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BB42DD3-C2F0-EB4F-8E1F-4C77F632981F}"/>
                  </a:ext>
                </a:extLst>
              </p14:cNvPr>
              <p14:cNvContentPartPr/>
              <p14:nvPr/>
            </p14:nvContentPartPr>
            <p14:xfrm>
              <a:off x="4196980" y="3366649"/>
              <a:ext cx="50040" cy="1436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BB42DD3-C2F0-EB4F-8E1F-4C77F632981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89420" y="3359089"/>
                <a:ext cx="65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4B3640A3-6162-404F-A1B7-8360CE809D01}"/>
                  </a:ext>
                </a:extLst>
              </p14:cNvPr>
              <p14:cNvContentPartPr/>
              <p14:nvPr/>
            </p14:nvContentPartPr>
            <p14:xfrm>
              <a:off x="4402540" y="3497329"/>
              <a:ext cx="31320" cy="378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4B3640A3-6162-404F-A1B7-8360CE809D0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94980" y="348976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0FBC5D22-FFE8-D644-9F2B-5677712A2CF3}"/>
                  </a:ext>
                </a:extLst>
              </p14:cNvPr>
              <p14:cNvContentPartPr/>
              <p14:nvPr/>
            </p14:nvContentPartPr>
            <p14:xfrm>
              <a:off x="5037580" y="3304369"/>
              <a:ext cx="43920" cy="1872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0FBC5D22-FFE8-D644-9F2B-5677712A2CF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30020" y="3296809"/>
                <a:ext cx="59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FE85B095-38D9-A947-B76B-2BF89119A5D2}"/>
                  </a:ext>
                </a:extLst>
              </p14:cNvPr>
              <p14:cNvContentPartPr/>
              <p14:nvPr/>
            </p14:nvContentPartPr>
            <p14:xfrm>
              <a:off x="5367340" y="3503449"/>
              <a:ext cx="31320" cy="64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FE85B095-38D9-A947-B76B-2BF89119A5D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59780" y="3495889"/>
                <a:ext cx="46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66847E85-435C-564F-A6CA-40C49D79FE30}"/>
                  </a:ext>
                </a:extLst>
              </p14:cNvPr>
              <p14:cNvContentPartPr/>
              <p14:nvPr/>
            </p14:nvContentPartPr>
            <p14:xfrm>
              <a:off x="5579020" y="3341809"/>
              <a:ext cx="25200" cy="1436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66847E85-435C-564F-A6CA-40C49D79FE3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1460" y="3334249"/>
                <a:ext cx="40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1879A308-4B40-C347-8C64-2BFE9E03318C}"/>
                  </a:ext>
                </a:extLst>
              </p14:cNvPr>
              <p14:cNvContentPartPr/>
              <p14:nvPr/>
            </p14:nvContentPartPr>
            <p14:xfrm>
              <a:off x="5790700" y="3497329"/>
              <a:ext cx="19080" cy="648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1879A308-4B40-C347-8C64-2BFE9E0331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83140" y="3489769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240CE78F-744D-E74A-9647-1CD4F31D2C74}"/>
                  </a:ext>
                </a:extLst>
              </p14:cNvPr>
              <p14:cNvContentPartPr/>
              <p14:nvPr/>
            </p14:nvContentPartPr>
            <p14:xfrm>
              <a:off x="6002380" y="3185929"/>
              <a:ext cx="274320" cy="42984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240CE78F-744D-E74A-9647-1CD4F31D2C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94820" y="3178369"/>
                <a:ext cx="2894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74EA4884-2AC4-1949-A9A1-3EF15CDB2569}"/>
                  </a:ext>
                </a:extLst>
              </p14:cNvPr>
              <p14:cNvContentPartPr/>
              <p14:nvPr/>
            </p14:nvContentPartPr>
            <p14:xfrm>
              <a:off x="4695220" y="3316609"/>
              <a:ext cx="137160" cy="18720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74EA4884-2AC4-1949-A9A1-3EF15CDB256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87660" y="3309049"/>
                <a:ext cx="152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AA26DC77-84B6-8647-8A45-53385F1F7F2C}"/>
                  </a:ext>
                </a:extLst>
              </p14:cNvPr>
              <p14:cNvContentPartPr/>
              <p14:nvPr/>
            </p14:nvContentPartPr>
            <p14:xfrm>
              <a:off x="7228900" y="3316609"/>
              <a:ext cx="884520" cy="8748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AA26DC77-84B6-8647-8A45-53385F1F7F2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21340" y="3309049"/>
                <a:ext cx="899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4B3A61B8-4E56-B443-B682-9C7F7AAA036A}"/>
                  </a:ext>
                </a:extLst>
              </p14:cNvPr>
              <p14:cNvContentPartPr/>
              <p14:nvPr/>
            </p14:nvContentPartPr>
            <p14:xfrm>
              <a:off x="8722900" y="3270529"/>
              <a:ext cx="75240" cy="1774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4B3A61B8-4E56-B443-B682-9C7F7AAA036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15340" y="3262969"/>
                <a:ext cx="900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7B9E47F4-9B44-DC4A-A239-C49E91A779DE}"/>
                  </a:ext>
                </a:extLst>
              </p14:cNvPr>
              <p14:cNvContentPartPr/>
              <p14:nvPr/>
            </p14:nvContentPartPr>
            <p14:xfrm>
              <a:off x="9140140" y="3104929"/>
              <a:ext cx="336600" cy="54828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7B9E47F4-9B44-DC4A-A239-C49E91A779D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132580" y="3097729"/>
                <a:ext cx="3517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3E62E3D0-DC4D-A14D-975A-8FB2083A650D}"/>
                  </a:ext>
                </a:extLst>
              </p14:cNvPr>
              <p14:cNvContentPartPr/>
              <p14:nvPr/>
            </p14:nvContentPartPr>
            <p14:xfrm>
              <a:off x="2285740" y="4561849"/>
              <a:ext cx="467280" cy="56700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3E62E3D0-DC4D-A14D-975A-8FB2083A65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78180" y="4554289"/>
                <a:ext cx="4824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6CD3949F-E7FE-3B4F-8B8C-3F2FB52DEF5F}"/>
                  </a:ext>
                </a:extLst>
              </p14:cNvPr>
              <p14:cNvContentPartPr/>
              <p14:nvPr/>
            </p14:nvContentPartPr>
            <p14:xfrm>
              <a:off x="2964340" y="4580569"/>
              <a:ext cx="173880" cy="2991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6CD3949F-E7FE-3B4F-8B8C-3F2FB52DEF5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56780" y="4573009"/>
                <a:ext cx="189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E7160875-9655-424F-B26F-DEBA4139D752}"/>
                  </a:ext>
                </a:extLst>
              </p14:cNvPr>
              <p14:cNvContentPartPr/>
              <p14:nvPr/>
            </p14:nvContentPartPr>
            <p14:xfrm>
              <a:off x="3281860" y="4866769"/>
              <a:ext cx="81360" cy="190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E7160875-9655-424F-B26F-DEBA4139D75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74300" y="4859209"/>
                <a:ext cx="96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3AB6151-1538-C947-A68E-CC3FCDB69DB8}"/>
                  </a:ext>
                </a:extLst>
              </p14:cNvPr>
              <p14:cNvContentPartPr/>
              <p14:nvPr/>
            </p14:nvContentPartPr>
            <p14:xfrm>
              <a:off x="3661660" y="4786129"/>
              <a:ext cx="87480" cy="252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3AB6151-1538-C947-A68E-CC3FCDB69DB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54100" y="4778569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6A5465FD-7E2E-5E44-966E-FC7CB2D39A06}"/>
                  </a:ext>
                </a:extLst>
              </p14:cNvPr>
              <p14:cNvContentPartPr/>
              <p14:nvPr/>
            </p14:nvContentPartPr>
            <p14:xfrm>
              <a:off x="3904300" y="4817089"/>
              <a:ext cx="25200" cy="648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6A5465FD-7E2E-5E44-966E-FC7CB2D39A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96740" y="480952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E1565983-8116-3D4A-81E3-F16807F3F6C6}"/>
                  </a:ext>
                </a:extLst>
              </p14:cNvPr>
              <p14:cNvContentPartPr/>
              <p14:nvPr/>
            </p14:nvContentPartPr>
            <p14:xfrm>
              <a:off x="4103740" y="4829689"/>
              <a:ext cx="19080" cy="648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E1565983-8116-3D4A-81E3-F16807F3F6C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96180" y="4822129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F7A4CF45-2B94-CA4B-BBE9-8106CBD1A6CA}"/>
                  </a:ext>
                </a:extLst>
              </p14:cNvPr>
              <p14:cNvContentPartPr/>
              <p14:nvPr/>
            </p14:nvContentPartPr>
            <p14:xfrm>
              <a:off x="3300580" y="4911049"/>
              <a:ext cx="68760" cy="8676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F7A4CF45-2B94-CA4B-BBE9-8106CBD1A6C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93020" y="4903489"/>
                <a:ext cx="83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8854D594-43EF-C741-99A9-385A262C8E6E}"/>
                  </a:ext>
                </a:extLst>
              </p14:cNvPr>
              <p14:cNvContentPartPr/>
              <p14:nvPr/>
            </p14:nvContentPartPr>
            <p14:xfrm>
              <a:off x="4235140" y="4605409"/>
              <a:ext cx="298440" cy="37944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8854D594-43EF-C741-99A9-385A262C8E6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27580" y="4597849"/>
                <a:ext cx="3135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9AD6D8B6-42DE-E944-9A2F-8A170606CB39}"/>
                  </a:ext>
                </a:extLst>
              </p14:cNvPr>
              <p14:cNvContentPartPr/>
              <p14:nvPr/>
            </p14:nvContentPartPr>
            <p14:xfrm>
              <a:off x="5242780" y="4920049"/>
              <a:ext cx="31320" cy="342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9AD6D8B6-42DE-E944-9A2F-8A170606CB3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35220" y="4912489"/>
                <a:ext cx="464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92B96002-23D1-F54E-96F1-4E1D635AC6D6}"/>
                  </a:ext>
                </a:extLst>
              </p14:cNvPr>
              <p14:cNvContentPartPr/>
              <p14:nvPr/>
            </p14:nvContentPartPr>
            <p14:xfrm>
              <a:off x="4894300" y="4437289"/>
              <a:ext cx="180360" cy="67896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92B96002-23D1-F54E-96F1-4E1D635AC6D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86740" y="4429729"/>
                <a:ext cx="1951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664FCCBB-30BE-AC41-9915-BEA8A687414D}"/>
                  </a:ext>
                </a:extLst>
              </p14:cNvPr>
              <p14:cNvContentPartPr/>
              <p14:nvPr/>
            </p14:nvContentPartPr>
            <p14:xfrm>
              <a:off x="754300" y="2949409"/>
              <a:ext cx="6039000" cy="11520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664FCCBB-30BE-AC41-9915-BEA8A687414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6740" y="2941849"/>
                <a:ext cx="605412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FF2CDB0A-3013-404A-B47E-9D1B9F3FC0C8}"/>
                  </a:ext>
                </a:extLst>
              </p14:cNvPr>
              <p14:cNvContentPartPr/>
              <p14:nvPr/>
            </p14:nvContentPartPr>
            <p14:xfrm>
              <a:off x="6599980" y="4711249"/>
              <a:ext cx="43920" cy="2181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FF2CDB0A-3013-404A-B47E-9D1B9F3FC0C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92420" y="4703689"/>
                <a:ext cx="59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1E439BD4-7588-6740-9F73-B1B08889719A}"/>
                  </a:ext>
                </a:extLst>
              </p14:cNvPr>
              <p14:cNvContentPartPr/>
              <p14:nvPr/>
            </p14:nvContentPartPr>
            <p14:xfrm>
              <a:off x="6842980" y="4624129"/>
              <a:ext cx="93600" cy="3488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1E439BD4-7588-6740-9F73-B1B08889719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35420" y="4616569"/>
                <a:ext cx="108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79" name="墨迹 181">
                <a:extLst>
                  <a:ext uri="{FF2B5EF4-FFF2-40B4-BE49-F238E27FC236}">
                    <a16:creationId xmlns:a16="http://schemas.microsoft.com/office/drawing/2014/main" id="{B5AA0862-6FA6-FE43-ADCE-2C757CD20232}"/>
                  </a:ext>
                </a:extLst>
              </p14:cNvPr>
              <p14:cNvContentPartPr/>
              <p14:nvPr/>
            </p14:nvContentPartPr>
            <p14:xfrm>
              <a:off x="8374420" y="4531249"/>
              <a:ext cx="273600" cy="578520"/>
            </p14:xfrm>
          </p:contentPart>
        </mc:Choice>
        <mc:Fallback>
          <p:pic>
            <p:nvPicPr>
              <p:cNvPr id="179" name="墨迹 181">
                <a:extLst>
                  <a:ext uri="{FF2B5EF4-FFF2-40B4-BE49-F238E27FC236}">
                    <a16:creationId xmlns:a16="http://schemas.microsoft.com/office/drawing/2014/main" id="{B5AA0862-6FA6-FE43-ADCE-2C757CD202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366860" y="4524049"/>
                <a:ext cx="28872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0" name="墨迹 182">
                <a:extLst>
                  <a:ext uri="{FF2B5EF4-FFF2-40B4-BE49-F238E27FC236}">
                    <a16:creationId xmlns:a16="http://schemas.microsoft.com/office/drawing/2014/main" id="{8355C866-A484-D544-8CEF-F37CF8FB9CD5}"/>
                  </a:ext>
                </a:extLst>
              </p14:cNvPr>
              <p14:cNvContentPartPr/>
              <p14:nvPr/>
            </p14:nvContentPartPr>
            <p14:xfrm>
              <a:off x="7776820" y="4673809"/>
              <a:ext cx="317520" cy="261000"/>
            </p14:xfrm>
          </p:contentPart>
        </mc:Choice>
        <mc:Fallback>
          <p:pic>
            <p:nvPicPr>
              <p:cNvPr id="180" name="墨迹 182">
                <a:extLst>
                  <a:ext uri="{FF2B5EF4-FFF2-40B4-BE49-F238E27FC236}">
                    <a16:creationId xmlns:a16="http://schemas.microsoft.com/office/drawing/2014/main" id="{8355C866-A484-D544-8CEF-F37CF8FB9CD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69269" y="4666249"/>
                <a:ext cx="332623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DD33F51E-3F18-2A48-A0AA-083C5656B910}"/>
                  </a:ext>
                </a:extLst>
              </p14:cNvPr>
              <p14:cNvContentPartPr/>
              <p14:nvPr/>
            </p14:nvContentPartPr>
            <p14:xfrm>
              <a:off x="7141780" y="4605409"/>
              <a:ext cx="149760" cy="42372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DD33F51E-3F18-2A48-A0AA-083C5656B91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34220" y="4597849"/>
                <a:ext cx="164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00C524C6-6117-344C-AA80-FAC7119B4953}"/>
                  </a:ext>
                </a:extLst>
              </p14:cNvPr>
              <p14:cNvContentPartPr/>
              <p14:nvPr/>
            </p14:nvContentPartPr>
            <p14:xfrm>
              <a:off x="6326020" y="5582809"/>
              <a:ext cx="429840" cy="30456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00C524C6-6117-344C-AA80-FAC7119B49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318460" y="5575249"/>
                <a:ext cx="4449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0736F1C6-A3C5-FA48-8FDD-2FDD56787D9C}"/>
                  </a:ext>
                </a:extLst>
              </p14:cNvPr>
              <p14:cNvContentPartPr/>
              <p14:nvPr/>
            </p14:nvContentPartPr>
            <p14:xfrm>
              <a:off x="7222780" y="5738329"/>
              <a:ext cx="87480" cy="292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0736F1C6-A3C5-FA48-8FDD-2FDD56787D9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215220" y="5730769"/>
                <a:ext cx="1026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23895679-D773-ED4B-A53D-6D730EC709DA}"/>
                  </a:ext>
                </a:extLst>
              </p14:cNvPr>
              <p14:cNvContentPartPr/>
              <p14:nvPr/>
            </p14:nvContentPartPr>
            <p14:xfrm>
              <a:off x="5834980" y="4810969"/>
              <a:ext cx="292320" cy="10526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23895679-D773-ED4B-A53D-6D730EC709D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27420" y="4803409"/>
                <a:ext cx="3074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3FF37862-AA5D-0C49-8C7C-FC122E30FBA1}"/>
                  </a:ext>
                </a:extLst>
              </p14:cNvPr>
              <p14:cNvContentPartPr/>
              <p14:nvPr/>
            </p14:nvContentPartPr>
            <p14:xfrm>
              <a:off x="4184740" y="5533129"/>
              <a:ext cx="274320" cy="752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3FF37862-AA5D-0C49-8C7C-FC122E30FBA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77180" y="5525569"/>
                <a:ext cx="289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89732A47-9F9E-8C4C-8A72-3BFFE5C1BDB1}"/>
                  </a:ext>
                </a:extLst>
              </p14:cNvPr>
              <p14:cNvContentPartPr/>
              <p14:nvPr/>
            </p14:nvContentPartPr>
            <p14:xfrm>
              <a:off x="4775860" y="5259169"/>
              <a:ext cx="274320" cy="5979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89732A47-9F9E-8C4C-8A72-3BFFE5C1BDB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68660" y="5251609"/>
                <a:ext cx="2894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A78DD138-701A-DA4C-AF50-A91080A2B5C9}"/>
                  </a:ext>
                </a:extLst>
              </p14:cNvPr>
              <p14:cNvContentPartPr/>
              <p14:nvPr/>
            </p14:nvContentPartPr>
            <p14:xfrm>
              <a:off x="7179220" y="5414689"/>
              <a:ext cx="155880" cy="21204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A78DD138-701A-DA4C-AF50-A91080A2B5C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71660" y="5407129"/>
                <a:ext cx="171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99" name="墨迹 200">
                <a:extLst>
                  <a:ext uri="{FF2B5EF4-FFF2-40B4-BE49-F238E27FC236}">
                    <a16:creationId xmlns:a16="http://schemas.microsoft.com/office/drawing/2014/main" id="{40E2B3A3-98D7-F34B-ACD8-BAD3B8ADEBEB}"/>
                  </a:ext>
                </a:extLst>
              </p14:cNvPr>
              <p14:cNvContentPartPr/>
              <p14:nvPr/>
            </p14:nvContentPartPr>
            <p14:xfrm>
              <a:off x="6948820" y="5539249"/>
              <a:ext cx="68760" cy="280440"/>
            </p14:xfrm>
          </p:contentPart>
        </mc:Choice>
        <mc:Fallback>
          <p:pic>
            <p:nvPicPr>
              <p:cNvPr id="199" name="墨迹 200">
                <a:extLst>
                  <a:ext uri="{FF2B5EF4-FFF2-40B4-BE49-F238E27FC236}">
                    <a16:creationId xmlns:a16="http://schemas.microsoft.com/office/drawing/2014/main" id="{40E2B3A3-98D7-F34B-ACD8-BAD3B8ADEBE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941260" y="5531689"/>
                <a:ext cx="83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5AE6DD44-0D92-D444-8413-29C1A95832D3}"/>
                  </a:ext>
                </a:extLst>
              </p14:cNvPr>
              <p14:cNvContentPartPr/>
              <p14:nvPr/>
            </p14:nvContentPartPr>
            <p14:xfrm>
              <a:off x="9016300" y="4574449"/>
              <a:ext cx="198720" cy="15498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5AE6DD44-0D92-D444-8413-29C1A95832D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008740" y="4566889"/>
                <a:ext cx="213840" cy="15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5E361B35-7F5E-3B4A-A9D1-83A57E5C713F}"/>
                  </a:ext>
                </a:extLst>
              </p14:cNvPr>
              <p14:cNvContentPartPr/>
              <p14:nvPr/>
            </p14:nvContentPartPr>
            <p14:xfrm>
              <a:off x="11013940" y="5084929"/>
              <a:ext cx="174600" cy="61632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5E361B35-7F5E-3B4A-A9D1-83A57E5C71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006380" y="5077373"/>
                <a:ext cx="189720" cy="631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7C563B49-6803-D242-9933-207CB8448251}"/>
                  </a:ext>
                </a:extLst>
              </p14:cNvPr>
              <p14:cNvContentPartPr/>
              <p14:nvPr/>
            </p14:nvContentPartPr>
            <p14:xfrm>
              <a:off x="9869140" y="5109769"/>
              <a:ext cx="833760" cy="41760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7C563B49-6803-D242-9933-207CB844825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61580" y="5102209"/>
                <a:ext cx="8488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E722780A-F076-D347-8121-5E8FA0E04387}"/>
                  </a:ext>
                </a:extLst>
              </p14:cNvPr>
              <p14:cNvContentPartPr/>
              <p14:nvPr/>
            </p14:nvContentPartPr>
            <p14:xfrm>
              <a:off x="3964780" y="110809"/>
              <a:ext cx="2150280" cy="9594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E722780A-F076-D347-8121-5E8FA0E0438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57220" y="103249"/>
                <a:ext cx="2165400" cy="9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34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50B265D4-7F85-0D44-8EE6-AAAFA5E44929}"/>
                  </a:ext>
                </a:extLst>
              </p14:cNvPr>
              <p14:cNvContentPartPr/>
              <p14:nvPr/>
            </p14:nvContentPartPr>
            <p14:xfrm>
              <a:off x="997300" y="421849"/>
              <a:ext cx="765720" cy="46728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50B265D4-7F85-0D44-8EE6-AAAFA5E449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744" y="414289"/>
                <a:ext cx="780833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5FBA7A6F-85DC-354D-888E-4F64A665398A}"/>
                  </a:ext>
                </a:extLst>
              </p14:cNvPr>
              <p14:cNvContentPartPr/>
              <p14:nvPr/>
            </p14:nvContentPartPr>
            <p14:xfrm>
              <a:off x="1912420" y="372169"/>
              <a:ext cx="1362960" cy="50472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5FBA7A6F-85DC-354D-888E-4F64A66539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860" y="364609"/>
                <a:ext cx="13780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AB1BD49F-59D1-0D44-8617-4F7A98B2B772}"/>
                  </a:ext>
                </a:extLst>
              </p14:cNvPr>
              <p14:cNvContentPartPr/>
              <p14:nvPr/>
            </p14:nvContentPartPr>
            <p14:xfrm>
              <a:off x="5336380" y="403129"/>
              <a:ext cx="367560" cy="18000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AB1BD49F-59D1-0D44-8617-4F7A98B2B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8820" y="395584"/>
                <a:ext cx="382680" cy="194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02829CBF-5574-2644-B995-9CD003F845B3}"/>
                  </a:ext>
                </a:extLst>
              </p14:cNvPr>
              <p14:cNvContentPartPr/>
              <p14:nvPr/>
            </p14:nvContentPartPr>
            <p14:xfrm>
              <a:off x="3686500" y="285049"/>
              <a:ext cx="1332720" cy="48600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02829CBF-5574-2644-B995-9CD003F845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8940" y="277489"/>
                <a:ext cx="13478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5D1F7E79-65F4-C14C-8E38-29032E27DB7F}"/>
                  </a:ext>
                </a:extLst>
              </p14:cNvPr>
              <p14:cNvContentPartPr/>
              <p14:nvPr/>
            </p14:nvContentPartPr>
            <p14:xfrm>
              <a:off x="6120820" y="546409"/>
              <a:ext cx="87480" cy="1249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5D1F7E79-65F4-C14C-8E38-29032E27DB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13260" y="538849"/>
                <a:ext cx="102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3BFE338-3A5F-014F-8B85-B27495CB693C}"/>
                  </a:ext>
                </a:extLst>
              </p14:cNvPr>
              <p14:cNvContentPartPr/>
              <p14:nvPr/>
            </p14:nvContentPartPr>
            <p14:xfrm>
              <a:off x="1414180" y="1306009"/>
              <a:ext cx="131040" cy="4111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3BFE338-3A5F-014F-8B85-B27495CB69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6620" y="1298449"/>
                <a:ext cx="146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F74D4346-FF3D-4445-9626-328FF29A63D0}"/>
                  </a:ext>
                </a:extLst>
              </p14:cNvPr>
              <p14:cNvContentPartPr/>
              <p14:nvPr/>
            </p14:nvContentPartPr>
            <p14:xfrm>
              <a:off x="2696860" y="1617049"/>
              <a:ext cx="25200" cy="565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F74D4346-FF3D-4445-9626-328FF29A63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9300" y="1609489"/>
                <a:ext cx="40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3AB1C2B-08EC-8947-9AA8-8D2230D7C640}"/>
                  </a:ext>
                </a:extLst>
              </p14:cNvPr>
              <p14:cNvContentPartPr/>
              <p14:nvPr/>
            </p14:nvContentPartPr>
            <p14:xfrm>
              <a:off x="5006260" y="1573489"/>
              <a:ext cx="43920" cy="874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3AB1C2B-08EC-8947-9AA8-8D2230D7C6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8700" y="1565929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0DFAFFB1-42A2-5D4A-A9EE-FD93352EBCB0}"/>
                  </a:ext>
                </a:extLst>
              </p14:cNvPr>
              <p14:cNvContentPartPr/>
              <p14:nvPr/>
            </p14:nvContentPartPr>
            <p14:xfrm>
              <a:off x="7708060" y="1586089"/>
              <a:ext cx="12960" cy="687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0DFAFFB1-42A2-5D4A-A9EE-FD93352EBC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0860" y="1578529"/>
                <a:ext cx="27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53">
                <a:extLst>
                  <a:ext uri="{FF2B5EF4-FFF2-40B4-BE49-F238E27FC236}">
                    <a16:creationId xmlns:a16="http://schemas.microsoft.com/office/drawing/2014/main" id="{F5C4C202-B24F-964E-A885-92555EB8137A}"/>
                  </a:ext>
                </a:extLst>
              </p14:cNvPr>
              <p14:cNvContentPartPr/>
              <p14:nvPr/>
            </p14:nvContentPartPr>
            <p14:xfrm>
              <a:off x="6457060" y="1013329"/>
              <a:ext cx="847080" cy="510840"/>
            </p14:xfrm>
          </p:contentPart>
        </mc:Choice>
        <mc:Fallback>
          <p:pic>
            <p:nvPicPr>
              <p:cNvPr id="49" name="墨迹 53">
                <a:extLst>
                  <a:ext uri="{FF2B5EF4-FFF2-40B4-BE49-F238E27FC236}">
                    <a16:creationId xmlns:a16="http://schemas.microsoft.com/office/drawing/2014/main" id="{F5C4C202-B24F-964E-A885-92555EB8137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500" y="1005769"/>
                <a:ext cx="8622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54">
                <a:extLst>
                  <a:ext uri="{FF2B5EF4-FFF2-40B4-BE49-F238E27FC236}">
                    <a16:creationId xmlns:a16="http://schemas.microsoft.com/office/drawing/2014/main" id="{395A9C11-6BB0-5C40-905E-E951AF1CDD61}"/>
                  </a:ext>
                </a:extLst>
              </p14:cNvPr>
              <p14:cNvContentPartPr/>
              <p14:nvPr/>
            </p14:nvContentPartPr>
            <p14:xfrm>
              <a:off x="5934700" y="1206289"/>
              <a:ext cx="335880" cy="293040"/>
            </p14:xfrm>
          </p:contentPart>
        </mc:Choice>
        <mc:Fallback>
          <p:pic>
            <p:nvPicPr>
              <p:cNvPr id="50" name="墨迹 54">
                <a:extLst>
                  <a:ext uri="{FF2B5EF4-FFF2-40B4-BE49-F238E27FC236}">
                    <a16:creationId xmlns:a16="http://schemas.microsoft.com/office/drawing/2014/main" id="{395A9C11-6BB0-5C40-905E-E951AF1CDD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7140" y="1198729"/>
                <a:ext cx="351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5">
                <a:extLst>
                  <a:ext uri="{FF2B5EF4-FFF2-40B4-BE49-F238E27FC236}">
                    <a16:creationId xmlns:a16="http://schemas.microsoft.com/office/drawing/2014/main" id="{ACE12F4B-7C5C-DC4E-AF75-0E7854AEDE14}"/>
                  </a:ext>
                </a:extLst>
              </p14:cNvPr>
              <p14:cNvContentPartPr/>
              <p14:nvPr/>
            </p14:nvContentPartPr>
            <p14:xfrm>
              <a:off x="3611980" y="1268569"/>
              <a:ext cx="1101960" cy="342720"/>
            </p14:xfrm>
          </p:contentPart>
        </mc:Choice>
        <mc:Fallback>
          <p:pic>
            <p:nvPicPr>
              <p:cNvPr id="51" name="墨迹 55">
                <a:extLst>
                  <a:ext uri="{FF2B5EF4-FFF2-40B4-BE49-F238E27FC236}">
                    <a16:creationId xmlns:a16="http://schemas.microsoft.com/office/drawing/2014/main" id="{ACE12F4B-7C5C-DC4E-AF75-0E7854AEDE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04422" y="1261009"/>
                <a:ext cx="1117075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6">
                <a:extLst>
                  <a:ext uri="{FF2B5EF4-FFF2-40B4-BE49-F238E27FC236}">
                    <a16:creationId xmlns:a16="http://schemas.microsoft.com/office/drawing/2014/main" id="{D0145366-9F7A-5247-8BB9-0AFBC8AB2F7F}"/>
                  </a:ext>
                </a:extLst>
              </p14:cNvPr>
              <p14:cNvContentPartPr/>
              <p14:nvPr/>
            </p14:nvContentPartPr>
            <p14:xfrm>
              <a:off x="2067940" y="1355689"/>
              <a:ext cx="293040" cy="348840"/>
            </p14:xfrm>
          </p:contentPart>
        </mc:Choice>
        <mc:Fallback>
          <p:pic>
            <p:nvPicPr>
              <p:cNvPr id="52" name="墨迹 56">
                <a:extLst>
                  <a:ext uri="{FF2B5EF4-FFF2-40B4-BE49-F238E27FC236}">
                    <a16:creationId xmlns:a16="http://schemas.microsoft.com/office/drawing/2014/main" id="{D0145366-9F7A-5247-8BB9-0AFBC8AB2F7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0380" y="1348129"/>
                <a:ext cx="308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7">
                <a:extLst>
                  <a:ext uri="{FF2B5EF4-FFF2-40B4-BE49-F238E27FC236}">
                    <a16:creationId xmlns:a16="http://schemas.microsoft.com/office/drawing/2014/main" id="{314291E2-ACF1-6344-A019-A62B38DF9CDF}"/>
                  </a:ext>
                </a:extLst>
              </p14:cNvPr>
              <p14:cNvContentPartPr/>
              <p14:nvPr/>
            </p14:nvContentPartPr>
            <p14:xfrm>
              <a:off x="1706860" y="1461529"/>
              <a:ext cx="212040" cy="174600"/>
            </p14:xfrm>
          </p:contentPart>
        </mc:Choice>
        <mc:Fallback>
          <p:pic>
            <p:nvPicPr>
              <p:cNvPr id="53" name="墨迹 57">
                <a:extLst>
                  <a:ext uri="{FF2B5EF4-FFF2-40B4-BE49-F238E27FC236}">
                    <a16:creationId xmlns:a16="http://schemas.microsoft.com/office/drawing/2014/main" id="{314291E2-ACF1-6344-A019-A62B38DF9C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99300" y="1453969"/>
                <a:ext cx="227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CE29281-FE53-E943-9476-F735ED3D4869}"/>
                  </a:ext>
                </a:extLst>
              </p14:cNvPr>
              <p14:cNvContentPartPr/>
              <p14:nvPr/>
            </p14:nvContentPartPr>
            <p14:xfrm>
              <a:off x="1022140" y="2364409"/>
              <a:ext cx="100080" cy="5295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CE29281-FE53-E943-9476-F735ED3D48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4580" y="2356849"/>
                <a:ext cx="1152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墨迹 97">
                <a:extLst>
                  <a:ext uri="{FF2B5EF4-FFF2-40B4-BE49-F238E27FC236}">
                    <a16:creationId xmlns:a16="http://schemas.microsoft.com/office/drawing/2014/main" id="{50ADE3F5-88A6-314D-9122-DB9050A828BE}"/>
                  </a:ext>
                </a:extLst>
              </p14:cNvPr>
              <p14:cNvContentPartPr/>
              <p14:nvPr/>
            </p14:nvContentPartPr>
            <p14:xfrm>
              <a:off x="6494140" y="2152729"/>
              <a:ext cx="392040" cy="423360"/>
            </p14:xfrm>
          </p:contentPart>
        </mc:Choice>
        <mc:Fallback>
          <p:pic>
            <p:nvPicPr>
              <p:cNvPr id="90" name="墨迹 97">
                <a:extLst>
                  <a:ext uri="{FF2B5EF4-FFF2-40B4-BE49-F238E27FC236}">
                    <a16:creationId xmlns:a16="http://schemas.microsoft.com/office/drawing/2014/main" id="{50ADE3F5-88A6-314D-9122-DB9050A828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6580" y="2145175"/>
                <a:ext cx="406800" cy="438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墨迹 98">
                <a:extLst>
                  <a:ext uri="{FF2B5EF4-FFF2-40B4-BE49-F238E27FC236}">
                    <a16:creationId xmlns:a16="http://schemas.microsoft.com/office/drawing/2014/main" id="{30E11C4D-9318-0749-9E8D-C8D583AF428F}"/>
                  </a:ext>
                </a:extLst>
              </p14:cNvPr>
              <p14:cNvContentPartPr/>
              <p14:nvPr/>
            </p14:nvContentPartPr>
            <p14:xfrm>
              <a:off x="5573620" y="2109169"/>
              <a:ext cx="740520" cy="489240"/>
            </p14:xfrm>
          </p:contentPart>
        </mc:Choice>
        <mc:Fallback>
          <p:pic>
            <p:nvPicPr>
              <p:cNvPr id="91" name="墨迹 98">
                <a:extLst>
                  <a:ext uri="{FF2B5EF4-FFF2-40B4-BE49-F238E27FC236}">
                    <a16:creationId xmlns:a16="http://schemas.microsoft.com/office/drawing/2014/main" id="{30E11C4D-9318-0749-9E8D-C8D583AF42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66060" y="2101609"/>
                <a:ext cx="7556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9">
                <a:extLst>
                  <a:ext uri="{FF2B5EF4-FFF2-40B4-BE49-F238E27FC236}">
                    <a16:creationId xmlns:a16="http://schemas.microsoft.com/office/drawing/2014/main" id="{04FA1246-0CC6-5D48-9904-3E8F0EEB2D02}"/>
                  </a:ext>
                </a:extLst>
              </p14:cNvPr>
              <p14:cNvContentPartPr/>
              <p14:nvPr/>
            </p14:nvContentPartPr>
            <p14:xfrm>
              <a:off x="4517380" y="2158849"/>
              <a:ext cx="806760" cy="455040"/>
            </p14:xfrm>
          </p:contentPart>
        </mc:Choice>
        <mc:Fallback>
          <p:pic>
            <p:nvPicPr>
              <p:cNvPr id="92" name="墨迹 99">
                <a:extLst>
                  <a:ext uri="{FF2B5EF4-FFF2-40B4-BE49-F238E27FC236}">
                    <a16:creationId xmlns:a16="http://schemas.microsoft.com/office/drawing/2014/main" id="{04FA1246-0CC6-5D48-9904-3E8F0EEB2D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09820" y="2151283"/>
                <a:ext cx="82188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墨迹 100">
                <a:extLst>
                  <a:ext uri="{FF2B5EF4-FFF2-40B4-BE49-F238E27FC236}">
                    <a16:creationId xmlns:a16="http://schemas.microsoft.com/office/drawing/2014/main" id="{B8548714-20F0-CD4E-A98F-586251C7A7FE}"/>
                  </a:ext>
                </a:extLst>
              </p14:cNvPr>
              <p14:cNvContentPartPr/>
              <p14:nvPr/>
            </p14:nvContentPartPr>
            <p14:xfrm>
              <a:off x="4109860" y="2482489"/>
              <a:ext cx="193320" cy="187200"/>
            </p14:xfrm>
          </p:contentPart>
        </mc:Choice>
        <mc:Fallback>
          <p:pic>
            <p:nvPicPr>
              <p:cNvPr id="93" name="墨迹 100">
                <a:extLst>
                  <a:ext uri="{FF2B5EF4-FFF2-40B4-BE49-F238E27FC236}">
                    <a16:creationId xmlns:a16="http://schemas.microsoft.com/office/drawing/2014/main" id="{B8548714-20F0-CD4E-A98F-586251C7A7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02300" y="2474929"/>
                <a:ext cx="208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墨迹 101">
                <a:extLst>
                  <a:ext uri="{FF2B5EF4-FFF2-40B4-BE49-F238E27FC236}">
                    <a16:creationId xmlns:a16="http://schemas.microsoft.com/office/drawing/2014/main" id="{CB78C9BF-5A4C-5948-B673-5891199C2D06}"/>
                  </a:ext>
                </a:extLst>
              </p14:cNvPr>
              <p14:cNvContentPartPr/>
              <p14:nvPr/>
            </p14:nvContentPartPr>
            <p14:xfrm>
              <a:off x="3407140" y="2258569"/>
              <a:ext cx="453240" cy="379800"/>
            </p14:xfrm>
          </p:contentPart>
        </mc:Choice>
        <mc:Fallback>
          <p:pic>
            <p:nvPicPr>
              <p:cNvPr id="94" name="墨迹 101">
                <a:extLst>
                  <a:ext uri="{FF2B5EF4-FFF2-40B4-BE49-F238E27FC236}">
                    <a16:creationId xmlns:a16="http://schemas.microsoft.com/office/drawing/2014/main" id="{CB78C9BF-5A4C-5948-B673-5891199C2D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99586" y="2251016"/>
                <a:ext cx="467988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5" name="墨迹 102">
                <a:extLst>
                  <a:ext uri="{FF2B5EF4-FFF2-40B4-BE49-F238E27FC236}">
                    <a16:creationId xmlns:a16="http://schemas.microsoft.com/office/drawing/2014/main" id="{E0FE5EB6-F171-F941-94CB-89C16C32F4C9}"/>
                  </a:ext>
                </a:extLst>
              </p14:cNvPr>
              <p14:cNvContentPartPr/>
              <p14:nvPr/>
            </p14:nvContentPartPr>
            <p14:xfrm>
              <a:off x="2453860" y="2333089"/>
              <a:ext cx="610560" cy="348840"/>
            </p14:xfrm>
          </p:contentPart>
        </mc:Choice>
        <mc:Fallback>
          <p:pic>
            <p:nvPicPr>
              <p:cNvPr id="95" name="墨迹 102">
                <a:extLst>
                  <a:ext uri="{FF2B5EF4-FFF2-40B4-BE49-F238E27FC236}">
                    <a16:creationId xmlns:a16="http://schemas.microsoft.com/office/drawing/2014/main" id="{E0FE5EB6-F171-F941-94CB-89C16C32F4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46300" y="2325529"/>
                <a:ext cx="6256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墨迹 103">
                <a:extLst>
                  <a:ext uri="{FF2B5EF4-FFF2-40B4-BE49-F238E27FC236}">
                    <a16:creationId xmlns:a16="http://schemas.microsoft.com/office/drawing/2014/main" id="{AB8143C2-2692-9C45-A7DC-43A2FA009149}"/>
                  </a:ext>
                </a:extLst>
              </p14:cNvPr>
              <p14:cNvContentPartPr/>
              <p14:nvPr/>
            </p14:nvContentPartPr>
            <p14:xfrm>
              <a:off x="2005660" y="2519929"/>
              <a:ext cx="212040" cy="212040"/>
            </p14:xfrm>
          </p:contentPart>
        </mc:Choice>
        <mc:Fallback>
          <p:pic>
            <p:nvPicPr>
              <p:cNvPr id="96" name="墨迹 103">
                <a:extLst>
                  <a:ext uri="{FF2B5EF4-FFF2-40B4-BE49-F238E27FC236}">
                    <a16:creationId xmlns:a16="http://schemas.microsoft.com/office/drawing/2014/main" id="{AB8143C2-2692-9C45-A7DC-43A2FA0091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8100" y="2512369"/>
                <a:ext cx="227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7" name="墨迹 104">
                <a:extLst>
                  <a:ext uri="{FF2B5EF4-FFF2-40B4-BE49-F238E27FC236}">
                    <a16:creationId xmlns:a16="http://schemas.microsoft.com/office/drawing/2014/main" id="{8A7E4564-49E7-7945-B29C-E4933F9CC393}"/>
                  </a:ext>
                </a:extLst>
              </p14:cNvPr>
              <p14:cNvContentPartPr/>
              <p14:nvPr/>
            </p14:nvContentPartPr>
            <p14:xfrm>
              <a:off x="1439020" y="2345689"/>
              <a:ext cx="311760" cy="398520"/>
            </p14:xfrm>
          </p:contentPart>
        </mc:Choice>
        <mc:Fallback>
          <p:pic>
            <p:nvPicPr>
              <p:cNvPr id="97" name="墨迹 104">
                <a:extLst>
                  <a:ext uri="{FF2B5EF4-FFF2-40B4-BE49-F238E27FC236}">
                    <a16:creationId xmlns:a16="http://schemas.microsoft.com/office/drawing/2014/main" id="{8A7E4564-49E7-7945-B29C-E4933F9CC39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31460" y="2338136"/>
                <a:ext cx="32688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C2932B86-5AE3-D44C-BAD1-92F6600BB76B}"/>
                  </a:ext>
                </a:extLst>
              </p14:cNvPr>
              <p14:cNvContentPartPr/>
              <p14:nvPr/>
            </p14:nvContentPartPr>
            <p14:xfrm>
              <a:off x="6979780" y="2221129"/>
              <a:ext cx="100080" cy="3891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C2932B86-5AE3-D44C-BAD1-92F6600BB7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2220" y="2213569"/>
                <a:ext cx="1152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1E1CF1F3-920F-0749-8BF8-94EB7794F20B}"/>
                  </a:ext>
                </a:extLst>
              </p14:cNvPr>
              <p14:cNvContentPartPr/>
              <p14:nvPr/>
            </p14:nvContentPartPr>
            <p14:xfrm>
              <a:off x="7639660" y="2289529"/>
              <a:ext cx="106200" cy="2804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1E1CF1F3-920F-0749-8BF8-94EB7794F2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32100" y="2281969"/>
                <a:ext cx="121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D8A5FB28-23FA-5A45-81D9-3AB62853270B}"/>
                  </a:ext>
                </a:extLst>
              </p14:cNvPr>
              <p14:cNvContentPartPr/>
              <p14:nvPr/>
            </p14:nvContentPartPr>
            <p14:xfrm>
              <a:off x="8268580" y="2146249"/>
              <a:ext cx="37800" cy="1188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D8A5FB28-23FA-5A45-81D9-3AB62853270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61020" y="2138689"/>
                <a:ext cx="52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469F3E2F-FA82-1E44-AB5A-A727CDCD021A}"/>
                  </a:ext>
                </a:extLst>
              </p14:cNvPr>
              <p14:cNvContentPartPr/>
              <p14:nvPr/>
            </p14:nvContentPartPr>
            <p14:xfrm>
              <a:off x="9077860" y="2134009"/>
              <a:ext cx="124920" cy="1000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469F3E2F-FA82-1E44-AB5A-A727CDCD021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70300" y="2126449"/>
                <a:ext cx="1400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11F185DE-81CC-D249-A4D5-85D8566488BF}"/>
                  </a:ext>
                </a:extLst>
              </p14:cNvPr>
              <p14:cNvContentPartPr/>
              <p14:nvPr/>
            </p14:nvContentPartPr>
            <p14:xfrm>
              <a:off x="9469900" y="2470249"/>
              <a:ext cx="56520" cy="64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11F185DE-81CC-D249-A4D5-85D8566488B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62340" y="246268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1" name="墨迹 136">
                <a:extLst>
                  <a:ext uri="{FF2B5EF4-FFF2-40B4-BE49-F238E27FC236}">
                    <a16:creationId xmlns:a16="http://schemas.microsoft.com/office/drawing/2014/main" id="{15663769-E60F-9B44-AE69-212F535C39C8}"/>
                  </a:ext>
                </a:extLst>
              </p14:cNvPr>
              <p14:cNvContentPartPr/>
              <p14:nvPr/>
            </p14:nvContentPartPr>
            <p14:xfrm>
              <a:off x="10273060" y="2165689"/>
              <a:ext cx="1183320" cy="622440"/>
            </p14:xfrm>
          </p:contentPart>
        </mc:Choice>
        <mc:Fallback>
          <p:pic>
            <p:nvPicPr>
              <p:cNvPr id="131" name="墨迹 136">
                <a:extLst>
                  <a:ext uri="{FF2B5EF4-FFF2-40B4-BE49-F238E27FC236}">
                    <a16:creationId xmlns:a16="http://schemas.microsoft.com/office/drawing/2014/main" id="{15663769-E60F-9B44-AE69-212F535C39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65500" y="2158125"/>
                <a:ext cx="1198440" cy="637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2" name="墨迹 137">
                <a:extLst>
                  <a:ext uri="{FF2B5EF4-FFF2-40B4-BE49-F238E27FC236}">
                    <a16:creationId xmlns:a16="http://schemas.microsoft.com/office/drawing/2014/main" id="{3BD240D9-3791-C048-84F9-75DEEC203145}"/>
                  </a:ext>
                </a:extLst>
              </p14:cNvPr>
              <p14:cNvContentPartPr/>
              <p14:nvPr/>
            </p14:nvContentPartPr>
            <p14:xfrm>
              <a:off x="9818740" y="2476369"/>
              <a:ext cx="168480" cy="12600"/>
            </p14:xfrm>
          </p:contentPart>
        </mc:Choice>
        <mc:Fallback>
          <p:pic>
            <p:nvPicPr>
              <p:cNvPr id="132" name="墨迹 137">
                <a:extLst>
                  <a:ext uri="{FF2B5EF4-FFF2-40B4-BE49-F238E27FC236}">
                    <a16:creationId xmlns:a16="http://schemas.microsoft.com/office/drawing/2014/main" id="{3BD240D9-3791-C048-84F9-75DEEC20314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11180" y="2469019"/>
                <a:ext cx="183600" cy="26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3" name="墨迹 138">
                <a:extLst>
                  <a:ext uri="{FF2B5EF4-FFF2-40B4-BE49-F238E27FC236}">
                    <a16:creationId xmlns:a16="http://schemas.microsoft.com/office/drawing/2014/main" id="{D218B4B8-5238-CF4B-BFF2-E7D05C3D20DB}"/>
                  </a:ext>
                </a:extLst>
              </p14:cNvPr>
              <p14:cNvContentPartPr/>
              <p14:nvPr/>
            </p14:nvContentPartPr>
            <p14:xfrm>
              <a:off x="8803900" y="2333089"/>
              <a:ext cx="467280" cy="193320"/>
            </p14:xfrm>
          </p:contentPart>
        </mc:Choice>
        <mc:Fallback>
          <p:pic>
            <p:nvPicPr>
              <p:cNvPr id="133" name="墨迹 138">
                <a:extLst>
                  <a:ext uri="{FF2B5EF4-FFF2-40B4-BE49-F238E27FC236}">
                    <a16:creationId xmlns:a16="http://schemas.microsoft.com/office/drawing/2014/main" id="{D218B4B8-5238-CF4B-BFF2-E7D05C3D20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96340" y="2325529"/>
                <a:ext cx="482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4" name="墨迹 139">
                <a:extLst>
                  <a:ext uri="{FF2B5EF4-FFF2-40B4-BE49-F238E27FC236}">
                    <a16:creationId xmlns:a16="http://schemas.microsoft.com/office/drawing/2014/main" id="{8A34589D-6799-BB44-B381-444FF9040041}"/>
                  </a:ext>
                </a:extLst>
              </p14:cNvPr>
              <p14:cNvContentPartPr/>
              <p14:nvPr/>
            </p14:nvContentPartPr>
            <p14:xfrm>
              <a:off x="8386660" y="2376649"/>
              <a:ext cx="186480" cy="143640"/>
            </p14:xfrm>
          </p:contentPart>
        </mc:Choice>
        <mc:Fallback>
          <p:pic>
            <p:nvPicPr>
              <p:cNvPr id="134" name="墨迹 139">
                <a:extLst>
                  <a:ext uri="{FF2B5EF4-FFF2-40B4-BE49-F238E27FC236}">
                    <a16:creationId xmlns:a16="http://schemas.microsoft.com/office/drawing/2014/main" id="{8A34589D-6799-BB44-B381-444FF904004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79100" y="2369089"/>
                <a:ext cx="201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5" name="墨迹 140">
                <a:extLst>
                  <a:ext uri="{FF2B5EF4-FFF2-40B4-BE49-F238E27FC236}">
                    <a16:creationId xmlns:a16="http://schemas.microsoft.com/office/drawing/2014/main" id="{AC15061C-A681-BE45-A946-9230BFA61C7D}"/>
                  </a:ext>
                </a:extLst>
              </p14:cNvPr>
              <p14:cNvContentPartPr/>
              <p14:nvPr/>
            </p14:nvContentPartPr>
            <p14:xfrm>
              <a:off x="7901380" y="2327689"/>
              <a:ext cx="198720" cy="236160"/>
            </p14:xfrm>
          </p:contentPart>
        </mc:Choice>
        <mc:Fallback>
          <p:pic>
            <p:nvPicPr>
              <p:cNvPr id="135" name="墨迹 140">
                <a:extLst>
                  <a:ext uri="{FF2B5EF4-FFF2-40B4-BE49-F238E27FC236}">
                    <a16:creationId xmlns:a16="http://schemas.microsoft.com/office/drawing/2014/main" id="{AC15061C-A681-BE45-A946-9230BFA61C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93820" y="2320129"/>
                <a:ext cx="2138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6" name="墨迹 141">
                <a:extLst>
                  <a:ext uri="{FF2B5EF4-FFF2-40B4-BE49-F238E27FC236}">
                    <a16:creationId xmlns:a16="http://schemas.microsoft.com/office/drawing/2014/main" id="{3C832832-403F-7F4F-9C46-5C62005BA9CE}"/>
                  </a:ext>
                </a:extLst>
              </p14:cNvPr>
              <p14:cNvContentPartPr/>
              <p14:nvPr/>
            </p14:nvContentPartPr>
            <p14:xfrm>
              <a:off x="7278580" y="2351809"/>
              <a:ext cx="162360" cy="159480"/>
            </p14:xfrm>
          </p:contentPart>
        </mc:Choice>
        <mc:Fallback>
          <p:pic>
            <p:nvPicPr>
              <p:cNvPr id="136" name="墨迹 141">
                <a:extLst>
                  <a:ext uri="{FF2B5EF4-FFF2-40B4-BE49-F238E27FC236}">
                    <a16:creationId xmlns:a16="http://schemas.microsoft.com/office/drawing/2014/main" id="{3C832832-403F-7F4F-9C46-5C62005BA9C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71020" y="2344249"/>
                <a:ext cx="1771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6731F6F6-5803-6543-8648-133C563BF4AA}"/>
                  </a:ext>
                </a:extLst>
              </p14:cNvPr>
              <p14:cNvContentPartPr/>
              <p14:nvPr/>
            </p14:nvContentPartPr>
            <p14:xfrm>
              <a:off x="7620940" y="2158849"/>
              <a:ext cx="255600" cy="53568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6731F6F6-5803-6543-8648-133C563BF4A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13380" y="2151289"/>
                <a:ext cx="2707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45C360B-E0BA-A245-B1C5-C437FC602F23}"/>
                  </a:ext>
                </a:extLst>
              </p14:cNvPr>
              <p14:cNvContentPartPr/>
              <p14:nvPr/>
            </p14:nvContentPartPr>
            <p14:xfrm>
              <a:off x="4109860" y="2787769"/>
              <a:ext cx="81360" cy="6264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45C360B-E0BA-A245-B1C5-C437FC602F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02300" y="2780209"/>
                <a:ext cx="9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CBBE3468-DEE1-0149-A708-347101187133}"/>
                  </a:ext>
                </a:extLst>
              </p14:cNvPr>
              <p14:cNvContentPartPr/>
              <p14:nvPr/>
            </p14:nvContentPartPr>
            <p14:xfrm>
              <a:off x="3524860" y="3055249"/>
              <a:ext cx="616320" cy="45396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CBBE3468-DEE1-0149-A708-34710118713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17304" y="3047689"/>
                <a:ext cx="631431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0E4C6D84-5169-8C4E-ADD2-D25D52AEBE31}"/>
                  </a:ext>
                </a:extLst>
              </p14:cNvPr>
              <p14:cNvContentPartPr/>
              <p14:nvPr/>
            </p14:nvContentPartPr>
            <p14:xfrm>
              <a:off x="8984620" y="3157129"/>
              <a:ext cx="342720" cy="34056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0E4C6D84-5169-8C4E-ADD2-D25D52AEBE3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77060" y="3149569"/>
                <a:ext cx="3578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0F0E3BC3-98E5-9649-A161-5891190DEF71}"/>
                  </a:ext>
                </a:extLst>
              </p14:cNvPr>
              <p14:cNvContentPartPr/>
              <p14:nvPr/>
            </p14:nvContentPartPr>
            <p14:xfrm>
              <a:off x="10136260" y="3347929"/>
              <a:ext cx="236880" cy="500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0F0E3BC3-98E5-9649-A161-5891190DEF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28700" y="3340369"/>
                <a:ext cx="252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BCEEE9B6-0FA8-0144-9792-C5C240638775}"/>
                  </a:ext>
                </a:extLst>
              </p14:cNvPr>
              <p14:cNvContentPartPr/>
              <p14:nvPr/>
            </p14:nvContentPartPr>
            <p14:xfrm>
              <a:off x="10170820" y="3503449"/>
              <a:ext cx="221040" cy="129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BCEEE9B6-0FA8-0144-9792-C5C2406387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163260" y="3495889"/>
                <a:ext cx="23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623E833E-2833-C245-857B-21973F4BFEDE}"/>
                  </a:ext>
                </a:extLst>
              </p14:cNvPr>
              <p14:cNvContentPartPr/>
              <p14:nvPr/>
            </p14:nvContentPartPr>
            <p14:xfrm>
              <a:off x="11116180" y="2924569"/>
              <a:ext cx="66240" cy="439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623E833E-2833-C245-857B-21973F4BFE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108620" y="2917009"/>
                <a:ext cx="81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2028DA38-C556-DE4C-B794-FFBDE7D7DA35}"/>
                  </a:ext>
                </a:extLst>
              </p14:cNvPr>
              <p14:cNvContentPartPr/>
              <p14:nvPr/>
            </p14:nvContentPartPr>
            <p14:xfrm>
              <a:off x="11642860" y="2914129"/>
              <a:ext cx="68760" cy="4824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2028DA38-C556-DE4C-B794-FFBDE7D7DA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632780" y="2904049"/>
                <a:ext cx="889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42BBD5E4-817E-9E42-8780-F65F2FE893E8}"/>
                  </a:ext>
                </a:extLst>
              </p14:cNvPr>
              <p14:cNvContentPartPr/>
              <p14:nvPr/>
            </p14:nvContentPartPr>
            <p14:xfrm>
              <a:off x="10640260" y="3086569"/>
              <a:ext cx="1015200" cy="48564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42BBD5E4-817E-9E42-8780-F65F2FE893E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33060" y="3076496"/>
                <a:ext cx="1032840" cy="503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F5667DE6-B748-294C-9B06-52EBDEEE339F}"/>
                  </a:ext>
                </a:extLst>
              </p14:cNvPr>
              <p14:cNvContentPartPr/>
              <p14:nvPr/>
            </p14:nvContentPartPr>
            <p14:xfrm>
              <a:off x="6488020" y="3080089"/>
              <a:ext cx="193320" cy="29916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F5667DE6-B748-294C-9B06-52EBDEEE33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480460" y="3072529"/>
                <a:ext cx="208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8" name="墨迹 188">
                <a:extLst>
                  <a:ext uri="{FF2B5EF4-FFF2-40B4-BE49-F238E27FC236}">
                    <a16:creationId xmlns:a16="http://schemas.microsoft.com/office/drawing/2014/main" id="{DEBCA099-85A3-004D-8DF3-00722DC6D058}"/>
                  </a:ext>
                </a:extLst>
              </p14:cNvPr>
              <p14:cNvContentPartPr/>
              <p14:nvPr/>
            </p14:nvContentPartPr>
            <p14:xfrm>
              <a:off x="3792340" y="1462249"/>
              <a:ext cx="2963880" cy="1917360"/>
            </p14:xfrm>
          </p:contentPart>
        </mc:Choice>
        <mc:Fallback>
          <p:pic>
            <p:nvPicPr>
              <p:cNvPr id="188" name="墨迹 188">
                <a:extLst>
                  <a:ext uri="{FF2B5EF4-FFF2-40B4-BE49-F238E27FC236}">
                    <a16:creationId xmlns:a16="http://schemas.microsoft.com/office/drawing/2014/main" id="{DEBCA099-85A3-004D-8DF3-00722DC6D0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84779" y="1454688"/>
                <a:ext cx="2979002" cy="1932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9D74489B-4D05-E04F-8640-770B47E11988}"/>
                  </a:ext>
                </a:extLst>
              </p14:cNvPr>
              <p14:cNvContentPartPr/>
              <p14:nvPr/>
            </p14:nvContentPartPr>
            <p14:xfrm>
              <a:off x="9233380" y="2476369"/>
              <a:ext cx="747360" cy="87192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9D74489B-4D05-E04F-8640-770B47E119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25820" y="2468809"/>
                <a:ext cx="76248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5" name="墨迹 195">
                <a:extLst>
                  <a:ext uri="{FF2B5EF4-FFF2-40B4-BE49-F238E27FC236}">
                    <a16:creationId xmlns:a16="http://schemas.microsoft.com/office/drawing/2014/main" id="{637282FF-49A0-E349-BF32-626E55577F05}"/>
                  </a:ext>
                </a:extLst>
              </p14:cNvPr>
              <p14:cNvContentPartPr/>
              <p14:nvPr/>
            </p14:nvContentPartPr>
            <p14:xfrm>
              <a:off x="7098220" y="1941049"/>
              <a:ext cx="1911600" cy="1033560"/>
            </p14:xfrm>
          </p:contentPart>
        </mc:Choice>
        <mc:Fallback>
          <p:pic>
            <p:nvPicPr>
              <p:cNvPr id="195" name="墨迹 195">
                <a:extLst>
                  <a:ext uri="{FF2B5EF4-FFF2-40B4-BE49-F238E27FC236}">
                    <a16:creationId xmlns:a16="http://schemas.microsoft.com/office/drawing/2014/main" id="{637282FF-49A0-E349-BF32-626E55577F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90660" y="1933492"/>
                <a:ext cx="1926720" cy="1048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DF6BBF05-F079-0942-ABF5-37B0700688C5}"/>
                  </a:ext>
                </a:extLst>
              </p14:cNvPr>
              <p14:cNvContentPartPr/>
              <p14:nvPr/>
            </p14:nvContentPartPr>
            <p14:xfrm>
              <a:off x="972100" y="2919169"/>
              <a:ext cx="1569240" cy="2984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DF6BBF05-F079-0942-ABF5-37B0700688C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62020" y="2909089"/>
                <a:ext cx="15894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720E34B1-2800-784C-87B9-65FCD62530E3}"/>
                  </a:ext>
                </a:extLst>
              </p14:cNvPr>
              <p14:cNvContentPartPr/>
              <p14:nvPr/>
            </p14:nvContentPartPr>
            <p14:xfrm>
              <a:off x="4367980" y="5115889"/>
              <a:ext cx="22320" cy="648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720E34B1-2800-784C-87B9-65FCD62530E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60420" y="5108329"/>
                <a:ext cx="37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4" name="墨迹 215">
                <a:extLst>
                  <a:ext uri="{FF2B5EF4-FFF2-40B4-BE49-F238E27FC236}">
                    <a16:creationId xmlns:a16="http://schemas.microsoft.com/office/drawing/2014/main" id="{48A92610-3C15-DB44-9660-02CB699D8639}"/>
                  </a:ext>
                </a:extLst>
              </p14:cNvPr>
              <p14:cNvContentPartPr/>
              <p14:nvPr/>
            </p14:nvContentPartPr>
            <p14:xfrm>
              <a:off x="3780100" y="4692529"/>
              <a:ext cx="610200" cy="274320"/>
            </p14:xfrm>
          </p:contentPart>
        </mc:Choice>
        <mc:Fallback>
          <p:pic>
            <p:nvPicPr>
              <p:cNvPr id="214" name="墨迹 215">
                <a:extLst>
                  <a:ext uri="{FF2B5EF4-FFF2-40B4-BE49-F238E27FC236}">
                    <a16:creationId xmlns:a16="http://schemas.microsoft.com/office/drawing/2014/main" id="{48A92610-3C15-DB44-9660-02CB699D863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72544" y="4684969"/>
                <a:ext cx="625311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5" name="墨迹 216">
                <a:extLst>
                  <a:ext uri="{FF2B5EF4-FFF2-40B4-BE49-F238E27FC236}">
                    <a16:creationId xmlns:a16="http://schemas.microsoft.com/office/drawing/2014/main" id="{9AC3BDE9-BA54-C74B-A743-1B6B57B658E0}"/>
                  </a:ext>
                </a:extLst>
              </p14:cNvPr>
              <p14:cNvContentPartPr/>
              <p14:nvPr/>
            </p14:nvContentPartPr>
            <p14:xfrm>
              <a:off x="1140220" y="4493449"/>
              <a:ext cx="2322360" cy="548280"/>
            </p14:xfrm>
          </p:contentPart>
        </mc:Choice>
        <mc:Fallback>
          <p:pic>
            <p:nvPicPr>
              <p:cNvPr id="215" name="墨迹 216">
                <a:extLst>
                  <a:ext uri="{FF2B5EF4-FFF2-40B4-BE49-F238E27FC236}">
                    <a16:creationId xmlns:a16="http://schemas.microsoft.com/office/drawing/2014/main" id="{9AC3BDE9-BA54-C74B-A743-1B6B57B658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32660" y="4485889"/>
                <a:ext cx="23374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4D15288D-5F61-494C-A2E0-057A2D881A09}"/>
                  </a:ext>
                </a:extLst>
              </p14:cNvPr>
              <p14:cNvContentPartPr/>
              <p14:nvPr/>
            </p14:nvContentPartPr>
            <p14:xfrm>
              <a:off x="5423500" y="4512169"/>
              <a:ext cx="93600" cy="20520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4D15288D-5F61-494C-A2E0-057A2D881A0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15940" y="4504609"/>
                <a:ext cx="1087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2E16C30F-A545-F041-92FA-5A06CE89B6C0}"/>
                  </a:ext>
                </a:extLst>
              </p14:cNvPr>
              <p14:cNvContentPartPr/>
              <p14:nvPr/>
            </p14:nvContentPartPr>
            <p14:xfrm>
              <a:off x="5024980" y="4711249"/>
              <a:ext cx="243000" cy="28404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2E16C30F-A545-F041-92FA-5A06CE89B6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17420" y="4703689"/>
                <a:ext cx="2581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7" name="墨迹 241">
                <a:extLst>
                  <a:ext uri="{FF2B5EF4-FFF2-40B4-BE49-F238E27FC236}">
                    <a16:creationId xmlns:a16="http://schemas.microsoft.com/office/drawing/2014/main" id="{B664E868-89E8-704E-A789-C87CCE131E45}"/>
                  </a:ext>
                </a:extLst>
              </p14:cNvPr>
              <p14:cNvContentPartPr/>
              <p14:nvPr/>
            </p14:nvContentPartPr>
            <p14:xfrm>
              <a:off x="7365700" y="4518289"/>
              <a:ext cx="523440" cy="486000"/>
            </p14:xfrm>
          </p:contentPart>
        </mc:Choice>
        <mc:Fallback>
          <p:pic>
            <p:nvPicPr>
              <p:cNvPr id="237" name="墨迹 241">
                <a:extLst>
                  <a:ext uri="{FF2B5EF4-FFF2-40B4-BE49-F238E27FC236}">
                    <a16:creationId xmlns:a16="http://schemas.microsoft.com/office/drawing/2014/main" id="{B664E868-89E8-704E-A789-C87CCE131E4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58140" y="4510729"/>
                <a:ext cx="5382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8" name="墨迹 242">
                <a:extLst>
                  <a:ext uri="{FF2B5EF4-FFF2-40B4-BE49-F238E27FC236}">
                    <a16:creationId xmlns:a16="http://schemas.microsoft.com/office/drawing/2014/main" id="{4A72ADAD-010A-5E46-A702-C2E891D21F8B}"/>
                  </a:ext>
                </a:extLst>
              </p14:cNvPr>
              <p14:cNvContentPartPr/>
              <p14:nvPr/>
            </p14:nvContentPartPr>
            <p14:xfrm>
              <a:off x="6755860" y="4854529"/>
              <a:ext cx="236880" cy="199440"/>
            </p14:xfrm>
          </p:contentPart>
        </mc:Choice>
        <mc:Fallback>
          <p:pic>
            <p:nvPicPr>
              <p:cNvPr id="238" name="墨迹 242">
                <a:extLst>
                  <a:ext uri="{FF2B5EF4-FFF2-40B4-BE49-F238E27FC236}">
                    <a16:creationId xmlns:a16="http://schemas.microsoft.com/office/drawing/2014/main" id="{4A72ADAD-010A-5E46-A702-C2E891D21F8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48300" y="4846969"/>
                <a:ext cx="252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9" name="墨迹 243">
                <a:extLst>
                  <a:ext uri="{FF2B5EF4-FFF2-40B4-BE49-F238E27FC236}">
                    <a16:creationId xmlns:a16="http://schemas.microsoft.com/office/drawing/2014/main" id="{EFD668FA-359D-8648-8EF3-5F29C44EEE2B}"/>
                  </a:ext>
                </a:extLst>
              </p14:cNvPr>
              <p14:cNvContentPartPr/>
              <p14:nvPr/>
            </p14:nvContentPartPr>
            <p14:xfrm>
              <a:off x="6394780" y="4567969"/>
              <a:ext cx="184320" cy="193320"/>
            </p14:xfrm>
          </p:contentPart>
        </mc:Choice>
        <mc:Fallback>
          <p:pic>
            <p:nvPicPr>
              <p:cNvPr id="239" name="墨迹 243">
                <a:extLst>
                  <a:ext uri="{FF2B5EF4-FFF2-40B4-BE49-F238E27FC236}">
                    <a16:creationId xmlns:a16="http://schemas.microsoft.com/office/drawing/2014/main" id="{EFD668FA-359D-8648-8EF3-5F29C44EEE2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387220" y="4560409"/>
                <a:ext cx="199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0" name="墨迹 244">
                <a:extLst>
                  <a:ext uri="{FF2B5EF4-FFF2-40B4-BE49-F238E27FC236}">
                    <a16:creationId xmlns:a16="http://schemas.microsoft.com/office/drawing/2014/main" id="{B95C7698-98E8-F045-87D8-696EE16C820D}"/>
                  </a:ext>
                </a:extLst>
              </p14:cNvPr>
              <p14:cNvContentPartPr/>
              <p14:nvPr/>
            </p14:nvContentPartPr>
            <p14:xfrm>
              <a:off x="5996260" y="4773529"/>
              <a:ext cx="205920" cy="224280"/>
            </p14:xfrm>
          </p:contentPart>
        </mc:Choice>
        <mc:Fallback>
          <p:pic>
            <p:nvPicPr>
              <p:cNvPr id="240" name="墨迹 244">
                <a:extLst>
                  <a:ext uri="{FF2B5EF4-FFF2-40B4-BE49-F238E27FC236}">
                    <a16:creationId xmlns:a16="http://schemas.microsoft.com/office/drawing/2014/main" id="{B95C7698-98E8-F045-87D8-696EE16C820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88700" y="4765981"/>
                <a:ext cx="22104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1" name="墨迹 245">
                <a:extLst>
                  <a:ext uri="{FF2B5EF4-FFF2-40B4-BE49-F238E27FC236}">
                    <a16:creationId xmlns:a16="http://schemas.microsoft.com/office/drawing/2014/main" id="{FE614158-9E5E-2348-8A2E-3EAD23E926DE}"/>
                  </a:ext>
                </a:extLst>
              </p14:cNvPr>
              <p14:cNvContentPartPr/>
              <p14:nvPr/>
            </p14:nvContentPartPr>
            <p14:xfrm>
              <a:off x="5610340" y="4805209"/>
              <a:ext cx="174600" cy="186480"/>
            </p14:xfrm>
          </p:contentPart>
        </mc:Choice>
        <mc:Fallback>
          <p:pic>
            <p:nvPicPr>
              <p:cNvPr id="241" name="墨迹 245">
                <a:extLst>
                  <a:ext uri="{FF2B5EF4-FFF2-40B4-BE49-F238E27FC236}">
                    <a16:creationId xmlns:a16="http://schemas.microsoft.com/office/drawing/2014/main" id="{FE614158-9E5E-2348-8A2E-3EAD23E926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02780" y="4797649"/>
                <a:ext cx="189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3" name="墨迹 254">
                <a:extLst>
                  <a:ext uri="{FF2B5EF4-FFF2-40B4-BE49-F238E27FC236}">
                    <a16:creationId xmlns:a16="http://schemas.microsoft.com/office/drawing/2014/main" id="{1D3727F7-11B2-3B4C-B13E-D4EFC4D991CD}"/>
                  </a:ext>
                </a:extLst>
              </p14:cNvPr>
              <p14:cNvContentPartPr/>
              <p14:nvPr/>
            </p14:nvContentPartPr>
            <p14:xfrm>
              <a:off x="8368300" y="4418569"/>
              <a:ext cx="523080" cy="591840"/>
            </p14:xfrm>
          </p:contentPart>
        </mc:Choice>
        <mc:Fallback>
          <p:pic>
            <p:nvPicPr>
              <p:cNvPr id="253" name="墨迹 254">
                <a:extLst>
                  <a:ext uri="{FF2B5EF4-FFF2-40B4-BE49-F238E27FC236}">
                    <a16:creationId xmlns:a16="http://schemas.microsoft.com/office/drawing/2014/main" id="{1D3727F7-11B2-3B4C-B13E-D4EFC4D991C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60745" y="4411009"/>
                <a:ext cx="53783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4" name="墨迹 255">
                <a:extLst>
                  <a:ext uri="{FF2B5EF4-FFF2-40B4-BE49-F238E27FC236}">
                    <a16:creationId xmlns:a16="http://schemas.microsoft.com/office/drawing/2014/main" id="{6A30E2D5-CD3E-F843-BA30-44FDC5F7A5C9}"/>
                  </a:ext>
                </a:extLst>
              </p14:cNvPr>
              <p14:cNvContentPartPr/>
              <p14:nvPr/>
            </p14:nvContentPartPr>
            <p14:xfrm>
              <a:off x="7919740" y="4854529"/>
              <a:ext cx="112320" cy="155880"/>
            </p14:xfrm>
          </p:contentPart>
        </mc:Choice>
        <mc:Fallback>
          <p:pic>
            <p:nvPicPr>
              <p:cNvPr id="254" name="墨迹 255">
                <a:extLst>
                  <a:ext uri="{FF2B5EF4-FFF2-40B4-BE49-F238E27FC236}">
                    <a16:creationId xmlns:a16="http://schemas.microsoft.com/office/drawing/2014/main" id="{6A30E2D5-CD3E-F843-BA30-44FDC5F7A5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12180" y="4846969"/>
                <a:ext cx="127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28800ADC-EE52-1544-96CD-2DADFD1B7EFC}"/>
                  </a:ext>
                </a:extLst>
              </p14:cNvPr>
              <p14:cNvContentPartPr/>
              <p14:nvPr/>
            </p14:nvContentPartPr>
            <p14:xfrm>
              <a:off x="11057500" y="4456009"/>
              <a:ext cx="149760" cy="31104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28800ADC-EE52-1544-96CD-2DADFD1B7EF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049940" y="4448449"/>
                <a:ext cx="1648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8" name="墨迹 272">
                <a:extLst>
                  <a:ext uri="{FF2B5EF4-FFF2-40B4-BE49-F238E27FC236}">
                    <a16:creationId xmlns:a16="http://schemas.microsoft.com/office/drawing/2014/main" id="{D0ACF30E-F018-BC4C-A5E1-63E9D9CA6235}"/>
                  </a:ext>
                </a:extLst>
              </p14:cNvPr>
              <p14:cNvContentPartPr/>
              <p14:nvPr/>
            </p14:nvContentPartPr>
            <p14:xfrm>
              <a:off x="10658980" y="4754809"/>
              <a:ext cx="236880" cy="343440"/>
            </p14:xfrm>
          </p:contentPart>
        </mc:Choice>
        <mc:Fallback>
          <p:pic>
            <p:nvPicPr>
              <p:cNvPr id="268" name="墨迹 272">
                <a:extLst>
                  <a:ext uri="{FF2B5EF4-FFF2-40B4-BE49-F238E27FC236}">
                    <a16:creationId xmlns:a16="http://schemas.microsoft.com/office/drawing/2014/main" id="{D0ACF30E-F018-BC4C-A5E1-63E9D9CA623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651420" y="4747249"/>
                <a:ext cx="2520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9" name="墨迹 273">
                <a:extLst>
                  <a:ext uri="{FF2B5EF4-FFF2-40B4-BE49-F238E27FC236}">
                    <a16:creationId xmlns:a16="http://schemas.microsoft.com/office/drawing/2014/main" id="{2A155A09-8A37-7246-9C04-FC177AEEFD8B}"/>
                  </a:ext>
                </a:extLst>
              </p14:cNvPr>
              <p14:cNvContentPartPr/>
              <p14:nvPr/>
            </p14:nvContentPartPr>
            <p14:xfrm>
              <a:off x="10154980" y="4898089"/>
              <a:ext cx="168480" cy="143640"/>
            </p14:xfrm>
          </p:contentPart>
        </mc:Choice>
        <mc:Fallback>
          <p:pic>
            <p:nvPicPr>
              <p:cNvPr id="269" name="墨迹 273">
                <a:extLst>
                  <a:ext uri="{FF2B5EF4-FFF2-40B4-BE49-F238E27FC236}">
                    <a16:creationId xmlns:a16="http://schemas.microsoft.com/office/drawing/2014/main" id="{2A155A09-8A37-7246-9C04-FC177AEEFD8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147420" y="4890529"/>
                <a:ext cx="1836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0" name="墨迹 274">
                <a:extLst>
                  <a:ext uri="{FF2B5EF4-FFF2-40B4-BE49-F238E27FC236}">
                    <a16:creationId xmlns:a16="http://schemas.microsoft.com/office/drawing/2014/main" id="{278EDF9F-8A39-F64B-BBE6-BA3DF20465EC}"/>
                  </a:ext>
                </a:extLst>
              </p14:cNvPr>
              <p14:cNvContentPartPr/>
              <p14:nvPr/>
            </p14:nvContentPartPr>
            <p14:xfrm>
              <a:off x="9924580" y="4543129"/>
              <a:ext cx="180720" cy="218520"/>
            </p14:xfrm>
          </p:contentPart>
        </mc:Choice>
        <mc:Fallback>
          <p:pic>
            <p:nvPicPr>
              <p:cNvPr id="270" name="墨迹 274">
                <a:extLst>
                  <a:ext uri="{FF2B5EF4-FFF2-40B4-BE49-F238E27FC236}">
                    <a16:creationId xmlns:a16="http://schemas.microsoft.com/office/drawing/2014/main" id="{278EDF9F-8A39-F64B-BBE6-BA3DF20465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917020" y="4535557"/>
                <a:ext cx="195840" cy="23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1" name="墨迹 275">
                <a:extLst>
                  <a:ext uri="{FF2B5EF4-FFF2-40B4-BE49-F238E27FC236}">
                    <a16:creationId xmlns:a16="http://schemas.microsoft.com/office/drawing/2014/main" id="{CA03DE44-BD36-6C4F-BD06-D8EC221DE1DB}"/>
                  </a:ext>
                </a:extLst>
              </p14:cNvPr>
              <p14:cNvContentPartPr/>
              <p14:nvPr/>
            </p14:nvContentPartPr>
            <p14:xfrm>
              <a:off x="9588340" y="4829689"/>
              <a:ext cx="174600" cy="212040"/>
            </p14:xfrm>
          </p:contentPart>
        </mc:Choice>
        <mc:Fallback>
          <p:pic>
            <p:nvPicPr>
              <p:cNvPr id="271" name="墨迹 275">
                <a:extLst>
                  <a:ext uri="{FF2B5EF4-FFF2-40B4-BE49-F238E27FC236}">
                    <a16:creationId xmlns:a16="http://schemas.microsoft.com/office/drawing/2014/main" id="{CA03DE44-BD36-6C4F-BD06-D8EC221DE1D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580780" y="4822129"/>
                <a:ext cx="189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2" name="墨迹 276">
                <a:extLst>
                  <a:ext uri="{FF2B5EF4-FFF2-40B4-BE49-F238E27FC236}">
                    <a16:creationId xmlns:a16="http://schemas.microsoft.com/office/drawing/2014/main" id="{4B9A3F31-BCEE-9542-98E1-362EA3338857}"/>
                  </a:ext>
                </a:extLst>
              </p14:cNvPr>
              <p14:cNvContentPartPr/>
              <p14:nvPr/>
            </p14:nvContentPartPr>
            <p14:xfrm>
              <a:off x="9046540" y="4848409"/>
              <a:ext cx="155520" cy="230760"/>
            </p14:xfrm>
          </p:contentPart>
        </mc:Choice>
        <mc:Fallback>
          <p:pic>
            <p:nvPicPr>
              <p:cNvPr id="272" name="墨迹 276">
                <a:extLst>
                  <a:ext uri="{FF2B5EF4-FFF2-40B4-BE49-F238E27FC236}">
                    <a16:creationId xmlns:a16="http://schemas.microsoft.com/office/drawing/2014/main" id="{4B9A3F31-BCEE-9542-98E1-362EA333885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39323" y="4840849"/>
                <a:ext cx="170675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7" name="墨迹 289">
                <a:extLst>
                  <a:ext uri="{FF2B5EF4-FFF2-40B4-BE49-F238E27FC236}">
                    <a16:creationId xmlns:a16="http://schemas.microsoft.com/office/drawing/2014/main" id="{EEA13040-8A30-104E-8877-BA9549C87ED9}"/>
                  </a:ext>
                </a:extLst>
              </p14:cNvPr>
              <p14:cNvContentPartPr/>
              <p14:nvPr/>
            </p14:nvContentPartPr>
            <p14:xfrm>
              <a:off x="5572900" y="5452849"/>
              <a:ext cx="616680" cy="528840"/>
            </p14:xfrm>
          </p:contentPart>
        </mc:Choice>
        <mc:Fallback>
          <p:pic>
            <p:nvPicPr>
              <p:cNvPr id="287" name="墨迹 289">
                <a:extLst>
                  <a:ext uri="{FF2B5EF4-FFF2-40B4-BE49-F238E27FC236}">
                    <a16:creationId xmlns:a16="http://schemas.microsoft.com/office/drawing/2014/main" id="{EEA13040-8A30-104E-8877-BA9549C87ED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65340" y="5445289"/>
                <a:ext cx="6318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8" name="墨迹 290">
                <a:extLst>
                  <a:ext uri="{FF2B5EF4-FFF2-40B4-BE49-F238E27FC236}">
                    <a16:creationId xmlns:a16="http://schemas.microsoft.com/office/drawing/2014/main" id="{C7EE1814-8ABA-2548-8730-E4EBEAA6027B}"/>
                  </a:ext>
                </a:extLst>
              </p14:cNvPr>
              <p14:cNvContentPartPr/>
              <p14:nvPr/>
            </p14:nvContentPartPr>
            <p14:xfrm>
              <a:off x="4900420" y="5626369"/>
              <a:ext cx="479880" cy="367560"/>
            </p14:xfrm>
          </p:contentPart>
        </mc:Choice>
        <mc:Fallback>
          <p:pic>
            <p:nvPicPr>
              <p:cNvPr id="288" name="墨迹 290">
                <a:extLst>
                  <a:ext uri="{FF2B5EF4-FFF2-40B4-BE49-F238E27FC236}">
                    <a16:creationId xmlns:a16="http://schemas.microsoft.com/office/drawing/2014/main" id="{C7EE1814-8ABA-2548-8730-E4EBEAA6027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892860" y="5618809"/>
                <a:ext cx="494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9" name="墨迹 291">
                <a:extLst>
                  <a:ext uri="{FF2B5EF4-FFF2-40B4-BE49-F238E27FC236}">
                    <a16:creationId xmlns:a16="http://schemas.microsoft.com/office/drawing/2014/main" id="{8E72B97B-423D-0749-8A0B-F5FB9C1780D5}"/>
                  </a:ext>
                </a:extLst>
              </p14:cNvPr>
              <p14:cNvContentPartPr/>
              <p14:nvPr/>
            </p14:nvContentPartPr>
            <p14:xfrm>
              <a:off x="4209580" y="5744809"/>
              <a:ext cx="379800" cy="186840"/>
            </p14:xfrm>
          </p:contentPart>
        </mc:Choice>
        <mc:Fallback>
          <p:pic>
            <p:nvPicPr>
              <p:cNvPr id="289" name="墨迹 291">
                <a:extLst>
                  <a:ext uri="{FF2B5EF4-FFF2-40B4-BE49-F238E27FC236}">
                    <a16:creationId xmlns:a16="http://schemas.microsoft.com/office/drawing/2014/main" id="{8E72B97B-423D-0749-8A0B-F5FB9C1780D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202027" y="5737264"/>
                <a:ext cx="394906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507DBDE8-101F-EC45-A521-C364442B6648}"/>
                  </a:ext>
                </a:extLst>
              </p14:cNvPr>
              <p14:cNvContentPartPr/>
              <p14:nvPr/>
            </p14:nvContentPartPr>
            <p14:xfrm>
              <a:off x="9470620" y="6852889"/>
              <a:ext cx="24480" cy="6264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507DBDE8-101F-EC45-A521-C364442B664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63060" y="6845329"/>
                <a:ext cx="39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06" name="墨迹 307">
                <a:extLst>
                  <a:ext uri="{FF2B5EF4-FFF2-40B4-BE49-F238E27FC236}">
                    <a16:creationId xmlns:a16="http://schemas.microsoft.com/office/drawing/2014/main" id="{590F9879-C78D-BF45-AD46-D709A6B13E9E}"/>
                  </a:ext>
                </a:extLst>
              </p14:cNvPr>
              <p14:cNvContentPartPr/>
              <p14:nvPr/>
            </p14:nvContentPartPr>
            <p14:xfrm>
              <a:off x="7776820" y="6125329"/>
              <a:ext cx="1276200" cy="628200"/>
            </p14:xfrm>
          </p:contentPart>
        </mc:Choice>
        <mc:Fallback>
          <p:pic>
            <p:nvPicPr>
              <p:cNvPr id="306" name="墨迹 307">
                <a:extLst>
                  <a:ext uri="{FF2B5EF4-FFF2-40B4-BE49-F238E27FC236}">
                    <a16:creationId xmlns:a16="http://schemas.microsoft.com/office/drawing/2014/main" id="{590F9879-C78D-BF45-AD46-D709A6B13E9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69262" y="6117773"/>
                <a:ext cx="1291316" cy="643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07" name="墨迹 308">
                <a:extLst>
                  <a:ext uri="{FF2B5EF4-FFF2-40B4-BE49-F238E27FC236}">
                    <a16:creationId xmlns:a16="http://schemas.microsoft.com/office/drawing/2014/main" id="{2D7C1F32-4ECB-7E49-99F1-608ED3B151C1}"/>
                  </a:ext>
                </a:extLst>
              </p14:cNvPr>
              <p14:cNvContentPartPr/>
              <p14:nvPr/>
            </p14:nvContentPartPr>
            <p14:xfrm>
              <a:off x="4651660" y="5476969"/>
              <a:ext cx="2751120" cy="1071360"/>
            </p14:xfrm>
          </p:contentPart>
        </mc:Choice>
        <mc:Fallback>
          <p:pic>
            <p:nvPicPr>
              <p:cNvPr id="307" name="墨迹 308">
                <a:extLst>
                  <a:ext uri="{FF2B5EF4-FFF2-40B4-BE49-F238E27FC236}">
                    <a16:creationId xmlns:a16="http://schemas.microsoft.com/office/drawing/2014/main" id="{2D7C1F32-4ECB-7E49-99F1-608ED3B151C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44101" y="5469406"/>
                <a:ext cx="2765878" cy="1086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18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F6771CF-4A2D-3D4E-A9F4-32C8CCBB27E2}"/>
                  </a:ext>
                </a:extLst>
              </p14:cNvPr>
              <p14:cNvContentPartPr/>
              <p14:nvPr/>
            </p14:nvContentPartPr>
            <p14:xfrm>
              <a:off x="2846260" y="689689"/>
              <a:ext cx="31320" cy="439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F6771CF-4A2D-3D4E-A9F4-32C8CCBB27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8700" y="682129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9">
                <a:extLst>
                  <a:ext uri="{FF2B5EF4-FFF2-40B4-BE49-F238E27FC236}">
                    <a16:creationId xmlns:a16="http://schemas.microsoft.com/office/drawing/2014/main" id="{0AF15997-0D3A-C248-B724-07B6CAA4CD16}"/>
                  </a:ext>
                </a:extLst>
              </p14:cNvPr>
              <p14:cNvContentPartPr/>
              <p14:nvPr/>
            </p14:nvContentPartPr>
            <p14:xfrm>
              <a:off x="3281860" y="175609"/>
              <a:ext cx="1139400" cy="520560"/>
            </p14:xfrm>
          </p:contentPart>
        </mc:Choice>
        <mc:Fallback>
          <p:pic>
            <p:nvPicPr>
              <p:cNvPr id="16" name="墨迹 19">
                <a:extLst>
                  <a:ext uri="{FF2B5EF4-FFF2-40B4-BE49-F238E27FC236}">
                    <a16:creationId xmlns:a16="http://schemas.microsoft.com/office/drawing/2014/main" id="{0AF15997-0D3A-C248-B724-07B6CAA4CD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4302" y="168049"/>
                <a:ext cx="1154155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20">
                <a:extLst>
                  <a:ext uri="{FF2B5EF4-FFF2-40B4-BE49-F238E27FC236}">
                    <a16:creationId xmlns:a16="http://schemas.microsoft.com/office/drawing/2014/main" id="{5E2C2034-42F8-1240-AB1D-6E483486CDA5}"/>
                  </a:ext>
                </a:extLst>
              </p14:cNvPr>
              <p14:cNvContentPartPr/>
              <p14:nvPr/>
            </p14:nvContentPartPr>
            <p14:xfrm>
              <a:off x="2198620" y="316009"/>
              <a:ext cx="305640" cy="392040"/>
            </p14:xfrm>
          </p:contentPart>
        </mc:Choice>
        <mc:Fallback>
          <p:pic>
            <p:nvPicPr>
              <p:cNvPr id="17" name="墨迹 20">
                <a:extLst>
                  <a:ext uri="{FF2B5EF4-FFF2-40B4-BE49-F238E27FC236}">
                    <a16:creationId xmlns:a16="http://schemas.microsoft.com/office/drawing/2014/main" id="{5E2C2034-42F8-1240-AB1D-6E483486CD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1051" y="308449"/>
                <a:ext cx="320778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21">
                <a:extLst>
                  <a:ext uri="{FF2B5EF4-FFF2-40B4-BE49-F238E27FC236}">
                    <a16:creationId xmlns:a16="http://schemas.microsoft.com/office/drawing/2014/main" id="{28E6E6F1-C50E-1A4E-BBE1-395A18DE2A39}"/>
                  </a:ext>
                </a:extLst>
              </p14:cNvPr>
              <p14:cNvContentPartPr/>
              <p14:nvPr/>
            </p14:nvContentPartPr>
            <p14:xfrm>
              <a:off x="1638460" y="453169"/>
              <a:ext cx="243000" cy="162360"/>
            </p14:xfrm>
          </p:contentPart>
        </mc:Choice>
        <mc:Fallback>
          <p:pic>
            <p:nvPicPr>
              <p:cNvPr id="18" name="墨迹 21">
                <a:extLst>
                  <a:ext uri="{FF2B5EF4-FFF2-40B4-BE49-F238E27FC236}">
                    <a16:creationId xmlns:a16="http://schemas.microsoft.com/office/drawing/2014/main" id="{28E6E6F1-C50E-1A4E-BBE1-395A18DE2A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0900" y="445609"/>
                <a:ext cx="258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22">
                <a:extLst>
                  <a:ext uri="{FF2B5EF4-FFF2-40B4-BE49-F238E27FC236}">
                    <a16:creationId xmlns:a16="http://schemas.microsoft.com/office/drawing/2014/main" id="{A1FDB1DE-9A7F-424E-AF62-B83F569C479F}"/>
                  </a:ext>
                </a:extLst>
              </p14:cNvPr>
              <p14:cNvContentPartPr/>
              <p14:nvPr/>
            </p14:nvContentPartPr>
            <p14:xfrm>
              <a:off x="797860" y="210169"/>
              <a:ext cx="554400" cy="912600"/>
            </p14:xfrm>
          </p:contentPart>
        </mc:Choice>
        <mc:Fallback>
          <p:pic>
            <p:nvPicPr>
              <p:cNvPr id="19" name="墨迹 22">
                <a:extLst>
                  <a:ext uri="{FF2B5EF4-FFF2-40B4-BE49-F238E27FC236}">
                    <a16:creationId xmlns:a16="http://schemas.microsoft.com/office/drawing/2014/main" id="{A1FDB1DE-9A7F-424E-AF62-B83F569C47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300" y="202609"/>
                <a:ext cx="56952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5">
                <a:extLst>
                  <a:ext uri="{FF2B5EF4-FFF2-40B4-BE49-F238E27FC236}">
                    <a16:creationId xmlns:a16="http://schemas.microsoft.com/office/drawing/2014/main" id="{9624494E-681A-2E4C-B235-E85A5001F605}"/>
                  </a:ext>
                </a:extLst>
              </p14:cNvPr>
              <p14:cNvContentPartPr/>
              <p14:nvPr/>
            </p14:nvContentPartPr>
            <p14:xfrm>
              <a:off x="6730660" y="571249"/>
              <a:ext cx="31680" cy="106560"/>
            </p14:xfrm>
          </p:contentPart>
        </mc:Choice>
        <mc:Fallback>
          <p:pic>
            <p:nvPicPr>
              <p:cNvPr id="32" name="墨迹 35">
                <a:extLst>
                  <a:ext uri="{FF2B5EF4-FFF2-40B4-BE49-F238E27FC236}">
                    <a16:creationId xmlns:a16="http://schemas.microsoft.com/office/drawing/2014/main" id="{9624494E-681A-2E4C-B235-E85A5001F6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3377" y="563663"/>
                <a:ext cx="46974" cy="12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6">
                <a:extLst>
                  <a:ext uri="{FF2B5EF4-FFF2-40B4-BE49-F238E27FC236}">
                    <a16:creationId xmlns:a16="http://schemas.microsoft.com/office/drawing/2014/main" id="{3D35444D-C49B-714C-AAF5-5B7057839EBA}"/>
                  </a:ext>
                </a:extLst>
              </p14:cNvPr>
              <p14:cNvContentPartPr/>
              <p14:nvPr/>
            </p14:nvContentPartPr>
            <p14:xfrm>
              <a:off x="5828140" y="303769"/>
              <a:ext cx="411120" cy="311760"/>
            </p14:xfrm>
          </p:contentPart>
        </mc:Choice>
        <mc:Fallback>
          <p:pic>
            <p:nvPicPr>
              <p:cNvPr id="33" name="墨迹 36">
                <a:extLst>
                  <a:ext uri="{FF2B5EF4-FFF2-40B4-BE49-F238E27FC236}">
                    <a16:creationId xmlns:a16="http://schemas.microsoft.com/office/drawing/2014/main" id="{3D35444D-C49B-714C-AAF5-5B7057839E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20580" y="296209"/>
                <a:ext cx="426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7">
                <a:extLst>
                  <a:ext uri="{FF2B5EF4-FFF2-40B4-BE49-F238E27FC236}">
                    <a16:creationId xmlns:a16="http://schemas.microsoft.com/office/drawing/2014/main" id="{4BF46547-4B2E-CC45-BF64-0A97C4E5DF84}"/>
                  </a:ext>
                </a:extLst>
              </p14:cNvPr>
              <p14:cNvContentPartPr/>
              <p14:nvPr/>
            </p14:nvContentPartPr>
            <p14:xfrm>
              <a:off x="5217940" y="216289"/>
              <a:ext cx="293040" cy="398880"/>
            </p14:xfrm>
          </p:contentPart>
        </mc:Choice>
        <mc:Fallback>
          <p:pic>
            <p:nvPicPr>
              <p:cNvPr id="34" name="墨迹 37">
                <a:extLst>
                  <a:ext uri="{FF2B5EF4-FFF2-40B4-BE49-F238E27FC236}">
                    <a16:creationId xmlns:a16="http://schemas.microsoft.com/office/drawing/2014/main" id="{4BF46547-4B2E-CC45-BF64-0A97C4E5DF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0380" y="209089"/>
                <a:ext cx="308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8">
                <a:extLst>
                  <a:ext uri="{FF2B5EF4-FFF2-40B4-BE49-F238E27FC236}">
                    <a16:creationId xmlns:a16="http://schemas.microsoft.com/office/drawing/2014/main" id="{EC38129B-5A8B-ED41-A684-7F48ECA8352C}"/>
                  </a:ext>
                </a:extLst>
              </p14:cNvPr>
              <p14:cNvContentPartPr/>
              <p14:nvPr/>
            </p14:nvContentPartPr>
            <p14:xfrm>
              <a:off x="4495780" y="247609"/>
              <a:ext cx="504720" cy="405000"/>
            </p14:xfrm>
          </p:contentPart>
        </mc:Choice>
        <mc:Fallback>
          <p:pic>
            <p:nvPicPr>
              <p:cNvPr id="35" name="墨迹 38">
                <a:extLst>
                  <a:ext uri="{FF2B5EF4-FFF2-40B4-BE49-F238E27FC236}">
                    <a16:creationId xmlns:a16="http://schemas.microsoft.com/office/drawing/2014/main" id="{EC38129B-5A8B-ED41-A684-7F48ECA835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8220" y="240049"/>
                <a:ext cx="5198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FC64353-9386-1D4D-A393-D5747AB9AAF3}"/>
                  </a:ext>
                </a:extLst>
              </p14:cNvPr>
              <p14:cNvContentPartPr/>
              <p14:nvPr/>
            </p14:nvContentPartPr>
            <p14:xfrm>
              <a:off x="1003420" y="1449289"/>
              <a:ext cx="106200" cy="3740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FC64353-9386-1D4D-A393-D5747AB9AA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5860" y="1441729"/>
                <a:ext cx="1213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0DFB19F-3AF1-9A47-86E3-B42ED81A11F2}"/>
                  </a:ext>
                </a:extLst>
              </p14:cNvPr>
              <p14:cNvContentPartPr/>
              <p14:nvPr/>
            </p14:nvContentPartPr>
            <p14:xfrm>
              <a:off x="2883340" y="1604809"/>
              <a:ext cx="100080" cy="19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0DFB19F-3AF1-9A47-86E3-B42ED81A11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5780" y="1597249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47EEE436-EE39-F445-AB83-842E7393D356}"/>
                  </a:ext>
                </a:extLst>
              </p14:cNvPr>
              <p14:cNvContentPartPr/>
              <p14:nvPr/>
            </p14:nvContentPartPr>
            <p14:xfrm>
              <a:off x="3182140" y="1648369"/>
              <a:ext cx="19080" cy="129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47EEE436-EE39-F445-AB83-842E7393D3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74580" y="164080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墨迹 64">
                <a:extLst>
                  <a:ext uri="{FF2B5EF4-FFF2-40B4-BE49-F238E27FC236}">
                    <a16:creationId xmlns:a16="http://schemas.microsoft.com/office/drawing/2014/main" id="{5A5AD58A-B3E4-B040-8DF6-644493CD44AC}"/>
                  </a:ext>
                </a:extLst>
              </p14:cNvPr>
              <p14:cNvContentPartPr/>
              <p14:nvPr/>
            </p14:nvContentPartPr>
            <p14:xfrm>
              <a:off x="4128580" y="1255969"/>
              <a:ext cx="298440" cy="548280"/>
            </p14:xfrm>
          </p:contentPart>
        </mc:Choice>
        <mc:Fallback>
          <p:pic>
            <p:nvPicPr>
              <p:cNvPr id="59" name="墨迹 64">
                <a:extLst>
                  <a:ext uri="{FF2B5EF4-FFF2-40B4-BE49-F238E27FC236}">
                    <a16:creationId xmlns:a16="http://schemas.microsoft.com/office/drawing/2014/main" id="{5A5AD58A-B3E4-B040-8DF6-644493CD44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21020" y="1248769"/>
                <a:ext cx="3135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墨迹 65">
                <a:extLst>
                  <a:ext uri="{FF2B5EF4-FFF2-40B4-BE49-F238E27FC236}">
                    <a16:creationId xmlns:a16="http://schemas.microsoft.com/office/drawing/2014/main" id="{66C73269-29AB-1F4E-898D-E2F90ADBB414}"/>
                  </a:ext>
                </a:extLst>
              </p14:cNvPr>
              <p14:cNvContentPartPr/>
              <p14:nvPr/>
            </p14:nvContentPartPr>
            <p14:xfrm>
              <a:off x="3829780" y="1461529"/>
              <a:ext cx="149760" cy="205920"/>
            </p14:xfrm>
          </p:contentPart>
        </mc:Choice>
        <mc:Fallback>
          <p:pic>
            <p:nvPicPr>
              <p:cNvPr id="60" name="墨迹 65">
                <a:extLst>
                  <a:ext uri="{FF2B5EF4-FFF2-40B4-BE49-F238E27FC236}">
                    <a16:creationId xmlns:a16="http://schemas.microsoft.com/office/drawing/2014/main" id="{66C73269-29AB-1F4E-898D-E2F90ADBB41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22220" y="1453969"/>
                <a:ext cx="164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" name="墨迹 66">
                <a:extLst>
                  <a:ext uri="{FF2B5EF4-FFF2-40B4-BE49-F238E27FC236}">
                    <a16:creationId xmlns:a16="http://schemas.microsoft.com/office/drawing/2014/main" id="{31B44BC5-53D0-3B43-B052-BD962D25F549}"/>
                  </a:ext>
                </a:extLst>
              </p14:cNvPr>
              <p14:cNvContentPartPr/>
              <p14:nvPr/>
            </p14:nvContentPartPr>
            <p14:xfrm>
              <a:off x="3449980" y="1536409"/>
              <a:ext cx="205920" cy="174600"/>
            </p14:xfrm>
          </p:contentPart>
        </mc:Choice>
        <mc:Fallback>
          <p:pic>
            <p:nvPicPr>
              <p:cNvPr id="61" name="墨迹 66">
                <a:extLst>
                  <a:ext uri="{FF2B5EF4-FFF2-40B4-BE49-F238E27FC236}">
                    <a16:creationId xmlns:a16="http://schemas.microsoft.com/office/drawing/2014/main" id="{31B44BC5-53D0-3B43-B052-BD962D25F5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42420" y="1528849"/>
                <a:ext cx="221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" name="墨迹 67">
                <a:extLst>
                  <a:ext uri="{FF2B5EF4-FFF2-40B4-BE49-F238E27FC236}">
                    <a16:creationId xmlns:a16="http://schemas.microsoft.com/office/drawing/2014/main" id="{3CF38E2B-BC0B-904F-B311-EFC76E7E43F4}"/>
                  </a:ext>
                </a:extLst>
              </p14:cNvPr>
              <p14:cNvContentPartPr/>
              <p14:nvPr/>
            </p14:nvContentPartPr>
            <p14:xfrm>
              <a:off x="2186740" y="1356409"/>
              <a:ext cx="441720" cy="373320"/>
            </p14:xfrm>
          </p:contentPart>
        </mc:Choice>
        <mc:Fallback>
          <p:pic>
            <p:nvPicPr>
              <p:cNvPr id="62" name="墨迹 67">
                <a:extLst>
                  <a:ext uri="{FF2B5EF4-FFF2-40B4-BE49-F238E27FC236}">
                    <a16:creationId xmlns:a16="http://schemas.microsoft.com/office/drawing/2014/main" id="{3CF38E2B-BC0B-904F-B311-EFC76E7E43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9540" y="1348849"/>
                <a:ext cx="4568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3" name="墨迹 68">
                <a:extLst>
                  <a:ext uri="{FF2B5EF4-FFF2-40B4-BE49-F238E27FC236}">
                    <a16:creationId xmlns:a16="http://schemas.microsoft.com/office/drawing/2014/main" id="{CC64377F-E83A-F049-BD1C-09ACD70212FE}"/>
                  </a:ext>
                </a:extLst>
              </p14:cNvPr>
              <p14:cNvContentPartPr/>
              <p14:nvPr/>
            </p14:nvContentPartPr>
            <p14:xfrm>
              <a:off x="1818820" y="1543249"/>
              <a:ext cx="212040" cy="167760"/>
            </p14:xfrm>
          </p:contentPart>
        </mc:Choice>
        <mc:Fallback>
          <p:pic>
            <p:nvPicPr>
              <p:cNvPr id="63" name="墨迹 68">
                <a:extLst>
                  <a:ext uri="{FF2B5EF4-FFF2-40B4-BE49-F238E27FC236}">
                    <a16:creationId xmlns:a16="http://schemas.microsoft.com/office/drawing/2014/main" id="{CC64377F-E83A-F049-BD1C-09ACD70212F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11260" y="1535689"/>
                <a:ext cx="227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墨迹 69">
                <a:extLst>
                  <a:ext uri="{FF2B5EF4-FFF2-40B4-BE49-F238E27FC236}">
                    <a16:creationId xmlns:a16="http://schemas.microsoft.com/office/drawing/2014/main" id="{A972614F-4876-F445-A1C0-D36DB89FF686}"/>
                  </a:ext>
                </a:extLst>
              </p14:cNvPr>
              <p14:cNvContentPartPr/>
              <p14:nvPr/>
            </p14:nvContentPartPr>
            <p14:xfrm>
              <a:off x="1308340" y="1405369"/>
              <a:ext cx="305280" cy="311760"/>
            </p14:xfrm>
          </p:contentPart>
        </mc:Choice>
        <mc:Fallback>
          <p:pic>
            <p:nvPicPr>
              <p:cNvPr id="64" name="墨迹 69">
                <a:extLst>
                  <a:ext uri="{FF2B5EF4-FFF2-40B4-BE49-F238E27FC236}">
                    <a16:creationId xmlns:a16="http://schemas.microsoft.com/office/drawing/2014/main" id="{A972614F-4876-F445-A1C0-D36DB89FF68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00780" y="1398169"/>
                <a:ext cx="320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8F288593-E1CD-3841-8470-65B8DE397BE1}"/>
                  </a:ext>
                </a:extLst>
              </p14:cNvPr>
              <p14:cNvContentPartPr/>
              <p14:nvPr/>
            </p14:nvContentPartPr>
            <p14:xfrm>
              <a:off x="4582900" y="1393129"/>
              <a:ext cx="112320" cy="3740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8F288593-E1CD-3841-8470-65B8DE397B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75340" y="1385569"/>
                <a:ext cx="127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FA8A0BA4-962D-A347-A3AB-019539E3344D}"/>
                  </a:ext>
                </a:extLst>
              </p14:cNvPr>
              <p14:cNvContentPartPr/>
              <p14:nvPr/>
            </p14:nvContentPartPr>
            <p14:xfrm>
              <a:off x="4894300" y="1517689"/>
              <a:ext cx="19080" cy="1062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FA8A0BA4-962D-A347-A3AB-019539E3344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86740" y="1510129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03C8497F-4FFD-E94A-98D8-777B719AAAB4}"/>
                  </a:ext>
                </a:extLst>
              </p14:cNvPr>
              <p14:cNvContentPartPr/>
              <p14:nvPr/>
            </p14:nvContentPartPr>
            <p14:xfrm>
              <a:off x="5162140" y="1498969"/>
              <a:ext cx="193320" cy="313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03C8497F-4FFD-E94A-98D8-777B719AAA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54580" y="1491409"/>
                <a:ext cx="208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687B0E58-2496-854D-8E02-7979E3C78561}"/>
                  </a:ext>
                </a:extLst>
              </p14:cNvPr>
              <p14:cNvContentPartPr/>
              <p14:nvPr/>
            </p14:nvContentPartPr>
            <p14:xfrm>
              <a:off x="4819420" y="1480249"/>
              <a:ext cx="131040" cy="20592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687B0E58-2496-854D-8E02-7979E3C785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12220" y="1472689"/>
                <a:ext cx="146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F875C47F-DBAE-114D-BB3E-67DE45555CFC}"/>
                  </a:ext>
                </a:extLst>
              </p14:cNvPr>
              <p14:cNvContentPartPr/>
              <p14:nvPr/>
            </p14:nvContentPartPr>
            <p14:xfrm>
              <a:off x="4801060" y="1467649"/>
              <a:ext cx="205920" cy="2120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F875C47F-DBAE-114D-BB3E-67DE45555CF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3500" y="1460089"/>
                <a:ext cx="221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0D7370C6-776B-E044-B8AA-67BBF5320A10}"/>
                  </a:ext>
                </a:extLst>
              </p14:cNvPr>
              <p14:cNvContentPartPr/>
              <p14:nvPr/>
            </p14:nvContentPartPr>
            <p14:xfrm>
              <a:off x="5056300" y="1306009"/>
              <a:ext cx="25200" cy="1123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0D7370C6-776B-E044-B8AA-67BBF5320A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48740" y="1298449"/>
                <a:ext cx="4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6EC896E9-860D-924C-80F4-D270B055A733}"/>
                  </a:ext>
                </a:extLst>
              </p14:cNvPr>
              <p14:cNvContentPartPr/>
              <p14:nvPr/>
            </p14:nvContentPartPr>
            <p14:xfrm>
              <a:off x="5274100" y="1442809"/>
              <a:ext cx="37800" cy="1933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6EC896E9-860D-924C-80F4-D270B055A7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66540" y="1435249"/>
                <a:ext cx="52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B7BEE159-5A43-DB45-927E-46DBC8A9F2BC}"/>
                  </a:ext>
                </a:extLst>
              </p14:cNvPr>
              <p14:cNvContentPartPr/>
              <p14:nvPr/>
            </p14:nvContentPartPr>
            <p14:xfrm>
              <a:off x="5523220" y="1430569"/>
              <a:ext cx="137160" cy="2466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B7BEE159-5A43-DB45-927E-46DBC8A9F2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15660" y="1423009"/>
                <a:ext cx="1522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1EE2516-C050-8B4C-B019-4AB8DC0A3409}"/>
                  </a:ext>
                </a:extLst>
              </p14:cNvPr>
              <p14:cNvContentPartPr/>
              <p14:nvPr/>
            </p14:nvContentPartPr>
            <p14:xfrm>
              <a:off x="5525740" y="1467649"/>
              <a:ext cx="165600" cy="1526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1EE2516-C050-8B4C-B019-4AB8DC0A34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18180" y="1460089"/>
                <a:ext cx="1807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45C442EA-EFCB-AA4C-9C89-6AAA976EF3B6}"/>
                  </a:ext>
                </a:extLst>
              </p14:cNvPr>
              <p14:cNvContentPartPr/>
              <p14:nvPr/>
            </p14:nvContentPartPr>
            <p14:xfrm>
              <a:off x="5796820" y="1306009"/>
              <a:ext cx="124920" cy="1429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45C442EA-EFCB-AA4C-9C89-6AAA976EF3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89620" y="1298449"/>
                <a:ext cx="140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AEEB38DA-B76B-7344-B96D-8B336EC3E340}"/>
                  </a:ext>
                </a:extLst>
              </p14:cNvPr>
              <p14:cNvContentPartPr/>
              <p14:nvPr/>
            </p14:nvContentPartPr>
            <p14:xfrm>
              <a:off x="5902660" y="1567369"/>
              <a:ext cx="155880" cy="439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AEEB38DA-B76B-7344-B96D-8B336EC3E3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95460" y="1559809"/>
                <a:ext cx="171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51B72AB7-1274-DA43-946C-3E69157E73A1}"/>
                  </a:ext>
                </a:extLst>
              </p14:cNvPr>
              <p14:cNvContentPartPr/>
              <p14:nvPr/>
            </p14:nvContentPartPr>
            <p14:xfrm>
              <a:off x="5983660" y="1542529"/>
              <a:ext cx="68760" cy="936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51B72AB7-1274-DA43-946C-3E69157E73A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76100" y="1534969"/>
                <a:ext cx="83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8E207B33-5016-294E-BB9E-8D3707886F62}"/>
                  </a:ext>
                </a:extLst>
              </p14:cNvPr>
              <p14:cNvContentPartPr/>
              <p14:nvPr/>
            </p14:nvContentPartPr>
            <p14:xfrm>
              <a:off x="6126940" y="1598689"/>
              <a:ext cx="87480" cy="129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8E207B33-5016-294E-BB9E-8D3707886F6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19380" y="1591129"/>
                <a:ext cx="10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58996AAC-25DF-274F-AB22-6B616DC343C2}"/>
                  </a:ext>
                </a:extLst>
              </p14:cNvPr>
              <p14:cNvContentPartPr/>
              <p14:nvPr/>
            </p14:nvContentPartPr>
            <p14:xfrm>
              <a:off x="6419620" y="1573489"/>
              <a:ext cx="50040" cy="129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58996AAC-25DF-274F-AB22-6B616DC343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12060" y="1565929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07B18639-8745-4547-B0D7-DABE25510222}"/>
                  </a:ext>
                </a:extLst>
              </p14:cNvPr>
              <p14:cNvContentPartPr/>
              <p14:nvPr/>
            </p14:nvContentPartPr>
            <p14:xfrm>
              <a:off x="6637420" y="1517689"/>
              <a:ext cx="205920" cy="190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07B18639-8745-4547-B0D7-DABE255102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29860" y="1510129"/>
                <a:ext cx="221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A9C8411F-8CBC-3447-832B-DE63AC4A3B36}"/>
                  </a:ext>
                </a:extLst>
              </p14:cNvPr>
              <p14:cNvContentPartPr/>
              <p14:nvPr/>
            </p14:nvContentPartPr>
            <p14:xfrm>
              <a:off x="6718420" y="1455409"/>
              <a:ext cx="37800" cy="1684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A9C8411F-8CBC-3447-832B-DE63AC4A3B3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10860" y="1447849"/>
                <a:ext cx="529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7F36072-DB87-3349-9864-2900EB6DA114}"/>
                  </a:ext>
                </a:extLst>
              </p14:cNvPr>
              <p14:cNvContentPartPr/>
              <p14:nvPr/>
            </p14:nvContentPartPr>
            <p14:xfrm>
              <a:off x="6992380" y="1417969"/>
              <a:ext cx="106200" cy="2307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7F36072-DB87-3349-9864-2900EB6DA11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84820" y="1410409"/>
                <a:ext cx="121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0F1015D8-1969-0346-9051-5CA568B7A641}"/>
                  </a:ext>
                </a:extLst>
              </p14:cNvPr>
              <p14:cNvContentPartPr/>
              <p14:nvPr/>
            </p14:nvContentPartPr>
            <p14:xfrm>
              <a:off x="6949540" y="1461529"/>
              <a:ext cx="186480" cy="1249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0F1015D8-1969-0346-9051-5CA568B7A64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41980" y="1453969"/>
                <a:ext cx="201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36A4153-411E-E242-882A-369DE40DDC20}"/>
                  </a:ext>
                </a:extLst>
              </p14:cNvPr>
              <p14:cNvContentPartPr/>
              <p14:nvPr/>
            </p14:nvContentPartPr>
            <p14:xfrm>
              <a:off x="7185340" y="1206289"/>
              <a:ext cx="124920" cy="2617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36A4153-411E-E242-882A-369DE40DDC2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77780" y="1198729"/>
                <a:ext cx="140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1503DE8D-66E0-3C41-B127-FEB2E49E19FC}"/>
                  </a:ext>
                </a:extLst>
              </p14:cNvPr>
              <p14:cNvContentPartPr/>
              <p14:nvPr/>
            </p14:nvContentPartPr>
            <p14:xfrm>
              <a:off x="7378300" y="1405369"/>
              <a:ext cx="124200" cy="3117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1503DE8D-66E0-3C41-B127-FEB2E49E19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70740" y="1398169"/>
                <a:ext cx="1393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4E63F7A0-9D65-5A4D-9285-A893B172809F}"/>
                  </a:ext>
                </a:extLst>
              </p14:cNvPr>
              <p14:cNvContentPartPr/>
              <p14:nvPr/>
            </p14:nvContentPartPr>
            <p14:xfrm>
              <a:off x="7683220" y="1548649"/>
              <a:ext cx="137160" cy="129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4E63F7A0-9D65-5A4D-9285-A893B17280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75660" y="154108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D578CB42-15A6-9649-AA9F-DF86889274E0}"/>
                  </a:ext>
                </a:extLst>
              </p14:cNvPr>
              <p14:cNvContentPartPr/>
              <p14:nvPr/>
            </p14:nvContentPartPr>
            <p14:xfrm>
              <a:off x="7926220" y="1548649"/>
              <a:ext cx="56520" cy="64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D578CB42-15A6-9649-AA9F-DF86889274E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18660" y="1541089"/>
                <a:ext cx="71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47BB6CDD-B5CE-AA4D-A086-56DE9EEFFF59}"/>
                  </a:ext>
                </a:extLst>
              </p14:cNvPr>
              <p14:cNvContentPartPr/>
              <p14:nvPr/>
            </p14:nvContentPartPr>
            <p14:xfrm>
              <a:off x="8106580" y="1548649"/>
              <a:ext cx="31320" cy="3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47BB6CDD-B5CE-AA4D-A086-56DE9EEFFF5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99020" y="1541089"/>
                <a:ext cx="46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9A742F1B-671D-3844-B117-46A8948B3301}"/>
                  </a:ext>
                </a:extLst>
              </p14:cNvPr>
              <p14:cNvContentPartPr/>
              <p14:nvPr/>
            </p14:nvContentPartPr>
            <p14:xfrm>
              <a:off x="8306020" y="1405369"/>
              <a:ext cx="118800" cy="2113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9A742F1B-671D-3844-B117-46A8948B330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98460" y="1398169"/>
                <a:ext cx="133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8B4A45A-3077-F042-A42F-7D162D55D878}"/>
                  </a:ext>
                </a:extLst>
              </p14:cNvPr>
              <p14:cNvContentPartPr/>
              <p14:nvPr/>
            </p14:nvContentPartPr>
            <p14:xfrm>
              <a:off x="8567380" y="1436689"/>
              <a:ext cx="168480" cy="1746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8B4A45A-3077-F042-A42F-7D162D55D87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59820" y="1429129"/>
                <a:ext cx="183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D78448EB-58D1-264F-8355-B6C5F52419B2}"/>
                  </a:ext>
                </a:extLst>
              </p14:cNvPr>
              <p14:cNvContentPartPr/>
              <p14:nvPr/>
            </p14:nvContentPartPr>
            <p14:xfrm>
              <a:off x="8598340" y="1424089"/>
              <a:ext cx="167760" cy="168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D78448EB-58D1-264F-8355-B6C5F52419B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90780" y="1416529"/>
                <a:ext cx="1828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E4252234-9C65-7C4F-B926-5F7B8F378259}"/>
                  </a:ext>
                </a:extLst>
              </p14:cNvPr>
              <p14:cNvContentPartPr/>
              <p14:nvPr/>
            </p14:nvContentPartPr>
            <p14:xfrm>
              <a:off x="8924140" y="1243729"/>
              <a:ext cx="48240" cy="1310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E4252234-9C65-7C4F-B926-5F7B8F3782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16580" y="1236169"/>
                <a:ext cx="63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3EAD8301-96E1-2341-86BD-1F7C5C22430F}"/>
                  </a:ext>
                </a:extLst>
              </p14:cNvPr>
              <p14:cNvContentPartPr/>
              <p14:nvPr/>
            </p14:nvContentPartPr>
            <p14:xfrm>
              <a:off x="9028180" y="1474129"/>
              <a:ext cx="193320" cy="12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3EAD8301-96E1-2341-86BD-1F7C5C2243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020620" y="1466569"/>
                <a:ext cx="208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D8365006-1B0E-F44F-B53C-7AD53545FC7A}"/>
                  </a:ext>
                </a:extLst>
              </p14:cNvPr>
              <p14:cNvContentPartPr/>
              <p14:nvPr/>
            </p14:nvContentPartPr>
            <p14:xfrm>
              <a:off x="9090460" y="1424089"/>
              <a:ext cx="50040" cy="16848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D8365006-1B0E-F44F-B53C-7AD53545FC7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82900" y="1416529"/>
                <a:ext cx="65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00E6073D-FAF1-FA41-9B17-76F33F39A8CA}"/>
                  </a:ext>
                </a:extLst>
              </p14:cNvPr>
              <p14:cNvContentPartPr/>
              <p14:nvPr/>
            </p14:nvContentPartPr>
            <p14:xfrm>
              <a:off x="9398620" y="1417969"/>
              <a:ext cx="140040" cy="17460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00E6073D-FAF1-FA41-9B17-76F33F39A8C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91420" y="1410409"/>
                <a:ext cx="15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735E035E-0725-7F40-9DB1-9C071593A430}"/>
                  </a:ext>
                </a:extLst>
              </p14:cNvPr>
              <p14:cNvContentPartPr/>
              <p14:nvPr/>
            </p14:nvContentPartPr>
            <p14:xfrm>
              <a:off x="9395380" y="1430569"/>
              <a:ext cx="174600" cy="1371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735E035E-0725-7F40-9DB1-9C071593A43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87820" y="1423009"/>
                <a:ext cx="189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814498FF-F088-C644-ACD3-EFD2F43824B4}"/>
                  </a:ext>
                </a:extLst>
              </p14:cNvPr>
              <p14:cNvContentPartPr/>
              <p14:nvPr/>
            </p14:nvContentPartPr>
            <p14:xfrm>
              <a:off x="9681580" y="1237609"/>
              <a:ext cx="162360" cy="1062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814498FF-F088-C644-ACD3-EFD2F43824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74020" y="1230049"/>
                <a:ext cx="1771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80F70D7-8C06-9947-B5AC-B0B993FE95AF}"/>
                  </a:ext>
                </a:extLst>
              </p14:cNvPr>
              <p14:cNvContentPartPr/>
              <p14:nvPr/>
            </p14:nvContentPartPr>
            <p14:xfrm>
              <a:off x="9911980" y="1554769"/>
              <a:ext cx="180720" cy="190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80F70D7-8C06-9947-B5AC-B0B993FE95A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904420" y="1547569"/>
                <a:ext cx="195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595F0F12-DD9E-B742-9791-87028D21C20C}"/>
                  </a:ext>
                </a:extLst>
              </p14:cNvPr>
              <p14:cNvContentPartPr/>
              <p14:nvPr/>
            </p14:nvContentPartPr>
            <p14:xfrm>
              <a:off x="9955540" y="1498969"/>
              <a:ext cx="50040" cy="1623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595F0F12-DD9E-B742-9791-87028D21C20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47980" y="1491409"/>
                <a:ext cx="65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88EE0850-32B1-604B-8136-1CAB6CA2C052}"/>
                  </a:ext>
                </a:extLst>
              </p14:cNvPr>
              <p14:cNvContentPartPr/>
              <p14:nvPr/>
            </p14:nvContentPartPr>
            <p14:xfrm>
              <a:off x="10329220" y="1554769"/>
              <a:ext cx="68760" cy="64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88EE0850-32B1-604B-8136-1CAB6CA2C05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21660" y="154756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8E2820F5-C481-4B47-ADE6-7E72E278DE4E}"/>
                  </a:ext>
                </a:extLst>
              </p14:cNvPr>
              <p14:cNvContentPartPr/>
              <p14:nvPr/>
            </p14:nvContentPartPr>
            <p14:xfrm>
              <a:off x="10565740" y="1573489"/>
              <a:ext cx="37800" cy="3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8E2820F5-C481-4B47-ADE6-7E72E278DE4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58180" y="1565929"/>
                <a:ext cx="52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D296F6A4-EF80-5744-88C3-73DFAC6EAA29}"/>
                  </a:ext>
                </a:extLst>
              </p14:cNvPr>
              <p14:cNvContentPartPr/>
              <p14:nvPr/>
            </p14:nvContentPartPr>
            <p14:xfrm>
              <a:off x="10839700" y="1542529"/>
              <a:ext cx="155880" cy="3132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D296F6A4-EF80-5744-88C3-73DFAC6EAA2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32140" y="1534969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34BFA61-8158-5C44-A40F-37EE134AAC14}"/>
                  </a:ext>
                </a:extLst>
              </p14:cNvPr>
              <p14:cNvContentPartPr/>
              <p14:nvPr/>
            </p14:nvContentPartPr>
            <p14:xfrm>
              <a:off x="10889380" y="1492849"/>
              <a:ext cx="12960" cy="1436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34BFA61-8158-5C44-A40F-37EE134AAC1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81820" y="1485289"/>
                <a:ext cx="27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AE04F46B-B2C7-7C4D-93C3-95A98F9B5C31}"/>
                  </a:ext>
                </a:extLst>
              </p14:cNvPr>
              <p14:cNvContentPartPr/>
              <p14:nvPr/>
            </p14:nvContentPartPr>
            <p14:xfrm>
              <a:off x="11138500" y="1436689"/>
              <a:ext cx="124920" cy="2120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AE04F46B-B2C7-7C4D-93C3-95A98F9B5C3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0940" y="1429129"/>
                <a:ext cx="140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263ECC34-B2E5-6447-9CEF-AD725C8A37F4}"/>
                  </a:ext>
                </a:extLst>
              </p14:cNvPr>
              <p14:cNvContentPartPr/>
              <p14:nvPr/>
            </p14:nvContentPartPr>
            <p14:xfrm>
              <a:off x="11107180" y="1474129"/>
              <a:ext cx="205920" cy="1623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263ECC34-B2E5-6447-9CEF-AD725C8A37F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099980" y="1466569"/>
                <a:ext cx="221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27291B48-E266-8B4A-9E45-6E7B96FDB71B}"/>
                  </a:ext>
                </a:extLst>
              </p14:cNvPr>
              <p14:cNvContentPartPr/>
              <p14:nvPr/>
            </p14:nvContentPartPr>
            <p14:xfrm>
              <a:off x="11424700" y="1293409"/>
              <a:ext cx="100080" cy="1558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27291B48-E266-8B4A-9E45-6E7B96FDB71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417140" y="1285849"/>
                <a:ext cx="1152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275FEDCF-DC06-0E49-9AD5-A0682ED27DC7}"/>
                  </a:ext>
                </a:extLst>
              </p14:cNvPr>
              <p14:cNvContentPartPr/>
              <p14:nvPr/>
            </p14:nvContentPartPr>
            <p14:xfrm>
              <a:off x="11480860" y="1387009"/>
              <a:ext cx="224640" cy="4424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275FEDCF-DC06-0E49-9AD5-A0682ED27DC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473300" y="1379449"/>
                <a:ext cx="2394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26012202-B2D4-2B41-A636-2AEA678AD197}"/>
                  </a:ext>
                </a:extLst>
              </p14:cNvPr>
              <p14:cNvContentPartPr/>
              <p14:nvPr/>
            </p14:nvContentPartPr>
            <p14:xfrm>
              <a:off x="11388340" y="2370529"/>
              <a:ext cx="267480" cy="311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26012202-B2D4-2B41-A636-2AEA678AD19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380780" y="2362969"/>
                <a:ext cx="282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ABE5839-7C93-BF4B-A863-7BA2F117EC6B}"/>
                  </a:ext>
                </a:extLst>
              </p14:cNvPr>
              <p14:cNvContentPartPr/>
              <p14:nvPr/>
            </p14:nvContentPartPr>
            <p14:xfrm>
              <a:off x="11746540" y="2818729"/>
              <a:ext cx="33480" cy="252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ABE5839-7C93-BF4B-A863-7BA2F117EC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738980" y="2811169"/>
                <a:ext cx="48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405E2105-048D-9548-9C48-4262D827C78B}"/>
                  </a:ext>
                </a:extLst>
              </p14:cNvPr>
              <p14:cNvContentPartPr/>
              <p14:nvPr/>
            </p14:nvContentPartPr>
            <p14:xfrm>
              <a:off x="11723500" y="2943289"/>
              <a:ext cx="12960" cy="252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405E2105-048D-9548-9C48-4262D827C78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716300" y="2935729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E8B7D867-0B3B-2D4C-8547-494277271C0E}"/>
                  </a:ext>
                </a:extLst>
              </p14:cNvPr>
              <p14:cNvContentPartPr/>
              <p14:nvPr/>
            </p14:nvContentPartPr>
            <p14:xfrm>
              <a:off x="3088900" y="1847449"/>
              <a:ext cx="8087400" cy="88740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E8B7D867-0B3B-2D4C-8547-494277271C0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81340" y="1839886"/>
                <a:ext cx="8102520" cy="902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CC2507C9-046C-0147-AC2A-F95D34CA74E3}"/>
                  </a:ext>
                </a:extLst>
              </p14:cNvPr>
              <p14:cNvContentPartPr/>
              <p14:nvPr/>
            </p14:nvContentPartPr>
            <p14:xfrm>
              <a:off x="2522260" y="770689"/>
              <a:ext cx="417600" cy="39240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CC2507C9-046C-0147-AC2A-F95D34CA74E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14700" y="763129"/>
                <a:ext cx="4323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E6F49AF7-DD53-9541-9085-319877E0C15D}"/>
                  </a:ext>
                </a:extLst>
              </p14:cNvPr>
              <p14:cNvContentPartPr/>
              <p14:nvPr/>
            </p14:nvContentPartPr>
            <p14:xfrm>
              <a:off x="5971420" y="652249"/>
              <a:ext cx="43920" cy="565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E6F49AF7-DD53-9541-9085-319877E0C15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63860" y="64468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3" name="墨迹 153">
                <a:extLst>
                  <a:ext uri="{FF2B5EF4-FFF2-40B4-BE49-F238E27FC236}">
                    <a16:creationId xmlns:a16="http://schemas.microsoft.com/office/drawing/2014/main" id="{0F814FF2-39B7-C547-8035-949452981256}"/>
                  </a:ext>
                </a:extLst>
              </p14:cNvPr>
              <p14:cNvContentPartPr/>
              <p14:nvPr/>
            </p14:nvContentPartPr>
            <p14:xfrm>
              <a:off x="5573620" y="814249"/>
              <a:ext cx="665640" cy="330120"/>
            </p14:xfrm>
          </p:contentPart>
        </mc:Choice>
        <mc:Fallback>
          <p:pic>
            <p:nvPicPr>
              <p:cNvPr id="153" name="墨迹 153">
                <a:extLst>
                  <a:ext uri="{FF2B5EF4-FFF2-40B4-BE49-F238E27FC236}">
                    <a16:creationId xmlns:a16="http://schemas.microsoft.com/office/drawing/2014/main" id="{0F814FF2-39B7-C547-8035-94945298125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66060" y="806697"/>
                <a:ext cx="68076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8F2014F5-A90F-A442-8F0B-44B7DB2D8D6A}"/>
                  </a:ext>
                </a:extLst>
              </p14:cNvPr>
              <p14:cNvContentPartPr/>
              <p14:nvPr/>
            </p14:nvContentPartPr>
            <p14:xfrm>
              <a:off x="9930700" y="353449"/>
              <a:ext cx="56520" cy="7524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8F2014F5-A90F-A442-8F0B-44B7DB2D8D6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23140" y="34588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5A59567B-E3F4-9843-B362-CB6FC1D9C9E5}"/>
                  </a:ext>
                </a:extLst>
              </p14:cNvPr>
              <p14:cNvContentPartPr/>
              <p14:nvPr/>
            </p14:nvContentPartPr>
            <p14:xfrm>
              <a:off x="9563500" y="547129"/>
              <a:ext cx="741240" cy="36072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5A59567B-E3F4-9843-B362-CB6FC1D9C9E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555940" y="539569"/>
                <a:ext cx="7563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C56094AC-AD20-D942-AF02-DF0AD6F6726D}"/>
                  </a:ext>
                </a:extLst>
              </p14:cNvPr>
              <p14:cNvContentPartPr/>
              <p14:nvPr/>
            </p14:nvContentPartPr>
            <p14:xfrm>
              <a:off x="2640700" y="2613169"/>
              <a:ext cx="31320" cy="378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C56094AC-AD20-D942-AF02-DF0AD6F6726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33140" y="260560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5AECA197-7954-0042-A0B5-00C855A6AE7B}"/>
                  </a:ext>
                </a:extLst>
              </p14:cNvPr>
              <p14:cNvContentPartPr/>
              <p14:nvPr/>
            </p14:nvContentPartPr>
            <p14:xfrm>
              <a:off x="3792340" y="2569609"/>
              <a:ext cx="75240" cy="500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5AECA197-7954-0042-A0B5-00C855A6AE7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84780" y="2562049"/>
                <a:ext cx="90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48A56CBA-4284-8D4B-9AED-668C0F32F565}"/>
                  </a:ext>
                </a:extLst>
              </p14:cNvPr>
              <p14:cNvContentPartPr/>
              <p14:nvPr/>
            </p14:nvContentPartPr>
            <p14:xfrm>
              <a:off x="4695220" y="3024289"/>
              <a:ext cx="37800" cy="129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48A56CBA-4284-8D4B-9AED-668C0F32F56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87660" y="301672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7671C063-41FE-F745-A800-15A62122306B}"/>
                  </a:ext>
                </a:extLst>
              </p14:cNvPr>
              <p14:cNvContentPartPr/>
              <p14:nvPr/>
            </p14:nvContentPartPr>
            <p14:xfrm>
              <a:off x="4888180" y="3030409"/>
              <a:ext cx="75240" cy="190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7671C063-41FE-F745-A800-15A62122306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80620" y="3022849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91" name="墨迹 197">
                <a:extLst>
                  <a:ext uri="{FF2B5EF4-FFF2-40B4-BE49-F238E27FC236}">
                    <a16:creationId xmlns:a16="http://schemas.microsoft.com/office/drawing/2014/main" id="{41AE8303-3494-0C4B-9BC9-D370666B1CE9}"/>
                  </a:ext>
                </a:extLst>
              </p14:cNvPr>
              <p14:cNvContentPartPr/>
              <p14:nvPr/>
            </p14:nvContentPartPr>
            <p14:xfrm>
              <a:off x="7975900" y="2924569"/>
              <a:ext cx="286560" cy="243000"/>
            </p14:xfrm>
          </p:contentPart>
        </mc:Choice>
        <mc:Fallback>
          <p:pic>
            <p:nvPicPr>
              <p:cNvPr id="191" name="墨迹 197">
                <a:extLst>
                  <a:ext uri="{FF2B5EF4-FFF2-40B4-BE49-F238E27FC236}">
                    <a16:creationId xmlns:a16="http://schemas.microsoft.com/office/drawing/2014/main" id="{41AE8303-3494-0C4B-9BC9-D370666B1CE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68340" y="2917009"/>
                <a:ext cx="3016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92" name="墨迹 198">
                <a:extLst>
                  <a:ext uri="{FF2B5EF4-FFF2-40B4-BE49-F238E27FC236}">
                    <a16:creationId xmlns:a16="http://schemas.microsoft.com/office/drawing/2014/main" id="{6B7B71DD-B6A7-0A4C-923E-E9B4C727660F}"/>
                  </a:ext>
                </a:extLst>
              </p14:cNvPr>
              <p14:cNvContentPartPr/>
              <p14:nvPr/>
            </p14:nvContentPartPr>
            <p14:xfrm>
              <a:off x="5822020" y="2681929"/>
              <a:ext cx="784440" cy="423720"/>
            </p14:xfrm>
          </p:contentPart>
        </mc:Choice>
        <mc:Fallback>
          <p:pic>
            <p:nvPicPr>
              <p:cNvPr id="192" name="墨迹 198">
                <a:extLst>
                  <a:ext uri="{FF2B5EF4-FFF2-40B4-BE49-F238E27FC236}">
                    <a16:creationId xmlns:a16="http://schemas.microsoft.com/office/drawing/2014/main" id="{6B7B71DD-B6A7-0A4C-923E-E9B4C727660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14463" y="2674369"/>
                <a:ext cx="799553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93" name="墨迹 199">
                <a:extLst>
                  <a:ext uri="{FF2B5EF4-FFF2-40B4-BE49-F238E27FC236}">
                    <a16:creationId xmlns:a16="http://schemas.microsoft.com/office/drawing/2014/main" id="{FE24981F-09DA-4A41-BFA8-CFA931EFA14E}"/>
                  </a:ext>
                </a:extLst>
              </p14:cNvPr>
              <p14:cNvContentPartPr/>
              <p14:nvPr/>
            </p14:nvContentPartPr>
            <p14:xfrm>
              <a:off x="5442220" y="2955529"/>
              <a:ext cx="131040" cy="155880"/>
            </p14:xfrm>
          </p:contentPart>
        </mc:Choice>
        <mc:Fallback>
          <p:pic>
            <p:nvPicPr>
              <p:cNvPr id="193" name="墨迹 199">
                <a:extLst>
                  <a:ext uri="{FF2B5EF4-FFF2-40B4-BE49-F238E27FC236}">
                    <a16:creationId xmlns:a16="http://schemas.microsoft.com/office/drawing/2014/main" id="{FE24981F-09DA-4A41-BFA8-CFA931EFA14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34660" y="2947969"/>
                <a:ext cx="146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94" name="墨迹 200">
                <a:extLst>
                  <a:ext uri="{FF2B5EF4-FFF2-40B4-BE49-F238E27FC236}">
                    <a16:creationId xmlns:a16="http://schemas.microsoft.com/office/drawing/2014/main" id="{A2409630-0376-8844-84AB-36ED5425CB8F}"/>
                  </a:ext>
                </a:extLst>
              </p14:cNvPr>
              <p14:cNvContentPartPr/>
              <p14:nvPr/>
            </p14:nvContentPartPr>
            <p14:xfrm>
              <a:off x="4284100" y="2949409"/>
              <a:ext cx="87480" cy="169200"/>
            </p14:xfrm>
          </p:contentPart>
        </mc:Choice>
        <mc:Fallback>
          <p:pic>
            <p:nvPicPr>
              <p:cNvPr id="194" name="墨迹 200">
                <a:extLst>
                  <a:ext uri="{FF2B5EF4-FFF2-40B4-BE49-F238E27FC236}">
                    <a16:creationId xmlns:a16="http://schemas.microsoft.com/office/drawing/2014/main" id="{A2409630-0376-8844-84AB-36ED5425CB8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76540" y="2941849"/>
                <a:ext cx="102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5" name="墨迹 201">
                <a:extLst>
                  <a:ext uri="{FF2B5EF4-FFF2-40B4-BE49-F238E27FC236}">
                    <a16:creationId xmlns:a16="http://schemas.microsoft.com/office/drawing/2014/main" id="{48A4838D-82B9-F444-A373-161762208C86}"/>
                  </a:ext>
                </a:extLst>
              </p14:cNvPr>
              <p14:cNvContentPartPr/>
              <p14:nvPr/>
            </p14:nvContentPartPr>
            <p14:xfrm>
              <a:off x="3406420" y="2743849"/>
              <a:ext cx="716040" cy="402480"/>
            </p14:xfrm>
          </p:contentPart>
        </mc:Choice>
        <mc:Fallback>
          <p:pic>
            <p:nvPicPr>
              <p:cNvPr id="195" name="墨迹 201">
                <a:extLst>
                  <a:ext uri="{FF2B5EF4-FFF2-40B4-BE49-F238E27FC236}">
                    <a16:creationId xmlns:a16="http://schemas.microsoft.com/office/drawing/2014/main" id="{48A4838D-82B9-F444-A373-161762208C8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398864" y="2736643"/>
                <a:ext cx="731152" cy="417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96" name="墨迹 202">
                <a:extLst>
                  <a:ext uri="{FF2B5EF4-FFF2-40B4-BE49-F238E27FC236}">
                    <a16:creationId xmlns:a16="http://schemas.microsoft.com/office/drawing/2014/main" id="{9E69EB64-FC73-BA43-BEA6-EBAF144B1A9F}"/>
                  </a:ext>
                </a:extLst>
              </p14:cNvPr>
              <p14:cNvContentPartPr/>
              <p14:nvPr/>
            </p14:nvContentPartPr>
            <p14:xfrm>
              <a:off x="3014740" y="2992969"/>
              <a:ext cx="136800" cy="162360"/>
            </p14:xfrm>
          </p:contentPart>
        </mc:Choice>
        <mc:Fallback>
          <p:pic>
            <p:nvPicPr>
              <p:cNvPr id="196" name="墨迹 202">
                <a:extLst>
                  <a:ext uri="{FF2B5EF4-FFF2-40B4-BE49-F238E27FC236}">
                    <a16:creationId xmlns:a16="http://schemas.microsoft.com/office/drawing/2014/main" id="{9E69EB64-FC73-BA43-BEA6-EBAF144B1A9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07180" y="2985409"/>
                <a:ext cx="151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97" name="墨迹 203">
                <a:extLst>
                  <a:ext uri="{FF2B5EF4-FFF2-40B4-BE49-F238E27FC236}">
                    <a16:creationId xmlns:a16="http://schemas.microsoft.com/office/drawing/2014/main" id="{5D7F471E-F277-694B-907A-4EA6560AB41E}"/>
                  </a:ext>
                </a:extLst>
              </p14:cNvPr>
              <p14:cNvContentPartPr/>
              <p14:nvPr/>
            </p14:nvContentPartPr>
            <p14:xfrm>
              <a:off x="2279620" y="2800009"/>
              <a:ext cx="536040" cy="392760"/>
            </p14:xfrm>
          </p:contentPart>
        </mc:Choice>
        <mc:Fallback>
          <p:pic>
            <p:nvPicPr>
              <p:cNvPr id="197" name="墨迹 203">
                <a:extLst>
                  <a:ext uri="{FF2B5EF4-FFF2-40B4-BE49-F238E27FC236}">
                    <a16:creationId xmlns:a16="http://schemas.microsoft.com/office/drawing/2014/main" id="{5D7F471E-F277-694B-907A-4EA6560AB4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72055" y="2792442"/>
                <a:ext cx="55117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EACEE0C1-ED4C-2B4F-A7F4-318EE235FAD2}"/>
                  </a:ext>
                </a:extLst>
              </p14:cNvPr>
              <p14:cNvContentPartPr/>
              <p14:nvPr/>
            </p14:nvContentPartPr>
            <p14:xfrm>
              <a:off x="9974260" y="2793889"/>
              <a:ext cx="62640" cy="64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EACEE0C1-ED4C-2B4F-A7F4-318EE235FAD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66700" y="2786329"/>
                <a:ext cx="77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24" name="墨迹 225">
                <a:extLst>
                  <a:ext uri="{FF2B5EF4-FFF2-40B4-BE49-F238E27FC236}">
                    <a16:creationId xmlns:a16="http://schemas.microsoft.com/office/drawing/2014/main" id="{CC703CEF-8536-F94C-9246-3F77C69326ED}"/>
                  </a:ext>
                </a:extLst>
              </p14:cNvPr>
              <p14:cNvContentPartPr/>
              <p14:nvPr/>
            </p14:nvContentPartPr>
            <p14:xfrm>
              <a:off x="10273060" y="2576089"/>
              <a:ext cx="1014480" cy="398520"/>
            </p14:xfrm>
          </p:contentPart>
        </mc:Choice>
        <mc:Fallback>
          <p:pic>
            <p:nvPicPr>
              <p:cNvPr id="224" name="墨迹 225">
                <a:extLst>
                  <a:ext uri="{FF2B5EF4-FFF2-40B4-BE49-F238E27FC236}">
                    <a16:creationId xmlns:a16="http://schemas.microsoft.com/office/drawing/2014/main" id="{CC703CEF-8536-F94C-9246-3F77C69326E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265500" y="2568536"/>
                <a:ext cx="102960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25" name="墨迹 226">
                <a:extLst>
                  <a:ext uri="{FF2B5EF4-FFF2-40B4-BE49-F238E27FC236}">
                    <a16:creationId xmlns:a16="http://schemas.microsoft.com/office/drawing/2014/main" id="{CE54B94E-C746-5248-913D-DBA783D0F23C}"/>
                  </a:ext>
                </a:extLst>
              </p14:cNvPr>
              <p14:cNvContentPartPr/>
              <p14:nvPr/>
            </p14:nvContentPartPr>
            <p14:xfrm>
              <a:off x="8368300" y="2436049"/>
              <a:ext cx="1450800" cy="407880"/>
            </p14:xfrm>
          </p:contentPart>
        </mc:Choice>
        <mc:Fallback>
          <p:pic>
            <p:nvPicPr>
              <p:cNvPr id="225" name="墨迹 226">
                <a:extLst>
                  <a:ext uri="{FF2B5EF4-FFF2-40B4-BE49-F238E27FC236}">
                    <a16:creationId xmlns:a16="http://schemas.microsoft.com/office/drawing/2014/main" id="{CE54B94E-C746-5248-913D-DBA783D0F23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360740" y="2428489"/>
                <a:ext cx="14659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3B270503-6FF5-A849-88D5-1AF70006F51B}"/>
                  </a:ext>
                </a:extLst>
              </p14:cNvPr>
              <p14:cNvContentPartPr/>
              <p14:nvPr/>
            </p14:nvContentPartPr>
            <p14:xfrm>
              <a:off x="10796140" y="3329209"/>
              <a:ext cx="317880" cy="3780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3B270503-6FF5-A849-88D5-1AF70006F51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788580" y="3321649"/>
                <a:ext cx="333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AEECC26E-11B1-1245-8616-741643138040}"/>
                  </a:ext>
                </a:extLst>
              </p14:cNvPr>
              <p14:cNvContentPartPr/>
              <p14:nvPr/>
            </p14:nvContentPartPr>
            <p14:xfrm>
              <a:off x="10808380" y="3478609"/>
              <a:ext cx="355320" cy="129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AEECC26E-11B1-1245-8616-74164313804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800820" y="3471049"/>
                <a:ext cx="370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863E456D-44E7-0346-A520-65E507F1444F}"/>
                  </a:ext>
                </a:extLst>
              </p14:cNvPr>
              <p14:cNvContentPartPr/>
              <p14:nvPr/>
            </p14:nvContentPartPr>
            <p14:xfrm>
              <a:off x="11331460" y="3080089"/>
              <a:ext cx="616680" cy="44856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863E456D-44E7-0346-A520-65E507F1444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323900" y="3070009"/>
                <a:ext cx="6343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2A4A1C99-1730-4345-8EA1-FA9C428722CC}"/>
                  </a:ext>
                </a:extLst>
              </p14:cNvPr>
              <p14:cNvContentPartPr/>
              <p14:nvPr/>
            </p14:nvContentPartPr>
            <p14:xfrm>
              <a:off x="2341900" y="3908089"/>
              <a:ext cx="187200" cy="18072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2A4A1C99-1730-4345-8EA1-FA9C428722C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34340" y="3900529"/>
                <a:ext cx="202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A46B39C3-AF1F-454D-A703-E89C2DAA53A3}"/>
                  </a:ext>
                </a:extLst>
              </p14:cNvPr>
              <p14:cNvContentPartPr/>
              <p14:nvPr/>
            </p14:nvContentPartPr>
            <p14:xfrm>
              <a:off x="2447740" y="3746449"/>
              <a:ext cx="43920" cy="626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A46B39C3-AF1F-454D-A703-E89C2DAA53A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40180" y="3738889"/>
                <a:ext cx="59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E02DB7B0-4450-6641-99BD-D91A33B35E33}"/>
                  </a:ext>
                </a:extLst>
              </p14:cNvPr>
              <p14:cNvContentPartPr/>
              <p14:nvPr/>
            </p14:nvContentPartPr>
            <p14:xfrm>
              <a:off x="3169900" y="3945529"/>
              <a:ext cx="193320" cy="15588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E02DB7B0-4450-6641-99BD-D91A33B35E3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62340" y="3937969"/>
                <a:ext cx="208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0939218C-DD5E-344D-8A15-920D917AE638}"/>
                  </a:ext>
                </a:extLst>
              </p14:cNvPr>
              <p14:cNvContentPartPr/>
              <p14:nvPr/>
            </p14:nvContentPartPr>
            <p14:xfrm>
              <a:off x="3313180" y="3790729"/>
              <a:ext cx="56520" cy="432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0939218C-DD5E-344D-8A15-920D917AE63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305620" y="3783169"/>
                <a:ext cx="71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59" name="墨迹 263">
                <a:extLst>
                  <a:ext uri="{FF2B5EF4-FFF2-40B4-BE49-F238E27FC236}">
                    <a16:creationId xmlns:a16="http://schemas.microsoft.com/office/drawing/2014/main" id="{64FDC88D-A82E-484D-B7B5-341CB96BDFDA}"/>
                  </a:ext>
                </a:extLst>
              </p14:cNvPr>
              <p14:cNvContentPartPr/>
              <p14:nvPr/>
            </p14:nvContentPartPr>
            <p14:xfrm>
              <a:off x="6581260" y="4001689"/>
              <a:ext cx="305280" cy="137160"/>
            </p14:xfrm>
          </p:contentPart>
        </mc:Choice>
        <mc:Fallback>
          <p:pic>
            <p:nvPicPr>
              <p:cNvPr id="259" name="墨迹 263">
                <a:extLst>
                  <a:ext uri="{FF2B5EF4-FFF2-40B4-BE49-F238E27FC236}">
                    <a16:creationId xmlns:a16="http://schemas.microsoft.com/office/drawing/2014/main" id="{64FDC88D-A82E-484D-B7B5-341CB96BDFD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73700" y="3994129"/>
                <a:ext cx="320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0" name="墨迹 264">
                <a:extLst>
                  <a:ext uri="{FF2B5EF4-FFF2-40B4-BE49-F238E27FC236}">
                    <a16:creationId xmlns:a16="http://schemas.microsoft.com/office/drawing/2014/main" id="{B1541F8F-94E6-324D-BF00-61A3A36020EA}"/>
                  </a:ext>
                </a:extLst>
              </p14:cNvPr>
              <p14:cNvContentPartPr/>
              <p14:nvPr/>
            </p14:nvContentPartPr>
            <p14:xfrm>
              <a:off x="5762980" y="3952369"/>
              <a:ext cx="202320" cy="155160"/>
            </p14:xfrm>
          </p:contentPart>
        </mc:Choice>
        <mc:Fallback>
          <p:pic>
            <p:nvPicPr>
              <p:cNvPr id="260" name="墨迹 264">
                <a:extLst>
                  <a:ext uri="{FF2B5EF4-FFF2-40B4-BE49-F238E27FC236}">
                    <a16:creationId xmlns:a16="http://schemas.microsoft.com/office/drawing/2014/main" id="{B1541F8F-94E6-324D-BF00-61A3A36020E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755420" y="3944809"/>
                <a:ext cx="2174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1" name="墨迹 265">
                <a:extLst>
                  <a:ext uri="{FF2B5EF4-FFF2-40B4-BE49-F238E27FC236}">
                    <a16:creationId xmlns:a16="http://schemas.microsoft.com/office/drawing/2014/main" id="{4A66FCF6-4ACF-0F4D-AC03-7216985B9148}"/>
                  </a:ext>
                </a:extLst>
              </p14:cNvPr>
              <p14:cNvContentPartPr/>
              <p14:nvPr/>
            </p14:nvContentPartPr>
            <p14:xfrm>
              <a:off x="4589380" y="4057489"/>
              <a:ext cx="479520" cy="43920"/>
            </p14:xfrm>
          </p:contentPart>
        </mc:Choice>
        <mc:Fallback>
          <p:pic>
            <p:nvPicPr>
              <p:cNvPr id="261" name="墨迹 265">
                <a:extLst>
                  <a:ext uri="{FF2B5EF4-FFF2-40B4-BE49-F238E27FC236}">
                    <a16:creationId xmlns:a16="http://schemas.microsoft.com/office/drawing/2014/main" id="{4A66FCF6-4ACF-0F4D-AC03-7216985B914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581826" y="4049929"/>
                <a:ext cx="494269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2" name="墨迹 266">
                <a:extLst>
                  <a:ext uri="{FF2B5EF4-FFF2-40B4-BE49-F238E27FC236}">
                    <a16:creationId xmlns:a16="http://schemas.microsoft.com/office/drawing/2014/main" id="{471B532F-3D1F-4E42-A2FD-01FFF5B0D9FA}"/>
                  </a:ext>
                </a:extLst>
              </p14:cNvPr>
              <p14:cNvContentPartPr/>
              <p14:nvPr/>
            </p14:nvContentPartPr>
            <p14:xfrm>
              <a:off x="3549700" y="3964249"/>
              <a:ext cx="523080" cy="143640"/>
            </p14:xfrm>
          </p:contentPart>
        </mc:Choice>
        <mc:Fallback>
          <p:pic>
            <p:nvPicPr>
              <p:cNvPr id="262" name="墨迹 266">
                <a:extLst>
                  <a:ext uri="{FF2B5EF4-FFF2-40B4-BE49-F238E27FC236}">
                    <a16:creationId xmlns:a16="http://schemas.microsoft.com/office/drawing/2014/main" id="{471B532F-3D1F-4E42-A2FD-01FFF5B0D9F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42145" y="3956689"/>
                <a:ext cx="53783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3" name="墨迹 267">
                <a:extLst>
                  <a:ext uri="{FF2B5EF4-FFF2-40B4-BE49-F238E27FC236}">
                    <a16:creationId xmlns:a16="http://schemas.microsoft.com/office/drawing/2014/main" id="{4858C0FB-69AB-1143-A60B-66445274B6CA}"/>
                  </a:ext>
                </a:extLst>
              </p14:cNvPr>
              <p14:cNvContentPartPr/>
              <p14:nvPr/>
            </p14:nvContentPartPr>
            <p14:xfrm>
              <a:off x="2690380" y="3939409"/>
              <a:ext cx="311760" cy="174600"/>
            </p14:xfrm>
          </p:contentPart>
        </mc:Choice>
        <mc:Fallback>
          <p:pic>
            <p:nvPicPr>
              <p:cNvPr id="263" name="墨迹 267">
                <a:extLst>
                  <a:ext uri="{FF2B5EF4-FFF2-40B4-BE49-F238E27FC236}">
                    <a16:creationId xmlns:a16="http://schemas.microsoft.com/office/drawing/2014/main" id="{4858C0FB-69AB-1143-A60B-66445274B6C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682820" y="3931849"/>
                <a:ext cx="326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8BB6AD27-8EFD-D14B-9047-DF371393C372}"/>
                  </a:ext>
                </a:extLst>
              </p14:cNvPr>
              <p14:cNvContentPartPr/>
              <p14:nvPr/>
            </p14:nvContentPartPr>
            <p14:xfrm>
              <a:off x="4558060" y="4916809"/>
              <a:ext cx="193320" cy="10620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8BB6AD27-8EFD-D14B-9047-DF371393C37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550500" y="4909249"/>
                <a:ext cx="208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85" name="墨迹 290">
                <a:extLst>
                  <a:ext uri="{FF2B5EF4-FFF2-40B4-BE49-F238E27FC236}">
                    <a16:creationId xmlns:a16="http://schemas.microsoft.com/office/drawing/2014/main" id="{9F7B82F8-6D35-A943-B67A-DB4D5B5562D6}"/>
                  </a:ext>
                </a:extLst>
              </p14:cNvPr>
              <p14:cNvContentPartPr/>
              <p14:nvPr/>
            </p14:nvContentPartPr>
            <p14:xfrm>
              <a:off x="4184740" y="5149729"/>
              <a:ext cx="940320" cy="396360"/>
            </p14:xfrm>
          </p:contentPart>
        </mc:Choice>
        <mc:Fallback>
          <p:pic>
            <p:nvPicPr>
              <p:cNvPr id="285" name="墨迹 290">
                <a:extLst>
                  <a:ext uri="{FF2B5EF4-FFF2-40B4-BE49-F238E27FC236}">
                    <a16:creationId xmlns:a16="http://schemas.microsoft.com/office/drawing/2014/main" id="{9F7B82F8-6D35-A943-B67A-DB4D5B5562D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177180" y="5142162"/>
                <a:ext cx="955440" cy="411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86" name="墨迹 291">
                <a:extLst>
                  <a:ext uri="{FF2B5EF4-FFF2-40B4-BE49-F238E27FC236}">
                    <a16:creationId xmlns:a16="http://schemas.microsoft.com/office/drawing/2014/main" id="{9716F723-05A3-7747-A34F-8F20DE7E737A}"/>
                  </a:ext>
                </a:extLst>
              </p14:cNvPr>
              <p14:cNvContentPartPr/>
              <p14:nvPr/>
            </p14:nvContentPartPr>
            <p14:xfrm>
              <a:off x="3605500" y="4916809"/>
              <a:ext cx="348840" cy="666360"/>
            </p14:xfrm>
          </p:contentPart>
        </mc:Choice>
        <mc:Fallback>
          <p:pic>
            <p:nvPicPr>
              <p:cNvPr id="286" name="墨迹 291">
                <a:extLst>
                  <a:ext uri="{FF2B5EF4-FFF2-40B4-BE49-F238E27FC236}">
                    <a16:creationId xmlns:a16="http://schemas.microsoft.com/office/drawing/2014/main" id="{9716F723-05A3-7747-A34F-8F20DE7E737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97940" y="4909249"/>
                <a:ext cx="36396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87" name="墨迹 292">
                <a:extLst>
                  <a:ext uri="{FF2B5EF4-FFF2-40B4-BE49-F238E27FC236}">
                    <a16:creationId xmlns:a16="http://schemas.microsoft.com/office/drawing/2014/main" id="{9408DA8D-BD2D-4240-86E7-946D1D8A8812}"/>
                  </a:ext>
                </a:extLst>
              </p14:cNvPr>
              <p14:cNvContentPartPr/>
              <p14:nvPr/>
            </p14:nvContentPartPr>
            <p14:xfrm>
              <a:off x="2565820" y="5047489"/>
              <a:ext cx="554400" cy="498240"/>
            </p14:xfrm>
          </p:contentPart>
        </mc:Choice>
        <mc:Fallback>
          <p:pic>
            <p:nvPicPr>
              <p:cNvPr id="287" name="墨迹 292">
                <a:extLst>
                  <a:ext uri="{FF2B5EF4-FFF2-40B4-BE49-F238E27FC236}">
                    <a16:creationId xmlns:a16="http://schemas.microsoft.com/office/drawing/2014/main" id="{9408DA8D-BD2D-4240-86E7-946D1D8A881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558260" y="5039929"/>
                <a:ext cx="5695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88" name="墨迹 293">
                <a:extLst>
                  <a:ext uri="{FF2B5EF4-FFF2-40B4-BE49-F238E27FC236}">
                    <a16:creationId xmlns:a16="http://schemas.microsoft.com/office/drawing/2014/main" id="{E131CBE9-2F24-1E40-80D1-BCC1EFEF84CF}"/>
                  </a:ext>
                </a:extLst>
              </p14:cNvPr>
              <p14:cNvContentPartPr/>
              <p14:nvPr/>
            </p14:nvContentPartPr>
            <p14:xfrm>
              <a:off x="1650700" y="4923649"/>
              <a:ext cx="492120" cy="329400"/>
            </p14:xfrm>
          </p:contentPart>
        </mc:Choice>
        <mc:Fallback>
          <p:pic>
            <p:nvPicPr>
              <p:cNvPr id="288" name="墨迹 293">
                <a:extLst>
                  <a:ext uri="{FF2B5EF4-FFF2-40B4-BE49-F238E27FC236}">
                    <a16:creationId xmlns:a16="http://schemas.microsoft.com/office/drawing/2014/main" id="{E131CBE9-2F24-1E40-80D1-BCC1EFEF84C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643140" y="4916097"/>
                <a:ext cx="507240" cy="344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89" name="墨迹 294">
                <a:extLst>
                  <a:ext uri="{FF2B5EF4-FFF2-40B4-BE49-F238E27FC236}">
                    <a16:creationId xmlns:a16="http://schemas.microsoft.com/office/drawing/2014/main" id="{51116273-F420-C74C-B907-9B434B7964C6}"/>
                  </a:ext>
                </a:extLst>
              </p14:cNvPr>
              <p14:cNvContentPartPr/>
              <p14:nvPr/>
            </p14:nvContentPartPr>
            <p14:xfrm>
              <a:off x="1096660" y="5172769"/>
              <a:ext cx="348840" cy="403560"/>
            </p14:xfrm>
          </p:contentPart>
        </mc:Choice>
        <mc:Fallback>
          <p:pic>
            <p:nvPicPr>
              <p:cNvPr id="289" name="墨迹 294">
                <a:extLst>
                  <a:ext uri="{FF2B5EF4-FFF2-40B4-BE49-F238E27FC236}">
                    <a16:creationId xmlns:a16="http://schemas.microsoft.com/office/drawing/2014/main" id="{51116273-F420-C74C-B907-9B434B7964C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89100" y="5165209"/>
                <a:ext cx="3639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90" name="墨迹 295">
                <a:extLst>
                  <a:ext uri="{FF2B5EF4-FFF2-40B4-BE49-F238E27FC236}">
                    <a16:creationId xmlns:a16="http://schemas.microsoft.com/office/drawing/2014/main" id="{A61274D3-AB9A-AA40-81E4-C39C8C718618}"/>
                  </a:ext>
                </a:extLst>
              </p14:cNvPr>
              <p14:cNvContentPartPr/>
              <p14:nvPr/>
            </p14:nvContentPartPr>
            <p14:xfrm>
              <a:off x="1520020" y="2289529"/>
              <a:ext cx="330120" cy="1642680"/>
            </p14:xfrm>
          </p:contentPart>
        </mc:Choice>
        <mc:Fallback>
          <p:pic>
            <p:nvPicPr>
              <p:cNvPr id="290" name="墨迹 295">
                <a:extLst>
                  <a:ext uri="{FF2B5EF4-FFF2-40B4-BE49-F238E27FC236}">
                    <a16:creationId xmlns:a16="http://schemas.microsoft.com/office/drawing/2014/main" id="{A61274D3-AB9A-AA40-81E4-C39C8C71861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512468" y="2281969"/>
                <a:ext cx="344864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01" name="墨迹 301">
                <a:extLst>
                  <a:ext uri="{FF2B5EF4-FFF2-40B4-BE49-F238E27FC236}">
                    <a16:creationId xmlns:a16="http://schemas.microsoft.com/office/drawing/2014/main" id="{4A0A9943-FCFE-6C44-932A-8E58D16BDADC}"/>
                  </a:ext>
                </a:extLst>
              </p14:cNvPr>
              <p14:cNvContentPartPr/>
              <p14:nvPr/>
            </p14:nvContentPartPr>
            <p14:xfrm>
              <a:off x="6458140" y="4480849"/>
              <a:ext cx="459720" cy="660240"/>
            </p14:xfrm>
          </p:contentPart>
        </mc:Choice>
        <mc:Fallback>
          <p:pic>
            <p:nvPicPr>
              <p:cNvPr id="301" name="墨迹 301">
                <a:extLst>
                  <a:ext uri="{FF2B5EF4-FFF2-40B4-BE49-F238E27FC236}">
                    <a16:creationId xmlns:a16="http://schemas.microsoft.com/office/drawing/2014/main" id="{4A0A9943-FCFE-6C44-932A-8E58D16BDAD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450580" y="4473289"/>
                <a:ext cx="4748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287CC5FA-D1AA-024C-80D4-05DDD293DFBA}"/>
                  </a:ext>
                </a:extLst>
              </p14:cNvPr>
              <p14:cNvContentPartPr/>
              <p14:nvPr/>
            </p14:nvContentPartPr>
            <p14:xfrm>
              <a:off x="7147900" y="4592809"/>
              <a:ext cx="87480" cy="10620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287CC5FA-D1AA-024C-80D4-05DDD293DFB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140340" y="4585609"/>
                <a:ext cx="102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08" name="墨迹 309">
                <a:extLst>
                  <a:ext uri="{FF2B5EF4-FFF2-40B4-BE49-F238E27FC236}">
                    <a16:creationId xmlns:a16="http://schemas.microsoft.com/office/drawing/2014/main" id="{6D74863D-0141-1142-B683-B2CA1BAFD33E}"/>
                  </a:ext>
                </a:extLst>
              </p14:cNvPr>
              <p14:cNvContentPartPr/>
              <p14:nvPr/>
            </p14:nvContentPartPr>
            <p14:xfrm>
              <a:off x="7789060" y="4624129"/>
              <a:ext cx="317880" cy="416880"/>
            </p14:xfrm>
          </p:contentPart>
        </mc:Choice>
        <mc:Fallback>
          <p:pic>
            <p:nvPicPr>
              <p:cNvPr id="308" name="墨迹 309">
                <a:extLst>
                  <a:ext uri="{FF2B5EF4-FFF2-40B4-BE49-F238E27FC236}">
                    <a16:creationId xmlns:a16="http://schemas.microsoft.com/office/drawing/2014/main" id="{6D74863D-0141-1142-B683-B2CA1BAFD33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781500" y="4616569"/>
                <a:ext cx="333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09" name="墨迹 310">
                <a:extLst>
                  <a:ext uri="{FF2B5EF4-FFF2-40B4-BE49-F238E27FC236}">
                    <a16:creationId xmlns:a16="http://schemas.microsoft.com/office/drawing/2014/main" id="{4AD59851-EDB9-FB4B-AC58-E48CD5B3C830}"/>
                  </a:ext>
                </a:extLst>
              </p14:cNvPr>
              <p14:cNvContentPartPr/>
              <p14:nvPr/>
            </p14:nvContentPartPr>
            <p14:xfrm>
              <a:off x="7060780" y="4810969"/>
              <a:ext cx="542160" cy="203040"/>
            </p14:xfrm>
          </p:contentPart>
        </mc:Choice>
        <mc:Fallback>
          <p:pic>
            <p:nvPicPr>
              <p:cNvPr id="309" name="墨迹 310">
                <a:extLst>
                  <a:ext uri="{FF2B5EF4-FFF2-40B4-BE49-F238E27FC236}">
                    <a16:creationId xmlns:a16="http://schemas.microsoft.com/office/drawing/2014/main" id="{4AD59851-EDB9-FB4B-AC58-E48CD5B3C83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053215" y="4803409"/>
                <a:ext cx="55729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27" name="墨迹 329">
                <a:extLst>
                  <a:ext uri="{FF2B5EF4-FFF2-40B4-BE49-F238E27FC236}">
                    <a16:creationId xmlns:a16="http://schemas.microsoft.com/office/drawing/2014/main" id="{927039B0-B07C-F349-AD1F-23E3A0F5AD9E}"/>
                  </a:ext>
                </a:extLst>
              </p14:cNvPr>
              <p14:cNvContentPartPr/>
              <p14:nvPr/>
            </p14:nvContentPartPr>
            <p14:xfrm>
              <a:off x="11257300" y="4624129"/>
              <a:ext cx="778320" cy="292680"/>
            </p14:xfrm>
          </p:contentPart>
        </mc:Choice>
        <mc:Fallback>
          <p:pic>
            <p:nvPicPr>
              <p:cNvPr id="327" name="墨迹 329">
                <a:extLst>
                  <a:ext uri="{FF2B5EF4-FFF2-40B4-BE49-F238E27FC236}">
                    <a16:creationId xmlns:a16="http://schemas.microsoft.com/office/drawing/2014/main" id="{927039B0-B07C-F349-AD1F-23E3A0F5AD9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249737" y="4616578"/>
                <a:ext cx="793447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28" name="墨迹 330">
                <a:extLst>
                  <a:ext uri="{FF2B5EF4-FFF2-40B4-BE49-F238E27FC236}">
                    <a16:creationId xmlns:a16="http://schemas.microsoft.com/office/drawing/2014/main" id="{AAECEC9E-09FE-D340-8AA2-0B8907CCA771}"/>
                  </a:ext>
                </a:extLst>
              </p14:cNvPr>
              <p14:cNvContentPartPr/>
              <p14:nvPr/>
            </p14:nvContentPartPr>
            <p14:xfrm>
              <a:off x="10677700" y="4786129"/>
              <a:ext cx="411480" cy="19080"/>
            </p14:xfrm>
          </p:contentPart>
        </mc:Choice>
        <mc:Fallback>
          <p:pic>
            <p:nvPicPr>
              <p:cNvPr id="328" name="墨迹 330">
                <a:extLst>
                  <a:ext uri="{FF2B5EF4-FFF2-40B4-BE49-F238E27FC236}">
                    <a16:creationId xmlns:a16="http://schemas.microsoft.com/office/drawing/2014/main" id="{AAECEC9E-09FE-D340-8AA2-0B8907CCA77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670133" y="4778569"/>
                <a:ext cx="426613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29" name="墨迹 331">
                <a:extLst>
                  <a:ext uri="{FF2B5EF4-FFF2-40B4-BE49-F238E27FC236}">
                    <a16:creationId xmlns:a16="http://schemas.microsoft.com/office/drawing/2014/main" id="{A766EE6E-91E6-5F4A-BFC1-6E0DB99862B0}"/>
                  </a:ext>
                </a:extLst>
              </p14:cNvPr>
              <p14:cNvContentPartPr/>
              <p14:nvPr/>
            </p14:nvContentPartPr>
            <p14:xfrm>
              <a:off x="9955540" y="4680289"/>
              <a:ext cx="349200" cy="261720"/>
            </p14:xfrm>
          </p:contentPart>
        </mc:Choice>
        <mc:Fallback>
          <p:pic>
            <p:nvPicPr>
              <p:cNvPr id="329" name="墨迹 331">
                <a:extLst>
                  <a:ext uri="{FF2B5EF4-FFF2-40B4-BE49-F238E27FC236}">
                    <a16:creationId xmlns:a16="http://schemas.microsoft.com/office/drawing/2014/main" id="{A766EE6E-91E6-5F4A-BFC1-6E0DB99862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947972" y="4672729"/>
                <a:ext cx="364336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36" name="墨迹 336">
                <a:extLst>
                  <a:ext uri="{FF2B5EF4-FFF2-40B4-BE49-F238E27FC236}">
                    <a16:creationId xmlns:a16="http://schemas.microsoft.com/office/drawing/2014/main" id="{1A19FEE6-815B-8541-84AB-6E858320E1C1}"/>
                  </a:ext>
                </a:extLst>
              </p14:cNvPr>
              <p14:cNvContentPartPr/>
              <p14:nvPr/>
            </p14:nvContentPartPr>
            <p14:xfrm>
              <a:off x="8312140" y="5296609"/>
              <a:ext cx="579240" cy="411120"/>
            </p14:xfrm>
          </p:contentPart>
        </mc:Choice>
        <mc:Fallback>
          <p:pic>
            <p:nvPicPr>
              <p:cNvPr id="336" name="墨迹 336">
                <a:extLst>
                  <a:ext uri="{FF2B5EF4-FFF2-40B4-BE49-F238E27FC236}">
                    <a16:creationId xmlns:a16="http://schemas.microsoft.com/office/drawing/2014/main" id="{1A19FEE6-815B-8541-84AB-6E858320E1C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304580" y="5289049"/>
                <a:ext cx="5943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60" name="墨迹 363">
                <a:extLst>
                  <a:ext uri="{FF2B5EF4-FFF2-40B4-BE49-F238E27FC236}">
                    <a16:creationId xmlns:a16="http://schemas.microsoft.com/office/drawing/2014/main" id="{614ACF86-FEFA-1249-8CB5-9A046EC3B477}"/>
                  </a:ext>
                </a:extLst>
              </p14:cNvPr>
              <p14:cNvContentPartPr/>
              <p14:nvPr/>
            </p14:nvContentPartPr>
            <p14:xfrm>
              <a:off x="10783540" y="5253049"/>
              <a:ext cx="1233000" cy="404640"/>
            </p14:xfrm>
          </p:contentPart>
        </mc:Choice>
        <mc:Fallback>
          <p:pic>
            <p:nvPicPr>
              <p:cNvPr id="360" name="墨迹 363">
                <a:extLst>
                  <a:ext uri="{FF2B5EF4-FFF2-40B4-BE49-F238E27FC236}">
                    <a16:creationId xmlns:a16="http://schemas.microsoft.com/office/drawing/2014/main" id="{614ACF86-FEFA-1249-8CB5-9A046EC3B47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775980" y="5245496"/>
                <a:ext cx="1248120" cy="41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61" name="墨迹 364">
                <a:extLst>
                  <a:ext uri="{FF2B5EF4-FFF2-40B4-BE49-F238E27FC236}">
                    <a16:creationId xmlns:a16="http://schemas.microsoft.com/office/drawing/2014/main" id="{10AC720C-BC62-1542-B2FC-86EF3C28BF0F}"/>
                  </a:ext>
                </a:extLst>
              </p14:cNvPr>
              <p14:cNvContentPartPr/>
              <p14:nvPr/>
            </p14:nvContentPartPr>
            <p14:xfrm>
              <a:off x="9887140" y="5365009"/>
              <a:ext cx="653760" cy="361440"/>
            </p14:xfrm>
          </p:contentPart>
        </mc:Choice>
        <mc:Fallback>
          <p:pic>
            <p:nvPicPr>
              <p:cNvPr id="361" name="墨迹 364">
                <a:extLst>
                  <a:ext uri="{FF2B5EF4-FFF2-40B4-BE49-F238E27FC236}">
                    <a16:creationId xmlns:a16="http://schemas.microsoft.com/office/drawing/2014/main" id="{10AC720C-BC62-1542-B2FC-86EF3C28BF0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879584" y="5357449"/>
                <a:ext cx="668872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62" name="墨迹 365">
                <a:extLst>
                  <a:ext uri="{FF2B5EF4-FFF2-40B4-BE49-F238E27FC236}">
                    <a16:creationId xmlns:a16="http://schemas.microsoft.com/office/drawing/2014/main" id="{739EE662-AF15-BB4C-85DB-4F35F12271F7}"/>
                  </a:ext>
                </a:extLst>
              </p14:cNvPr>
              <p14:cNvContentPartPr/>
              <p14:nvPr/>
            </p14:nvContentPartPr>
            <p14:xfrm>
              <a:off x="9096580" y="5383729"/>
              <a:ext cx="566640" cy="348840"/>
            </p14:xfrm>
          </p:contentPart>
        </mc:Choice>
        <mc:Fallback>
          <p:pic>
            <p:nvPicPr>
              <p:cNvPr id="362" name="墨迹 365">
                <a:extLst>
                  <a:ext uri="{FF2B5EF4-FFF2-40B4-BE49-F238E27FC236}">
                    <a16:creationId xmlns:a16="http://schemas.microsoft.com/office/drawing/2014/main" id="{739EE662-AF15-BB4C-85DB-4F35F12271F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089025" y="5376169"/>
                <a:ext cx="58175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63" name="墨迹 366">
                <a:extLst>
                  <a:ext uri="{FF2B5EF4-FFF2-40B4-BE49-F238E27FC236}">
                    <a16:creationId xmlns:a16="http://schemas.microsoft.com/office/drawing/2014/main" id="{F97F3F45-D72B-ED47-BD1A-9BA8D16F82F9}"/>
                  </a:ext>
                </a:extLst>
              </p14:cNvPr>
              <p14:cNvContentPartPr/>
              <p14:nvPr/>
            </p14:nvContentPartPr>
            <p14:xfrm>
              <a:off x="6607180" y="5495689"/>
              <a:ext cx="1095120" cy="442440"/>
            </p14:xfrm>
          </p:contentPart>
        </mc:Choice>
        <mc:Fallback>
          <p:pic>
            <p:nvPicPr>
              <p:cNvPr id="363" name="墨迹 366">
                <a:extLst>
                  <a:ext uri="{FF2B5EF4-FFF2-40B4-BE49-F238E27FC236}">
                    <a16:creationId xmlns:a16="http://schemas.microsoft.com/office/drawing/2014/main" id="{F97F3F45-D72B-ED47-BD1A-9BA8D16F82F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599622" y="5488129"/>
                <a:ext cx="1110235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568D8CE6-3B21-4148-A74B-D8E930D7CB73}"/>
                  </a:ext>
                </a:extLst>
              </p14:cNvPr>
              <p14:cNvContentPartPr/>
              <p14:nvPr/>
            </p14:nvContentPartPr>
            <p14:xfrm>
              <a:off x="5641300" y="6572809"/>
              <a:ext cx="921600" cy="3780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568D8CE6-3B21-4148-A74B-D8E930D7CB7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33740" y="6565249"/>
                <a:ext cx="936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79" name="墨迹 380">
                <a:extLst>
                  <a:ext uri="{FF2B5EF4-FFF2-40B4-BE49-F238E27FC236}">
                    <a16:creationId xmlns:a16="http://schemas.microsoft.com/office/drawing/2014/main" id="{57BBE49D-2177-8F49-8728-F6BF3D8C9327}"/>
                  </a:ext>
                </a:extLst>
              </p14:cNvPr>
              <p14:cNvContentPartPr/>
              <p14:nvPr/>
            </p14:nvContentPartPr>
            <p14:xfrm>
              <a:off x="8380540" y="6180409"/>
              <a:ext cx="1476000" cy="635400"/>
            </p14:xfrm>
          </p:contentPart>
        </mc:Choice>
        <mc:Fallback>
          <p:pic>
            <p:nvPicPr>
              <p:cNvPr id="379" name="墨迹 380">
                <a:extLst>
                  <a:ext uri="{FF2B5EF4-FFF2-40B4-BE49-F238E27FC236}">
                    <a16:creationId xmlns:a16="http://schemas.microsoft.com/office/drawing/2014/main" id="{57BBE49D-2177-8F49-8728-F6BF3D8C932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372978" y="6172849"/>
                <a:ext cx="1491124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80" name="墨迹 381">
                <a:extLst>
                  <a:ext uri="{FF2B5EF4-FFF2-40B4-BE49-F238E27FC236}">
                    <a16:creationId xmlns:a16="http://schemas.microsoft.com/office/drawing/2014/main" id="{446C91DE-5E2A-C742-BFC0-91A5508A1C9D}"/>
                  </a:ext>
                </a:extLst>
              </p14:cNvPr>
              <p14:cNvContentPartPr/>
              <p14:nvPr/>
            </p14:nvContentPartPr>
            <p14:xfrm>
              <a:off x="6917500" y="6186889"/>
              <a:ext cx="1195560" cy="635040"/>
            </p14:xfrm>
          </p:contentPart>
        </mc:Choice>
        <mc:Fallback>
          <p:pic>
            <p:nvPicPr>
              <p:cNvPr id="380" name="墨迹 381">
                <a:extLst>
                  <a:ext uri="{FF2B5EF4-FFF2-40B4-BE49-F238E27FC236}">
                    <a16:creationId xmlns:a16="http://schemas.microsoft.com/office/drawing/2014/main" id="{446C91DE-5E2A-C742-BFC0-91A5508A1C9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09940" y="6179333"/>
                <a:ext cx="1210680" cy="65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86" name="墨迹 386">
                <a:extLst>
                  <a:ext uri="{FF2B5EF4-FFF2-40B4-BE49-F238E27FC236}">
                    <a16:creationId xmlns:a16="http://schemas.microsoft.com/office/drawing/2014/main" id="{151372C3-F3C5-8340-AF2F-CBF637A1AD30}"/>
                  </a:ext>
                </a:extLst>
              </p14:cNvPr>
              <p14:cNvContentPartPr/>
              <p14:nvPr/>
            </p14:nvContentPartPr>
            <p14:xfrm>
              <a:off x="5286340" y="2179729"/>
              <a:ext cx="4993200" cy="4761000"/>
            </p14:xfrm>
          </p:contentPart>
        </mc:Choice>
        <mc:Fallback>
          <p:pic>
            <p:nvPicPr>
              <p:cNvPr id="386" name="墨迹 386">
                <a:extLst>
                  <a:ext uri="{FF2B5EF4-FFF2-40B4-BE49-F238E27FC236}">
                    <a16:creationId xmlns:a16="http://schemas.microsoft.com/office/drawing/2014/main" id="{151372C3-F3C5-8340-AF2F-CBF637A1AD3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79140" y="2172168"/>
                <a:ext cx="5008320" cy="47761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56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FCE2984-E566-284E-8991-124E45B78798}"/>
                  </a:ext>
                </a:extLst>
              </p14:cNvPr>
              <p14:cNvContentPartPr/>
              <p14:nvPr/>
            </p14:nvContentPartPr>
            <p14:xfrm>
              <a:off x="1183780" y="695809"/>
              <a:ext cx="75240" cy="267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FCE2984-E566-284E-8991-124E45B787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6220" y="688249"/>
                <a:ext cx="90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墨迹 29">
                <a:extLst>
                  <a:ext uri="{FF2B5EF4-FFF2-40B4-BE49-F238E27FC236}">
                    <a16:creationId xmlns:a16="http://schemas.microsoft.com/office/drawing/2014/main" id="{BFE562A8-A8D1-C943-B42F-197C1074AB4C}"/>
                  </a:ext>
                </a:extLst>
              </p14:cNvPr>
              <p14:cNvContentPartPr/>
              <p14:nvPr/>
            </p14:nvContentPartPr>
            <p14:xfrm>
              <a:off x="5691340" y="316009"/>
              <a:ext cx="293040" cy="168480"/>
            </p14:xfrm>
          </p:contentPart>
        </mc:Choice>
        <mc:Fallback>
          <p:pic>
            <p:nvPicPr>
              <p:cNvPr id="23" name="墨迹 29">
                <a:extLst>
                  <a:ext uri="{FF2B5EF4-FFF2-40B4-BE49-F238E27FC236}">
                    <a16:creationId xmlns:a16="http://schemas.microsoft.com/office/drawing/2014/main" id="{BFE562A8-A8D1-C943-B42F-197C1074AB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3780" y="308449"/>
                <a:ext cx="308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30">
                <a:extLst>
                  <a:ext uri="{FF2B5EF4-FFF2-40B4-BE49-F238E27FC236}">
                    <a16:creationId xmlns:a16="http://schemas.microsoft.com/office/drawing/2014/main" id="{394D828F-7A6B-C147-9574-AEBE977A3A1B}"/>
                  </a:ext>
                </a:extLst>
              </p14:cNvPr>
              <p14:cNvContentPartPr/>
              <p14:nvPr/>
            </p14:nvContentPartPr>
            <p14:xfrm>
              <a:off x="4950460" y="403129"/>
              <a:ext cx="572760" cy="498600"/>
            </p14:xfrm>
          </p:contentPart>
        </mc:Choice>
        <mc:Fallback>
          <p:pic>
            <p:nvPicPr>
              <p:cNvPr id="24" name="墨迹 30">
                <a:extLst>
                  <a:ext uri="{FF2B5EF4-FFF2-40B4-BE49-F238E27FC236}">
                    <a16:creationId xmlns:a16="http://schemas.microsoft.com/office/drawing/2014/main" id="{394D828F-7A6B-C147-9574-AEBE977A3A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2905" y="395564"/>
                <a:ext cx="587871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31">
                <a:extLst>
                  <a:ext uri="{FF2B5EF4-FFF2-40B4-BE49-F238E27FC236}">
                    <a16:creationId xmlns:a16="http://schemas.microsoft.com/office/drawing/2014/main" id="{AE995650-0E32-DE4D-BEEF-395513055A25}"/>
                  </a:ext>
                </a:extLst>
              </p14:cNvPr>
              <p14:cNvContentPartPr/>
              <p14:nvPr/>
            </p14:nvContentPartPr>
            <p14:xfrm>
              <a:off x="4495780" y="646129"/>
              <a:ext cx="196920" cy="155880"/>
            </p14:xfrm>
          </p:contentPart>
        </mc:Choice>
        <mc:Fallback>
          <p:pic>
            <p:nvPicPr>
              <p:cNvPr id="25" name="墨迹 31">
                <a:extLst>
                  <a:ext uri="{FF2B5EF4-FFF2-40B4-BE49-F238E27FC236}">
                    <a16:creationId xmlns:a16="http://schemas.microsoft.com/office/drawing/2014/main" id="{AE995650-0E32-DE4D-BEEF-395513055A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8220" y="638569"/>
                <a:ext cx="212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32">
                <a:extLst>
                  <a:ext uri="{FF2B5EF4-FFF2-40B4-BE49-F238E27FC236}">
                    <a16:creationId xmlns:a16="http://schemas.microsoft.com/office/drawing/2014/main" id="{5E879F06-177B-E443-BCD3-9B0EB96BFE1A}"/>
                  </a:ext>
                </a:extLst>
              </p14:cNvPr>
              <p14:cNvContentPartPr/>
              <p14:nvPr/>
            </p14:nvContentPartPr>
            <p14:xfrm>
              <a:off x="3437380" y="758089"/>
              <a:ext cx="617040" cy="19080"/>
            </p14:xfrm>
          </p:contentPart>
        </mc:Choice>
        <mc:Fallback>
          <p:pic>
            <p:nvPicPr>
              <p:cNvPr id="26" name="墨迹 32">
                <a:extLst>
                  <a:ext uri="{FF2B5EF4-FFF2-40B4-BE49-F238E27FC236}">
                    <a16:creationId xmlns:a16="http://schemas.microsoft.com/office/drawing/2014/main" id="{5E879F06-177B-E443-BCD3-9B0EB96BFE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0176" y="750529"/>
                <a:ext cx="632169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33">
                <a:extLst>
                  <a:ext uri="{FF2B5EF4-FFF2-40B4-BE49-F238E27FC236}">
                    <a16:creationId xmlns:a16="http://schemas.microsoft.com/office/drawing/2014/main" id="{11DEF9DB-4F31-AC4D-ABE9-CAA914093A16}"/>
                  </a:ext>
                </a:extLst>
              </p14:cNvPr>
              <p14:cNvContentPartPr/>
              <p14:nvPr/>
            </p14:nvContentPartPr>
            <p14:xfrm>
              <a:off x="2435140" y="508969"/>
              <a:ext cx="610560" cy="361440"/>
            </p14:xfrm>
          </p:contentPart>
        </mc:Choice>
        <mc:Fallback>
          <p:pic>
            <p:nvPicPr>
              <p:cNvPr id="27" name="墨迹 33">
                <a:extLst>
                  <a:ext uri="{FF2B5EF4-FFF2-40B4-BE49-F238E27FC236}">
                    <a16:creationId xmlns:a16="http://schemas.microsoft.com/office/drawing/2014/main" id="{11DEF9DB-4F31-AC4D-ABE9-CAA914093A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7580" y="501409"/>
                <a:ext cx="625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34">
                <a:extLst>
                  <a:ext uri="{FF2B5EF4-FFF2-40B4-BE49-F238E27FC236}">
                    <a16:creationId xmlns:a16="http://schemas.microsoft.com/office/drawing/2014/main" id="{A9E2A902-25AF-9D4E-8F95-F1955B80953B}"/>
                  </a:ext>
                </a:extLst>
              </p14:cNvPr>
              <p14:cNvContentPartPr/>
              <p14:nvPr/>
            </p14:nvContentPartPr>
            <p14:xfrm>
              <a:off x="1949500" y="745489"/>
              <a:ext cx="209160" cy="137160"/>
            </p14:xfrm>
          </p:contentPart>
        </mc:Choice>
        <mc:Fallback>
          <p:pic>
            <p:nvPicPr>
              <p:cNvPr id="28" name="墨迹 34">
                <a:extLst>
                  <a:ext uri="{FF2B5EF4-FFF2-40B4-BE49-F238E27FC236}">
                    <a16:creationId xmlns:a16="http://schemas.microsoft.com/office/drawing/2014/main" id="{A9E2A902-25AF-9D4E-8F95-F1955B8095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41940" y="737929"/>
                <a:ext cx="224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墨迹 35">
                <a:extLst>
                  <a:ext uri="{FF2B5EF4-FFF2-40B4-BE49-F238E27FC236}">
                    <a16:creationId xmlns:a16="http://schemas.microsoft.com/office/drawing/2014/main" id="{F6A266D4-0274-EC4C-ACC4-C2C0DC858B2A}"/>
                  </a:ext>
                </a:extLst>
              </p14:cNvPr>
              <p14:cNvContentPartPr/>
              <p14:nvPr/>
            </p14:nvContentPartPr>
            <p14:xfrm>
              <a:off x="1439020" y="590689"/>
              <a:ext cx="324360" cy="342360"/>
            </p14:xfrm>
          </p:contentPart>
        </mc:Choice>
        <mc:Fallback>
          <p:pic>
            <p:nvPicPr>
              <p:cNvPr id="29" name="墨迹 35">
                <a:extLst>
                  <a:ext uri="{FF2B5EF4-FFF2-40B4-BE49-F238E27FC236}">
                    <a16:creationId xmlns:a16="http://schemas.microsoft.com/office/drawing/2014/main" id="{F6A266D4-0274-EC4C-ACC4-C2C0DC858B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31452" y="583121"/>
                <a:ext cx="339497" cy="3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F0DFD09-321B-5846-A8B7-D37B956F1FFE}"/>
                  </a:ext>
                </a:extLst>
              </p14:cNvPr>
              <p14:cNvContentPartPr/>
              <p14:nvPr/>
            </p14:nvContentPartPr>
            <p14:xfrm>
              <a:off x="791740" y="1586089"/>
              <a:ext cx="178200" cy="500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F0DFD09-321B-5846-A8B7-D37B956F1F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180" y="1578529"/>
                <a:ext cx="193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453ED8C-0385-2A42-A150-549CFAAF82CE}"/>
                  </a:ext>
                </a:extLst>
              </p14:cNvPr>
              <p14:cNvContentPartPr/>
              <p14:nvPr/>
            </p14:nvContentPartPr>
            <p14:xfrm>
              <a:off x="754300" y="1822609"/>
              <a:ext cx="274320" cy="129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453ED8C-0385-2A42-A150-549CFAAF82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740" y="1815049"/>
                <a:ext cx="289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86CE8512-EE1B-AE47-8726-791605DA65B0}"/>
                  </a:ext>
                </a:extLst>
              </p14:cNvPr>
              <p14:cNvContentPartPr/>
              <p14:nvPr/>
            </p14:nvContentPartPr>
            <p14:xfrm>
              <a:off x="1401940" y="1617049"/>
              <a:ext cx="187200" cy="25560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86CE8512-EE1B-AE47-8726-791605DA65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94380" y="1609489"/>
                <a:ext cx="202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6CEFC317-0933-E741-8665-F01105BEDC33}"/>
                  </a:ext>
                </a:extLst>
              </p14:cNvPr>
              <p14:cNvContentPartPr/>
              <p14:nvPr/>
            </p14:nvContentPartPr>
            <p14:xfrm>
              <a:off x="2236060" y="1424089"/>
              <a:ext cx="112320" cy="4363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6CEFC317-0933-E741-8665-F01105BEDC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8500" y="1416529"/>
                <a:ext cx="127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E7E7883-7035-3245-B9E5-20C63D307E22}"/>
                  </a:ext>
                </a:extLst>
              </p14:cNvPr>
              <p14:cNvContentPartPr/>
              <p14:nvPr/>
            </p14:nvContentPartPr>
            <p14:xfrm>
              <a:off x="2671660" y="1610929"/>
              <a:ext cx="31320" cy="1677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E7E7883-7035-3245-B9E5-20C63D307E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64100" y="1603369"/>
                <a:ext cx="464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墨迹 71">
                <a:extLst>
                  <a:ext uri="{FF2B5EF4-FFF2-40B4-BE49-F238E27FC236}">
                    <a16:creationId xmlns:a16="http://schemas.microsoft.com/office/drawing/2014/main" id="{06832861-5C8D-E546-8B35-E5DB8EAF2E92}"/>
                  </a:ext>
                </a:extLst>
              </p14:cNvPr>
              <p14:cNvContentPartPr/>
              <p14:nvPr/>
            </p14:nvContentPartPr>
            <p14:xfrm>
              <a:off x="6599980" y="1218889"/>
              <a:ext cx="268200" cy="168480"/>
            </p14:xfrm>
          </p:contentPart>
        </mc:Choice>
        <mc:Fallback>
          <p:pic>
            <p:nvPicPr>
              <p:cNvPr id="64" name="墨迹 71">
                <a:extLst>
                  <a:ext uri="{FF2B5EF4-FFF2-40B4-BE49-F238E27FC236}">
                    <a16:creationId xmlns:a16="http://schemas.microsoft.com/office/drawing/2014/main" id="{06832861-5C8D-E546-8B35-E5DB8EAF2E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92420" y="1211329"/>
                <a:ext cx="282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墨迹 72">
                <a:extLst>
                  <a:ext uri="{FF2B5EF4-FFF2-40B4-BE49-F238E27FC236}">
                    <a16:creationId xmlns:a16="http://schemas.microsoft.com/office/drawing/2014/main" id="{21C2CDA6-D96F-3F4D-8653-B86A1CF89DC5}"/>
                  </a:ext>
                </a:extLst>
              </p14:cNvPr>
              <p14:cNvContentPartPr/>
              <p14:nvPr/>
            </p14:nvContentPartPr>
            <p14:xfrm>
              <a:off x="5597740" y="1324729"/>
              <a:ext cx="728640" cy="504360"/>
            </p14:xfrm>
          </p:contentPart>
        </mc:Choice>
        <mc:Fallback>
          <p:pic>
            <p:nvPicPr>
              <p:cNvPr id="65" name="墨迹 72">
                <a:extLst>
                  <a:ext uri="{FF2B5EF4-FFF2-40B4-BE49-F238E27FC236}">
                    <a16:creationId xmlns:a16="http://schemas.microsoft.com/office/drawing/2014/main" id="{21C2CDA6-D96F-3F4D-8653-B86A1CF89D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0180" y="1317174"/>
                <a:ext cx="74376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墨迹 73">
                <a:extLst>
                  <a:ext uri="{FF2B5EF4-FFF2-40B4-BE49-F238E27FC236}">
                    <a16:creationId xmlns:a16="http://schemas.microsoft.com/office/drawing/2014/main" id="{1881CFEE-15B8-914A-8809-7A74929B2083}"/>
                  </a:ext>
                </a:extLst>
              </p14:cNvPr>
              <p14:cNvContentPartPr/>
              <p14:nvPr/>
            </p14:nvContentPartPr>
            <p14:xfrm>
              <a:off x="5124700" y="1573489"/>
              <a:ext cx="236880" cy="174600"/>
            </p14:xfrm>
          </p:contentPart>
        </mc:Choice>
        <mc:Fallback>
          <p:pic>
            <p:nvPicPr>
              <p:cNvPr id="66" name="墨迹 73">
                <a:extLst>
                  <a:ext uri="{FF2B5EF4-FFF2-40B4-BE49-F238E27FC236}">
                    <a16:creationId xmlns:a16="http://schemas.microsoft.com/office/drawing/2014/main" id="{1881CFEE-15B8-914A-8809-7A74929B20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17140" y="1565929"/>
                <a:ext cx="252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墨迹 74">
                <a:extLst>
                  <a:ext uri="{FF2B5EF4-FFF2-40B4-BE49-F238E27FC236}">
                    <a16:creationId xmlns:a16="http://schemas.microsoft.com/office/drawing/2014/main" id="{A7DF1FBB-F0A0-2A43-9BC5-0B77144F4179}"/>
                  </a:ext>
                </a:extLst>
              </p14:cNvPr>
              <p14:cNvContentPartPr/>
              <p14:nvPr/>
            </p14:nvContentPartPr>
            <p14:xfrm>
              <a:off x="4414780" y="1648369"/>
              <a:ext cx="286920" cy="18720"/>
            </p14:xfrm>
          </p:contentPart>
        </mc:Choice>
        <mc:Fallback>
          <p:pic>
            <p:nvPicPr>
              <p:cNvPr id="67" name="墨迹 74">
                <a:extLst>
                  <a:ext uri="{FF2B5EF4-FFF2-40B4-BE49-F238E27FC236}">
                    <a16:creationId xmlns:a16="http://schemas.microsoft.com/office/drawing/2014/main" id="{A7DF1FBB-F0A0-2A43-9BC5-0B77144F41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7571" y="1640952"/>
                <a:ext cx="302059" cy="3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墨迹 75">
                <a:extLst>
                  <a:ext uri="{FF2B5EF4-FFF2-40B4-BE49-F238E27FC236}">
                    <a16:creationId xmlns:a16="http://schemas.microsoft.com/office/drawing/2014/main" id="{398AF676-ACEA-384F-9DE7-A23CED07AAA3}"/>
                  </a:ext>
                </a:extLst>
              </p14:cNvPr>
              <p14:cNvContentPartPr/>
              <p14:nvPr/>
            </p14:nvContentPartPr>
            <p14:xfrm>
              <a:off x="3969460" y="1592209"/>
              <a:ext cx="215640" cy="162360"/>
            </p14:xfrm>
          </p:contentPart>
        </mc:Choice>
        <mc:Fallback>
          <p:pic>
            <p:nvPicPr>
              <p:cNvPr id="68" name="墨迹 75">
                <a:extLst>
                  <a:ext uri="{FF2B5EF4-FFF2-40B4-BE49-F238E27FC236}">
                    <a16:creationId xmlns:a16="http://schemas.microsoft.com/office/drawing/2014/main" id="{398AF676-ACEA-384F-9DE7-A23CED07AA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61900" y="1584649"/>
                <a:ext cx="230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墨迹 76">
                <a:extLst>
                  <a:ext uri="{FF2B5EF4-FFF2-40B4-BE49-F238E27FC236}">
                    <a16:creationId xmlns:a16="http://schemas.microsoft.com/office/drawing/2014/main" id="{CC4CE13C-EA7B-A74F-9C38-EDEB33AF86D8}"/>
                  </a:ext>
                </a:extLst>
              </p14:cNvPr>
              <p14:cNvContentPartPr/>
              <p14:nvPr/>
            </p14:nvContentPartPr>
            <p14:xfrm>
              <a:off x="3543220" y="1586089"/>
              <a:ext cx="168480" cy="174600"/>
            </p14:xfrm>
          </p:contentPart>
        </mc:Choice>
        <mc:Fallback>
          <p:pic>
            <p:nvPicPr>
              <p:cNvPr id="69" name="墨迹 76">
                <a:extLst>
                  <a:ext uri="{FF2B5EF4-FFF2-40B4-BE49-F238E27FC236}">
                    <a16:creationId xmlns:a16="http://schemas.microsoft.com/office/drawing/2014/main" id="{CC4CE13C-EA7B-A74F-9C38-EDEB33AF86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35660" y="1578529"/>
                <a:ext cx="183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墨迹 77">
                <a:extLst>
                  <a:ext uri="{FF2B5EF4-FFF2-40B4-BE49-F238E27FC236}">
                    <a16:creationId xmlns:a16="http://schemas.microsoft.com/office/drawing/2014/main" id="{45E76F31-374B-9F44-B840-8B8C037DC769}"/>
                  </a:ext>
                </a:extLst>
              </p14:cNvPr>
              <p14:cNvContentPartPr/>
              <p14:nvPr/>
            </p14:nvContentPartPr>
            <p14:xfrm>
              <a:off x="3107620" y="1592209"/>
              <a:ext cx="249480" cy="193320"/>
            </p14:xfrm>
          </p:contentPart>
        </mc:Choice>
        <mc:Fallback>
          <p:pic>
            <p:nvPicPr>
              <p:cNvPr id="70" name="墨迹 77">
                <a:extLst>
                  <a:ext uri="{FF2B5EF4-FFF2-40B4-BE49-F238E27FC236}">
                    <a16:creationId xmlns:a16="http://schemas.microsoft.com/office/drawing/2014/main" id="{45E76F31-374B-9F44-B840-8B8C037DC7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00060" y="1584649"/>
                <a:ext cx="2646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墨迹 78">
                <a:extLst>
                  <a:ext uri="{FF2B5EF4-FFF2-40B4-BE49-F238E27FC236}">
                    <a16:creationId xmlns:a16="http://schemas.microsoft.com/office/drawing/2014/main" id="{9F9CFE16-56B2-394F-A22B-9B6EFDAD3283}"/>
                  </a:ext>
                </a:extLst>
              </p14:cNvPr>
              <p14:cNvContentPartPr/>
              <p14:nvPr/>
            </p14:nvContentPartPr>
            <p14:xfrm>
              <a:off x="1769140" y="1461529"/>
              <a:ext cx="280440" cy="149400"/>
            </p14:xfrm>
          </p:contentPart>
        </mc:Choice>
        <mc:Fallback>
          <p:pic>
            <p:nvPicPr>
              <p:cNvPr id="71" name="墨迹 78">
                <a:extLst>
                  <a:ext uri="{FF2B5EF4-FFF2-40B4-BE49-F238E27FC236}">
                    <a16:creationId xmlns:a16="http://schemas.microsoft.com/office/drawing/2014/main" id="{9F9CFE16-56B2-394F-A22B-9B6EFDAD32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61580" y="1453951"/>
                <a:ext cx="295560" cy="164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2C98A3CB-AA74-1447-8117-37D00D19C9F2}"/>
                  </a:ext>
                </a:extLst>
              </p14:cNvPr>
              <p14:cNvContentPartPr/>
              <p14:nvPr/>
            </p14:nvContentPartPr>
            <p14:xfrm>
              <a:off x="1968220" y="2401489"/>
              <a:ext cx="68760" cy="813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2C98A3CB-AA74-1447-8117-37D00D19C9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60660" y="2393929"/>
                <a:ext cx="83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716DF5B9-9754-DD43-A399-AC67D2ABC7D3}"/>
                  </a:ext>
                </a:extLst>
              </p14:cNvPr>
              <p14:cNvContentPartPr/>
              <p14:nvPr/>
            </p14:nvContentPartPr>
            <p14:xfrm>
              <a:off x="2372860" y="2457649"/>
              <a:ext cx="100080" cy="4363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716DF5B9-9754-DD43-A399-AC67D2ABC7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65300" y="2450089"/>
                <a:ext cx="1152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4">
                <a:extLst>
                  <a:ext uri="{FF2B5EF4-FFF2-40B4-BE49-F238E27FC236}">
                    <a16:creationId xmlns:a16="http://schemas.microsoft.com/office/drawing/2014/main" id="{18E4E53E-1348-0740-9B0B-AE11E9397A2B}"/>
                  </a:ext>
                </a:extLst>
              </p14:cNvPr>
              <p14:cNvContentPartPr/>
              <p14:nvPr/>
            </p14:nvContentPartPr>
            <p14:xfrm>
              <a:off x="3979180" y="2121409"/>
              <a:ext cx="442440" cy="398880"/>
            </p14:xfrm>
          </p:contentPart>
        </mc:Choice>
        <mc:Fallback>
          <p:pic>
            <p:nvPicPr>
              <p:cNvPr id="92" name="墨迹 94">
                <a:extLst>
                  <a:ext uri="{FF2B5EF4-FFF2-40B4-BE49-F238E27FC236}">
                    <a16:creationId xmlns:a16="http://schemas.microsoft.com/office/drawing/2014/main" id="{18E4E53E-1348-0740-9B0B-AE11E9397A2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71620" y="2113849"/>
                <a:ext cx="457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墨迹 95">
                <a:extLst>
                  <a:ext uri="{FF2B5EF4-FFF2-40B4-BE49-F238E27FC236}">
                    <a16:creationId xmlns:a16="http://schemas.microsoft.com/office/drawing/2014/main" id="{4F6F6CF2-6578-9B4B-A682-4187C8F4E3DD}"/>
                  </a:ext>
                </a:extLst>
              </p14:cNvPr>
              <p14:cNvContentPartPr/>
              <p14:nvPr/>
            </p14:nvContentPartPr>
            <p14:xfrm>
              <a:off x="1408060" y="2470249"/>
              <a:ext cx="392760" cy="392400"/>
            </p14:xfrm>
          </p:contentPart>
        </mc:Choice>
        <mc:Fallback>
          <p:pic>
            <p:nvPicPr>
              <p:cNvPr id="93" name="墨迹 95">
                <a:extLst>
                  <a:ext uri="{FF2B5EF4-FFF2-40B4-BE49-F238E27FC236}">
                    <a16:creationId xmlns:a16="http://schemas.microsoft.com/office/drawing/2014/main" id="{4F6F6CF2-6578-9B4B-A682-4187C8F4E3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00493" y="2462689"/>
                <a:ext cx="407894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4" name="墨迹 96">
                <a:extLst>
                  <a:ext uri="{FF2B5EF4-FFF2-40B4-BE49-F238E27FC236}">
                    <a16:creationId xmlns:a16="http://schemas.microsoft.com/office/drawing/2014/main" id="{6FE17DD7-5BCB-BE46-A6FA-909794197B4D}"/>
                  </a:ext>
                </a:extLst>
              </p14:cNvPr>
              <p14:cNvContentPartPr/>
              <p14:nvPr/>
            </p14:nvContentPartPr>
            <p14:xfrm>
              <a:off x="742060" y="2582209"/>
              <a:ext cx="205560" cy="181080"/>
            </p14:xfrm>
          </p:contentPart>
        </mc:Choice>
        <mc:Fallback>
          <p:pic>
            <p:nvPicPr>
              <p:cNvPr id="94" name="墨迹 96">
                <a:extLst>
                  <a:ext uri="{FF2B5EF4-FFF2-40B4-BE49-F238E27FC236}">
                    <a16:creationId xmlns:a16="http://schemas.microsoft.com/office/drawing/2014/main" id="{6FE17DD7-5BCB-BE46-A6FA-909794197B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4513" y="2574634"/>
                <a:ext cx="220654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012E5C9F-7D67-6B4E-BAB8-770769E1208F}"/>
                  </a:ext>
                </a:extLst>
              </p14:cNvPr>
              <p14:cNvContentPartPr/>
              <p14:nvPr/>
            </p14:nvContentPartPr>
            <p14:xfrm>
              <a:off x="3020500" y="2152729"/>
              <a:ext cx="2727000" cy="92160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012E5C9F-7D67-6B4E-BAB8-770769E120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12940" y="2145169"/>
                <a:ext cx="274212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9931C254-A169-EF46-A5D9-D3986C9F5CE5}"/>
                  </a:ext>
                </a:extLst>
              </p14:cNvPr>
              <p14:cNvContentPartPr/>
              <p14:nvPr/>
            </p14:nvContentPartPr>
            <p14:xfrm>
              <a:off x="5964940" y="2600929"/>
              <a:ext cx="230760" cy="31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9931C254-A169-EF46-A5D9-D3986C9F5C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57380" y="2593369"/>
                <a:ext cx="245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545D0496-FCF6-3743-84B8-E7C6F6A2DAB2}"/>
                  </a:ext>
                </a:extLst>
              </p14:cNvPr>
              <p14:cNvContentPartPr/>
              <p14:nvPr/>
            </p14:nvContentPartPr>
            <p14:xfrm>
              <a:off x="6002380" y="2750329"/>
              <a:ext cx="305280" cy="64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545D0496-FCF6-3743-84B8-E7C6F6A2DAB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94820" y="2742769"/>
                <a:ext cx="320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C63D01B5-1426-5040-A54D-AB72AAEFCB29}"/>
                  </a:ext>
                </a:extLst>
              </p14:cNvPr>
              <p14:cNvContentPartPr/>
              <p14:nvPr/>
            </p14:nvContentPartPr>
            <p14:xfrm>
              <a:off x="6556420" y="2283409"/>
              <a:ext cx="573120" cy="44208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C63D01B5-1426-5040-A54D-AB72AAEFCB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48860" y="2275855"/>
                <a:ext cx="58824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4CB8E0E2-202D-B84F-B72E-EB7E660833DC}"/>
                  </a:ext>
                </a:extLst>
              </p14:cNvPr>
              <p14:cNvContentPartPr/>
              <p14:nvPr/>
            </p14:nvContentPartPr>
            <p14:xfrm>
              <a:off x="7378300" y="2357929"/>
              <a:ext cx="100080" cy="3366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4CB8E0E2-202D-B84F-B72E-EB7E660833D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70740" y="2350369"/>
                <a:ext cx="115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50826484-E9BE-4F4F-9B35-1CE42B785C63}"/>
                  </a:ext>
                </a:extLst>
              </p14:cNvPr>
              <p14:cNvContentPartPr/>
              <p14:nvPr/>
            </p14:nvContentPartPr>
            <p14:xfrm>
              <a:off x="7677100" y="2451529"/>
              <a:ext cx="50040" cy="1310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50826484-E9BE-4F4F-9B35-1CE42B785C6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69540" y="2443969"/>
                <a:ext cx="65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E8B5605A-FC94-0748-BF64-11506B94DFA8}"/>
                  </a:ext>
                </a:extLst>
              </p14:cNvPr>
              <p14:cNvContentPartPr/>
              <p14:nvPr/>
            </p14:nvContentPartPr>
            <p14:xfrm>
              <a:off x="7963300" y="2071729"/>
              <a:ext cx="1307880" cy="55440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E8B5605A-FC94-0748-BF64-11506B94DFA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56100" y="2064169"/>
                <a:ext cx="13226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9485F8AF-7E7C-A444-9CA0-2F8C17B71FDF}"/>
                  </a:ext>
                </a:extLst>
              </p14:cNvPr>
              <p14:cNvContentPartPr/>
              <p14:nvPr/>
            </p14:nvContentPartPr>
            <p14:xfrm>
              <a:off x="9333100" y="2333089"/>
              <a:ext cx="68760" cy="2430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9485F8AF-7E7C-A444-9CA0-2F8C17B71FD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25540" y="2325529"/>
                <a:ext cx="83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93C141D0-2C38-A245-A5D6-B53E113FDFEB}"/>
                  </a:ext>
                </a:extLst>
              </p14:cNvPr>
              <p14:cNvContentPartPr/>
              <p14:nvPr/>
            </p14:nvContentPartPr>
            <p14:xfrm>
              <a:off x="9656740" y="2376649"/>
              <a:ext cx="37800" cy="1558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93C141D0-2C38-A245-A5D6-B53E113FDF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49180" y="2369089"/>
                <a:ext cx="52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F0C2C8D4-976D-0C41-A864-98AA2F4A4125}"/>
                  </a:ext>
                </a:extLst>
              </p14:cNvPr>
              <p14:cNvContentPartPr/>
              <p14:nvPr/>
            </p14:nvContentPartPr>
            <p14:xfrm>
              <a:off x="11213020" y="2046889"/>
              <a:ext cx="143640" cy="1249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F0C2C8D4-976D-0C41-A864-98AA2F4A412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205460" y="2039329"/>
                <a:ext cx="158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98446F50-4B11-B746-A243-E4C357B94B97}"/>
                  </a:ext>
                </a:extLst>
              </p14:cNvPr>
              <p14:cNvContentPartPr/>
              <p14:nvPr/>
            </p14:nvContentPartPr>
            <p14:xfrm>
              <a:off x="10746100" y="2096569"/>
              <a:ext cx="324360" cy="8748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98446F50-4B11-B746-A243-E4C357B94B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38892" y="2089009"/>
                <a:ext cx="339497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6EC648CF-3ABA-7F41-82EF-9D447F713791}"/>
                  </a:ext>
                </a:extLst>
              </p14:cNvPr>
              <p14:cNvContentPartPr/>
              <p14:nvPr/>
            </p14:nvContentPartPr>
            <p14:xfrm>
              <a:off x="9887140" y="2302129"/>
              <a:ext cx="766080" cy="26784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6EC648CF-3ABA-7F41-82EF-9D447F7137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79580" y="2294579"/>
                <a:ext cx="781200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B90EF694-1EC6-374C-B0F7-5623F8624D7C}"/>
                  </a:ext>
                </a:extLst>
              </p14:cNvPr>
              <p14:cNvContentPartPr/>
              <p14:nvPr/>
            </p14:nvContentPartPr>
            <p14:xfrm>
              <a:off x="735580" y="3684169"/>
              <a:ext cx="162360" cy="752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B90EF694-1EC6-374C-B0F7-5623F8624D7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8020" y="3676609"/>
                <a:ext cx="1771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98EDC3A9-5349-1F43-A30F-C62BC9A87AF5}"/>
                  </a:ext>
                </a:extLst>
              </p14:cNvPr>
              <p14:cNvContentPartPr/>
              <p14:nvPr/>
            </p14:nvContentPartPr>
            <p14:xfrm>
              <a:off x="713620" y="3901969"/>
              <a:ext cx="227880" cy="378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98EDC3A9-5349-1F43-A30F-C62BC9A87A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6060" y="3894409"/>
                <a:ext cx="243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61ADC989-E9A9-BF4A-AB44-86410F17DDF3}"/>
                  </a:ext>
                </a:extLst>
              </p14:cNvPr>
              <p14:cNvContentPartPr/>
              <p14:nvPr/>
            </p14:nvContentPartPr>
            <p14:xfrm>
              <a:off x="2080540" y="3553489"/>
              <a:ext cx="68760" cy="6105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61ADC989-E9A9-BF4A-AB44-86410F17DDF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2980" y="3545929"/>
                <a:ext cx="838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E21F0931-2BDF-4E4D-86B2-B8A6036DB483}"/>
                  </a:ext>
                </a:extLst>
              </p14:cNvPr>
              <p14:cNvContentPartPr/>
              <p14:nvPr/>
            </p14:nvContentPartPr>
            <p14:xfrm>
              <a:off x="1264780" y="3690289"/>
              <a:ext cx="548280" cy="39276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E21F0931-2BDF-4E4D-86B2-B8A6036DB48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57220" y="3682722"/>
                <a:ext cx="56340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251B6994-703D-1747-B235-49265DA4651F}"/>
                  </a:ext>
                </a:extLst>
              </p14:cNvPr>
              <p14:cNvContentPartPr/>
              <p14:nvPr/>
            </p14:nvContentPartPr>
            <p14:xfrm>
              <a:off x="7901380" y="1915849"/>
              <a:ext cx="884520" cy="8967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251B6994-703D-1747-B235-49265DA4651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93820" y="1908649"/>
                <a:ext cx="89928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30E9744F-AD49-2A49-8489-DEF38630DEDC}"/>
                  </a:ext>
                </a:extLst>
              </p14:cNvPr>
              <p14:cNvContentPartPr/>
              <p14:nvPr/>
            </p14:nvContentPartPr>
            <p14:xfrm>
              <a:off x="8641900" y="839089"/>
              <a:ext cx="1114920" cy="93384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30E9744F-AD49-2A49-8489-DEF38630DED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34338" y="831532"/>
                <a:ext cx="1130045" cy="948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A808B71C-B18A-5D4A-AC18-C289795344C6}"/>
                  </a:ext>
                </a:extLst>
              </p14:cNvPr>
              <p14:cNvContentPartPr/>
              <p14:nvPr/>
            </p14:nvContentPartPr>
            <p14:xfrm>
              <a:off x="9357940" y="764209"/>
              <a:ext cx="461160" cy="6534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A808B71C-B18A-5D4A-AC18-C289795344C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50380" y="756649"/>
                <a:ext cx="47628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5" name="墨迹 165">
                <a:extLst>
                  <a:ext uri="{FF2B5EF4-FFF2-40B4-BE49-F238E27FC236}">
                    <a16:creationId xmlns:a16="http://schemas.microsoft.com/office/drawing/2014/main" id="{66F829BE-D768-DB42-9CA3-53A250578628}"/>
                  </a:ext>
                </a:extLst>
              </p14:cNvPr>
              <p14:cNvContentPartPr/>
              <p14:nvPr/>
            </p14:nvContentPartPr>
            <p14:xfrm>
              <a:off x="2435140" y="3659329"/>
              <a:ext cx="498240" cy="324000"/>
            </p14:xfrm>
          </p:contentPart>
        </mc:Choice>
        <mc:Fallback>
          <p:pic>
            <p:nvPicPr>
              <p:cNvPr id="165" name="墨迹 165">
                <a:extLst>
                  <a:ext uri="{FF2B5EF4-FFF2-40B4-BE49-F238E27FC236}">
                    <a16:creationId xmlns:a16="http://schemas.microsoft.com/office/drawing/2014/main" id="{66F829BE-D768-DB42-9CA3-53A2505786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27580" y="3651769"/>
                <a:ext cx="5133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94E24015-7A79-1C46-9AFE-F9FBD428EE3C}"/>
                  </a:ext>
                </a:extLst>
              </p14:cNvPr>
              <p14:cNvContentPartPr/>
              <p14:nvPr/>
            </p14:nvContentPartPr>
            <p14:xfrm>
              <a:off x="2379340" y="4026529"/>
              <a:ext cx="93600" cy="252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94E24015-7A79-1C46-9AFE-F9FBD428EE3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71780" y="4018969"/>
                <a:ext cx="10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4" name="墨迹 175">
                <a:extLst>
                  <a:ext uri="{FF2B5EF4-FFF2-40B4-BE49-F238E27FC236}">
                    <a16:creationId xmlns:a16="http://schemas.microsoft.com/office/drawing/2014/main" id="{468217AA-26A9-9941-88B1-F6907FCB8C94}"/>
                  </a:ext>
                </a:extLst>
              </p14:cNvPr>
              <p14:cNvContentPartPr/>
              <p14:nvPr/>
            </p14:nvContentPartPr>
            <p14:xfrm>
              <a:off x="2559700" y="3372769"/>
              <a:ext cx="249480" cy="149760"/>
            </p14:xfrm>
          </p:contentPart>
        </mc:Choice>
        <mc:Fallback>
          <p:pic>
            <p:nvPicPr>
              <p:cNvPr id="174" name="墨迹 175">
                <a:extLst>
                  <a:ext uri="{FF2B5EF4-FFF2-40B4-BE49-F238E27FC236}">
                    <a16:creationId xmlns:a16="http://schemas.microsoft.com/office/drawing/2014/main" id="{468217AA-26A9-9941-88B1-F6907FCB8C9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52140" y="3365209"/>
                <a:ext cx="264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5" name="墨迹 176">
                <a:extLst>
                  <a:ext uri="{FF2B5EF4-FFF2-40B4-BE49-F238E27FC236}">
                    <a16:creationId xmlns:a16="http://schemas.microsoft.com/office/drawing/2014/main" id="{4FC57E27-60DB-B047-A14E-B30305E89907}"/>
                  </a:ext>
                </a:extLst>
              </p14:cNvPr>
              <p14:cNvContentPartPr/>
              <p14:nvPr/>
            </p14:nvContentPartPr>
            <p14:xfrm>
              <a:off x="2335780" y="4175929"/>
              <a:ext cx="654120" cy="155880"/>
            </p14:xfrm>
          </p:contentPart>
        </mc:Choice>
        <mc:Fallback>
          <p:pic>
            <p:nvPicPr>
              <p:cNvPr id="175" name="墨迹 176">
                <a:extLst>
                  <a:ext uri="{FF2B5EF4-FFF2-40B4-BE49-F238E27FC236}">
                    <a16:creationId xmlns:a16="http://schemas.microsoft.com/office/drawing/2014/main" id="{4FC57E27-60DB-B047-A14E-B30305E8990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28220" y="4168369"/>
                <a:ext cx="6692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28882921-E15B-984E-9B82-8847A2DDE7A6}"/>
                  </a:ext>
                </a:extLst>
              </p14:cNvPr>
              <p14:cNvContentPartPr/>
              <p14:nvPr/>
            </p14:nvContentPartPr>
            <p14:xfrm>
              <a:off x="3138580" y="3404089"/>
              <a:ext cx="1189800" cy="69696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28882921-E15B-984E-9B82-8847A2DDE7A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31018" y="3396529"/>
                <a:ext cx="1204925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E6363FA4-398B-644D-9CEA-5446E3FC50B3}"/>
                  </a:ext>
                </a:extLst>
              </p14:cNvPr>
              <p14:cNvContentPartPr/>
              <p14:nvPr/>
            </p14:nvContentPartPr>
            <p14:xfrm>
              <a:off x="4502260" y="3385369"/>
              <a:ext cx="573120" cy="77760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E6363FA4-398B-644D-9CEA-5446E3FC50B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94700" y="3377812"/>
                <a:ext cx="588240" cy="79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C176996E-9F56-584C-8121-B0484B0167A8}"/>
                  </a:ext>
                </a:extLst>
              </p14:cNvPr>
              <p14:cNvContentPartPr/>
              <p14:nvPr/>
            </p14:nvContentPartPr>
            <p14:xfrm>
              <a:off x="5429620" y="3223369"/>
              <a:ext cx="1121040" cy="100872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C176996E-9F56-584C-8121-B0484B0167A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22060" y="3215809"/>
                <a:ext cx="113616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CD392414-09BF-BD4E-A8A3-8E480C6821B5}"/>
                  </a:ext>
                </a:extLst>
              </p14:cNvPr>
              <p14:cNvContentPartPr/>
              <p14:nvPr/>
            </p14:nvContentPartPr>
            <p14:xfrm>
              <a:off x="6780700" y="3671569"/>
              <a:ext cx="106200" cy="18432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CD392414-09BF-BD4E-A8A3-8E480C6821B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73140" y="3664009"/>
                <a:ext cx="121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6" name="墨迹 217">
                <a:extLst>
                  <a:ext uri="{FF2B5EF4-FFF2-40B4-BE49-F238E27FC236}">
                    <a16:creationId xmlns:a16="http://schemas.microsoft.com/office/drawing/2014/main" id="{9D56CC68-FA97-3F4F-8CD0-1C87568FC81E}"/>
                  </a:ext>
                </a:extLst>
              </p14:cNvPr>
              <p14:cNvContentPartPr/>
              <p14:nvPr/>
            </p14:nvContentPartPr>
            <p14:xfrm>
              <a:off x="7098220" y="3453769"/>
              <a:ext cx="971280" cy="557280"/>
            </p14:xfrm>
          </p:contentPart>
        </mc:Choice>
        <mc:Fallback>
          <p:pic>
            <p:nvPicPr>
              <p:cNvPr id="216" name="墨迹 217">
                <a:extLst>
                  <a:ext uri="{FF2B5EF4-FFF2-40B4-BE49-F238E27FC236}">
                    <a16:creationId xmlns:a16="http://schemas.microsoft.com/office/drawing/2014/main" id="{9D56CC68-FA97-3F4F-8CD0-1C87568FC81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90663" y="3446209"/>
                <a:ext cx="986394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7" name="墨迹 218">
                <a:extLst>
                  <a:ext uri="{FF2B5EF4-FFF2-40B4-BE49-F238E27FC236}">
                    <a16:creationId xmlns:a16="http://schemas.microsoft.com/office/drawing/2014/main" id="{AE982E36-C480-5D4B-B412-E1CCB12A05CD}"/>
                  </a:ext>
                </a:extLst>
              </p14:cNvPr>
              <p14:cNvContentPartPr/>
              <p14:nvPr/>
            </p14:nvContentPartPr>
            <p14:xfrm>
              <a:off x="1881100" y="3858409"/>
              <a:ext cx="124920" cy="174600"/>
            </p14:xfrm>
          </p:contentPart>
        </mc:Choice>
        <mc:Fallback>
          <p:pic>
            <p:nvPicPr>
              <p:cNvPr id="217" name="墨迹 218">
                <a:extLst>
                  <a:ext uri="{FF2B5EF4-FFF2-40B4-BE49-F238E27FC236}">
                    <a16:creationId xmlns:a16="http://schemas.microsoft.com/office/drawing/2014/main" id="{AE982E36-C480-5D4B-B412-E1CCB12A05C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73540" y="3850849"/>
                <a:ext cx="140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8" name="墨迹 229">
                <a:extLst>
                  <a:ext uri="{FF2B5EF4-FFF2-40B4-BE49-F238E27FC236}">
                    <a16:creationId xmlns:a16="http://schemas.microsoft.com/office/drawing/2014/main" id="{0E080267-01B6-6349-940F-828B4CF1997A}"/>
                  </a:ext>
                </a:extLst>
              </p14:cNvPr>
              <p14:cNvContentPartPr/>
              <p14:nvPr/>
            </p14:nvContentPartPr>
            <p14:xfrm>
              <a:off x="7459300" y="3186649"/>
              <a:ext cx="566280" cy="254880"/>
            </p14:xfrm>
          </p:contentPart>
        </mc:Choice>
        <mc:Fallback>
          <p:pic>
            <p:nvPicPr>
              <p:cNvPr id="228" name="墨迹 229">
                <a:extLst>
                  <a:ext uri="{FF2B5EF4-FFF2-40B4-BE49-F238E27FC236}">
                    <a16:creationId xmlns:a16="http://schemas.microsoft.com/office/drawing/2014/main" id="{0E080267-01B6-6349-940F-828B4CF1997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51740" y="3179089"/>
                <a:ext cx="5814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1D9B60C5-A63B-6344-B69E-8E727BF28F1C}"/>
                  </a:ext>
                </a:extLst>
              </p14:cNvPr>
              <p14:cNvContentPartPr/>
              <p14:nvPr/>
            </p14:nvContentPartPr>
            <p14:xfrm>
              <a:off x="7446700" y="4013929"/>
              <a:ext cx="753840" cy="27432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1D9B60C5-A63B-6344-B69E-8E727BF28F1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39136" y="4006369"/>
                <a:ext cx="768967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9601BB63-5933-C249-8772-CCB87112E487}"/>
                  </a:ext>
                </a:extLst>
              </p14:cNvPr>
              <p14:cNvContentPartPr/>
              <p14:nvPr/>
            </p14:nvContentPartPr>
            <p14:xfrm>
              <a:off x="7720660" y="3397609"/>
              <a:ext cx="37800" cy="2520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9601BB63-5933-C249-8772-CCB87112E48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13100" y="339004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7DB6DB9F-51AD-BD4E-8A8A-33CF378384E5}"/>
                  </a:ext>
                </a:extLst>
              </p14:cNvPr>
              <p14:cNvContentPartPr/>
              <p14:nvPr/>
            </p14:nvContentPartPr>
            <p14:xfrm>
              <a:off x="8386660" y="3198529"/>
              <a:ext cx="1893240" cy="113940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7DB6DB9F-51AD-BD4E-8A8A-33CF378384E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79099" y="3190971"/>
                <a:ext cx="1908363" cy="1154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CBA3B7D1-EE93-3243-A4BB-82A77986E94B}"/>
                  </a:ext>
                </a:extLst>
              </p14:cNvPr>
              <p14:cNvContentPartPr/>
              <p14:nvPr/>
            </p14:nvContentPartPr>
            <p14:xfrm>
              <a:off x="9233380" y="3976489"/>
              <a:ext cx="280440" cy="3488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CBA3B7D1-EE93-3243-A4BB-82A77986E94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225820" y="3969289"/>
                <a:ext cx="295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9" name="墨迹 249">
                <a:extLst>
                  <a:ext uri="{FF2B5EF4-FFF2-40B4-BE49-F238E27FC236}">
                    <a16:creationId xmlns:a16="http://schemas.microsoft.com/office/drawing/2014/main" id="{C30FB047-EE1B-044E-A770-07C2C26D7F37}"/>
                  </a:ext>
                </a:extLst>
              </p14:cNvPr>
              <p14:cNvContentPartPr/>
              <p14:nvPr/>
            </p14:nvContentPartPr>
            <p14:xfrm>
              <a:off x="10179820" y="3235969"/>
              <a:ext cx="971280" cy="1170720"/>
            </p14:xfrm>
          </p:contentPart>
        </mc:Choice>
        <mc:Fallback>
          <p:pic>
            <p:nvPicPr>
              <p:cNvPr id="249" name="墨迹 249">
                <a:extLst>
                  <a:ext uri="{FF2B5EF4-FFF2-40B4-BE49-F238E27FC236}">
                    <a16:creationId xmlns:a16="http://schemas.microsoft.com/office/drawing/2014/main" id="{C30FB047-EE1B-044E-A770-07C2C26D7F3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172263" y="3228409"/>
                <a:ext cx="986394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3" name="墨迹 253">
                <a:extLst>
                  <a:ext uri="{FF2B5EF4-FFF2-40B4-BE49-F238E27FC236}">
                    <a16:creationId xmlns:a16="http://schemas.microsoft.com/office/drawing/2014/main" id="{9C31FA26-0C49-2246-860E-562EE8CB1AFA}"/>
                  </a:ext>
                </a:extLst>
              </p14:cNvPr>
              <p14:cNvContentPartPr/>
              <p14:nvPr/>
            </p14:nvContentPartPr>
            <p14:xfrm>
              <a:off x="11275300" y="3179809"/>
              <a:ext cx="436320" cy="1282680"/>
            </p14:xfrm>
          </p:contentPart>
        </mc:Choice>
        <mc:Fallback>
          <p:pic>
            <p:nvPicPr>
              <p:cNvPr id="253" name="墨迹 253">
                <a:extLst>
                  <a:ext uri="{FF2B5EF4-FFF2-40B4-BE49-F238E27FC236}">
                    <a16:creationId xmlns:a16="http://schemas.microsoft.com/office/drawing/2014/main" id="{9C31FA26-0C49-2246-860E-562EE8CB1AF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267740" y="3169729"/>
                <a:ext cx="453960" cy="13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71803890-E6A9-C643-B3CB-5BD4174D562D}"/>
                  </a:ext>
                </a:extLst>
              </p14:cNvPr>
              <p14:cNvContentPartPr/>
              <p14:nvPr/>
            </p14:nvContentPartPr>
            <p14:xfrm>
              <a:off x="7141780" y="3210769"/>
              <a:ext cx="137160" cy="429840"/>
            </p14:xfrm>
          </p:contentPart>
        </mc:Choice>
        <mc:Fallback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71803890-E6A9-C643-B3CB-5BD4174D56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31700" y="3200689"/>
                <a:ext cx="1576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5C0E1E97-24C4-6541-B836-41B5E71948A0}"/>
                  </a:ext>
                </a:extLst>
              </p14:cNvPr>
              <p14:cNvContentPartPr/>
              <p14:nvPr/>
            </p14:nvContentPartPr>
            <p14:xfrm>
              <a:off x="1084420" y="3522169"/>
              <a:ext cx="772200" cy="766080"/>
            </p14:xfrm>
          </p:contentPart>
        </mc:Choice>
        <mc:Fallback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5C0E1E97-24C4-6541-B836-41B5E71948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76860" y="3514609"/>
                <a:ext cx="78732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1A5DBE0E-5DC3-7D4B-B6FD-DFBDB34BBD65}"/>
                  </a:ext>
                </a:extLst>
              </p14:cNvPr>
              <p14:cNvContentPartPr/>
              <p14:nvPr/>
            </p14:nvContentPartPr>
            <p14:xfrm>
              <a:off x="2416420" y="4368889"/>
              <a:ext cx="3813840" cy="21816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1A5DBE0E-5DC3-7D4B-B6FD-DFBDB34BBD6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08860" y="4361329"/>
                <a:ext cx="3828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0" name="墨迹 270">
                <a:extLst>
                  <a:ext uri="{FF2B5EF4-FFF2-40B4-BE49-F238E27FC236}">
                    <a16:creationId xmlns:a16="http://schemas.microsoft.com/office/drawing/2014/main" id="{E7AF5773-12CC-DD43-B851-B6EEFE8CDD26}"/>
                  </a:ext>
                </a:extLst>
              </p14:cNvPr>
              <p14:cNvContentPartPr/>
              <p14:nvPr/>
            </p14:nvContentPartPr>
            <p14:xfrm>
              <a:off x="604900" y="4879369"/>
              <a:ext cx="1799640" cy="516600"/>
            </p14:xfrm>
          </p:contentPart>
        </mc:Choice>
        <mc:Fallback>
          <p:pic>
            <p:nvPicPr>
              <p:cNvPr id="270" name="墨迹 270">
                <a:extLst>
                  <a:ext uri="{FF2B5EF4-FFF2-40B4-BE49-F238E27FC236}">
                    <a16:creationId xmlns:a16="http://schemas.microsoft.com/office/drawing/2014/main" id="{E7AF5773-12CC-DD43-B851-B6EEFE8CDD2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7340" y="4871804"/>
                <a:ext cx="1814760" cy="531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72325526-D513-7749-B23F-1E5BEB52F6F0}"/>
                  </a:ext>
                </a:extLst>
              </p14:cNvPr>
              <p14:cNvContentPartPr/>
              <p14:nvPr/>
            </p14:nvContentPartPr>
            <p14:xfrm>
              <a:off x="854020" y="5800609"/>
              <a:ext cx="162360" cy="9460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72325526-D513-7749-B23F-1E5BEB52F6F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6460" y="5793049"/>
                <a:ext cx="17712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8" name="墨迹 278">
                <a:extLst>
                  <a:ext uri="{FF2B5EF4-FFF2-40B4-BE49-F238E27FC236}">
                    <a16:creationId xmlns:a16="http://schemas.microsoft.com/office/drawing/2014/main" id="{1FC72047-77E0-0B4B-8DF2-3B6C6D05D04B}"/>
                  </a:ext>
                </a:extLst>
              </p14:cNvPr>
              <p14:cNvContentPartPr/>
              <p14:nvPr/>
            </p14:nvContentPartPr>
            <p14:xfrm>
              <a:off x="4122460" y="4618729"/>
              <a:ext cx="821880" cy="267120"/>
            </p14:xfrm>
          </p:contentPart>
        </mc:Choice>
        <mc:Fallback>
          <p:pic>
            <p:nvPicPr>
              <p:cNvPr id="278" name="墨迹 278">
                <a:extLst>
                  <a:ext uri="{FF2B5EF4-FFF2-40B4-BE49-F238E27FC236}">
                    <a16:creationId xmlns:a16="http://schemas.microsoft.com/office/drawing/2014/main" id="{1FC72047-77E0-0B4B-8DF2-3B6C6D05D04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14903" y="4611179"/>
                <a:ext cx="836993" cy="282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4" name="墨迹 284">
                <a:extLst>
                  <a:ext uri="{FF2B5EF4-FFF2-40B4-BE49-F238E27FC236}">
                    <a16:creationId xmlns:a16="http://schemas.microsoft.com/office/drawing/2014/main" id="{7F2405DD-3F50-744E-8E09-E57EA3E63397}"/>
                  </a:ext>
                </a:extLst>
              </p14:cNvPr>
              <p14:cNvContentPartPr/>
              <p14:nvPr/>
            </p14:nvContentPartPr>
            <p14:xfrm>
              <a:off x="1152820" y="5744809"/>
              <a:ext cx="473400" cy="1058760"/>
            </p14:xfrm>
          </p:contentPart>
        </mc:Choice>
        <mc:Fallback>
          <p:pic>
            <p:nvPicPr>
              <p:cNvPr id="284" name="墨迹 284">
                <a:extLst>
                  <a:ext uri="{FF2B5EF4-FFF2-40B4-BE49-F238E27FC236}">
                    <a16:creationId xmlns:a16="http://schemas.microsoft.com/office/drawing/2014/main" id="{7F2405DD-3F50-744E-8E09-E57EA3E633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45260" y="5737249"/>
                <a:ext cx="48852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92" name="墨迹 292">
                <a:extLst>
                  <a:ext uri="{FF2B5EF4-FFF2-40B4-BE49-F238E27FC236}">
                    <a16:creationId xmlns:a16="http://schemas.microsoft.com/office/drawing/2014/main" id="{9E413A72-0D50-AD44-8BDA-98578DC7C78E}"/>
                  </a:ext>
                </a:extLst>
              </p14:cNvPr>
              <p14:cNvContentPartPr/>
              <p14:nvPr/>
            </p14:nvContentPartPr>
            <p14:xfrm>
              <a:off x="5236660" y="4537009"/>
              <a:ext cx="1189440" cy="317880"/>
            </p14:xfrm>
          </p:contentPart>
        </mc:Choice>
        <mc:Fallback>
          <p:pic>
            <p:nvPicPr>
              <p:cNvPr id="292" name="墨迹 292">
                <a:extLst>
                  <a:ext uri="{FF2B5EF4-FFF2-40B4-BE49-F238E27FC236}">
                    <a16:creationId xmlns:a16="http://schemas.microsoft.com/office/drawing/2014/main" id="{9E413A72-0D50-AD44-8BDA-98578DC7C78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229100" y="4529449"/>
                <a:ext cx="1204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96" name="墨迹 296">
                <a:extLst>
                  <a:ext uri="{FF2B5EF4-FFF2-40B4-BE49-F238E27FC236}">
                    <a16:creationId xmlns:a16="http://schemas.microsoft.com/office/drawing/2014/main" id="{2B3C9E8C-BAC7-6A42-B285-9A527EC834AC}"/>
                  </a:ext>
                </a:extLst>
              </p14:cNvPr>
              <p14:cNvContentPartPr/>
              <p14:nvPr/>
            </p14:nvContentPartPr>
            <p14:xfrm>
              <a:off x="1800100" y="5825809"/>
              <a:ext cx="118800" cy="990360"/>
            </p14:xfrm>
          </p:contentPart>
        </mc:Choice>
        <mc:Fallback>
          <p:pic>
            <p:nvPicPr>
              <p:cNvPr id="296" name="墨迹 296">
                <a:extLst>
                  <a:ext uri="{FF2B5EF4-FFF2-40B4-BE49-F238E27FC236}">
                    <a16:creationId xmlns:a16="http://schemas.microsoft.com/office/drawing/2014/main" id="{2B3C9E8C-BAC7-6A42-B285-9A527EC834A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2540" y="5818249"/>
                <a:ext cx="13356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03" name="墨迹 303">
                <a:extLst>
                  <a:ext uri="{FF2B5EF4-FFF2-40B4-BE49-F238E27FC236}">
                    <a16:creationId xmlns:a16="http://schemas.microsoft.com/office/drawing/2014/main" id="{CF0BA158-2BFE-6246-8E04-9AA70AD3CEF2}"/>
                  </a:ext>
                </a:extLst>
              </p14:cNvPr>
              <p14:cNvContentPartPr/>
              <p14:nvPr/>
            </p14:nvContentPartPr>
            <p14:xfrm>
              <a:off x="2124100" y="5607649"/>
              <a:ext cx="709920" cy="1114920"/>
            </p14:xfrm>
          </p:contentPart>
        </mc:Choice>
        <mc:Fallback>
          <p:pic>
            <p:nvPicPr>
              <p:cNvPr id="303" name="墨迹 303">
                <a:extLst>
                  <a:ext uri="{FF2B5EF4-FFF2-40B4-BE49-F238E27FC236}">
                    <a16:creationId xmlns:a16="http://schemas.microsoft.com/office/drawing/2014/main" id="{CF0BA158-2BFE-6246-8E04-9AA70AD3CEF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16540" y="5600087"/>
                <a:ext cx="725040" cy="1130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C4E2FA8A-0583-AF4A-B33E-49548E4E60EA}"/>
                  </a:ext>
                </a:extLst>
              </p14:cNvPr>
              <p14:cNvContentPartPr/>
              <p14:nvPr/>
            </p14:nvContentPartPr>
            <p14:xfrm>
              <a:off x="6842980" y="4786129"/>
              <a:ext cx="43920" cy="11232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C4E2FA8A-0583-AF4A-B33E-49548E4E60E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35420" y="4778569"/>
                <a:ext cx="59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5E270BCA-7E80-124A-88B5-84783BE54B6B}"/>
                  </a:ext>
                </a:extLst>
              </p14:cNvPr>
              <p14:cNvContentPartPr/>
              <p14:nvPr/>
            </p14:nvContentPartPr>
            <p14:xfrm>
              <a:off x="7098220" y="4717369"/>
              <a:ext cx="137160" cy="12492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5E270BCA-7E80-124A-88B5-84783BE54B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90660" y="4709809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A14CCAFE-1CD1-354D-962E-0F071EB2B588}"/>
                  </a:ext>
                </a:extLst>
              </p14:cNvPr>
              <p14:cNvContentPartPr/>
              <p14:nvPr/>
            </p14:nvContentPartPr>
            <p14:xfrm>
              <a:off x="7228900" y="4561849"/>
              <a:ext cx="68760" cy="313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A14CCAFE-1CD1-354D-962E-0F071EB2B58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221340" y="4554289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1" name="墨迹 311">
                <a:extLst>
                  <a:ext uri="{FF2B5EF4-FFF2-40B4-BE49-F238E27FC236}">
                    <a16:creationId xmlns:a16="http://schemas.microsoft.com/office/drawing/2014/main" id="{806524FE-41FE-3449-B34E-98661D3EE540}"/>
                  </a:ext>
                </a:extLst>
              </p14:cNvPr>
              <p14:cNvContentPartPr/>
              <p14:nvPr/>
            </p14:nvContentPartPr>
            <p14:xfrm>
              <a:off x="7521580" y="4701529"/>
              <a:ext cx="392400" cy="240480"/>
            </p14:xfrm>
          </p:contentPart>
        </mc:Choice>
        <mc:Fallback>
          <p:pic>
            <p:nvPicPr>
              <p:cNvPr id="311" name="墨迹 311">
                <a:extLst>
                  <a:ext uri="{FF2B5EF4-FFF2-40B4-BE49-F238E27FC236}">
                    <a16:creationId xmlns:a16="http://schemas.microsoft.com/office/drawing/2014/main" id="{806524FE-41FE-3449-B34E-98661D3EE54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514020" y="4693969"/>
                <a:ext cx="4075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9" name="墨迹 319">
                <a:extLst>
                  <a:ext uri="{FF2B5EF4-FFF2-40B4-BE49-F238E27FC236}">
                    <a16:creationId xmlns:a16="http://schemas.microsoft.com/office/drawing/2014/main" id="{B86BD495-4466-6142-92DC-2D38C883EB8E}"/>
                  </a:ext>
                </a:extLst>
              </p14:cNvPr>
              <p14:cNvContentPartPr/>
              <p14:nvPr/>
            </p14:nvContentPartPr>
            <p14:xfrm>
              <a:off x="3004660" y="5576689"/>
              <a:ext cx="1522800" cy="1152000"/>
            </p14:xfrm>
          </p:contentPart>
        </mc:Choice>
        <mc:Fallback>
          <p:pic>
            <p:nvPicPr>
              <p:cNvPr id="319" name="墨迹 319">
                <a:extLst>
                  <a:ext uri="{FF2B5EF4-FFF2-40B4-BE49-F238E27FC236}">
                    <a16:creationId xmlns:a16="http://schemas.microsoft.com/office/drawing/2014/main" id="{B86BD495-4466-6142-92DC-2D38C883EB8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997100" y="5569129"/>
                <a:ext cx="153792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21" name="墨迹 320">
                <a:extLst>
                  <a:ext uri="{FF2B5EF4-FFF2-40B4-BE49-F238E27FC236}">
                    <a16:creationId xmlns:a16="http://schemas.microsoft.com/office/drawing/2014/main" id="{EFA80999-0F42-3443-900F-B25D50CEB248}"/>
                  </a:ext>
                </a:extLst>
              </p14:cNvPr>
              <p14:cNvContentPartPr/>
              <p14:nvPr/>
            </p14:nvContentPartPr>
            <p14:xfrm>
              <a:off x="8168860" y="4910329"/>
              <a:ext cx="12960" cy="50040"/>
            </p14:xfrm>
          </p:contentPart>
        </mc:Choice>
        <mc:Fallback>
          <p:pic>
            <p:nvPicPr>
              <p:cNvPr id="321" name="墨迹 320">
                <a:extLst>
                  <a:ext uri="{FF2B5EF4-FFF2-40B4-BE49-F238E27FC236}">
                    <a16:creationId xmlns:a16="http://schemas.microsoft.com/office/drawing/2014/main" id="{EFA80999-0F42-3443-900F-B25D50CEB24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61300" y="490312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28" name="墨迹 328">
                <a:extLst>
                  <a:ext uri="{FF2B5EF4-FFF2-40B4-BE49-F238E27FC236}">
                    <a16:creationId xmlns:a16="http://schemas.microsoft.com/office/drawing/2014/main" id="{B6EF99F9-0441-1147-9B77-DECE8027787E}"/>
                  </a:ext>
                </a:extLst>
              </p14:cNvPr>
              <p14:cNvContentPartPr/>
              <p14:nvPr/>
            </p14:nvContentPartPr>
            <p14:xfrm>
              <a:off x="8386660" y="4574449"/>
              <a:ext cx="1009080" cy="317880"/>
            </p14:xfrm>
          </p:contentPart>
        </mc:Choice>
        <mc:Fallback>
          <p:pic>
            <p:nvPicPr>
              <p:cNvPr id="328" name="墨迹 328">
                <a:extLst>
                  <a:ext uri="{FF2B5EF4-FFF2-40B4-BE49-F238E27FC236}">
                    <a16:creationId xmlns:a16="http://schemas.microsoft.com/office/drawing/2014/main" id="{B6EF99F9-0441-1147-9B77-DECE8027787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379097" y="4566889"/>
                <a:ext cx="1024205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32" name="墨迹 332">
                <a:extLst>
                  <a:ext uri="{FF2B5EF4-FFF2-40B4-BE49-F238E27FC236}">
                    <a16:creationId xmlns:a16="http://schemas.microsoft.com/office/drawing/2014/main" id="{05D277F5-B419-C842-9627-AE951D25B637}"/>
                  </a:ext>
                </a:extLst>
              </p14:cNvPr>
              <p14:cNvContentPartPr/>
              <p14:nvPr/>
            </p14:nvContentPartPr>
            <p14:xfrm>
              <a:off x="4645180" y="5539249"/>
              <a:ext cx="536040" cy="1164600"/>
            </p14:xfrm>
          </p:contentPart>
        </mc:Choice>
        <mc:Fallback>
          <p:pic>
            <p:nvPicPr>
              <p:cNvPr id="332" name="墨迹 332">
                <a:extLst>
                  <a:ext uri="{FF2B5EF4-FFF2-40B4-BE49-F238E27FC236}">
                    <a16:creationId xmlns:a16="http://schemas.microsoft.com/office/drawing/2014/main" id="{05D277F5-B419-C842-9627-AE951D25B63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637615" y="5531689"/>
                <a:ext cx="55117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42" name="墨迹 342">
                <a:extLst>
                  <a:ext uri="{FF2B5EF4-FFF2-40B4-BE49-F238E27FC236}">
                    <a16:creationId xmlns:a16="http://schemas.microsoft.com/office/drawing/2014/main" id="{F8EC0203-EE24-C849-B930-13FFAE9C0FD5}"/>
                  </a:ext>
                </a:extLst>
              </p14:cNvPr>
              <p14:cNvContentPartPr/>
              <p14:nvPr/>
            </p14:nvContentPartPr>
            <p14:xfrm>
              <a:off x="4994020" y="5452129"/>
              <a:ext cx="1344960" cy="1394280"/>
            </p14:xfrm>
          </p:contentPart>
        </mc:Choice>
        <mc:Fallback>
          <p:pic>
            <p:nvPicPr>
              <p:cNvPr id="342" name="墨迹 342">
                <a:extLst>
                  <a:ext uri="{FF2B5EF4-FFF2-40B4-BE49-F238E27FC236}">
                    <a16:creationId xmlns:a16="http://schemas.microsoft.com/office/drawing/2014/main" id="{F8EC0203-EE24-C849-B930-13FFAE9C0FD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986460" y="5444569"/>
                <a:ext cx="136008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C88B050E-8B20-A444-B532-D10E776C5E90}"/>
                  </a:ext>
                </a:extLst>
              </p14:cNvPr>
              <p14:cNvContentPartPr/>
              <p14:nvPr/>
            </p14:nvContentPartPr>
            <p14:xfrm>
              <a:off x="9681580" y="4904929"/>
              <a:ext cx="43920" cy="4392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C88B050E-8B20-A444-B532-D10E776C5E9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74020" y="4897369"/>
                <a:ext cx="59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52" name="墨迹 353">
                <a:extLst>
                  <a:ext uri="{FF2B5EF4-FFF2-40B4-BE49-F238E27FC236}">
                    <a16:creationId xmlns:a16="http://schemas.microsoft.com/office/drawing/2014/main" id="{400BD8EE-67EC-0B41-800F-9ED9389B0796}"/>
                  </a:ext>
                </a:extLst>
              </p14:cNvPr>
              <p14:cNvContentPartPr/>
              <p14:nvPr/>
            </p14:nvContentPartPr>
            <p14:xfrm>
              <a:off x="10802260" y="4481569"/>
              <a:ext cx="317880" cy="417240"/>
            </p14:xfrm>
          </p:contentPart>
        </mc:Choice>
        <mc:Fallback>
          <p:pic>
            <p:nvPicPr>
              <p:cNvPr id="352" name="墨迹 353">
                <a:extLst>
                  <a:ext uri="{FF2B5EF4-FFF2-40B4-BE49-F238E27FC236}">
                    <a16:creationId xmlns:a16="http://schemas.microsoft.com/office/drawing/2014/main" id="{400BD8EE-67EC-0B41-800F-9ED9389B079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794700" y="4474016"/>
                <a:ext cx="33300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53" name="墨迹 354">
                <a:extLst>
                  <a:ext uri="{FF2B5EF4-FFF2-40B4-BE49-F238E27FC236}">
                    <a16:creationId xmlns:a16="http://schemas.microsoft.com/office/drawing/2014/main" id="{92B8A37B-14B5-0A4D-8DB1-922B72DE8358}"/>
                  </a:ext>
                </a:extLst>
              </p14:cNvPr>
              <p14:cNvContentPartPr/>
              <p14:nvPr/>
            </p14:nvContentPartPr>
            <p14:xfrm>
              <a:off x="9974980" y="4574809"/>
              <a:ext cx="603720" cy="249480"/>
            </p14:xfrm>
          </p:contentPart>
        </mc:Choice>
        <mc:Fallback>
          <p:pic>
            <p:nvPicPr>
              <p:cNvPr id="353" name="墨迹 354">
                <a:extLst>
                  <a:ext uri="{FF2B5EF4-FFF2-40B4-BE49-F238E27FC236}">
                    <a16:creationId xmlns:a16="http://schemas.microsoft.com/office/drawing/2014/main" id="{92B8A37B-14B5-0A4D-8DB1-922B72DE835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967420" y="4567249"/>
                <a:ext cx="618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8" name="墨迹 358">
                <a:extLst>
                  <a:ext uri="{FF2B5EF4-FFF2-40B4-BE49-F238E27FC236}">
                    <a16:creationId xmlns:a16="http://schemas.microsoft.com/office/drawing/2014/main" id="{BA93494A-6E3F-404B-AED3-28DFF03D0699}"/>
                  </a:ext>
                </a:extLst>
              </p14:cNvPr>
              <p14:cNvContentPartPr/>
              <p14:nvPr/>
            </p14:nvContentPartPr>
            <p14:xfrm>
              <a:off x="5952700" y="3784249"/>
              <a:ext cx="6480" cy="18720"/>
            </p14:xfrm>
          </p:contentPart>
        </mc:Choice>
        <mc:Fallback>
          <p:pic>
            <p:nvPicPr>
              <p:cNvPr id="358" name="墨迹 358">
                <a:extLst>
                  <a:ext uri="{FF2B5EF4-FFF2-40B4-BE49-F238E27FC236}">
                    <a16:creationId xmlns:a16="http://schemas.microsoft.com/office/drawing/2014/main" id="{BA93494A-6E3F-404B-AED3-28DFF03D069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45140" y="3776832"/>
                <a:ext cx="21600" cy="3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63" name="墨迹 363">
                <a:extLst>
                  <a:ext uri="{FF2B5EF4-FFF2-40B4-BE49-F238E27FC236}">
                    <a16:creationId xmlns:a16="http://schemas.microsoft.com/office/drawing/2014/main" id="{6AF06663-2D9A-B443-B15B-E6521D0EA7B0}"/>
                  </a:ext>
                </a:extLst>
              </p14:cNvPr>
              <p14:cNvContentPartPr/>
              <p14:nvPr/>
            </p14:nvContentPartPr>
            <p14:xfrm>
              <a:off x="11200780" y="4605769"/>
              <a:ext cx="572760" cy="243000"/>
            </p14:xfrm>
          </p:contentPart>
        </mc:Choice>
        <mc:Fallback>
          <p:pic>
            <p:nvPicPr>
              <p:cNvPr id="363" name="墨迹 363">
                <a:extLst>
                  <a:ext uri="{FF2B5EF4-FFF2-40B4-BE49-F238E27FC236}">
                    <a16:creationId xmlns:a16="http://schemas.microsoft.com/office/drawing/2014/main" id="{6AF06663-2D9A-B443-B15B-E6521D0EA7B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193225" y="4598569"/>
                <a:ext cx="587871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71" name="墨迹 371">
                <a:extLst>
                  <a:ext uri="{FF2B5EF4-FFF2-40B4-BE49-F238E27FC236}">
                    <a16:creationId xmlns:a16="http://schemas.microsoft.com/office/drawing/2014/main" id="{82FA2AC7-9A1D-F84B-804B-5BE2DA4FDC58}"/>
                  </a:ext>
                </a:extLst>
              </p14:cNvPr>
              <p14:cNvContentPartPr/>
              <p14:nvPr/>
            </p14:nvContentPartPr>
            <p14:xfrm>
              <a:off x="6441580" y="5552209"/>
              <a:ext cx="812520" cy="1226880"/>
            </p14:xfrm>
          </p:contentPart>
        </mc:Choice>
        <mc:Fallback>
          <p:pic>
            <p:nvPicPr>
              <p:cNvPr id="371" name="墨迹 371">
                <a:extLst>
                  <a:ext uri="{FF2B5EF4-FFF2-40B4-BE49-F238E27FC236}">
                    <a16:creationId xmlns:a16="http://schemas.microsoft.com/office/drawing/2014/main" id="{82FA2AC7-9A1D-F84B-804B-5BE2DA4FDC5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34020" y="5544649"/>
                <a:ext cx="82764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75" name="墨迹 375">
                <a:extLst>
                  <a:ext uri="{FF2B5EF4-FFF2-40B4-BE49-F238E27FC236}">
                    <a16:creationId xmlns:a16="http://schemas.microsoft.com/office/drawing/2014/main" id="{A9157B4D-DB45-1444-9F85-C365E49BC06F}"/>
                  </a:ext>
                </a:extLst>
              </p14:cNvPr>
              <p14:cNvContentPartPr/>
              <p14:nvPr/>
            </p14:nvContentPartPr>
            <p14:xfrm>
              <a:off x="7589980" y="5564809"/>
              <a:ext cx="280440" cy="336600"/>
            </p14:xfrm>
          </p:contentPart>
        </mc:Choice>
        <mc:Fallback>
          <p:pic>
            <p:nvPicPr>
              <p:cNvPr id="375" name="墨迹 375">
                <a:extLst>
                  <a:ext uri="{FF2B5EF4-FFF2-40B4-BE49-F238E27FC236}">
                    <a16:creationId xmlns:a16="http://schemas.microsoft.com/office/drawing/2014/main" id="{A9157B4D-DB45-1444-9F85-C365E49BC06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582420" y="5557249"/>
                <a:ext cx="295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79" name="墨迹 379">
                <a:extLst>
                  <a:ext uri="{FF2B5EF4-FFF2-40B4-BE49-F238E27FC236}">
                    <a16:creationId xmlns:a16="http://schemas.microsoft.com/office/drawing/2014/main" id="{09A6EFE7-A34D-224C-A585-010CE9CCA671}"/>
                  </a:ext>
                </a:extLst>
              </p14:cNvPr>
              <p14:cNvContentPartPr/>
              <p14:nvPr/>
            </p14:nvContentPartPr>
            <p14:xfrm>
              <a:off x="7446700" y="5782609"/>
              <a:ext cx="548280" cy="1021320"/>
            </p14:xfrm>
          </p:contentPart>
        </mc:Choice>
        <mc:Fallback>
          <p:pic>
            <p:nvPicPr>
              <p:cNvPr id="379" name="墨迹 379">
                <a:extLst>
                  <a:ext uri="{FF2B5EF4-FFF2-40B4-BE49-F238E27FC236}">
                    <a16:creationId xmlns:a16="http://schemas.microsoft.com/office/drawing/2014/main" id="{09A6EFE7-A34D-224C-A585-010CE9CCA67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439140" y="5775049"/>
                <a:ext cx="56340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81" name="墨迹 380">
                <a:extLst>
                  <a:ext uri="{FF2B5EF4-FFF2-40B4-BE49-F238E27FC236}">
                    <a16:creationId xmlns:a16="http://schemas.microsoft.com/office/drawing/2014/main" id="{C6D4E999-50F6-8C41-8306-BB9171BD9AA4}"/>
                  </a:ext>
                </a:extLst>
              </p14:cNvPr>
              <p14:cNvContentPartPr/>
              <p14:nvPr/>
            </p14:nvContentPartPr>
            <p14:xfrm>
              <a:off x="8262460" y="6168529"/>
              <a:ext cx="137160" cy="37800"/>
            </p14:xfrm>
          </p:contentPart>
        </mc:Choice>
        <mc:Fallback>
          <p:pic>
            <p:nvPicPr>
              <p:cNvPr id="381" name="墨迹 380">
                <a:extLst>
                  <a:ext uri="{FF2B5EF4-FFF2-40B4-BE49-F238E27FC236}">
                    <a16:creationId xmlns:a16="http://schemas.microsoft.com/office/drawing/2014/main" id="{C6D4E999-50F6-8C41-8306-BB9171BD9AA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254900" y="6160969"/>
                <a:ext cx="152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87" name="墨迹 386">
                <a:extLst>
                  <a:ext uri="{FF2B5EF4-FFF2-40B4-BE49-F238E27FC236}">
                    <a16:creationId xmlns:a16="http://schemas.microsoft.com/office/drawing/2014/main" id="{81EDD9C0-E675-8542-89A6-4F72141765BE}"/>
                  </a:ext>
                </a:extLst>
              </p14:cNvPr>
              <p14:cNvContentPartPr/>
              <p14:nvPr/>
            </p14:nvContentPartPr>
            <p14:xfrm>
              <a:off x="8536060" y="5676769"/>
              <a:ext cx="205920" cy="1183320"/>
            </p14:xfrm>
          </p:contentPart>
        </mc:Choice>
        <mc:Fallback>
          <p:pic>
            <p:nvPicPr>
              <p:cNvPr id="387" name="墨迹 386">
                <a:extLst>
                  <a:ext uri="{FF2B5EF4-FFF2-40B4-BE49-F238E27FC236}">
                    <a16:creationId xmlns:a16="http://schemas.microsoft.com/office/drawing/2014/main" id="{81EDD9C0-E675-8542-89A6-4F72141765B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528500" y="5669209"/>
                <a:ext cx="22104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89" name="墨迹 390">
                <a:extLst>
                  <a:ext uri="{FF2B5EF4-FFF2-40B4-BE49-F238E27FC236}">
                    <a16:creationId xmlns:a16="http://schemas.microsoft.com/office/drawing/2014/main" id="{7F240AF1-1DF2-784E-800E-11B5297425A6}"/>
                  </a:ext>
                </a:extLst>
              </p14:cNvPr>
              <p14:cNvContentPartPr/>
              <p14:nvPr/>
            </p14:nvContentPartPr>
            <p14:xfrm>
              <a:off x="10341460" y="5085289"/>
              <a:ext cx="579600" cy="312120"/>
            </p14:xfrm>
          </p:contentPart>
        </mc:Choice>
        <mc:Fallback>
          <p:pic>
            <p:nvPicPr>
              <p:cNvPr id="389" name="墨迹 390">
                <a:extLst>
                  <a:ext uri="{FF2B5EF4-FFF2-40B4-BE49-F238E27FC236}">
                    <a16:creationId xmlns:a16="http://schemas.microsoft.com/office/drawing/2014/main" id="{7F240AF1-1DF2-784E-800E-11B5297425A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333895" y="5077720"/>
                <a:ext cx="594729" cy="327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90" name="墨迹 391">
                <a:extLst>
                  <a:ext uri="{FF2B5EF4-FFF2-40B4-BE49-F238E27FC236}">
                    <a16:creationId xmlns:a16="http://schemas.microsoft.com/office/drawing/2014/main" id="{DD1A42CD-8CFA-104F-B0DC-37C4A17CA47D}"/>
                  </a:ext>
                </a:extLst>
              </p14:cNvPr>
              <p14:cNvContentPartPr/>
              <p14:nvPr/>
            </p14:nvContentPartPr>
            <p14:xfrm>
              <a:off x="9968140" y="5023009"/>
              <a:ext cx="162360" cy="274320"/>
            </p14:xfrm>
          </p:contentPart>
        </mc:Choice>
        <mc:Fallback>
          <p:pic>
            <p:nvPicPr>
              <p:cNvPr id="390" name="墨迹 391">
                <a:extLst>
                  <a:ext uri="{FF2B5EF4-FFF2-40B4-BE49-F238E27FC236}">
                    <a16:creationId xmlns:a16="http://schemas.microsoft.com/office/drawing/2014/main" id="{DD1A42CD-8CFA-104F-B0DC-37C4A17CA47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960580" y="5015449"/>
                <a:ext cx="1771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97" name="墨迹 397">
                <a:extLst>
                  <a:ext uri="{FF2B5EF4-FFF2-40B4-BE49-F238E27FC236}">
                    <a16:creationId xmlns:a16="http://schemas.microsoft.com/office/drawing/2014/main" id="{F202F0F3-6C54-CA40-9F44-3F99EA9D5D0A}"/>
                  </a:ext>
                </a:extLst>
              </p14:cNvPr>
              <p14:cNvContentPartPr/>
              <p14:nvPr/>
            </p14:nvContentPartPr>
            <p14:xfrm>
              <a:off x="11101060" y="5016889"/>
              <a:ext cx="772200" cy="299160"/>
            </p14:xfrm>
          </p:contentPart>
        </mc:Choice>
        <mc:Fallback>
          <p:pic>
            <p:nvPicPr>
              <p:cNvPr id="397" name="墨迹 397">
                <a:extLst>
                  <a:ext uri="{FF2B5EF4-FFF2-40B4-BE49-F238E27FC236}">
                    <a16:creationId xmlns:a16="http://schemas.microsoft.com/office/drawing/2014/main" id="{F202F0F3-6C54-CA40-9F44-3F99EA9D5D0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093500" y="5009689"/>
                <a:ext cx="787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04" name="墨迹 404">
                <a:extLst>
                  <a:ext uri="{FF2B5EF4-FFF2-40B4-BE49-F238E27FC236}">
                    <a16:creationId xmlns:a16="http://schemas.microsoft.com/office/drawing/2014/main" id="{DA6D4748-24BA-384A-BF51-D0EDA501854F}"/>
                  </a:ext>
                </a:extLst>
              </p14:cNvPr>
              <p14:cNvContentPartPr/>
              <p14:nvPr/>
            </p14:nvContentPartPr>
            <p14:xfrm>
              <a:off x="8928460" y="5677489"/>
              <a:ext cx="815760" cy="1182600"/>
            </p14:xfrm>
          </p:contentPart>
        </mc:Choice>
        <mc:Fallback>
          <p:pic>
            <p:nvPicPr>
              <p:cNvPr id="404" name="墨迹 404">
                <a:extLst>
                  <a:ext uri="{FF2B5EF4-FFF2-40B4-BE49-F238E27FC236}">
                    <a16:creationId xmlns:a16="http://schemas.microsoft.com/office/drawing/2014/main" id="{DA6D4748-24BA-384A-BF51-D0EDA501854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920900" y="5670289"/>
                <a:ext cx="830880" cy="11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08" name="墨迹 408">
                <a:extLst>
                  <a:ext uri="{FF2B5EF4-FFF2-40B4-BE49-F238E27FC236}">
                    <a16:creationId xmlns:a16="http://schemas.microsoft.com/office/drawing/2014/main" id="{1BF05C55-DB2A-AC42-8B60-8CA42380640C}"/>
                  </a:ext>
                </a:extLst>
              </p14:cNvPr>
              <p14:cNvContentPartPr/>
              <p14:nvPr/>
            </p14:nvContentPartPr>
            <p14:xfrm>
              <a:off x="10042660" y="5732929"/>
              <a:ext cx="212040" cy="187200"/>
            </p14:xfrm>
          </p:contentPart>
        </mc:Choice>
        <mc:Fallback>
          <p:pic>
            <p:nvPicPr>
              <p:cNvPr id="408" name="墨迹 408">
                <a:extLst>
                  <a:ext uri="{FF2B5EF4-FFF2-40B4-BE49-F238E27FC236}">
                    <a16:creationId xmlns:a16="http://schemas.microsoft.com/office/drawing/2014/main" id="{1BF05C55-DB2A-AC42-8B60-8CA42380640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35100" y="5725369"/>
                <a:ext cx="227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12" name="墨迹 412">
                <a:extLst>
                  <a:ext uri="{FF2B5EF4-FFF2-40B4-BE49-F238E27FC236}">
                    <a16:creationId xmlns:a16="http://schemas.microsoft.com/office/drawing/2014/main" id="{AA7D7F6F-DC8E-B04D-A21E-8E5F96380800}"/>
                  </a:ext>
                </a:extLst>
              </p14:cNvPr>
              <p14:cNvContentPartPr/>
              <p14:nvPr/>
            </p14:nvContentPartPr>
            <p14:xfrm>
              <a:off x="9875260" y="5726809"/>
              <a:ext cx="553680" cy="1064880"/>
            </p14:xfrm>
          </p:contentPart>
        </mc:Choice>
        <mc:Fallback>
          <p:pic>
            <p:nvPicPr>
              <p:cNvPr id="412" name="墨迹 412">
                <a:extLst>
                  <a:ext uri="{FF2B5EF4-FFF2-40B4-BE49-F238E27FC236}">
                    <a16:creationId xmlns:a16="http://schemas.microsoft.com/office/drawing/2014/main" id="{AA7D7F6F-DC8E-B04D-A21E-8E5F9638080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867700" y="5719249"/>
                <a:ext cx="56880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16" name="墨迹 416">
                <a:extLst>
                  <a:ext uri="{FF2B5EF4-FFF2-40B4-BE49-F238E27FC236}">
                    <a16:creationId xmlns:a16="http://schemas.microsoft.com/office/drawing/2014/main" id="{635DA297-A77A-C748-A7F6-29660CE1CF0B}"/>
                  </a:ext>
                </a:extLst>
              </p14:cNvPr>
              <p14:cNvContentPartPr/>
              <p14:nvPr/>
            </p14:nvContentPartPr>
            <p14:xfrm>
              <a:off x="10671580" y="6187609"/>
              <a:ext cx="162360" cy="162000"/>
            </p14:xfrm>
          </p:contentPart>
        </mc:Choice>
        <mc:Fallback>
          <p:pic>
            <p:nvPicPr>
              <p:cNvPr id="416" name="墨迹 416">
                <a:extLst>
                  <a:ext uri="{FF2B5EF4-FFF2-40B4-BE49-F238E27FC236}">
                    <a16:creationId xmlns:a16="http://schemas.microsoft.com/office/drawing/2014/main" id="{635DA297-A77A-C748-A7F6-29660CE1CF0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664020" y="6180066"/>
                <a:ext cx="17712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26" name="墨迹 426">
                <a:extLst>
                  <a:ext uri="{FF2B5EF4-FFF2-40B4-BE49-F238E27FC236}">
                    <a16:creationId xmlns:a16="http://schemas.microsoft.com/office/drawing/2014/main" id="{06E17E15-17A2-5E43-82F2-2F1CBEFE4B34}"/>
                  </a:ext>
                </a:extLst>
              </p14:cNvPr>
              <p14:cNvContentPartPr/>
              <p14:nvPr/>
            </p14:nvContentPartPr>
            <p14:xfrm>
              <a:off x="10970380" y="6094009"/>
              <a:ext cx="897120" cy="797400"/>
            </p14:xfrm>
          </p:contentPart>
        </mc:Choice>
        <mc:Fallback>
          <p:pic>
            <p:nvPicPr>
              <p:cNvPr id="426" name="墨迹 426">
                <a:extLst>
                  <a:ext uri="{FF2B5EF4-FFF2-40B4-BE49-F238E27FC236}">
                    <a16:creationId xmlns:a16="http://schemas.microsoft.com/office/drawing/2014/main" id="{06E17E15-17A2-5E43-82F2-2F1CBEFE4B3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962817" y="6086449"/>
                <a:ext cx="912246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CBE8CA55-30A0-4D41-B471-964BDBE83A3E}"/>
                  </a:ext>
                </a:extLst>
              </p14:cNvPr>
              <p14:cNvContentPartPr/>
              <p14:nvPr/>
            </p14:nvContentPartPr>
            <p14:xfrm>
              <a:off x="916300" y="1363249"/>
              <a:ext cx="5105160" cy="208584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CBE8CA55-30A0-4D41-B471-964BDBE83A3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08740" y="1355689"/>
                <a:ext cx="5120280" cy="21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74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33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1</cp:revision>
  <dcterms:created xsi:type="dcterms:W3CDTF">2020-04-09T01:30:14Z</dcterms:created>
  <dcterms:modified xsi:type="dcterms:W3CDTF">2020-04-09T04:01:12Z</dcterms:modified>
</cp:coreProperties>
</file>